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74" r:id="rId2"/>
    <p:sldId id="372" r:id="rId3"/>
    <p:sldId id="373" r:id="rId4"/>
    <p:sldId id="375" r:id="rId5"/>
    <p:sldId id="394" r:id="rId6"/>
    <p:sldId id="384" r:id="rId7"/>
    <p:sldId id="395" r:id="rId8"/>
    <p:sldId id="398" r:id="rId9"/>
    <p:sldId id="377" r:id="rId10"/>
    <p:sldId id="389" r:id="rId11"/>
    <p:sldId id="378" r:id="rId12"/>
    <p:sldId id="380" r:id="rId13"/>
    <p:sldId id="399" r:id="rId14"/>
    <p:sldId id="382" r:id="rId15"/>
    <p:sldId id="356" r:id="rId16"/>
    <p:sldId id="387" r:id="rId17"/>
    <p:sldId id="379" r:id="rId18"/>
    <p:sldId id="397" r:id="rId19"/>
    <p:sldId id="376" r:id="rId20"/>
    <p:sldId id="386" r:id="rId21"/>
    <p:sldId id="385" r:id="rId22"/>
    <p:sldId id="383" r:id="rId23"/>
    <p:sldId id="381" r:id="rId24"/>
    <p:sldId id="400"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a:srgbClr val="483517"/>
    <a:srgbClr val="E83B3A"/>
    <a:srgbClr val="5846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605" autoAdjust="0"/>
    <p:restoredTop sz="94660"/>
  </p:normalViewPr>
  <p:slideViewPr>
    <p:cSldViewPr>
      <p:cViewPr varScale="1">
        <p:scale>
          <a:sx n="115" d="100"/>
          <a:sy n="115" d="100"/>
        </p:scale>
        <p:origin x="-108" y="-120"/>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4">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E287C42-CD8A-42CE-8E3E-73C352BD5920}" type="doc">
      <dgm:prSet loTypeId="urn:microsoft.com/office/officeart/2005/8/layout/bList2#1" loCatId="picture" qsTypeId="urn:microsoft.com/office/officeart/2005/8/quickstyle/simple1#10" qsCatId="simple" csTypeId="urn:microsoft.com/office/officeart/2005/8/colors/colorful5#4" csCatId="colorful" phldr="1"/>
      <dgm:spPr/>
    </dgm:pt>
    <dgm:pt modelId="{7A236058-1BB6-40B9-9348-7BFCF74797F7}">
      <dgm:prSet phldrT="[Text]" custT="1"/>
      <dgm:spPr>
        <a:noFill/>
        <a:ln>
          <a:noFill/>
        </a:ln>
      </dgm:spPr>
      <dgm:t>
        <a:bodyPr/>
        <a:lstStyle/>
        <a:p>
          <a:r>
            <a:rPr lang="en-US" sz="2000" dirty="0">
              <a:latin typeface="+mj-lt"/>
            </a:rPr>
            <a:t> </a:t>
          </a:r>
        </a:p>
      </dgm:t>
    </dgm:pt>
    <dgm:pt modelId="{E137A754-910B-4A5F-944B-024BF7FEDA5B}" type="sibTrans" cxnId="{FD6DD1D8-C034-48BB-8FFA-29BD3E37E4B3}">
      <dgm:prSet/>
      <dgm:spPr/>
      <dgm:t>
        <a:bodyPr/>
        <a:lstStyle/>
        <a:p>
          <a:endParaRPr lang="en-US" sz="1050">
            <a:latin typeface="+mj-lt"/>
          </a:endParaRPr>
        </a:p>
      </dgm:t>
    </dgm:pt>
    <dgm:pt modelId="{724A6807-07F6-4EB7-8D8C-1F3642101DAC}" type="parTrans" cxnId="{FD6DD1D8-C034-48BB-8FFA-29BD3E37E4B3}">
      <dgm:prSet/>
      <dgm:spPr/>
      <dgm:t>
        <a:bodyPr/>
        <a:lstStyle/>
        <a:p>
          <a:endParaRPr lang="en-US" sz="1050">
            <a:latin typeface="+mj-lt"/>
          </a:endParaRPr>
        </a:p>
      </dgm:t>
    </dgm:pt>
    <dgm:pt modelId="{8120550C-BC87-497C-9931-B1A996EE60C0}" type="pres">
      <dgm:prSet presAssocID="{BE287C42-CD8A-42CE-8E3E-73C352BD5920}" presName="diagram" presStyleCnt="0">
        <dgm:presLayoutVars>
          <dgm:dir/>
          <dgm:animLvl val="lvl"/>
          <dgm:resizeHandles val="exact"/>
        </dgm:presLayoutVars>
      </dgm:prSet>
      <dgm:spPr/>
    </dgm:pt>
    <dgm:pt modelId="{DBB6DB41-98F6-46AA-B628-CAF983E62B48}" type="pres">
      <dgm:prSet presAssocID="{7A236058-1BB6-40B9-9348-7BFCF74797F7}" presName="compNode" presStyleCnt="0"/>
      <dgm:spPr/>
    </dgm:pt>
    <dgm:pt modelId="{A523E08F-BB9E-46F9-A45A-A55A85EE4841}" type="pres">
      <dgm:prSet presAssocID="{7A236058-1BB6-40B9-9348-7BFCF74797F7}" presName="childRect" presStyleLbl="bgAcc1" presStyleIdx="0" presStyleCnt="1">
        <dgm:presLayoutVars>
          <dgm:bulletEnabled val="1"/>
        </dgm:presLayoutVars>
      </dgm:prSet>
      <dgm:spPr>
        <a:noFill/>
        <a:ln>
          <a:noFill/>
        </a:ln>
      </dgm:spPr>
    </dgm:pt>
    <dgm:pt modelId="{8341A2DB-1040-453E-BC64-20AB0EC705B0}" type="pres">
      <dgm:prSet presAssocID="{7A236058-1BB6-40B9-9348-7BFCF74797F7}" presName="parentText" presStyleLbl="node1" presStyleIdx="0" presStyleCnt="0">
        <dgm:presLayoutVars>
          <dgm:chMax val="0"/>
          <dgm:bulletEnabled val="1"/>
        </dgm:presLayoutVars>
      </dgm:prSet>
      <dgm:spPr/>
      <dgm:t>
        <a:bodyPr/>
        <a:lstStyle/>
        <a:p>
          <a:endParaRPr lang="zh-CN" altLang="en-US"/>
        </a:p>
      </dgm:t>
    </dgm:pt>
    <dgm:pt modelId="{E0F6C998-5693-4BDD-9069-AF61DC425B3A}" type="pres">
      <dgm:prSet presAssocID="{7A236058-1BB6-40B9-9348-7BFCF74797F7}" presName="parentRect" presStyleLbl="alignNode1" presStyleIdx="0" presStyleCnt="1"/>
      <dgm:spPr/>
      <dgm:t>
        <a:bodyPr/>
        <a:lstStyle/>
        <a:p>
          <a:endParaRPr lang="zh-CN" altLang="en-US"/>
        </a:p>
      </dgm:t>
    </dgm:pt>
    <dgm:pt modelId="{B6A09970-208A-49BF-904E-B64EBDB1A8AC}" type="pres">
      <dgm:prSet presAssocID="{7A236058-1BB6-40B9-9348-7BFCF74797F7}" presName="adorn" presStyleLbl="fgAccFollowNode1" presStyleIdx="0" presStyleCnt="1" custScaleX="591251" custScaleY="591653" custLinFactNeighborX="-741" custLinFactNeighborY="22348"/>
      <dgm:spPr>
        <a:solidFill>
          <a:schemeClr val="accent2"/>
        </a:solidFill>
        <a:ln w="19050">
          <a:noFill/>
        </a:ln>
      </dgm:spPr>
    </dgm:pt>
  </dgm:ptLst>
  <dgm:cxnLst>
    <dgm:cxn modelId="{78213F90-2A19-4FD5-9709-53A551496BC5}" type="presOf" srcId="{BE287C42-CD8A-42CE-8E3E-73C352BD5920}" destId="{8120550C-BC87-497C-9931-B1A996EE60C0}" srcOrd="0" destOrd="0" presId="urn:microsoft.com/office/officeart/2005/8/layout/bList2#1"/>
    <dgm:cxn modelId="{A3872AB3-0C49-4951-91E9-2D879ED7CEA9}" type="presOf" srcId="{7A236058-1BB6-40B9-9348-7BFCF74797F7}" destId="{E0F6C998-5693-4BDD-9069-AF61DC425B3A}" srcOrd="1" destOrd="0" presId="urn:microsoft.com/office/officeart/2005/8/layout/bList2#1"/>
    <dgm:cxn modelId="{FD6DD1D8-C034-48BB-8FFA-29BD3E37E4B3}" srcId="{BE287C42-CD8A-42CE-8E3E-73C352BD5920}" destId="{7A236058-1BB6-40B9-9348-7BFCF74797F7}" srcOrd="0" destOrd="0" parTransId="{724A6807-07F6-4EB7-8D8C-1F3642101DAC}" sibTransId="{E137A754-910B-4A5F-944B-024BF7FEDA5B}"/>
    <dgm:cxn modelId="{B5E53CD4-5C7E-4308-9610-F5435749E0EE}" type="presOf" srcId="{7A236058-1BB6-40B9-9348-7BFCF74797F7}" destId="{8341A2DB-1040-453E-BC64-20AB0EC705B0}" srcOrd="0" destOrd="0" presId="urn:microsoft.com/office/officeart/2005/8/layout/bList2#1"/>
    <dgm:cxn modelId="{81812471-A8E7-440F-AD9C-5C8A1ED27F51}" type="presParOf" srcId="{8120550C-BC87-497C-9931-B1A996EE60C0}" destId="{DBB6DB41-98F6-46AA-B628-CAF983E62B48}" srcOrd="0" destOrd="0" presId="urn:microsoft.com/office/officeart/2005/8/layout/bList2#1"/>
    <dgm:cxn modelId="{EE12E138-7B65-4BB8-8CEB-C1935E768705}" type="presParOf" srcId="{DBB6DB41-98F6-46AA-B628-CAF983E62B48}" destId="{A523E08F-BB9E-46F9-A45A-A55A85EE4841}" srcOrd="0" destOrd="0" presId="urn:microsoft.com/office/officeart/2005/8/layout/bList2#1"/>
    <dgm:cxn modelId="{7AA5441C-9740-4026-A817-6339A9725C1C}" type="presParOf" srcId="{DBB6DB41-98F6-46AA-B628-CAF983E62B48}" destId="{8341A2DB-1040-453E-BC64-20AB0EC705B0}" srcOrd="1" destOrd="0" presId="urn:microsoft.com/office/officeart/2005/8/layout/bList2#1"/>
    <dgm:cxn modelId="{59D1AE42-845A-492E-99F4-50E6CD87A7F4}" type="presParOf" srcId="{DBB6DB41-98F6-46AA-B628-CAF983E62B48}" destId="{E0F6C998-5693-4BDD-9069-AF61DC425B3A}" srcOrd="2" destOrd="0" presId="urn:microsoft.com/office/officeart/2005/8/layout/bList2#1"/>
    <dgm:cxn modelId="{F98A88B0-FC16-4CEF-80B2-C4454AD7CD45}" type="presParOf" srcId="{DBB6DB41-98F6-46AA-B628-CAF983E62B48}" destId="{B6A09970-208A-49BF-904E-B64EBDB1A8AC}" srcOrd="3" destOrd="0" presId="urn:microsoft.com/office/officeart/2005/8/layout/b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287C42-CD8A-42CE-8E3E-73C352BD5920}" type="doc">
      <dgm:prSet loTypeId="urn:microsoft.com/office/officeart/2005/8/layout/bList2#1" loCatId="picture" qsTypeId="urn:microsoft.com/office/officeart/2005/8/quickstyle/simple1#11" qsCatId="simple" csTypeId="urn:microsoft.com/office/officeart/2005/8/colors/colorful5#5" csCatId="colorful" phldr="1"/>
      <dgm:spPr/>
    </dgm:pt>
    <dgm:pt modelId="{7A236058-1BB6-40B9-9348-7BFCF74797F7}">
      <dgm:prSet phldrT="[Text]" custT="1"/>
      <dgm:spPr>
        <a:noFill/>
        <a:ln>
          <a:noFill/>
        </a:ln>
      </dgm:spPr>
      <dgm:t>
        <a:bodyPr/>
        <a:lstStyle/>
        <a:p>
          <a:r>
            <a:rPr lang="en-US" sz="2000" dirty="0">
              <a:latin typeface="+mj-lt"/>
            </a:rPr>
            <a:t> </a:t>
          </a:r>
        </a:p>
      </dgm:t>
    </dgm:pt>
    <dgm:pt modelId="{E137A754-910B-4A5F-944B-024BF7FEDA5B}" type="sibTrans" cxnId="{FD6DD1D8-C034-48BB-8FFA-29BD3E37E4B3}">
      <dgm:prSet/>
      <dgm:spPr/>
      <dgm:t>
        <a:bodyPr/>
        <a:lstStyle/>
        <a:p>
          <a:endParaRPr lang="en-US" sz="1050">
            <a:latin typeface="+mj-lt"/>
          </a:endParaRPr>
        </a:p>
      </dgm:t>
    </dgm:pt>
    <dgm:pt modelId="{724A6807-07F6-4EB7-8D8C-1F3642101DAC}" type="parTrans" cxnId="{FD6DD1D8-C034-48BB-8FFA-29BD3E37E4B3}">
      <dgm:prSet/>
      <dgm:spPr/>
      <dgm:t>
        <a:bodyPr/>
        <a:lstStyle/>
        <a:p>
          <a:endParaRPr lang="en-US" sz="1050">
            <a:latin typeface="+mj-lt"/>
          </a:endParaRPr>
        </a:p>
      </dgm:t>
    </dgm:pt>
    <dgm:pt modelId="{8120550C-BC87-497C-9931-B1A996EE60C0}" type="pres">
      <dgm:prSet presAssocID="{BE287C42-CD8A-42CE-8E3E-73C352BD5920}" presName="diagram" presStyleCnt="0">
        <dgm:presLayoutVars>
          <dgm:dir/>
          <dgm:animLvl val="lvl"/>
          <dgm:resizeHandles val="exact"/>
        </dgm:presLayoutVars>
      </dgm:prSet>
      <dgm:spPr/>
    </dgm:pt>
    <dgm:pt modelId="{DBB6DB41-98F6-46AA-B628-CAF983E62B48}" type="pres">
      <dgm:prSet presAssocID="{7A236058-1BB6-40B9-9348-7BFCF74797F7}" presName="compNode" presStyleCnt="0"/>
      <dgm:spPr/>
    </dgm:pt>
    <dgm:pt modelId="{A523E08F-BB9E-46F9-A45A-A55A85EE4841}" type="pres">
      <dgm:prSet presAssocID="{7A236058-1BB6-40B9-9348-7BFCF74797F7}" presName="childRect" presStyleLbl="bgAcc1" presStyleIdx="0" presStyleCnt="1">
        <dgm:presLayoutVars>
          <dgm:bulletEnabled val="1"/>
        </dgm:presLayoutVars>
      </dgm:prSet>
      <dgm:spPr>
        <a:noFill/>
        <a:ln>
          <a:noFill/>
        </a:ln>
      </dgm:spPr>
    </dgm:pt>
    <dgm:pt modelId="{8341A2DB-1040-453E-BC64-20AB0EC705B0}" type="pres">
      <dgm:prSet presAssocID="{7A236058-1BB6-40B9-9348-7BFCF74797F7}" presName="parentText" presStyleLbl="node1" presStyleIdx="0" presStyleCnt="0">
        <dgm:presLayoutVars>
          <dgm:chMax val="0"/>
          <dgm:bulletEnabled val="1"/>
        </dgm:presLayoutVars>
      </dgm:prSet>
      <dgm:spPr/>
      <dgm:t>
        <a:bodyPr/>
        <a:lstStyle/>
        <a:p>
          <a:endParaRPr lang="zh-CN" altLang="en-US"/>
        </a:p>
      </dgm:t>
    </dgm:pt>
    <dgm:pt modelId="{E0F6C998-5693-4BDD-9069-AF61DC425B3A}" type="pres">
      <dgm:prSet presAssocID="{7A236058-1BB6-40B9-9348-7BFCF74797F7}" presName="parentRect" presStyleLbl="alignNode1" presStyleIdx="0" presStyleCnt="1"/>
      <dgm:spPr/>
      <dgm:t>
        <a:bodyPr/>
        <a:lstStyle/>
        <a:p>
          <a:endParaRPr lang="zh-CN" altLang="en-US"/>
        </a:p>
      </dgm:t>
    </dgm:pt>
    <dgm:pt modelId="{B6A09970-208A-49BF-904E-B64EBDB1A8AC}" type="pres">
      <dgm:prSet presAssocID="{7A236058-1BB6-40B9-9348-7BFCF74797F7}" presName="adorn" presStyleLbl="fgAccFollowNode1" presStyleIdx="0" presStyleCnt="1" custScaleX="591251" custScaleY="591653" custLinFactNeighborX="-741" custLinFactNeighborY="22348"/>
      <dgm:spPr>
        <a:solidFill>
          <a:schemeClr val="accent1"/>
        </a:solidFill>
        <a:ln w="19050">
          <a:noFill/>
        </a:ln>
      </dgm:spPr>
    </dgm:pt>
  </dgm:ptLst>
  <dgm:cxnLst>
    <dgm:cxn modelId="{B9C2DB07-70A6-4536-92A6-CE7C710F8038}" type="presOf" srcId="{7A236058-1BB6-40B9-9348-7BFCF74797F7}" destId="{8341A2DB-1040-453E-BC64-20AB0EC705B0}" srcOrd="0" destOrd="0" presId="urn:microsoft.com/office/officeart/2005/8/layout/bList2#1"/>
    <dgm:cxn modelId="{F8C4088F-1C19-4A06-A6AB-D13B2DCD1E38}" type="presOf" srcId="{7A236058-1BB6-40B9-9348-7BFCF74797F7}" destId="{E0F6C998-5693-4BDD-9069-AF61DC425B3A}" srcOrd="1" destOrd="0" presId="urn:microsoft.com/office/officeart/2005/8/layout/bList2#1"/>
    <dgm:cxn modelId="{FD6DD1D8-C034-48BB-8FFA-29BD3E37E4B3}" srcId="{BE287C42-CD8A-42CE-8E3E-73C352BD5920}" destId="{7A236058-1BB6-40B9-9348-7BFCF74797F7}" srcOrd="0" destOrd="0" parTransId="{724A6807-07F6-4EB7-8D8C-1F3642101DAC}" sibTransId="{E137A754-910B-4A5F-944B-024BF7FEDA5B}"/>
    <dgm:cxn modelId="{793C396E-8306-4B4F-8C85-FBBA05F5EFDC}" type="presOf" srcId="{BE287C42-CD8A-42CE-8E3E-73C352BD5920}" destId="{8120550C-BC87-497C-9931-B1A996EE60C0}" srcOrd="0" destOrd="0" presId="urn:microsoft.com/office/officeart/2005/8/layout/bList2#1"/>
    <dgm:cxn modelId="{EA3959AA-49B5-4EB9-9864-AF793890A3FA}" type="presParOf" srcId="{8120550C-BC87-497C-9931-B1A996EE60C0}" destId="{DBB6DB41-98F6-46AA-B628-CAF983E62B48}" srcOrd="0" destOrd="0" presId="urn:microsoft.com/office/officeart/2005/8/layout/bList2#1"/>
    <dgm:cxn modelId="{88C9D92B-2361-43D6-9730-2DD10F430029}" type="presParOf" srcId="{DBB6DB41-98F6-46AA-B628-CAF983E62B48}" destId="{A523E08F-BB9E-46F9-A45A-A55A85EE4841}" srcOrd="0" destOrd="0" presId="urn:microsoft.com/office/officeart/2005/8/layout/bList2#1"/>
    <dgm:cxn modelId="{3C5A3663-19B0-457F-906A-6E37F0A65FC2}" type="presParOf" srcId="{DBB6DB41-98F6-46AA-B628-CAF983E62B48}" destId="{8341A2DB-1040-453E-BC64-20AB0EC705B0}" srcOrd="1" destOrd="0" presId="urn:microsoft.com/office/officeart/2005/8/layout/bList2#1"/>
    <dgm:cxn modelId="{DD3D39DD-1F1E-4DE7-97E8-704A6C537B59}" type="presParOf" srcId="{DBB6DB41-98F6-46AA-B628-CAF983E62B48}" destId="{E0F6C998-5693-4BDD-9069-AF61DC425B3A}" srcOrd="2" destOrd="0" presId="urn:microsoft.com/office/officeart/2005/8/layout/bList2#1"/>
    <dgm:cxn modelId="{B058C3F4-32EC-49A2-AED4-82A27566E490}" type="presParOf" srcId="{DBB6DB41-98F6-46AA-B628-CAF983E62B48}" destId="{B6A09970-208A-49BF-904E-B64EBDB1A8AC}" srcOrd="3" destOrd="0" presId="urn:microsoft.com/office/officeart/2005/8/layout/bList2#1"/>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3E08F-BB9E-46F9-A45A-A55A85EE4841}">
      <dsp:nvSpPr>
        <dsp:cNvPr id="0" name=""/>
        <dsp:cNvSpPr/>
      </dsp:nvSpPr>
      <dsp:spPr>
        <a:xfrm>
          <a:off x="63249" y="31270"/>
          <a:ext cx="494778" cy="369341"/>
        </a:xfrm>
        <a:prstGeom prst="round2SameRect">
          <a:avLst>
            <a:gd name="adj1" fmla="val 8000"/>
            <a:gd name="adj2" fmla="val 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E0F6C998-5693-4BDD-9069-AF61DC425B3A}">
      <dsp:nvSpPr>
        <dsp:cNvPr id="0" name=""/>
        <dsp:cNvSpPr/>
      </dsp:nvSpPr>
      <dsp:spPr>
        <a:xfrm>
          <a:off x="63249" y="400612"/>
          <a:ext cx="494778" cy="158816"/>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en-US" sz="2000" kern="1200" dirty="0">
              <a:latin typeface="+mj-lt"/>
            </a:rPr>
            <a:t> </a:t>
          </a:r>
        </a:p>
      </dsp:txBody>
      <dsp:txXfrm>
        <a:off x="63249" y="400612"/>
        <a:ext cx="348435" cy="158816"/>
      </dsp:txXfrm>
    </dsp:sp>
    <dsp:sp modelId="{B6A09970-208A-49BF-904E-B64EBDB1A8AC}">
      <dsp:nvSpPr>
        <dsp:cNvPr id="0" name=""/>
        <dsp:cNvSpPr/>
      </dsp:nvSpPr>
      <dsp:spPr>
        <a:xfrm>
          <a:off x="0" y="270"/>
          <a:ext cx="1023883" cy="1024579"/>
        </a:xfrm>
        <a:prstGeom prst="ellipse">
          <a:avLst/>
        </a:prstGeom>
        <a:solidFill>
          <a:schemeClr val="accent2"/>
        </a:solidFill>
        <a:ln w="1905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3E08F-BB9E-46F9-A45A-A55A85EE4841}">
      <dsp:nvSpPr>
        <dsp:cNvPr id="0" name=""/>
        <dsp:cNvSpPr/>
      </dsp:nvSpPr>
      <dsp:spPr>
        <a:xfrm>
          <a:off x="63249" y="31270"/>
          <a:ext cx="494778" cy="369341"/>
        </a:xfrm>
        <a:prstGeom prst="round2SameRect">
          <a:avLst>
            <a:gd name="adj1" fmla="val 8000"/>
            <a:gd name="adj2" fmla="val 0"/>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E0F6C998-5693-4BDD-9069-AF61DC425B3A}">
      <dsp:nvSpPr>
        <dsp:cNvPr id="0" name=""/>
        <dsp:cNvSpPr/>
      </dsp:nvSpPr>
      <dsp:spPr>
        <a:xfrm>
          <a:off x="63249" y="400612"/>
          <a:ext cx="494778" cy="158816"/>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en-US" sz="2000" kern="1200" dirty="0">
              <a:latin typeface="+mj-lt"/>
            </a:rPr>
            <a:t> </a:t>
          </a:r>
        </a:p>
      </dsp:txBody>
      <dsp:txXfrm>
        <a:off x="63249" y="400612"/>
        <a:ext cx="348435" cy="158816"/>
      </dsp:txXfrm>
    </dsp:sp>
    <dsp:sp modelId="{B6A09970-208A-49BF-904E-B64EBDB1A8AC}">
      <dsp:nvSpPr>
        <dsp:cNvPr id="0" name=""/>
        <dsp:cNvSpPr/>
      </dsp:nvSpPr>
      <dsp:spPr>
        <a:xfrm>
          <a:off x="0" y="270"/>
          <a:ext cx="1023883" cy="1024579"/>
        </a:xfrm>
        <a:prstGeom prst="ellipse">
          <a:avLst/>
        </a:prstGeom>
        <a:solidFill>
          <a:schemeClr val="accent1"/>
        </a:solidFill>
        <a:ln w="1905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7FFCF0-DD59-4612-9D71-417719DC0377}" type="datetimeFigureOut">
              <a:rPr lang="zh-CN" altLang="en-US" smtClean="0"/>
              <a:t>2018/1/27</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AA1E2-0BCB-498F-B666-E5E40D25323B}" type="slidenum">
              <a:rPr lang="zh-CN" altLang="en-US" smtClean="0"/>
              <a:t>‹#›</a:t>
            </a:fld>
            <a:endParaRPr lang="zh-CN" altLang="en-US"/>
          </a:p>
        </p:txBody>
      </p:sp>
    </p:spTree>
    <p:extLst>
      <p:ext uri="{BB962C8B-B14F-4D97-AF65-F5344CB8AC3E}">
        <p14:creationId xmlns:p14="http://schemas.microsoft.com/office/powerpoint/2010/main" val="3273764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headEnd/>
            <a:tailEnd/>
          </a:ln>
        </p:spPr>
      </p:sp>
      <p:sp>
        <p:nvSpPr>
          <p:cNvPr id="14338"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204495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pPr/>
              <a:t>5</a:t>
            </a:fld>
            <a:endParaRPr lang="zh-CN" altLang="en-US"/>
          </a:p>
        </p:txBody>
      </p:sp>
    </p:spTree>
    <p:extLst>
      <p:ext uri="{BB962C8B-B14F-4D97-AF65-F5344CB8AC3E}">
        <p14:creationId xmlns:p14="http://schemas.microsoft.com/office/powerpoint/2010/main" val="3693859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pPr/>
              <a:t>6</a:t>
            </a:fld>
            <a:endParaRPr lang="zh-CN" altLang="en-US"/>
          </a:p>
        </p:txBody>
      </p:sp>
    </p:spTree>
    <p:extLst>
      <p:ext uri="{BB962C8B-B14F-4D97-AF65-F5344CB8AC3E}">
        <p14:creationId xmlns:p14="http://schemas.microsoft.com/office/powerpoint/2010/main" val="2155363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179876-21DC-41E8-8E63-89BCD04AD88F}" type="slidenum">
              <a:rPr lang="zh-CN" altLang="en-US" smtClean="0"/>
              <a:pPr/>
              <a:t>9</a:t>
            </a:fld>
            <a:endParaRPr lang="zh-CN" altLang="en-US"/>
          </a:p>
        </p:txBody>
      </p:sp>
    </p:spTree>
    <p:extLst>
      <p:ext uri="{BB962C8B-B14F-4D97-AF65-F5344CB8AC3E}">
        <p14:creationId xmlns:p14="http://schemas.microsoft.com/office/powerpoint/2010/main" val="18429716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11</a:t>
            </a:fld>
            <a:endParaRPr lang="zh-CN" altLang="en-US" dirty="0"/>
          </a:p>
        </p:txBody>
      </p:sp>
    </p:spTree>
    <p:extLst>
      <p:ext uri="{BB962C8B-B14F-4D97-AF65-F5344CB8AC3E}">
        <p14:creationId xmlns:p14="http://schemas.microsoft.com/office/powerpoint/2010/main" val="452302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12</a:t>
            </a:fld>
            <a:endParaRPr lang="zh-CN" altLang="en-US"/>
          </a:p>
        </p:txBody>
      </p:sp>
    </p:spTree>
    <p:extLst>
      <p:ext uri="{BB962C8B-B14F-4D97-AF65-F5344CB8AC3E}">
        <p14:creationId xmlns:p14="http://schemas.microsoft.com/office/powerpoint/2010/main" val="1667655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14</a:t>
            </a:fld>
            <a:endParaRPr lang="zh-CN" altLang="en-US"/>
          </a:p>
        </p:txBody>
      </p:sp>
    </p:spTree>
    <p:extLst>
      <p:ext uri="{BB962C8B-B14F-4D97-AF65-F5344CB8AC3E}">
        <p14:creationId xmlns:p14="http://schemas.microsoft.com/office/powerpoint/2010/main" val="905481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pPr/>
              <a:t>17</a:t>
            </a:fld>
            <a:endParaRPr lang="zh-CN" altLang="en-US"/>
          </a:p>
        </p:txBody>
      </p:sp>
    </p:spTree>
    <p:extLst>
      <p:ext uri="{BB962C8B-B14F-4D97-AF65-F5344CB8AC3E}">
        <p14:creationId xmlns:p14="http://schemas.microsoft.com/office/powerpoint/2010/main" val="2695893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177330C-1FE6-4329-9C78-7007971D92CE}" type="slidenum">
              <a:rPr lang="zh-CN" altLang="en-US" smtClean="0"/>
              <a:pPr/>
              <a:t>19</a:t>
            </a:fld>
            <a:endParaRPr lang="zh-CN" altLang="en-US"/>
          </a:p>
        </p:txBody>
      </p:sp>
    </p:spTree>
    <p:extLst>
      <p:ext uri="{BB962C8B-B14F-4D97-AF65-F5344CB8AC3E}">
        <p14:creationId xmlns:p14="http://schemas.microsoft.com/office/powerpoint/2010/main" val="40096535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pPr/>
              <a:t>22</a:t>
            </a:fld>
            <a:endParaRPr lang="zh-CN" altLang="en-US"/>
          </a:p>
        </p:txBody>
      </p:sp>
    </p:spTree>
    <p:extLst>
      <p:ext uri="{BB962C8B-B14F-4D97-AF65-F5344CB8AC3E}">
        <p14:creationId xmlns:p14="http://schemas.microsoft.com/office/powerpoint/2010/main" val="3337379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CFBF030-126A-44E1-A291-CE0450786A5D}" type="datetimeFigureOut">
              <a:rPr lang="zh-CN" altLang="en-US" smtClean="0"/>
              <a:t>2018/1/27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t>‹#›</a:t>
            </a:fld>
            <a:endParaRPr lang="zh-CN" altLang="en-US"/>
          </a:p>
        </p:txBody>
      </p:sp>
      <p:sp>
        <p:nvSpPr>
          <p:cNvPr id="8" name="矩形 7">
            <a:extLst>
              <a:ext uri="{FF2B5EF4-FFF2-40B4-BE49-F238E27FC236}">
                <a16:creationId xmlns:a16="http://schemas.microsoft.com/office/drawing/2014/main" xmlns="" id="{44EE2031-D4B2-43AA-AB97-246E3FF9D927}"/>
              </a:ext>
            </a:extLst>
          </p:cNvPr>
          <p:cNvSpPr/>
          <p:nvPr userDrawn="1"/>
        </p:nvSpPr>
        <p:spPr>
          <a:xfrm>
            <a:off x="0" y="4696780"/>
            <a:ext cx="9144000" cy="448308"/>
          </a:xfrm>
          <a:prstGeom prst="rect">
            <a:avLst/>
          </a:prstGeom>
          <a:solidFill>
            <a:schemeClr val="accent3">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CFBF030-126A-44E1-A291-CE0450786A5D}" type="datetimeFigureOut">
              <a:rPr lang="zh-CN" altLang="en-US" smtClean="0"/>
              <a:t>2018/1/27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CFBF030-126A-44E1-A291-CE0450786A5D}" type="datetimeFigureOut">
              <a:rPr lang="zh-CN" altLang="en-US" smtClean="0"/>
              <a:t>2018/1/27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CFBF030-126A-44E1-A291-CE0450786A5D}" type="datetimeFigureOut">
              <a:rPr lang="zh-CN" altLang="en-US" smtClean="0"/>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74C646CB-9AD5-4E38-ACD9-9C19FF639A7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3999" cy="5145088"/>
          </a:xfrm>
          <a:prstGeom prst="rect">
            <a:avLst/>
          </a:prstGeom>
        </p:spPr>
      </p:pic>
      <p:sp>
        <p:nvSpPr>
          <p:cNvPr id="2" name="日期占位符 1"/>
          <p:cNvSpPr>
            <a:spLocks noGrp="1"/>
          </p:cNvSpPr>
          <p:nvPr>
            <p:ph type="dt" sz="half" idx="10"/>
          </p:nvPr>
        </p:nvSpPr>
        <p:spPr/>
        <p:txBody>
          <a:bodyPr/>
          <a:lstStyle/>
          <a:p>
            <a:fld id="{507A946E-B064-4211-A11D-E702AF025A18}" type="datetimeFigureOut">
              <a:rPr lang="zh-CN" altLang="en-US" smtClean="0"/>
              <a:pPr/>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620957" cy="307777"/>
          </a:xfrm>
          <a:prstGeom prst="rect">
            <a:avLst/>
          </a:prstGeom>
          <a:noFill/>
        </p:spPr>
        <p:txBody>
          <a:bodyPr wrap="none" rtlCol="0">
            <a:spAutoFit/>
          </a:bodyPr>
          <a:lstStyle/>
          <a:p>
            <a:pPr lvl="0"/>
            <a:r>
              <a:rPr lang="zh-CN" altLang="en-US" sz="1400" b="0" dirty="0">
                <a:solidFill>
                  <a:schemeClr val="accent3"/>
                </a:solidFill>
                <a:latin typeface="微软雅黑" pitchFamily="34" charset="-122"/>
                <a:ea typeface="微软雅黑" pitchFamily="34" charset="-122"/>
              </a:rPr>
              <a:t>单击此处添加标题</a:t>
            </a:r>
            <a:endParaRPr lang="zh-CN" altLang="zh-CN" sz="1400" b="0" dirty="0">
              <a:solidFill>
                <a:schemeClr val="accent3"/>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0C05F7D0-801F-4FF0-A44B-7981D2B7C1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3999" cy="5145088"/>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94110" y="349975"/>
            <a:ext cx="1836172" cy="315475"/>
          </a:xfrm>
          <a:prstGeom prst="rect">
            <a:avLst/>
          </a:prstGeom>
          <a:noFill/>
        </p:spPr>
        <p:txBody>
          <a:bodyPr wrap="square" lIns="68584" tIns="34292" rIns="68584" bIns="34292"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工作评价</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椭圆 8">
            <a:extLst>
              <a:ext uri="{FF2B5EF4-FFF2-40B4-BE49-F238E27FC236}">
                <a16:creationId xmlns:a16="http://schemas.microsoft.com/office/drawing/2014/main" xmlns="" id="{7C27C69C-69CD-471C-A10A-6ED8C63EC1D9}"/>
              </a:ext>
            </a:extLst>
          </p:cNvPr>
          <p:cNvSpPr/>
          <p:nvPr userDrawn="1"/>
        </p:nvSpPr>
        <p:spPr>
          <a:xfrm>
            <a:off x="7949" y="276559"/>
            <a:ext cx="423777" cy="4237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DE754F6D-D972-432E-9C52-D1C3178C9A9B}"/>
              </a:ext>
            </a:extLst>
          </p:cNvPr>
          <p:cNvSpPr/>
          <p:nvPr userDrawn="1"/>
        </p:nvSpPr>
        <p:spPr>
          <a:xfrm>
            <a:off x="62384" y="285120"/>
            <a:ext cx="423777" cy="4237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222654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D4FE4378-C6DD-4978-AE8C-25E90A57D9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3999" cy="5145088"/>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528113" y="340296"/>
            <a:ext cx="1836172" cy="315475"/>
          </a:xfrm>
          <a:prstGeom prst="rect">
            <a:avLst/>
          </a:prstGeom>
          <a:noFill/>
        </p:spPr>
        <p:txBody>
          <a:bodyPr wrap="square" lIns="68584" tIns="34292" rIns="68584" bIns="34292"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自我评价</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椭圆 8">
            <a:extLst>
              <a:ext uri="{FF2B5EF4-FFF2-40B4-BE49-F238E27FC236}">
                <a16:creationId xmlns:a16="http://schemas.microsoft.com/office/drawing/2014/main" xmlns="" id="{FE32439F-E013-430E-B88D-89147C63E073}"/>
              </a:ext>
            </a:extLst>
          </p:cNvPr>
          <p:cNvSpPr/>
          <p:nvPr userDrawn="1"/>
        </p:nvSpPr>
        <p:spPr>
          <a:xfrm>
            <a:off x="7949" y="276559"/>
            <a:ext cx="423777" cy="4237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7A906CDD-6DE9-4E2C-B4F4-2D1766699389}"/>
              </a:ext>
            </a:extLst>
          </p:cNvPr>
          <p:cNvSpPr/>
          <p:nvPr userDrawn="1"/>
        </p:nvSpPr>
        <p:spPr>
          <a:xfrm>
            <a:off x="62384" y="285120"/>
            <a:ext cx="423777" cy="4237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8651656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4F70C5FD-45C8-4681-BB4E-A0778CDD148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3999" cy="5145088"/>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539584" y="330709"/>
            <a:ext cx="1836172" cy="315475"/>
          </a:xfrm>
          <a:prstGeom prst="rect">
            <a:avLst/>
          </a:prstGeom>
          <a:noFill/>
        </p:spPr>
        <p:txBody>
          <a:bodyPr wrap="square" lIns="68584" tIns="34292" rIns="68584" bIns="34292"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工作体会</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椭圆 8">
            <a:extLst>
              <a:ext uri="{FF2B5EF4-FFF2-40B4-BE49-F238E27FC236}">
                <a16:creationId xmlns:a16="http://schemas.microsoft.com/office/drawing/2014/main" xmlns="" id="{44EEADE5-33F8-4374-A997-D6842A44752B}"/>
              </a:ext>
            </a:extLst>
          </p:cNvPr>
          <p:cNvSpPr/>
          <p:nvPr userDrawn="1"/>
        </p:nvSpPr>
        <p:spPr>
          <a:xfrm>
            <a:off x="7949" y="276559"/>
            <a:ext cx="423777" cy="4237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113D2FA5-3D65-41F4-9BFD-4B0DF985758F}"/>
              </a:ext>
            </a:extLst>
          </p:cNvPr>
          <p:cNvSpPr/>
          <p:nvPr userDrawn="1"/>
        </p:nvSpPr>
        <p:spPr>
          <a:xfrm>
            <a:off x="62384" y="285120"/>
            <a:ext cx="423777" cy="4237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0056845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A2232C62-972D-4C2A-A879-A71723D6D80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3999" cy="5145088"/>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539584" y="339270"/>
            <a:ext cx="1836172" cy="315475"/>
          </a:xfrm>
          <a:prstGeom prst="rect">
            <a:avLst/>
          </a:prstGeom>
          <a:noFill/>
        </p:spPr>
        <p:txBody>
          <a:bodyPr wrap="square" lIns="68584" tIns="34292" rIns="68584" bIns="34292"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工作规划和展望</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椭圆 8">
            <a:extLst>
              <a:ext uri="{FF2B5EF4-FFF2-40B4-BE49-F238E27FC236}">
                <a16:creationId xmlns:a16="http://schemas.microsoft.com/office/drawing/2014/main" xmlns="" id="{7F933C82-2C4D-4D49-9AFC-1AB212C2EA50}"/>
              </a:ext>
            </a:extLst>
          </p:cNvPr>
          <p:cNvSpPr/>
          <p:nvPr userDrawn="1"/>
        </p:nvSpPr>
        <p:spPr>
          <a:xfrm>
            <a:off x="7949" y="276559"/>
            <a:ext cx="423777" cy="4237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822E644D-3857-4ED8-B8CD-2E67AA0E4414}"/>
              </a:ext>
            </a:extLst>
          </p:cNvPr>
          <p:cNvSpPr/>
          <p:nvPr userDrawn="1"/>
        </p:nvSpPr>
        <p:spPr>
          <a:xfrm>
            <a:off x="62384" y="285120"/>
            <a:ext cx="423777" cy="4237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6208635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itchFamily="34" charset="-122"/>
                <a:ea typeface="微软雅黑" pitchFamily="34" charset="-122"/>
              </a:rPr>
              <a:t>工作完成情况</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itchFamily="34" charset="-122"/>
                <a:ea typeface="微软雅黑" pitchFamily="34" charset="-122"/>
              </a:rPr>
              <a:t>成功项目展示</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r>
              <a:rPr lang="zh-CN" altLang="zh-CN" sz="1400" b="1" dirty="0">
                <a:solidFill>
                  <a:schemeClr val="accent1"/>
                </a:solidFill>
                <a:latin typeface="微软雅黑" pitchFamily="34" charset="-122"/>
                <a:ea typeface="微软雅黑" pitchFamily="34" charset="-122"/>
              </a:rPr>
              <a:t>明年工作计划</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CFBF030-126A-44E1-A291-CE0450786A5D}" type="datetimeFigureOut">
              <a:rPr lang="zh-CN" altLang="en-US" smtClean="0"/>
              <a:t>2018/1/27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CFBF030-126A-44E1-A291-CE0450786A5D}" type="datetimeFigureOut">
              <a:rPr lang="zh-CN" altLang="en-US" smtClean="0"/>
              <a:t>2018/1/27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304729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6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2101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766431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111039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4654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ustom Layout chart">
    <p:spTree>
      <p:nvGrpSpPr>
        <p:cNvPr id="1" name=""/>
        <p:cNvGrpSpPr/>
        <p:nvPr/>
      </p:nvGrpSpPr>
      <p:grpSpPr>
        <a:xfrm>
          <a:off x="0" y="0"/>
          <a:ext cx="0" cy="0"/>
          <a:chOff x="0" y="0"/>
          <a:chExt cx="0" cy="0"/>
        </a:xfrm>
      </p:grpSpPr>
      <p:sp>
        <p:nvSpPr>
          <p:cNvPr id="56" name="Title 1"/>
          <p:cNvSpPr>
            <a:spLocks noGrp="1"/>
          </p:cNvSpPr>
          <p:nvPr>
            <p:ph type="ctrTitle"/>
          </p:nvPr>
        </p:nvSpPr>
        <p:spPr>
          <a:xfrm>
            <a:off x="629841" y="374188"/>
            <a:ext cx="3942159" cy="523279"/>
          </a:xfrm>
        </p:spPr>
        <p:txBody>
          <a:bodyPr anchor="b">
            <a:normAutofit/>
          </a:bodyPr>
          <a:lstStyle>
            <a:lvl1pPr algn="l">
              <a:defRPr sz="3000">
                <a:solidFill>
                  <a:schemeClr val="tx1">
                    <a:lumMod val="65000"/>
                    <a:lumOff val="35000"/>
                  </a:schemeClr>
                </a:solidFill>
              </a:defRPr>
            </a:lvl1pPr>
          </a:lstStyle>
          <a:p>
            <a:endParaRPr lang="en-AU" dirty="0"/>
          </a:p>
        </p:txBody>
      </p:sp>
      <p:sp>
        <p:nvSpPr>
          <p:cNvPr id="57" name="Subtitle 2"/>
          <p:cNvSpPr>
            <a:spLocks noGrp="1"/>
          </p:cNvSpPr>
          <p:nvPr>
            <p:ph type="subTitle" idx="1"/>
          </p:nvPr>
        </p:nvSpPr>
        <p:spPr>
          <a:xfrm>
            <a:off x="629841" y="918257"/>
            <a:ext cx="3942159" cy="280749"/>
          </a:xfrm>
        </p:spPr>
        <p:txBody>
          <a:bodyPr>
            <a:normAutofit/>
          </a:bodyPr>
          <a:lstStyle>
            <a:lvl1pPr marL="0" indent="0" algn="l">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58"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59" name="Text Placeholder 9"/>
          <p:cNvSpPr>
            <a:spLocks noGrp="1"/>
          </p:cNvSpPr>
          <p:nvPr>
            <p:ph type="body" sz="quarter" idx="14"/>
          </p:nvPr>
        </p:nvSpPr>
        <p:spPr>
          <a:xfrm>
            <a:off x="628650" y="1869220"/>
            <a:ext cx="3942159" cy="1768721"/>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61" name="Chart Placeholder 60"/>
          <p:cNvSpPr>
            <a:spLocks noGrp="1"/>
          </p:cNvSpPr>
          <p:nvPr>
            <p:ph type="chart" sz="quarter" idx="15"/>
          </p:nvPr>
        </p:nvSpPr>
        <p:spPr>
          <a:xfrm>
            <a:off x="5114925" y="627654"/>
            <a:ext cx="3399235" cy="3889782"/>
          </a:xfrm>
        </p:spPr>
        <p:txBody>
          <a:bodyPr/>
          <a:lstStyle/>
          <a:p>
            <a:endParaRPr lang="en-AU"/>
          </a:p>
        </p:txBody>
      </p:sp>
      <p:sp>
        <p:nvSpPr>
          <p:cNvPr id="7" name="Date Placeholder 4"/>
          <p:cNvSpPr>
            <a:spLocks noGrp="1"/>
          </p:cNvSpPr>
          <p:nvPr>
            <p:ph type="dt" sz="half" idx="10"/>
          </p:nvPr>
        </p:nvSpPr>
        <p:spPr>
          <a:xfrm>
            <a:off x="628650" y="4768735"/>
            <a:ext cx="2057400" cy="273928"/>
          </a:xfrm>
        </p:spPr>
        <p:txBody>
          <a:bodyPr/>
          <a:lstStyle/>
          <a:p>
            <a:fld id="{722F6D6F-DD99-46DF-A9EA-728D63EA6A31}" type="datetimeFigureOut">
              <a:rPr lang="en-AU" smtClean="0"/>
              <a:pPr/>
              <a:t>27/01/2018</a:t>
            </a:fld>
            <a:endParaRPr lang="en-AU"/>
          </a:p>
        </p:txBody>
      </p:sp>
      <p:sp>
        <p:nvSpPr>
          <p:cNvPr id="8" name="Footer Placeholder 5"/>
          <p:cNvSpPr>
            <a:spLocks noGrp="1"/>
          </p:cNvSpPr>
          <p:nvPr>
            <p:ph type="ftr" sz="quarter" idx="11"/>
          </p:nvPr>
        </p:nvSpPr>
        <p:spPr>
          <a:xfrm>
            <a:off x="3028950" y="4768735"/>
            <a:ext cx="3086100" cy="273928"/>
          </a:xfrm>
        </p:spPr>
        <p:txBody>
          <a:bodyPr/>
          <a:lstStyle/>
          <a:p>
            <a:endParaRPr lang="en-AU"/>
          </a:p>
        </p:txBody>
      </p:sp>
      <p:sp>
        <p:nvSpPr>
          <p:cNvPr id="9" name="Slide Number Placeholder 6"/>
          <p:cNvSpPr>
            <a:spLocks noGrp="1"/>
          </p:cNvSpPr>
          <p:nvPr>
            <p:ph type="sldNum" sz="quarter" idx="12"/>
          </p:nvPr>
        </p:nvSpPr>
        <p:spPr>
          <a:xfrm>
            <a:off x="6457950" y="4768735"/>
            <a:ext cx="2057400" cy="273928"/>
          </a:xfrm>
        </p:spPr>
        <p:txBody>
          <a:bodyPr/>
          <a:lstStyle/>
          <a:p>
            <a:fld id="{84AD2E7E-F7BA-4F6B-9D0C-0B2331C2AE06}" type="slidenum">
              <a:rPr lang="en-AU" smtClean="0"/>
              <a:pPr/>
              <a:t>‹#›</a:t>
            </a:fld>
            <a:endParaRPr lang="en-AU"/>
          </a:p>
        </p:txBody>
      </p:sp>
    </p:spTree>
    <p:extLst>
      <p:ext uri="{BB962C8B-B14F-4D97-AF65-F5344CB8AC3E}">
        <p14:creationId xmlns:p14="http://schemas.microsoft.com/office/powerpoint/2010/main" val="1217255248"/>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223835"/>
      </p:ext>
    </p:extLst>
  </p:cSld>
  <p:clrMapOvr>
    <a:masterClrMapping/>
  </p:clrMapOvr>
  <p:transition advClick="0"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2CFBF030-126A-44E1-A291-CE0450786A5D}" type="datetimeFigureOut">
              <a:rPr lang="zh-CN" altLang="en-US" smtClean="0"/>
              <a:t>2018/1/27</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FD591CF7-6230-429B-A18C-78A12BF27C2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73" r:id="rId8"/>
    <p:sldLayoutId id="2147483682" r:id="rId9"/>
    <p:sldLayoutId id="2147483683" r:id="rId10"/>
    <p:sldLayoutId id="2147483684" r:id="rId11"/>
    <p:sldLayoutId id="2147483685" r:id="rId12"/>
    <p:sldLayoutId id="2147483674" r:id="rId13"/>
    <p:sldLayoutId id="2147483675" r:id="rId14"/>
    <p:sldLayoutId id="2147483676" r:id="rId15"/>
    <p:sldLayoutId id="2147483656" r:id="rId16"/>
    <p:sldLayoutId id="2147483657" r:id="rId17"/>
    <p:sldLayoutId id="2147483658" r:id="rId18"/>
    <p:sldLayoutId id="2147483659" r:id="rId19"/>
    <p:sldLayoutId id="2147483663" r:id="rId20"/>
    <p:sldLayoutId id="2147483666" r:id="rId21"/>
    <p:sldLayoutId id="2147483670" r:id="rId22"/>
    <p:sldLayoutId id="2147483671" r:id="rId23"/>
    <p:sldLayoutId id="2147483672" r:id="rId24"/>
    <p:sldLayoutId id="2147483679" r:id="rId25"/>
    <p:sldLayoutId id="2147483680" r:id="rId26"/>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0.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9B0344A7-A77C-4DC0-B53E-9EB09D9356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3999" cy="5145088"/>
          </a:xfrm>
          <a:prstGeom prst="rect">
            <a:avLst/>
          </a:prstGeom>
        </p:spPr>
      </p:pic>
      <p:sp>
        <p:nvSpPr>
          <p:cNvPr id="21" name="椭圆 20">
            <a:extLst>
              <a:ext uri="{FF2B5EF4-FFF2-40B4-BE49-F238E27FC236}">
                <a16:creationId xmlns:a16="http://schemas.microsoft.com/office/drawing/2014/main" xmlns="" id="{04A26823-E672-4072-9E4E-1AB5381E495E}"/>
              </a:ext>
            </a:extLst>
          </p:cNvPr>
          <p:cNvSpPr/>
          <p:nvPr/>
        </p:nvSpPr>
        <p:spPr>
          <a:xfrm>
            <a:off x="8141712" y="3994738"/>
            <a:ext cx="1532323" cy="153232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a:extLst>
              <a:ext uri="{FF2B5EF4-FFF2-40B4-BE49-F238E27FC236}">
                <a16:creationId xmlns:a16="http://schemas.microsoft.com/office/drawing/2014/main" xmlns="" id="{AEE1696F-F813-49B0-95FB-6A71B0E33326}"/>
              </a:ext>
            </a:extLst>
          </p:cNvPr>
          <p:cNvSpPr txBox="1"/>
          <p:nvPr/>
        </p:nvSpPr>
        <p:spPr>
          <a:xfrm>
            <a:off x="4446624" y="2118537"/>
            <a:ext cx="4265836" cy="623248"/>
          </a:xfrm>
          <a:prstGeom prst="rect">
            <a:avLst/>
          </a:prstGeom>
          <a:noFill/>
        </p:spPr>
        <p:txBody>
          <a:bodyPr wrap="square" lIns="68580" tIns="34290" rIns="68580" bIns="34290" rtlCol="0">
            <a:spAutoFit/>
          </a:bodyPr>
          <a:lstStyle/>
          <a:p>
            <a:r>
              <a:rPr lang="zh-CN" altLang="en-US" sz="3600" spc="225" dirty="0">
                <a:ln w="12700">
                  <a:noFill/>
                </a:ln>
                <a:solidFill>
                  <a:schemeClr val="tx1">
                    <a:lumMod val="75000"/>
                    <a:lumOff val="25000"/>
                  </a:schemeClr>
                </a:solidFill>
                <a:latin typeface="微软雅黑" panose="020B0503020204020204" pitchFamily="34" charset="-122"/>
                <a:ea typeface="微软雅黑" panose="020B0503020204020204" pitchFamily="34" charset="-122"/>
                <a:cs typeface="经典综艺体简" panose="02010609000101010101" pitchFamily="49" charset="-122"/>
              </a:rPr>
              <a:t>音乐演奏</a:t>
            </a:r>
            <a:r>
              <a:rPr lang="en-US" altLang="zh-CN" sz="3600" spc="225" dirty="0">
                <a:ln w="12700">
                  <a:noFill/>
                </a:ln>
                <a:solidFill>
                  <a:schemeClr val="tx1">
                    <a:lumMod val="75000"/>
                    <a:lumOff val="25000"/>
                  </a:schemeClr>
                </a:solidFill>
                <a:latin typeface="微软雅黑" panose="020B0503020204020204" pitchFamily="34" charset="-122"/>
                <a:ea typeface="微软雅黑" panose="020B0503020204020204" pitchFamily="34" charset="-122"/>
                <a:cs typeface="经典综艺体简" panose="02010609000101010101" pitchFamily="49" charset="-122"/>
              </a:rPr>
              <a:t>PPT</a:t>
            </a:r>
            <a:r>
              <a:rPr lang="zh-CN" altLang="en-US" sz="3600" spc="225" dirty="0">
                <a:ln w="12700">
                  <a:noFill/>
                </a:ln>
                <a:solidFill>
                  <a:schemeClr val="tx1">
                    <a:lumMod val="75000"/>
                    <a:lumOff val="25000"/>
                  </a:schemeClr>
                </a:solidFill>
                <a:latin typeface="微软雅黑" panose="020B0503020204020204" pitchFamily="34" charset="-122"/>
                <a:ea typeface="微软雅黑" panose="020B0503020204020204" pitchFamily="34" charset="-122"/>
                <a:cs typeface="经典综艺体简" panose="02010609000101010101" pitchFamily="49" charset="-122"/>
              </a:rPr>
              <a:t>模板</a:t>
            </a:r>
          </a:p>
        </p:txBody>
      </p:sp>
      <p:sp>
        <p:nvSpPr>
          <p:cNvPr id="7" name="TextBox 11">
            <a:extLst>
              <a:ext uri="{FF2B5EF4-FFF2-40B4-BE49-F238E27FC236}">
                <a16:creationId xmlns:a16="http://schemas.microsoft.com/office/drawing/2014/main" xmlns="" id="{62886FB0-D88F-415A-8899-A05C23D80068}"/>
              </a:ext>
            </a:extLst>
          </p:cNvPr>
          <p:cNvSpPr txBox="1"/>
          <p:nvPr/>
        </p:nvSpPr>
        <p:spPr>
          <a:xfrm>
            <a:off x="4446624" y="3013446"/>
            <a:ext cx="4180596" cy="315481"/>
          </a:xfrm>
          <a:prstGeom prst="rect">
            <a:avLst/>
          </a:prstGeom>
          <a:noFill/>
          <a:effectLst/>
        </p:spPr>
        <p:txBody>
          <a:bodyPr wrap="square" lIns="68589" tIns="34295" rIns="68589" bIns="34295" rtlCol="0">
            <a:spAutoFit/>
          </a:bodyPr>
          <a:lstStyle/>
          <a:p>
            <a:r>
              <a:rPr lang="en-US" altLang="zh-CN" sz="800" dirty="0">
                <a:solidFill>
                  <a:schemeClr val="tx1">
                    <a:lumMod val="75000"/>
                    <a:lumOff val="25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cxnSp>
        <p:nvCxnSpPr>
          <p:cNvPr id="8" name="直接连接符 7">
            <a:extLst>
              <a:ext uri="{FF2B5EF4-FFF2-40B4-BE49-F238E27FC236}">
                <a16:creationId xmlns:a16="http://schemas.microsoft.com/office/drawing/2014/main" xmlns="" id="{0799A399-5127-4BAE-8781-E5B6707399BF}"/>
              </a:ext>
            </a:extLst>
          </p:cNvPr>
          <p:cNvCxnSpPr>
            <a:cxnSpLocks/>
          </p:cNvCxnSpPr>
          <p:nvPr/>
        </p:nvCxnSpPr>
        <p:spPr>
          <a:xfrm>
            <a:off x="4555635" y="2904345"/>
            <a:ext cx="4012809"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 name="图片 9">
            <a:extLst>
              <a:ext uri="{FF2B5EF4-FFF2-40B4-BE49-F238E27FC236}">
                <a16:creationId xmlns:a16="http://schemas.microsoft.com/office/drawing/2014/main" xmlns="" id="{E4B3E6E2-E8E4-48AC-9C74-5A060F87A4A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47001" b="82970"/>
          <a:stretch/>
        </p:blipFill>
        <p:spPr>
          <a:xfrm rot="20871613">
            <a:off x="6911013" y="158086"/>
            <a:ext cx="2494318" cy="1112205"/>
          </a:xfrm>
          <a:prstGeom prst="rect">
            <a:avLst/>
          </a:prstGeom>
        </p:spPr>
      </p:pic>
      <p:sp>
        <p:nvSpPr>
          <p:cNvPr id="12" name="椭圆 11">
            <a:extLst>
              <a:ext uri="{FF2B5EF4-FFF2-40B4-BE49-F238E27FC236}">
                <a16:creationId xmlns:a16="http://schemas.microsoft.com/office/drawing/2014/main" xmlns="" id="{BC7ACFCF-CB9B-40AE-B366-935DC617E715}"/>
              </a:ext>
            </a:extLst>
          </p:cNvPr>
          <p:cNvSpPr/>
          <p:nvPr/>
        </p:nvSpPr>
        <p:spPr>
          <a:xfrm>
            <a:off x="537789" y="1081629"/>
            <a:ext cx="3320311" cy="3320311"/>
          </a:xfrm>
          <a:prstGeom prst="ellipse">
            <a:avLst/>
          </a:prstGeom>
          <a:blipFill>
            <a:blip r:embed="rId6"/>
            <a:stretch>
              <a:fillRect r="-44048"/>
            </a:stretch>
          </a:bli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椭圆 15">
            <a:extLst>
              <a:ext uri="{FF2B5EF4-FFF2-40B4-BE49-F238E27FC236}">
                <a16:creationId xmlns:a16="http://schemas.microsoft.com/office/drawing/2014/main" xmlns="" id="{24987617-2CBE-4759-8D98-C1C58F2F8285}"/>
              </a:ext>
            </a:extLst>
          </p:cNvPr>
          <p:cNvSpPr/>
          <p:nvPr/>
        </p:nvSpPr>
        <p:spPr>
          <a:xfrm>
            <a:off x="8220217" y="4048255"/>
            <a:ext cx="1532323" cy="153232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文本框 16">
            <a:extLst>
              <a:ext uri="{FF2B5EF4-FFF2-40B4-BE49-F238E27FC236}">
                <a16:creationId xmlns:a16="http://schemas.microsoft.com/office/drawing/2014/main" xmlns="" id="{1B6444BB-2E02-45EF-94F3-8A260F878276}"/>
              </a:ext>
            </a:extLst>
          </p:cNvPr>
          <p:cNvSpPr txBox="1"/>
          <p:nvPr/>
        </p:nvSpPr>
        <p:spPr>
          <a:xfrm>
            <a:off x="4441014" y="1344337"/>
            <a:ext cx="4265836" cy="684803"/>
          </a:xfrm>
          <a:prstGeom prst="rect">
            <a:avLst/>
          </a:prstGeom>
          <a:noFill/>
        </p:spPr>
        <p:txBody>
          <a:bodyPr wrap="square" lIns="68580" tIns="34290" rIns="68580" bIns="34290" rtlCol="0">
            <a:spAutoFit/>
          </a:bodyPr>
          <a:lstStyle/>
          <a:p>
            <a:r>
              <a:rPr lang="en-US" altLang="zh-CN" sz="4000" b="1" spc="225" dirty="0">
                <a:ln w="12700">
                  <a:noFill/>
                </a:ln>
                <a:solidFill>
                  <a:schemeClr val="accent2"/>
                </a:solidFill>
                <a:latin typeface="微软雅黑" panose="020B0503020204020204" pitchFamily="34" charset="-122"/>
                <a:ea typeface="微软雅黑" panose="020B0503020204020204" pitchFamily="34" charset="-122"/>
                <a:cs typeface="经典综艺体简" panose="02010609000101010101" pitchFamily="49" charset="-122"/>
              </a:rPr>
              <a:t>2019</a:t>
            </a:r>
            <a:endParaRPr lang="zh-CN" altLang="en-US" sz="4000" b="1" spc="225" dirty="0">
              <a:ln w="12700">
                <a:noFill/>
              </a:ln>
              <a:solidFill>
                <a:schemeClr val="accent2"/>
              </a:solidFill>
              <a:latin typeface="微软雅黑" panose="020B0503020204020204" pitchFamily="34" charset="-122"/>
              <a:ea typeface="微软雅黑" panose="020B0503020204020204" pitchFamily="34" charset="-122"/>
              <a:cs typeface="经典综艺体简" panose="02010609000101010101" pitchFamily="49" charset="-122"/>
            </a:endParaRPr>
          </a:p>
        </p:txBody>
      </p:sp>
      <p:sp>
        <p:nvSpPr>
          <p:cNvPr id="19" name="TextBox 11">
            <a:extLst>
              <a:ext uri="{FF2B5EF4-FFF2-40B4-BE49-F238E27FC236}">
                <a16:creationId xmlns:a16="http://schemas.microsoft.com/office/drawing/2014/main" xmlns="" id="{082A6A77-D0D1-46A0-B780-3299711517FB}"/>
              </a:ext>
            </a:extLst>
          </p:cNvPr>
          <p:cNvSpPr txBox="1"/>
          <p:nvPr/>
        </p:nvSpPr>
        <p:spPr>
          <a:xfrm>
            <a:off x="4513022" y="3600588"/>
            <a:ext cx="2147210" cy="192370"/>
          </a:xfrm>
          <a:prstGeom prst="rect">
            <a:avLst/>
          </a:prstGeom>
          <a:solidFill>
            <a:schemeClr val="accent4"/>
          </a:solidFill>
          <a:effectLst/>
        </p:spPr>
        <p:txBody>
          <a:bodyPr wrap="square" lIns="68589" tIns="34295" rIns="68589" bIns="34295" rtlCol="0">
            <a:spAutoFit/>
          </a:bodyPr>
          <a:lstStyle/>
          <a:p>
            <a:r>
              <a:rPr lang="zh-CN" altLang="en-US" sz="800" dirty="0" smtClean="0">
                <a:solidFill>
                  <a:schemeClr val="bg1"/>
                </a:solidFill>
                <a:latin typeface="微软雅黑" pitchFamily="34" charset="-122"/>
                <a:ea typeface="微软雅黑" pitchFamily="34" charset="-122"/>
              </a:rPr>
              <a:t>汇报人</a:t>
            </a:r>
            <a:r>
              <a:rPr lang="zh-CN" altLang="en-US" sz="800" dirty="0" smtClean="0">
                <a:solidFill>
                  <a:schemeClr val="bg1"/>
                </a:solidFill>
                <a:latin typeface="微软雅黑" pitchFamily="34" charset="-122"/>
                <a:ea typeface="微软雅黑" pitchFamily="34" charset="-122"/>
              </a:rPr>
              <a:t>：</a:t>
            </a:r>
            <a:r>
              <a:rPr lang="en-US" altLang="zh-CN" sz="800" dirty="0" smtClean="0">
                <a:solidFill>
                  <a:schemeClr val="bg1"/>
                </a:solidFill>
                <a:latin typeface="微软雅黑" pitchFamily="34" charset="-122"/>
                <a:ea typeface="微软雅黑" pitchFamily="34" charset="-122"/>
              </a:rPr>
              <a:t>xxx</a:t>
            </a:r>
            <a:r>
              <a:rPr lang="zh-CN" altLang="en-US" sz="800" dirty="0" smtClean="0">
                <a:solidFill>
                  <a:schemeClr val="bg1"/>
                </a:solidFill>
                <a:latin typeface="微软雅黑" pitchFamily="34" charset="-122"/>
                <a:ea typeface="微软雅黑" pitchFamily="34" charset="-122"/>
              </a:rPr>
              <a:t>       </a:t>
            </a:r>
            <a:r>
              <a:rPr lang="zh-CN" altLang="en-US" sz="800" dirty="0" smtClean="0">
                <a:solidFill>
                  <a:schemeClr val="bg1"/>
                </a:solidFill>
                <a:latin typeface="微软雅黑" pitchFamily="34" charset="-122"/>
                <a:ea typeface="微软雅黑" pitchFamily="34" charset="-122"/>
              </a:rPr>
              <a:t>时间：</a:t>
            </a:r>
            <a:r>
              <a:rPr lang="en-US" altLang="zh-CN" sz="800" dirty="0" smtClean="0">
                <a:solidFill>
                  <a:schemeClr val="bg1"/>
                </a:solidFill>
                <a:latin typeface="微软雅黑" pitchFamily="34" charset="-122"/>
                <a:ea typeface="微软雅黑" pitchFamily="34" charset="-122"/>
              </a:rPr>
              <a:t>XX</a:t>
            </a:r>
            <a:r>
              <a:rPr lang="zh-CN" altLang="en-US" sz="800" dirty="0" smtClean="0">
                <a:solidFill>
                  <a:schemeClr val="bg1"/>
                </a:solidFill>
                <a:latin typeface="微软雅黑" pitchFamily="34" charset="-122"/>
                <a:ea typeface="微软雅黑" pitchFamily="34" charset="-122"/>
              </a:rPr>
              <a:t>年</a:t>
            </a:r>
            <a:r>
              <a:rPr lang="en-US" altLang="zh-CN" sz="800" dirty="0" smtClean="0">
                <a:solidFill>
                  <a:schemeClr val="bg1"/>
                </a:solidFill>
                <a:latin typeface="微软雅黑" pitchFamily="34" charset="-122"/>
                <a:ea typeface="微软雅黑" pitchFamily="34" charset="-122"/>
              </a:rPr>
              <a:t>XX</a:t>
            </a:r>
            <a:r>
              <a:rPr lang="zh-CN" altLang="en-US" sz="800" dirty="0" smtClean="0">
                <a:solidFill>
                  <a:schemeClr val="bg1"/>
                </a:solidFill>
                <a:latin typeface="微软雅黑" pitchFamily="34" charset="-122"/>
                <a:ea typeface="微软雅黑" pitchFamily="34" charset="-122"/>
              </a:rPr>
              <a:t>月</a:t>
            </a:r>
            <a:endParaRPr lang="en-US" altLang="zh-CN" sz="800" dirty="0">
              <a:solidFill>
                <a:schemeClr val="bg1"/>
              </a:solidFill>
              <a:latin typeface="微软雅黑" pitchFamily="34" charset="-122"/>
              <a:ea typeface="微软雅黑" pitchFamily="34" charset="-122"/>
            </a:endParaRPr>
          </a:p>
        </p:txBody>
      </p:sp>
      <p:pic>
        <p:nvPicPr>
          <p:cNvPr id="2" name="moving">
            <a:hlinkClick r:id="" action="ppaction://media"/>
            <a:extLst>
              <a:ext uri="{FF2B5EF4-FFF2-40B4-BE49-F238E27FC236}">
                <a16:creationId xmlns:a16="http://schemas.microsoft.com/office/drawing/2014/main" xmlns="" id="{1F107C39-59CB-4A80-B561-06EAD551E0B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20588" y="2267744"/>
            <a:ext cx="609600" cy="609600"/>
          </a:xfrm>
          <a:prstGeom prst="rect">
            <a:avLst/>
          </a:prstGeom>
        </p:spPr>
      </p:pic>
    </p:spTree>
    <p:extLst>
      <p:ext uri="{BB962C8B-B14F-4D97-AF65-F5344CB8AC3E}">
        <p14:creationId xmlns:p14="http://schemas.microsoft.com/office/powerpoint/2010/main" val="828070408"/>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7" presetClass="entr" presetSubtype="0"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anim calcmode="lin" valueType="num">
                                      <p:cBhvr>
                                        <p:cTn id="11" dur="1000" fill="hold"/>
                                        <p:tgtEl>
                                          <p:spTgt spid="12"/>
                                        </p:tgtEl>
                                        <p:attrNameLst>
                                          <p:attrName>ppt_x</p:attrName>
                                        </p:attrNameLst>
                                      </p:cBhvr>
                                      <p:tavLst>
                                        <p:tav tm="0">
                                          <p:val>
                                            <p:strVal val="#ppt_x"/>
                                          </p:val>
                                        </p:tav>
                                        <p:tav tm="100000">
                                          <p:val>
                                            <p:strVal val="#ppt_x"/>
                                          </p:val>
                                        </p:tav>
                                      </p:tavLst>
                                    </p:anim>
                                    <p:anim calcmode="lin" valueType="num">
                                      <p:cBhvr>
                                        <p:cTn id="12" dur="1000" fill="hold"/>
                                        <p:tgtEl>
                                          <p:spTgt spid="12"/>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1000"/>
                                        <p:tgtEl>
                                          <p:spTgt spid="21"/>
                                        </p:tgtEl>
                                      </p:cBhvr>
                                    </p:animEffect>
                                    <p:anim calcmode="lin" valueType="num">
                                      <p:cBhvr>
                                        <p:cTn id="21" dur="1000" fill="hold"/>
                                        <p:tgtEl>
                                          <p:spTgt spid="21"/>
                                        </p:tgtEl>
                                        <p:attrNameLst>
                                          <p:attrName>ppt_x</p:attrName>
                                        </p:attrNameLst>
                                      </p:cBhvr>
                                      <p:tavLst>
                                        <p:tav tm="0">
                                          <p:val>
                                            <p:strVal val="#ppt_x"/>
                                          </p:val>
                                        </p:tav>
                                        <p:tav tm="100000">
                                          <p:val>
                                            <p:strVal val="#ppt_x"/>
                                          </p:val>
                                        </p:tav>
                                      </p:tavLst>
                                    </p:anim>
                                    <p:anim calcmode="lin" valueType="num">
                                      <p:cBhvr>
                                        <p:cTn id="22" dur="1000" fill="hold"/>
                                        <p:tgtEl>
                                          <p:spTgt spid="21"/>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17"/>
                                        </p:tgtEl>
                                        <p:attrNameLst>
                                          <p:attrName>style.visibility</p:attrName>
                                        </p:attrNameLst>
                                      </p:cBhvr>
                                      <p:to>
                                        <p:strVal val="visible"/>
                                      </p:to>
                                    </p:set>
                                    <p:anim by="(-#ppt_w*2)" calcmode="lin" valueType="num">
                                      <p:cBhvr rctx="PPT">
                                        <p:cTn id="26" dur="500" autoRev="1" fill="hold">
                                          <p:stCondLst>
                                            <p:cond delay="0"/>
                                          </p:stCondLst>
                                        </p:cTn>
                                        <p:tgtEl>
                                          <p:spTgt spid="17"/>
                                        </p:tgtEl>
                                        <p:attrNameLst>
                                          <p:attrName>ppt_w</p:attrName>
                                        </p:attrNameLst>
                                      </p:cBhvr>
                                    </p:anim>
                                    <p:anim by="(#ppt_w*0.50)" calcmode="lin" valueType="num">
                                      <p:cBhvr>
                                        <p:cTn id="27" dur="500" decel="50000" autoRev="1" fill="hold">
                                          <p:stCondLst>
                                            <p:cond delay="0"/>
                                          </p:stCondLst>
                                        </p:cTn>
                                        <p:tgtEl>
                                          <p:spTgt spid="17"/>
                                        </p:tgtEl>
                                        <p:attrNameLst>
                                          <p:attrName>ppt_x</p:attrName>
                                        </p:attrNameLst>
                                      </p:cBhvr>
                                    </p:anim>
                                    <p:anim from="(-#ppt_h/2)" to="(#ppt_y)" calcmode="lin" valueType="num">
                                      <p:cBhvr>
                                        <p:cTn id="28" dur="1000" fill="hold">
                                          <p:stCondLst>
                                            <p:cond delay="0"/>
                                          </p:stCondLst>
                                        </p:cTn>
                                        <p:tgtEl>
                                          <p:spTgt spid="17"/>
                                        </p:tgtEl>
                                        <p:attrNameLst>
                                          <p:attrName>ppt_y</p:attrName>
                                        </p:attrNameLst>
                                      </p:cBhvr>
                                    </p:anim>
                                    <p:animRot by="21600000">
                                      <p:cBhvr>
                                        <p:cTn id="29" dur="1000" fill="hold">
                                          <p:stCondLst>
                                            <p:cond delay="0"/>
                                          </p:stCondLst>
                                        </p:cTn>
                                        <p:tgtEl>
                                          <p:spTgt spid="17"/>
                                        </p:tgtEl>
                                        <p:attrNameLst>
                                          <p:attrName>r</p:attrName>
                                        </p:attrNameLst>
                                      </p:cBhvr>
                                    </p:animRot>
                                  </p:childTnLst>
                                </p:cTn>
                              </p:par>
                              <p:par>
                                <p:cTn id="30" presetID="2" presetClass="entr" presetSubtype="2"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1+#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childTnLst>
                          </p:cTn>
                        </p:par>
                        <p:par>
                          <p:cTn id="34" fill="hold">
                            <p:stCondLst>
                              <p:cond delay="2300"/>
                            </p:stCondLst>
                            <p:childTnLst>
                              <p:par>
                                <p:cTn id="35" presetID="41" presetClass="entr" presetSubtype="0" fill="hold" grpId="1" nodeType="afterEffect">
                                  <p:stCondLst>
                                    <p:cond delay="0"/>
                                  </p:stCondLst>
                                  <p:iterate type="lt">
                                    <p:tmPct val="10000"/>
                                  </p:iterate>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4"/>
                                        </p:tgtEl>
                                        <p:attrNameLst>
                                          <p:attrName>ppt_y</p:attrName>
                                        </p:attrNameLst>
                                      </p:cBhvr>
                                      <p:tavLst>
                                        <p:tav tm="0">
                                          <p:val>
                                            <p:strVal val="#ppt_y"/>
                                          </p:val>
                                        </p:tav>
                                        <p:tav tm="100000">
                                          <p:val>
                                            <p:strVal val="#ppt_y"/>
                                          </p:val>
                                        </p:tav>
                                      </p:tavLst>
                                    </p:anim>
                                    <p:anim calcmode="lin" valueType="num">
                                      <p:cBhvr>
                                        <p:cTn id="3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4"/>
                                        </p:tgtEl>
                                      </p:cBhvr>
                                    </p:animEffect>
                                  </p:childTnLst>
                                </p:cTn>
                              </p:par>
                            </p:childTnLst>
                          </p:cTn>
                        </p:par>
                        <p:par>
                          <p:cTn id="42" fill="hold">
                            <p:stCondLst>
                              <p:cond delay="3200"/>
                            </p:stCondLst>
                            <p:childTnLst>
                              <p:par>
                                <p:cTn id="43" presetID="22" presetClass="entr" presetSubtype="4"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down)">
                                      <p:cBhvr>
                                        <p:cTn id="45" dur="500"/>
                                        <p:tgtEl>
                                          <p:spTgt spid="8"/>
                                        </p:tgtEl>
                                      </p:cBhvr>
                                    </p:animEffect>
                                  </p:childTnLst>
                                </p:cTn>
                              </p:par>
                            </p:childTnLst>
                          </p:cTn>
                        </p:par>
                        <p:par>
                          <p:cTn id="46" fill="hold">
                            <p:stCondLst>
                              <p:cond delay="3700"/>
                            </p:stCondLst>
                            <p:childTnLst>
                              <p:par>
                                <p:cTn id="47" presetID="16" presetClass="entr" presetSubtype="37"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barn(outVertical)">
                                      <p:cBhvr>
                                        <p:cTn id="49" dur="500"/>
                                        <p:tgtEl>
                                          <p:spTgt spid="7"/>
                                        </p:tgtEl>
                                      </p:cBhvr>
                                    </p:animEffect>
                                  </p:childTnLst>
                                </p:cTn>
                              </p:par>
                            </p:childTnLst>
                          </p:cTn>
                        </p:par>
                        <p:par>
                          <p:cTn id="50" fill="hold">
                            <p:stCondLst>
                              <p:cond delay="4200"/>
                            </p:stCondLst>
                            <p:childTnLst>
                              <p:par>
                                <p:cTn id="51" presetID="16" presetClass="entr" presetSubtype="37"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barn(outVertical)">
                                      <p:cBhvr>
                                        <p:cTn id="5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54" repeatCount="indefinite" fill="hold" display="0">
                  <p:stCondLst>
                    <p:cond delay="indefinite"/>
                  </p:stCondLst>
                  <p:endCondLst>
                    <p:cond evt="onStopAudio" delay="0">
                      <p:tgtEl>
                        <p:sldTgt/>
                      </p:tgtEl>
                    </p:cond>
                  </p:endCondLst>
                </p:cTn>
                <p:tgtEl>
                  <p:spTgt spid="2"/>
                </p:tgtEl>
              </p:cMediaNode>
            </p:audio>
          </p:childTnLst>
        </p:cTn>
      </p:par>
    </p:tnLst>
    <p:bldLst>
      <p:bldP spid="21" grpId="0" animBg="1"/>
      <p:bldP spid="4" grpId="1"/>
      <p:bldP spid="7" grpId="0"/>
      <p:bldP spid="12" grpId="0" animBg="1"/>
      <p:bldP spid="16" grpId="0" animBg="1"/>
      <p:bldP spid="17" grpId="0"/>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835B62D7-1FAF-4777-8881-8ECB61B1FC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3999" cy="5145088"/>
          </a:xfrm>
          <a:prstGeom prst="rect">
            <a:avLst/>
          </a:prstGeom>
        </p:spPr>
      </p:pic>
      <p:cxnSp>
        <p:nvCxnSpPr>
          <p:cNvPr id="102" name="直接连接符 20"/>
          <p:cNvCxnSpPr>
            <a:cxnSpLocks noChangeShapeType="1"/>
          </p:cNvCxnSpPr>
          <p:nvPr/>
        </p:nvCxnSpPr>
        <p:spPr bwMode="auto">
          <a:xfrm flipV="1">
            <a:off x="3597890" y="2007441"/>
            <a:ext cx="638687" cy="707983"/>
          </a:xfrm>
          <a:prstGeom prst="line">
            <a:avLst/>
          </a:prstGeom>
          <a:noFill/>
          <a:ln w="6350">
            <a:solidFill>
              <a:schemeClr val="accent1"/>
            </a:solidFill>
            <a:prstDash val="sysDot"/>
            <a:miter lim="800000"/>
            <a:headEnd/>
            <a:tailEnd/>
          </a:ln>
          <a:extLst>
            <a:ext uri="{909E8E84-426E-40DD-AFC4-6F175D3DCCD1}">
              <a14:hiddenFill xmlns:a14="http://schemas.microsoft.com/office/drawing/2010/main">
                <a:noFill/>
              </a14:hiddenFill>
            </a:ext>
          </a:extLst>
        </p:spPr>
      </p:cxnSp>
      <p:cxnSp>
        <p:nvCxnSpPr>
          <p:cNvPr id="103" name="直接连接符 20"/>
          <p:cNvCxnSpPr>
            <a:cxnSpLocks noChangeShapeType="1"/>
          </p:cNvCxnSpPr>
          <p:nvPr/>
        </p:nvCxnSpPr>
        <p:spPr bwMode="auto">
          <a:xfrm flipH="1" flipV="1">
            <a:off x="4816568" y="2007441"/>
            <a:ext cx="638687" cy="707983"/>
          </a:xfrm>
          <a:prstGeom prst="line">
            <a:avLst/>
          </a:prstGeom>
          <a:noFill/>
          <a:ln w="6350">
            <a:solidFill>
              <a:schemeClr val="accent2"/>
            </a:solidFill>
            <a:prstDash val="sysDot"/>
            <a:miter lim="800000"/>
            <a:headEnd/>
            <a:tailEnd/>
          </a:ln>
          <a:extLst>
            <a:ext uri="{909E8E84-426E-40DD-AFC4-6F175D3DCCD1}">
              <a14:hiddenFill xmlns:a14="http://schemas.microsoft.com/office/drawing/2010/main">
                <a:noFill/>
              </a14:hiddenFill>
            </a:ext>
          </a:extLst>
        </p:spPr>
      </p:cxnSp>
      <p:cxnSp>
        <p:nvCxnSpPr>
          <p:cNvPr id="104" name="直接连接符 20"/>
          <p:cNvCxnSpPr>
            <a:cxnSpLocks noChangeShapeType="1"/>
          </p:cNvCxnSpPr>
          <p:nvPr/>
        </p:nvCxnSpPr>
        <p:spPr bwMode="auto">
          <a:xfrm flipH="1" flipV="1">
            <a:off x="4989598" y="1931234"/>
            <a:ext cx="2279648" cy="899527"/>
          </a:xfrm>
          <a:prstGeom prst="line">
            <a:avLst/>
          </a:prstGeom>
          <a:noFill/>
          <a:ln w="6350">
            <a:solidFill>
              <a:schemeClr val="accent1"/>
            </a:solidFill>
            <a:prstDash val="sysDot"/>
            <a:miter lim="800000"/>
            <a:headEnd/>
            <a:tailEnd/>
          </a:ln>
          <a:extLst>
            <a:ext uri="{909E8E84-426E-40DD-AFC4-6F175D3DCCD1}">
              <a14:hiddenFill xmlns:a14="http://schemas.microsoft.com/office/drawing/2010/main">
                <a:noFill/>
              </a14:hiddenFill>
            </a:ext>
          </a:extLst>
        </p:spPr>
      </p:cxnSp>
      <p:cxnSp>
        <p:nvCxnSpPr>
          <p:cNvPr id="105" name="直接连接符 20"/>
          <p:cNvCxnSpPr>
            <a:cxnSpLocks noChangeShapeType="1"/>
          </p:cNvCxnSpPr>
          <p:nvPr/>
        </p:nvCxnSpPr>
        <p:spPr bwMode="auto">
          <a:xfrm flipV="1">
            <a:off x="1973195" y="1931234"/>
            <a:ext cx="2138325" cy="838292"/>
          </a:xfrm>
          <a:prstGeom prst="line">
            <a:avLst/>
          </a:prstGeom>
          <a:noFill/>
          <a:ln w="6350">
            <a:solidFill>
              <a:schemeClr val="accent2"/>
            </a:solidFill>
            <a:prstDash val="sysDot"/>
            <a:miter lim="800000"/>
            <a:headEnd/>
            <a:tailEnd/>
          </a:ln>
          <a:extLst>
            <a:ext uri="{909E8E84-426E-40DD-AFC4-6F175D3DCCD1}">
              <a14:hiddenFill xmlns:a14="http://schemas.microsoft.com/office/drawing/2010/main">
                <a:noFill/>
              </a14:hiddenFill>
            </a:ext>
          </a:extLst>
        </p:spPr>
      </p:cxnSp>
      <p:sp>
        <p:nvSpPr>
          <p:cNvPr id="101" name="Freeform 27"/>
          <p:cNvSpPr>
            <a:spLocks/>
          </p:cNvSpPr>
          <p:nvPr/>
        </p:nvSpPr>
        <p:spPr bwMode="auto">
          <a:xfrm>
            <a:off x="3178356" y="2450517"/>
            <a:ext cx="770620" cy="89046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1"/>
          </a:solidFill>
          <a:ln w="28575" cap="flat">
            <a:noFill/>
            <a:prstDash val="solid"/>
            <a:miter lim="800000"/>
            <a:headEnd/>
            <a:tailEnd/>
          </a:ln>
          <a:effectLst/>
        </p:spPr>
        <p:txBody>
          <a:bodyPr vert="horz" wrap="square" lIns="68572" tIns="34286" rIns="68572" bIns="34286" numCol="1" anchor="t" anchorCtr="0" compatLnSpc="1">
            <a:prstTxWarp prst="textNoShape">
              <a:avLst/>
            </a:prstTxWarp>
          </a:bodyPr>
          <a:lstStyle/>
          <a:p>
            <a:pPr algn="ctr"/>
            <a:endParaRPr lang="en-US" altLang="zh-CN" sz="1400" dirty="0">
              <a:solidFill>
                <a:schemeClr val="bg1"/>
              </a:solidFill>
            </a:endParaRPr>
          </a:p>
          <a:p>
            <a:pPr algn="ctr"/>
            <a:r>
              <a:rPr lang="en-US" altLang="zh-CN" sz="2000" dirty="0">
                <a:solidFill>
                  <a:schemeClr val="bg1"/>
                </a:solidFill>
              </a:rPr>
              <a:t>02</a:t>
            </a:r>
            <a:endParaRPr lang="zh-CN" altLang="en-US" sz="2000" dirty="0">
              <a:solidFill>
                <a:schemeClr val="bg1"/>
              </a:solidFill>
            </a:endParaRPr>
          </a:p>
        </p:txBody>
      </p:sp>
      <p:sp>
        <p:nvSpPr>
          <p:cNvPr id="106" name="TextBox 105"/>
          <p:cNvSpPr txBox="1"/>
          <p:nvPr/>
        </p:nvSpPr>
        <p:spPr>
          <a:xfrm>
            <a:off x="2922283" y="3634168"/>
            <a:ext cx="1260331" cy="253879"/>
          </a:xfrm>
          <a:prstGeom prst="rect">
            <a:avLst/>
          </a:prstGeom>
          <a:noFill/>
        </p:spPr>
        <p:txBody>
          <a:bodyPr wrap="square" lIns="68545" tIns="34272" rIns="68545" bIns="34272"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自我评价</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7" name="TextBox 106"/>
          <p:cNvSpPr txBox="1"/>
          <p:nvPr/>
        </p:nvSpPr>
        <p:spPr>
          <a:xfrm>
            <a:off x="6876235" y="3643227"/>
            <a:ext cx="1478539" cy="253879"/>
          </a:xfrm>
          <a:prstGeom prst="rect">
            <a:avLst/>
          </a:prstGeom>
          <a:noFill/>
        </p:spPr>
        <p:txBody>
          <a:bodyPr wrap="square" lIns="68545" tIns="34272" rIns="68545" bIns="34272"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工作规划和展望</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8" name="TextBox 107"/>
          <p:cNvSpPr txBox="1"/>
          <p:nvPr/>
        </p:nvSpPr>
        <p:spPr>
          <a:xfrm>
            <a:off x="1012104" y="3634169"/>
            <a:ext cx="1260331" cy="253879"/>
          </a:xfrm>
          <a:prstGeom prst="rect">
            <a:avLst/>
          </a:prstGeom>
          <a:noFill/>
        </p:spPr>
        <p:txBody>
          <a:bodyPr wrap="square" lIns="68545" tIns="34272" rIns="68545" bIns="34272"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工作评价</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9" name="TextBox 108"/>
          <p:cNvSpPr txBox="1"/>
          <p:nvPr/>
        </p:nvSpPr>
        <p:spPr>
          <a:xfrm>
            <a:off x="4837636" y="3640484"/>
            <a:ext cx="1260331" cy="253879"/>
          </a:xfrm>
          <a:prstGeom prst="rect">
            <a:avLst/>
          </a:prstGeom>
          <a:noFill/>
        </p:spPr>
        <p:txBody>
          <a:bodyPr wrap="square" lIns="68545" tIns="34272" rIns="68545" bIns="34272"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工作体会</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0" name="TextBox 109"/>
          <p:cNvSpPr txBox="1"/>
          <p:nvPr/>
        </p:nvSpPr>
        <p:spPr>
          <a:xfrm>
            <a:off x="2710526" y="3899760"/>
            <a:ext cx="1610610" cy="353650"/>
          </a:xfrm>
          <a:prstGeom prst="rect">
            <a:avLst/>
          </a:prstGeom>
          <a:noFill/>
        </p:spPr>
        <p:txBody>
          <a:bodyPr wrap="square" lIns="68545" tIns="34272" rIns="68545" bIns="34272" rtlCol="0">
            <a:spAutoFit/>
          </a:bodyPr>
          <a:lstStyle>
            <a:defPPr>
              <a:defRPr lang="en-US"/>
            </a:defPPr>
            <a:lvl1pPr marL="0" marR="0" lvl="0" indent="0" algn="l" defTabSz="914400" eaLnBrk="1" fontAlgn="auto" latinLnBrk="0" hangingPunct="1">
              <a:lnSpc>
                <a:spcPct val="100000"/>
              </a:lnSpc>
              <a:spcBef>
                <a:spcPts val="0"/>
              </a:spcBef>
              <a:spcAft>
                <a:spcPts val="0"/>
              </a:spcAft>
              <a:buClrTx/>
              <a:buSzTx/>
              <a:buFontTx/>
              <a:buNone/>
              <a:tabLst/>
              <a:defRPr kumimoji="0" sz="1200" b="0" i="0" u="none" strike="noStrike" kern="0" cap="none" spc="0" normalizeH="0" baseline="0">
                <a:ln>
                  <a:noFill/>
                </a:ln>
                <a:solidFill>
                  <a:srgbClr val="484849"/>
                </a:solidFill>
                <a:effectLst/>
                <a:uLnTx/>
                <a:uFillTx/>
                <a:latin typeface="微软雅黑"/>
                <a:ea typeface="微软雅黑"/>
              </a:defRPr>
            </a:lvl1pPr>
          </a:lstStyle>
          <a:p>
            <a:pPr algn="ctr">
              <a:lnSpc>
                <a:spcPct val="130000"/>
              </a:lnSpc>
            </a:pPr>
            <a:r>
              <a:rPr lang="zh-CN" altLang="en-US" sz="747"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a:t>
            </a:r>
            <a:endParaRPr lang="en-GB" altLang="zh-CN" sz="747"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11" name="TextBox 110"/>
          <p:cNvSpPr txBox="1"/>
          <p:nvPr/>
        </p:nvSpPr>
        <p:spPr>
          <a:xfrm>
            <a:off x="6751106" y="3923380"/>
            <a:ext cx="1627755" cy="353650"/>
          </a:xfrm>
          <a:prstGeom prst="rect">
            <a:avLst/>
          </a:prstGeom>
          <a:noFill/>
        </p:spPr>
        <p:txBody>
          <a:bodyPr wrap="square" lIns="68545" tIns="34272" rIns="68545" bIns="34272" rtlCol="0">
            <a:spAutoFit/>
          </a:bodyPr>
          <a:lstStyle/>
          <a:p>
            <a:pPr algn="ctr">
              <a:lnSpc>
                <a:spcPct val="130000"/>
              </a:lnSpc>
            </a:pPr>
            <a:r>
              <a:rPr lang="zh-CN" altLang="en-US" sz="747"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a:t>
            </a:r>
            <a:endParaRPr lang="en-GB" altLang="zh-CN" sz="747"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12" name="TextBox 111"/>
          <p:cNvSpPr txBox="1"/>
          <p:nvPr/>
        </p:nvSpPr>
        <p:spPr>
          <a:xfrm>
            <a:off x="906225" y="3899760"/>
            <a:ext cx="1615730" cy="353650"/>
          </a:xfrm>
          <a:prstGeom prst="rect">
            <a:avLst/>
          </a:prstGeom>
          <a:noFill/>
        </p:spPr>
        <p:txBody>
          <a:bodyPr wrap="square" lIns="68545" tIns="34272" rIns="68545" bIns="34272" rtlCol="0">
            <a:spAutoFit/>
          </a:bodyPr>
          <a:lstStyle/>
          <a:p>
            <a:pPr algn="ctr">
              <a:lnSpc>
                <a:spcPct val="130000"/>
              </a:lnSpc>
            </a:pPr>
            <a:r>
              <a:rPr lang="zh-CN" altLang="en-US" sz="747"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a:t>
            </a:r>
            <a:endParaRPr lang="en-GB" altLang="zh-CN" sz="747"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13" name="TextBox 112"/>
          <p:cNvSpPr txBox="1"/>
          <p:nvPr/>
        </p:nvSpPr>
        <p:spPr>
          <a:xfrm>
            <a:off x="4645132" y="3927564"/>
            <a:ext cx="1637477" cy="353650"/>
          </a:xfrm>
          <a:prstGeom prst="rect">
            <a:avLst/>
          </a:prstGeom>
          <a:noFill/>
        </p:spPr>
        <p:txBody>
          <a:bodyPr wrap="square" lIns="68545" tIns="34272" rIns="68545" bIns="34272" rtlCol="0">
            <a:spAutoFit/>
          </a:bodyPr>
          <a:lstStyle/>
          <a:p>
            <a:pPr algn="ctr">
              <a:lnSpc>
                <a:spcPct val="130000"/>
              </a:lnSpc>
            </a:pPr>
            <a:r>
              <a:rPr lang="zh-CN" altLang="en-US" sz="747"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a:t>
            </a:r>
            <a:endParaRPr lang="en-GB" altLang="zh-CN" sz="747"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grpSp>
        <p:nvGrpSpPr>
          <p:cNvPr id="2" name="组合 113"/>
          <p:cNvGrpSpPr/>
          <p:nvPr/>
        </p:nvGrpSpPr>
        <p:grpSpPr>
          <a:xfrm>
            <a:off x="3961805" y="884580"/>
            <a:ext cx="1197610" cy="1383859"/>
            <a:chOff x="3906522" y="1007114"/>
            <a:chExt cx="1198122" cy="1383709"/>
          </a:xfrm>
          <a:effectLst>
            <a:outerShdw blurRad="63500" sx="102000" sy="102000" algn="ctr" rotWithShape="0">
              <a:prstClr val="black">
                <a:alpha val="40000"/>
              </a:prstClr>
            </a:outerShdw>
          </a:effectLst>
        </p:grpSpPr>
        <p:sp>
          <p:nvSpPr>
            <p:cNvPr id="118" name="Freeform 27"/>
            <p:cNvSpPr>
              <a:spLocks/>
            </p:cNvSpPr>
            <p:nvPr/>
          </p:nvSpPr>
          <p:spPr bwMode="auto">
            <a:xfrm>
              <a:off x="3906522" y="100711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4"/>
            </a:solidFill>
            <a:ln w="28575" cap="flat">
              <a:solidFill>
                <a:schemeClr val="bg1"/>
              </a:solidFill>
              <a:prstDash val="solid"/>
              <a:miter lim="800000"/>
              <a:headEnd/>
              <a:tailEnd/>
            </a:ln>
            <a:effectLst/>
          </p:spPr>
          <p:txBody>
            <a:bodyPr vert="horz" wrap="square" lIns="68572" tIns="34286" rIns="68572" bIns="34286" numCol="1" anchor="t" anchorCtr="0" compatLnSpc="1">
              <a:prstTxWarp prst="textNoShape">
                <a:avLst/>
              </a:prstTxWarp>
            </a:bodyPr>
            <a:lstStyle/>
            <a:p>
              <a:endParaRPr lang="zh-CN" altLang="en-US" sz="1280"/>
            </a:p>
          </p:txBody>
        </p:sp>
        <p:sp>
          <p:nvSpPr>
            <p:cNvPr id="116" name="TextBox 115"/>
            <p:cNvSpPr txBox="1"/>
            <p:nvPr/>
          </p:nvSpPr>
          <p:spPr>
            <a:xfrm>
              <a:off x="4056301" y="1488078"/>
              <a:ext cx="925698" cy="461615"/>
            </a:xfrm>
            <a:prstGeom prst="rect">
              <a:avLst/>
            </a:prstGeom>
            <a:noFill/>
          </p:spPr>
          <p:txBody>
            <a:bodyPr wrap="square" rtlCol="0">
              <a:spAutoFit/>
            </a:bodyPr>
            <a:lstStyle/>
            <a:p>
              <a:pPr algn="ctr">
                <a:defRPr/>
              </a:pPr>
              <a:r>
                <a:rPr lang="zh-CN" altLang="en-US" sz="1200" b="1" dirty="0">
                  <a:solidFill>
                    <a:schemeClr val="bg1"/>
                  </a:solidFill>
                  <a:latin typeface="Franklin Gothic Book" panose="020B0503020102020204" pitchFamily="34" charset="0"/>
                  <a:ea typeface="Segoe UI Emoji" panose="020B0502040204020203" pitchFamily="34" charset="0"/>
                </a:rPr>
                <a:t>目录</a:t>
              </a:r>
              <a:endParaRPr lang="en-US" altLang="zh-CN" sz="1200" b="1" dirty="0">
                <a:solidFill>
                  <a:schemeClr val="bg1"/>
                </a:solidFill>
                <a:latin typeface="Franklin Gothic Book" panose="020B0503020102020204" pitchFamily="34" charset="0"/>
                <a:ea typeface="Segoe UI Emoji" panose="020B0502040204020203" pitchFamily="34" charset="0"/>
              </a:endParaRPr>
            </a:p>
            <a:p>
              <a:pPr algn="ctr">
                <a:defRPr/>
              </a:pPr>
              <a:r>
                <a:rPr lang="en-US" altLang="zh-CN" sz="1200" b="1" dirty="0">
                  <a:solidFill>
                    <a:schemeClr val="bg1"/>
                  </a:solidFill>
                  <a:latin typeface="Franklin Gothic Book" panose="020B0503020102020204" pitchFamily="34" charset="0"/>
                  <a:ea typeface="Segoe UI Emoji" panose="020B0502040204020203" pitchFamily="34" charset="0"/>
                </a:rPr>
                <a:t>YOUR TITLE</a:t>
              </a:r>
              <a:endParaRPr lang="zh-CN" altLang="en-US" sz="1200" b="1" dirty="0">
                <a:solidFill>
                  <a:schemeClr val="bg1"/>
                </a:solidFill>
                <a:latin typeface="Franklin Gothic Book" panose="020B0503020102020204" pitchFamily="34" charset="0"/>
              </a:endParaRPr>
            </a:p>
          </p:txBody>
        </p:sp>
      </p:grpSp>
      <p:sp>
        <p:nvSpPr>
          <p:cNvPr id="122" name="Freeform 27"/>
          <p:cNvSpPr>
            <a:spLocks/>
          </p:cNvSpPr>
          <p:nvPr/>
        </p:nvSpPr>
        <p:spPr bwMode="auto">
          <a:xfrm>
            <a:off x="7202433" y="2450517"/>
            <a:ext cx="770620" cy="89046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3"/>
          </a:solidFill>
          <a:ln w="28575" cap="flat">
            <a:noFill/>
            <a:prstDash val="solid"/>
            <a:miter lim="800000"/>
            <a:headEnd/>
            <a:tailEnd/>
          </a:ln>
          <a:effectLst/>
        </p:spPr>
        <p:txBody>
          <a:bodyPr vert="horz" wrap="square" lIns="68572" tIns="34286" rIns="68572" bIns="34286" numCol="1" anchor="t" anchorCtr="0" compatLnSpc="1">
            <a:prstTxWarp prst="textNoShape">
              <a:avLst/>
            </a:prstTxWarp>
          </a:bodyPr>
          <a:lstStyle/>
          <a:p>
            <a:pPr algn="ctr"/>
            <a:endParaRPr lang="en-US" altLang="zh-CN" sz="1400" dirty="0"/>
          </a:p>
          <a:p>
            <a:pPr algn="ctr"/>
            <a:r>
              <a:rPr lang="en-US" altLang="zh-CN" sz="2000" dirty="0">
                <a:solidFill>
                  <a:schemeClr val="bg1"/>
                </a:solidFill>
              </a:rPr>
              <a:t>04</a:t>
            </a:r>
            <a:endParaRPr lang="zh-CN" altLang="en-US" sz="2000" dirty="0">
              <a:solidFill>
                <a:schemeClr val="bg1"/>
              </a:solidFill>
            </a:endParaRPr>
          </a:p>
        </p:txBody>
      </p:sp>
      <p:sp>
        <p:nvSpPr>
          <p:cNvPr id="126" name="Freeform 27"/>
          <p:cNvSpPr>
            <a:spLocks/>
          </p:cNvSpPr>
          <p:nvPr/>
        </p:nvSpPr>
        <p:spPr bwMode="auto">
          <a:xfrm>
            <a:off x="1239226" y="2465384"/>
            <a:ext cx="770620" cy="89046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3"/>
          </a:solidFill>
          <a:ln w="28575" cap="flat">
            <a:noFill/>
            <a:prstDash val="solid"/>
            <a:miter lim="800000"/>
            <a:headEnd/>
            <a:tailEnd/>
          </a:ln>
          <a:effectLst/>
        </p:spPr>
        <p:txBody>
          <a:bodyPr vert="horz" wrap="square" lIns="68572" tIns="34286" rIns="68572" bIns="34286" numCol="1" anchor="t" anchorCtr="0" compatLnSpc="1">
            <a:prstTxWarp prst="textNoShape">
              <a:avLst/>
            </a:prstTxWarp>
          </a:bodyPr>
          <a:lstStyle/>
          <a:p>
            <a:pPr algn="ctr"/>
            <a:endParaRPr lang="en-US" altLang="zh-CN" dirty="0">
              <a:solidFill>
                <a:schemeClr val="bg1"/>
              </a:solidFill>
            </a:endParaRPr>
          </a:p>
          <a:p>
            <a:pPr algn="ctr"/>
            <a:r>
              <a:rPr lang="en-US" altLang="zh-CN" sz="2000" dirty="0">
                <a:solidFill>
                  <a:schemeClr val="bg1"/>
                </a:solidFill>
              </a:rPr>
              <a:t>01</a:t>
            </a:r>
            <a:endParaRPr lang="zh-CN" altLang="en-US" sz="2000" dirty="0">
              <a:solidFill>
                <a:schemeClr val="bg1"/>
              </a:solidFill>
            </a:endParaRPr>
          </a:p>
        </p:txBody>
      </p:sp>
      <p:sp>
        <p:nvSpPr>
          <p:cNvPr id="134" name="Freeform 27"/>
          <p:cNvSpPr>
            <a:spLocks/>
          </p:cNvSpPr>
          <p:nvPr/>
        </p:nvSpPr>
        <p:spPr bwMode="auto">
          <a:xfrm>
            <a:off x="5067986" y="2491491"/>
            <a:ext cx="770620" cy="89046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2"/>
          </a:solidFill>
          <a:ln w="28575" cap="flat">
            <a:noFill/>
            <a:prstDash val="solid"/>
            <a:miter lim="800000"/>
            <a:headEnd/>
            <a:tailEnd/>
          </a:ln>
          <a:effectLst/>
        </p:spPr>
        <p:txBody>
          <a:bodyPr vert="horz" wrap="square" lIns="68572" tIns="34286" rIns="68572" bIns="34286" numCol="1" anchor="t" anchorCtr="0" compatLnSpc="1">
            <a:prstTxWarp prst="textNoShape">
              <a:avLst/>
            </a:prstTxWarp>
          </a:bodyPr>
          <a:lstStyle/>
          <a:p>
            <a:pPr algn="ctr"/>
            <a:endParaRPr lang="en-US" altLang="zh-CN" sz="1400" dirty="0">
              <a:solidFill>
                <a:schemeClr val="bg1"/>
              </a:solidFill>
            </a:endParaRPr>
          </a:p>
          <a:p>
            <a:pPr algn="ctr"/>
            <a:r>
              <a:rPr lang="en-US" altLang="zh-CN" sz="2000" dirty="0">
                <a:solidFill>
                  <a:schemeClr val="bg1"/>
                </a:solidFill>
              </a:rPr>
              <a:t>03</a:t>
            </a:r>
            <a:endParaRPr lang="zh-CN" altLang="en-US" sz="2000" dirty="0">
              <a:solidFill>
                <a:schemeClr val="bg1"/>
              </a:solidFill>
            </a:endParaRPr>
          </a:p>
        </p:txBody>
      </p:sp>
    </p:spTree>
    <p:extLst>
      <p:ext uri="{BB962C8B-B14F-4D97-AF65-F5344CB8AC3E}">
        <p14:creationId xmlns:p14="http://schemas.microsoft.com/office/powerpoint/2010/main" val="27180504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105"/>
                                        </p:tgtEl>
                                        <p:attrNameLst>
                                          <p:attrName>style.visibility</p:attrName>
                                        </p:attrNameLst>
                                      </p:cBhvr>
                                      <p:to>
                                        <p:strVal val="visible"/>
                                      </p:to>
                                    </p:set>
                                    <p:animEffect transition="in" filter="wipe(up)">
                                      <p:cBhvr>
                                        <p:cTn id="14" dur="500"/>
                                        <p:tgtEl>
                                          <p:spTgt spid="105"/>
                                        </p:tgtEl>
                                      </p:cBhvr>
                                    </p:animEffect>
                                  </p:childTnLst>
                                </p:cTn>
                              </p:par>
                              <p:par>
                                <p:cTn id="15" presetID="22" presetClass="entr" presetSubtype="1"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wipe(up)">
                                      <p:cBhvr>
                                        <p:cTn id="17" dur="500"/>
                                        <p:tgtEl>
                                          <p:spTgt spid="102"/>
                                        </p:tgtEl>
                                      </p:cBhvr>
                                    </p:animEffect>
                                  </p:childTnLst>
                                </p:cTn>
                              </p:par>
                              <p:par>
                                <p:cTn id="18" presetID="22" presetClass="entr" presetSubtype="1" fill="hold" nodeType="withEffect">
                                  <p:stCondLst>
                                    <p:cond delay="0"/>
                                  </p:stCondLst>
                                  <p:childTnLst>
                                    <p:set>
                                      <p:cBhvr>
                                        <p:cTn id="19" dur="1" fill="hold">
                                          <p:stCondLst>
                                            <p:cond delay="0"/>
                                          </p:stCondLst>
                                        </p:cTn>
                                        <p:tgtEl>
                                          <p:spTgt spid="103"/>
                                        </p:tgtEl>
                                        <p:attrNameLst>
                                          <p:attrName>style.visibility</p:attrName>
                                        </p:attrNameLst>
                                      </p:cBhvr>
                                      <p:to>
                                        <p:strVal val="visible"/>
                                      </p:to>
                                    </p:set>
                                    <p:animEffect transition="in" filter="wipe(up)">
                                      <p:cBhvr>
                                        <p:cTn id="20" dur="500"/>
                                        <p:tgtEl>
                                          <p:spTgt spid="103"/>
                                        </p:tgtEl>
                                      </p:cBhvr>
                                    </p:animEffect>
                                  </p:childTnLst>
                                </p:cTn>
                              </p:par>
                              <p:par>
                                <p:cTn id="21" presetID="22" presetClass="entr" presetSubtype="1"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Effect transition="in" filter="wipe(up)">
                                      <p:cBhvr>
                                        <p:cTn id="23" dur="500"/>
                                        <p:tgtEl>
                                          <p:spTgt spid="10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26"/>
                                        </p:tgtEl>
                                        <p:attrNameLst>
                                          <p:attrName>style.visibility</p:attrName>
                                        </p:attrNameLst>
                                      </p:cBhvr>
                                      <p:to>
                                        <p:strVal val="visible"/>
                                      </p:to>
                                    </p:set>
                                    <p:anim calcmode="lin" valueType="num">
                                      <p:cBhvr additive="base">
                                        <p:cTn id="28" dur="500" fill="hold"/>
                                        <p:tgtEl>
                                          <p:spTgt spid="126"/>
                                        </p:tgtEl>
                                        <p:attrNameLst>
                                          <p:attrName>ppt_x</p:attrName>
                                        </p:attrNameLst>
                                      </p:cBhvr>
                                      <p:tavLst>
                                        <p:tav tm="0">
                                          <p:val>
                                            <p:strVal val="#ppt_x"/>
                                          </p:val>
                                        </p:tav>
                                        <p:tav tm="100000">
                                          <p:val>
                                            <p:strVal val="#ppt_x"/>
                                          </p:val>
                                        </p:tav>
                                      </p:tavLst>
                                    </p:anim>
                                    <p:anim calcmode="lin" valueType="num">
                                      <p:cBhvr additive="base">
                                        <p:cTn id="29" dur="500" fill="hold"/>
                                        <p:tgtEl>
                                          <p:spTgt spid="126"/>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01"/>
                                        </p:tgtEl>
                                        <p:attrNameLst>
                                          <p:attrName>style.visibility</p:attrName>
                                        </p:attrNameLst>
                                      </p:cBhvr>
                                      <p:to>
                                        <p:strVal val="visible"/>
                                      </p:to>
                                    </p:set>
                                    <p:anim calcmode="lin" valueType="num">
                                      <p:cBhvr additive="base">
                                        <p:cTn id="32" dur="500" fill="hold"/>
                                        <p:tgtEl>
                                          <p:spTgt spid="101"/>
                                        </p:tgtEl>
                                        <p:attrNameLst>
                                          <p:attrName>ppt_x</p:attrName>
                                        </p:attrNameLst>
                                      </p:cBhvr>
                                      <p:tavLst>
                                        <p:tav tm="0">
                                          <p:val>
                                            <p:strVal val="#ppt_x"/>
                                          </p:val>
                                        </p:tav>
                                        <p:tav tm="100000">
                                          <p:val>
                                            <p:strVal val="#ppt_x"/>
                                          </p:val>
                                        </p:tav>
                                      </p:tavLst>
                                    </p:anim>
                                    <p:anim calcmode="lin" valueType="num">
                                      <p:cBhvr additive="base">
                                        <p:cTn id="33" dur="500" fill="hold"/>
                                        <p:tgtEl>
                                          <p:spTgt spid="10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34"/>
                                        </p:tgtEl>
                                        <p:attrNameLst>
                                          <p:attrName>style.visibility</p:attrName>
                                        </p:attrNameLst>
                                      </p:cBhvr>
                                      <p:to>
                                        <p:strVal val="visible"/>
                                      </p:to>
                                    </p:set>
                                    <p:anim calcmode="lin" valueType="num">
                                      <p:cBhvr additive="base">
                                        <p:cTn id="36" dur="500" fill="hold"/>
                                        <p:tgtEl>
                                          <p:spTgt spid="134"/>
                                        </p:tgtEl>
                                        <p:attrNameLst>
                                          <p:attrName>ppt_x</p:attrName>
                                        </p:attrNameLst>
                                      </p:cBhvr>
                                      <p:tavLst>
                                        <p:tav tm="0">
                                          <p:val>
                                            <p:strVal val="#ppt_x"/>
                                          </p:val>
                                        </p:tav>
                                        <p:tav tm="100000">
                                          <p:val>
                                            <p:strVal val="#ppt_x"/>
                                          </p:val>
                                        </p:tav>
                                      </p:tavLst>
                                    </p:anim>
                                    <p:anim calcmode="lin" valueType="num">
                                      <p:cBhvr additive="base">
                                        <p:cTn id="37" dur="500" fill="hold"/>
                                        <p:tgtEl>
                                          <p:spTgt spid="13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22"/>
                                        </p:tgtEl>
                                        <p:attrNameLst>
                                          <p:attrName>style.visibility</p:attrName>
                                        </p:attrNameLst>
                                      </p:cBhvr>
                                      <p:to>
                                        <p:strVal val="visible"/>
                                      </p:to>
                                    </p:set>
                                    <p:anim calcmode="lin" valueType="num">
                                      <p:cBhvr additive="base">
                                        <p:cTn id="40" dur="500" fill="hold"/>
                                        <p:tgtEl>
                                          <p:spTgt spid="122"/>
                                        </p:tgtEl>
                                        <p:attrNameLst>
                                          <p:attrName>ppt_x</p:attrName>
                                        </p:attrNameLst>
                                      </p:cBhvr>
                                      <p:tavLst>
                                        <p:tav tm="0">
                                          <p:val>
                                            <p:strVal val="#ppt_x"/>
                                          </p:val>
                                        </p:tav>
                                        <p:tav tm="100000">
                                          <p:val>
                                            <p:strVal val="#ppt_x"/>
                                          </p:val>
                                        </p:tav>
                                      </p:tavLst>
                                    </p:anim>
                                    <p:anim calcmode="lin" valueType="num">
                                      <p:cBhvr additive="base">
                                        <p:cTn id="41" dur="500" fill="hold"/>
                                        <p:tgtEl>
                                          <p:spTgt spid="122"/>
                                        </p:tgtEl>
                                        <p:attrNameLst>
                                          <p:attrName>ppt_y</p:attrName>
                                        </p:attrNameLst>
                                      </p:cBhvr>
                                      <p:tavLst>
                                        <p:tav tm="0">
                                          <p:val>
                                            <p:strVal val="1+#ppt_h/2"/>
                                          </p:val>
                                        </p:tav>
                                        <p:tav tm="100000">
                                          <p:val>
                                            <p:strVal val="#ppt_y"/>
                                          </p:val>
                                        </p:tav>
                                      </p:tavLst>
                                    </p:anim>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06"/>
                                        </p:tgtEl>
                                        <p:attrNameLst>
                                          <p:attrName>style.visibility</p:attrName>
                                        </p:attrNameLst>
                                      </p:cBhvr>
                                      <p:to>
                                        <p:strVal val="visible"/>
                                      </p:to>
                                    </p:set>
                                    <p:animEffect transition="in" filter="wipe(left)">
                                      <p:cBhvr>
                                        <p:cTn id="45" dur="500"/>
                                        <p:tgtEl>
                                          <p:spTgt spid="10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08"/>
                                        </p:tgtEl>
                                        <p:attrNameLst>
                                          <p:attrName>style.visibility</p:attrName>
                                        </p:attrNameLst>
                                      </p:cBhvr>
                                      <p:to>
                                        <p:strVal val="visible"/>
                                      </p:to>
                                    </p:set>
                                    <p:animEffect transition="in" filter="wipe(left)">
                                      <p:cBhvr>
                                        <p:cTn id="48" dur="500"/>
                                        <p:tgtEl>
                                          <p:spTgt spid="108"/>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07"/>
                                        </p:tgtEl>
                                        <p:attrNameLst>
                                          <p:attrName>style.visibility</p:attrName>
                                        </p:attrNameLst>
                                      </p:cBhvr>
                                      <p:to>
                                        <p:strVal val="visible"/>
                                      </p:to>
                                    </p:set>
                                    <p:animEffect transition="in" filter="wipe(left)">
                                      <p:cBhvr>
                                        <p:cTn id="51" dur="500"/>
                                        <p:tgtEl>
                                          <p:spTgt spid="107"/>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09"/>
                                        </p:tgtEl>
                                        <p:attrNameLst>
                                          <p:attrName>style.visibility</p:attrName>
                                        </p:attrNameLst>
                                      </p:cBhvr>
                                      <p:to>
                                        <p:strVal val="visible"/>
                                      </p:to>
                                    </p:set>
                                    <p:animEffect transition="in" filter="wipe(left)">
                                      <p:cBhvr>
                                        <p:cTn id="54" dur="500"/>
                                        <p:tgtEl>
                                          <p:spTgt spid="109"/>
                                        </p:tgtEl>
                                      </p:cBhvr>
                                    </p:animEffect>
                                  </p:childTnLst>
                                </p:cTn>
                              </p:par>
                            </p:childTnLst>
                          </p:cTn>
                        </p:par>
                        <p:par>
                          <p:cTn id="55" fill="hold">
                            <p:stCondLst>
                              <p:cond delay="1000"/>
                            </p:stCondLst>
                            <p:childTnLst>
                              <p:par>
                                <p:cTn id="56" presetID="42" presetClass="entr" presetSubtype="0" fill="hold" grpId="0" nodeType="afterEffect">
                                  <p:stCondLst>
                                    <p:cond delay="0"/>
                                  </p:stCondLst>
                                  <p:childTnLst>
                                    <p:set>
                                      <p:cBhvr>
                                        <p:cTn id="57" dur="1" fill="hold">
                                          <p:stCondLst>
                                            <p:cond delay="0"/>
                                          </p:stCondLst>
                                        </p:cTn>
                                        <p:tgtEl>
                                          <p:spTgt spid="110"/>
                                        </p:tgtEl>
                                        <p:attrNameLst>
                                          <p:attrName>style.visibility</p:attrName>
                                        </p:attrNameLst>
                                      </p:cBhvr>
                                      <p:to>
                                        <p:strVal val="visible"/>
                                      </p:to>
                                    </p:set>
                                    <p:animEffect transition="in" filter="fade">
                                      <p:cBhvr>
                                        <p:cTn id="58" dur="1000"/>
                                        <p:tgtEl>
                                          <p:spTgt spid="110"/>
                                        </p:tgtEl>
                                      </p:cBhvr>
                                    </p:animEffect>
                                    <p:anim calcmode="lin" valueType="num">
                                      <p:cBhvr>
                                        <p:cTn id="59" dur="1000" fill="hold"/>
                                        <p:tgtEl>
                                          <p:spTgt spid="110"/>
                                        </p:tgtEl>
                                        <p:attrNameLst>
                                          <p:attrName>ppt_x</p:attrName>
                                        </p:attrNameLst>
                                      </p:cBhvr>
                                      <p:tavLst>
                                        <p:tav tm="0">
                                          <p:val>
                                            <p:strVal val="#ppt_x"/>
                                          </p:val>
                                        </p:tav>
                                        <p:tav tm="100000">
                                          <p:val>
                                            <p:strVal val="#ppt_x"/>
                                          </p:val>
                                        </p:tav>
                                      </p:tavLst>
                                    </p:anim>
                                    <p:anim calcmode="lin" valueType="num">
                                      <p:cBhvr>
                                        <p:cTn id="60" dur="1000" fill="hold"/>
                                        <p:tgtEl>
                                          <p:spTgt spid="11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12"/>
                                        </p:tgtEl>
                                        <p:attrNameLst>
                                          <p:attrName>style.visibility</p:attrName>
                                        </p:attrNameLst>
                                      </p:cBhvr>
                                      <p:to>
                                        <p:strVal val="visible"/>
                                      </p:to>
                                    </p:set>
                                    <p:animEffect transition="in" filter="fade">
                                      <p:cBhvr>
                                        <p:cTn id="63" dur="1000"/>
                                        <p:tgtEl>
                                          <p:spTgt spid="112"/>
                                        </p:tgtEl>
                                      </p:cBhvr>
                                    </p:animEffect>
                                    <p:anim calcmode="lin" valueType="num">
                                      <p:cBhvr>
                                        <p:cTn id="64" dur="1000" fill="hold"/>
                                        <p:tgtEl>
                                          <p:spTgt spid="112"/>
                                        </p:tgtEl>
                                        <p:attrNameLst>
                                          <p:attrName>ppt_x</p:attrName>
                                        </p:attrNameLst>
                                      </p:cBhvr>
                                      <p:tavLst>
                                        <p:tav tm="0">
                                          <p:val>
                                            <p:strVal val="#ppt_x"/>
                                          </p:val>
                                        </p:tav>
                                        <p:tav tm="100000">
                                          <p:val>
                                            <p:strVal val="#ppt_x"/>
                                          </p:val>
                                        </p:tav>
                                      </p:tavLst>
                                    </p:anim>
                                    <p:anim calcmode="lin" valueType="num">
                                      <p:cBhvr>
                                        <p:cTn id="65" dur="1000" fill="hold"/>
                                        <p:tgtEl>
                                          <p:spTgt spid="112"/>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11"/>
                                        </p:tgtEl>
                                        <p:attrNameLst>
                                          <p:attrName>style.visibility</p:attrName>
                                        </p:attrNameLst>
                                      </p:cBhvr>
                                      <p:to>
                                        <p:strVal val="visible"/>
                                      </p:to>
                                    </p:set>
                                    <p:animEffect transition="in" filter="fade">
                                      <p:cBhvr>
                                        <p:cTn id="68" dur="1000"/>
                                        <p:tgtEl>
                                          <p:spTgt spid="111"/>
                                        </p:tgtEl>
                                      </p:cBhvr>
                                    </p:animEffect>
                                    <p:anim calcmode="lin" valueType="num">
                                      <p:cBhvr>
                                        <p:cTn id="69" dur="1000" fill="hold"/>
                                        <p:tgtEl>
                                          <p:spTgt spid="111"/>
                                        </p:tgtEl>
                                        <p:attrNameLst>
                                          <p:attrName>ppt_x</p:attrName>
                                        </p:attrNameLst>
                                      </p:cBhvr>
                                      <p:tavLst>
                                        <p:tav tm="0">
                                          <p:val>
                                            <p:strVal val="#ppt_x"/>
                                          </p:val>
                                        </p:tav>
                                        <p:tav tm="100000">
                                          <p:val>
                                            <p:strVal val="#ppt_x"/>
                                          </p:val>
                                        </p:tav>
                                      </p:tavLst>
                                    </p:anim>
                                    <p:anim calcmode="lin" valueType="num">
                                      <p:cBhvr>
                                        <p:cTn id="70" dur="1000" fill="hold"/>
                                        <p:tgtEl>
                                          <p:spTgt spid="11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13"/>
                                        </p:tgtEl>
                                        <p:attrNameLst>
                                          <p:attrName>style.visibility</p:attrName>
                                        </p:attrNameLst>
                                      </p:cBhvr>
                                      <p:to>
                                        <p:strVal val="visible"/>
                                      </p:to>
                                    </p:set>
                                    <p:animEffect transition="in" filter="fade">
                                      <p:cBhvr>
                                        <p:cTn id="73" dur="1000"/>
                                        <p:tgtEl>
                                          <p:spTgt spid="113"/>
                                        </p:tgtEl>
                                      </p:cBhvr>
                                    </p:animEffect>
                                    <p:anim calcmode="lin" valueType="num">
                                      <p:cBhvr>
                                        <p:cTn id="74" dur="1000" fill="hold"/>
                                        <p:tgtEl>
                                          <p:spTgt spid="113"/>
                                        </p:tgtEl>
                                        <p:attrNameLst>
                                          <p:attrName>ppt_x</p:attrName>
                                        </p:attrNameLst>
                                      </p:cBhvr>
                                      <p:tavLst>
                                        <p:tav tm="0">
                                          <p:val>
                                            <p:strVal val="#ppt_x"/>
                                          </p:val>
                                        </p:tav>
                                        <p:tav tm="100000">
                                          <p:val>
                                            <p:strVal val="#ppt_x"/>
                                          </p:val>
                                        </p:tav>
                                      </p:tavLst>
                                    </p:anim>
                                    <p:anim calcmode="lin" valueType="num">
                                      <p:cBhvr>
                                        <p:cTn id="75"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6" grpId="0"/>
      <p:bldP spid="107" grpId="0"/>
      <p:bldP spid="108" grpId="0"/>
      <p:bldP spid="109" grpId="0"/>
      <p:bldP spid="110" grpId="0"/>
      <p:bldP spid="111" grpId="0"/>
      <p:bldP spid="112" grpId="0"/>
      <p:bldP spid="113" grpId="0"/>
      <p:bldP spid="122" grpId="0" animBg="1"/>
      <p:bldP spid="126" grpId="0" animBg="1"/>
      <p:bldP spid="13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22E60C92-2058-476E-88D9-A6DF2A662B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3999" cy="5145088"/>
          </a:xfrm>
          <a:prstGeom prst="rect">
            <a:avLst/>
          </a:prstGeom>
        </p:spPr>
      </p:pic>
      <p:grpSp>
        <p:nvGrpSpPr>
          <p:cNvPr id="2" name="组合 113">
            <a:extLst>
              <a:ext uri="{FF2B5EF4-FFF2-40B4-BE49-F238E27FC236}">
                <a16:creationId xmlns:a16="http://schemas.microsoft.com/office/drawing/2014/main" xmlns="" id="{D09209E8-F009-42B1-AEFA-01EF7315DDAE}"/>
              </a:ext>
            </a:extLst>
          </p:cNvPr>
          <p:cNvGrpSpPr/>
          <p:nvPr/>
        </p:nvGrpSpPr>
        <p:grpSpPr>
          <a:xfrm>
            <a:off x="1660913" y="1812679"/>
            <a:ext cx="1197610" cy="1383859"/>
            <a:chOff x="3906522" y="1007114"/>
            <a:chExt cx="1198122" cy="1383709"/>
          </a:xfrm>
          <a:effectLst>
            <a:outerShdw blurRad="63500" sx="102000" sy="102000" algn="ctr" rotWithShape="0">
              <a:prstClr val="black">
                <a:alpha val="40000"/>
              </a:prstClr>
            </a:outerShdw>
          </a:effectLst>
        </p:grpSpPr>
        <p:sp>
          <p:nvSpPr>
            <p:cNvPr id="3" name="Freeform 27">
              <a:extLst>
                <a:ext uri="{FF2B5EF4-FFF2-40B4-BE49-F238E27FC236}">
                  <a16:creationId xmlns:a16="http://schemas.microsoft.com/office/drawing/2014/main" xmlns="" id="{3F30E353-DCEB-4D6D-9D8B-EADCD7C54C03}"/>
                </a:ext>
              </a:extLst>
            </p:cNvPr>
            <p:cNvSpPr>
              <a:spLocks/>
            </p:cNvSpPr>
            <p:nvPr/>
          </p:nvSpPr>
          <p:spPr bwMode="auto">
            <a:xfrm>
              <a:off x="3906522" y="100711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1"/>
            </a:solidFill>
            <a:ln w="28575" cap="flat">
              <a:solidFill>
                <a:schemeClr val="bg1"/>
              </a:solidFill>
              <a:prstDash val="solid"/>
              <a:miter lim="800000"/>
              <a:headEnd/>
              <a:tailEnd/>
            </a:ln>
            <a:effectLst/>
          </p:spPr>
          <p:txBody>
            <a:bodyPr vert="horz" wrap="square" lIns="68572" tIns="34286" rIns="68572" bIns="34286" numCol="1" anchor="t" anchorCtr="0" compatLnSpc="1">
              <a:prstTxWarp prst="textNoShape">
                <a:avLst/>
              </a:prstTxWarp>
            </a:bodyPr>
            <a:lstStyle/>
            <a:p>
              <a:endParaRPr lang="zh-CN" altLang="en-US" sz="1280"/>
            </a:p>
          </p:txBody>
        </p:sp>
        <p:sp>
          <p:nvSpPr>
            <p:cNvPr id="4" name="TextBox 115">
              <a:extLst>
                <a:ext uri="{FF2B5EF4-FFF2-40B4-BE49-F238E27FC236}">
                  <a16:creationId xmlns:a16="http://schemas.microsoft.com/office/drawing/2014/main" xmlns="" id="{C2DB3290-BDEF-477B-B470-4EB471D6E280}"/>
                </a:ext>
              </a:extLst>
            </p:cNvPr>
            <p:cNvSpPr txBox="1"/>
            <p:nvPr/>
          </p:nvSpPr>
          <p:spPr>
            <a:xfrm>
              <a:off x="4056301" y="1488078"/>
              <a:ext cx="925698" cy="461615"/>
            </a:xfrm>
            <a:prstGeom prst="rect">
              <a:avLst/>
            </a:prstGeom>
            <a:noFill/>
          </p:spPr>
          <p:txBody>
            <a:bodyPr wrap="square" rtlCol="0">
              <a:spAutoFit/>
            </a:bodyPr>
            <a:lstStyle/>
            <a:p>
              <a:pPr algn="ctr">
                <a:defRPr/>
              </a:pPr>
              <a:r>
                <a:rPr lang="zh-CN" altLang="en-US" sz="1200" b="1" dirty="0">
                  <a:solidFill>
                    <a:schemeClr val="bg1"/>
                  </a:solidFill>
                  <a:latin typeface="Franklin Gothic Book" panose="020B0503020102020204" pitchFamily="34" charset="0"/>
                  <a:ea typeface="Segoe UI Emoji" panose="020B0502040204020203" pitchFamily="34" charset="0"/>
                </a:rPr>
                <a:t>目录</a:t>
              </a:r>
              <a:endParaRPr lang="en-US" altLang="zh-CN" sz="1200" b="1" dirty="0">
                <a:solidFill>
                  <a:schemeClr val="bg1"/>
                </a:solidFill>
                <a:latin typeface="Franklin Gothic Book" panose="020B0503020102020204" pitchFamily="34" charset="0"/>
                <a:ea typeface="Segoe UI Emoji" panose="020B0502040204020203" pitchFamily="34" charset="0"/>
              </a:endParaRPr>
            </a:p>
            <a:p>
              <a:pPr algn="ctr">
                <a:defRPr/>
              </a:pPr>
              <a:r>
                <a:rPr lang="en-US" altLang="zh-CN" sz="1200" b="1" dirty="0">
                  <a:solidFill>
                    <a:schemeClr val="bg1"/>
                  </a:solidFill>
                  <a:latin typeface="Franklin Gothic Book" panose="020B0503020102020204" pitchFamily="34" charset="0"/>
                  <a:ea typeface="Segoe UI Emoji" panose="020B0502040204020203" pitchFamily="34" charset="0"/>
                </a:rPr>
                <a:t>YOUR TITLE</a:t>
              </a:r>
              <a:endParaRPr lang="zh-CN" altLang="en-US" sz="1200" b="1" dirty="0">
                <a:solidFill>
                  <a:schemeClr val="bg1"/>
                </a:solidFill>
                <a:latin typeface="Franklin Gothic Book" panose="020B0503020102020204" pitchFamily="34" charset="0"/>
              </a:endParaRPr>
            </a:p>
          </p:txBody>
        </p:sp>
      </p:grpSp>
      <p:sp>
        <p:nvSpPr>
          <p:cNvPr id="5" name="文本框 5">
            <a:extLst>
              <a:ext uri="{FF2B5EF4-FFF2-40B4-BE49-F238E27FC236}">
                <a16:creationId xmlns:a16="http://schemas.microsoft.com/office/drawing/2014/main" xmlns="" id="{C405B115-50E8-4B5B-91ED-84C91A3F3D33}"/>
              </a:ext>
            </a:extLst>
          </p:cNvPr>
          <p:cNvSpPr txBox="1">
            <a:spLocks noChangeArrowheads="1"/>
          </p:cNvSpPr>
          <p:nvPr/>
        </p:nvSpPr>
        <p:spPr bwMode="auto">
          <a:xfrm>
            <a:off x="3299913" y="1816460"/>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工作评价</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xmlns="" id="{CF2279AF-3F6D-4129-B202-4972E10F8F6F}"/>
              </a:ext>
            </a:extLst>
          </p:cNvPr>
          <p:cNvSpPr/>
          <p:nvPr/>
        </p:nvSpPr>
        <p:spPr>
          <a:xfrm>
            <a:off x="3576947" y="2152155"/>
            <a:ext cx="1669047" cy="253916"/>
          </a:xfrm>
          <a:prstGeom prst="rect">
            <a:avLst/>
          </a:prstGeom>
        </p:spPr>
        <p:txBody>
          <a:bodyPr wrap="none">
            <a:spAutoFit/>
          </a:bodyPr>
          <a:lstStyle/>
          <a:p>
            <a:pPr algn="ctr"/>
            <a:r>
              <a:rPr lang="en-US" altLang="zh-CN" sz="1050" dirty="0">
                <a:solidFill>
                  <a:schemeClr val="accent1"/>
                </a:solidFill>
                <a:latin typeface="+mj-ea"/>
                <a:ea typeface="+mj-ea"/>
              </a:rPr>
              <a:t>PROJECT INTRODUCTION</a:t>
            </a:r>
            <a:endParaRPr lang="zh-CN" altLang="en-US" sz="1050" dirty="0">
              <a:solidFill>
                <a:schemeClr val="accent1"/>
              </a:solidFill>
              <a:latin typeface="+mj-ea"/>
              <a:ea typeface="+mj-ea"/>
            </a:endParaRPr>
          </a:p>
        </p:txBody>
      </p:sp>
      <p:cxnSp>
        <p:nvCxnSpPr>
          <p:cNvPr id="7" name="直接连接符 6">
            <a:extLst>
              <a:ext uri="{FF2B5EF4-FFF2-40B4-BE49-F238E27FC236}">
                <a16:creationId xmlns:a16="http://schemas.microsoft.com/office/drawing/2014/main" xmlns="" id="{A23D539E-1D10-421F-9B66-3BBF13C5BEE3}"/>
              </a:ext>
            </a:extLst>
          </p:cNvPr>
          <p:cNvCxnSpPr/>
          <p:nvPr/>
        </p:nvCxnSpPr>
        <p:spPr>
          <a:xfrm>
            <a:off x="3326119" y="2470958"/>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xmlns="" id="{69C080F6-A5F8-491B-9269-634A26D26727}"/>
              </a:ext>
            </a:extLst>
          </p:cNvPr>
          <p:cNvSpPr/>
          <p:nvPr/>
        </p:nvSpPr>
        <p:spPr>
          <a:xfrm>
            <a:off x="3220677" y="2498527"/>
            <a:ext cx="3276364" cy="507831"/>
          </a:xfrm>
          <a:prstGeom prst="rect">
            <a:avLst/>
          </a:prstGeom>
        </p:spPr>
        <p:txBody>
          <a:bodyPr wrap="square">
            <a:spAutoFit/>
          </a:bodyPr>
          <a:lstStyle/>
          <a:p>
            <a:pPr>
              <a:lnSpc>
                <a:spcPct val="150000"/>
              </a:lnSpc>
            </a:pPr>
            <a:r>
              <a:rPr lang="en-US" altLang="zh-CN" sz="900" dirty="0" err="1">
                <a:solidFill>
                  <a:schemeClr val="bg1">
                    <a:lumMod val="65000"/>
                  </a:schemeClr>
                </a:solidFill>
              </a:rPr>
              <a:t>Lorem</a:t>
            </a:r>
            <a:r>
              <a:rPr lang="en-US" altLang="zh-CN" sz="900" dirty="0">
                <a:solidFill>
                  <a:schemeClr val="bg1">
                    <a:lumMod val="65000"/>
                  </a:schemeClr>
                </a:solidFill>
              </a:rPr>
              <a:t> </a:t>
            </a:r>
            <a:r>
              <a:rPr lang="en-US" altLang="zh-CN" sz="900" dirty="0" err="1">
                <a:solidFill>
                  <a:schemeClr val="bg1">
                    <a:lumMod val="65000"/>
                  </a:schemeClr>
                </a:solidFill>
              </a:rPr>
              <a:t>ipsum</a:t>
            </a:r>
            <a:r>
              <a:rPr lang="en-US" altLang="zh-CN" sz="900" dirty="0">
                <a:solidFill>
                  <a:schemeClr val="bg1">
                    <a:lumMod val="65000"/>
                  </a:schemeClr>
                </a:solidFill>
              </a:rPr>
              <a:t> dolor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consectetur</a:t>
            </a:r>
            <a:r>
              <a:rPr lang="en-US" altLang="zh-CN" sz="900" dirty="0">
                <a:solidFill>
                  <a:schemeClr val="bg1">
                    <a:lumMod val="65000"/>
                  </a:schemeClr>
                </a:solidFill>
              </a:rPr>
              <a:t> </a:t>
            </a:r>
            <a:r>
              <a:rPr lang="en-US" altLang="zh-CN" sz="900" dirty="0" err="1">
                <a:solidFill>
                  <a:schemeClr val="bg1">
                    <a:lumMod val="65000"/>
                  </a:schemeClr>
                </a:solidFill>
              </a:rPr>
              <a:t>adipiscing</a:t>
            </a:r>
            <a:r>
              <a:rPr lang="en-US" altLang="zh-CN" sz="900" dirty="0">
                <a:solidFill>
                  <a:schemeClr val="bg1">
                    <a:lumMod val="65000"/>
                  </a:schemeClr>
                </a:solidFill>
              </a:rPr>
              <a:t> </a:t>
            </a:r>
            <a:r>
              <a:rPr lang="en-US" altLang="zh-CN" sz="900" dirty="0" err="1">
                <a:solidFill>
                  <a:schemeClr val="bg1">
                    <a:lumMod val="65000"/>
                  </a:schemeClr>
                </a:solidFill>
              </a:rPr>
              <a:t>elit</a:t>
            </a:r>
            <a:r>
              <a:rPr lang="en-US" altLang="zh-CN" sz="900" dirty="0">
                <a:solidFill>
                  <a:schemeClr val="bg1">
                    <a:lumMod val="65000"/>
                  </a:schemeClr>
                </a:solidFill>
              </a:rPr>
              <a:t>. </a:t>
            </a:r>
            <a:r>
              <a:rPr lang="en-US" altLang="zh-CN" sz="900" dirty="0" err="1">
                <a:solidFill>
                  <a:schemeClr val="bg1">
                    <a:lumMod val="65000"/>
                  </a:schemeClr>
                </a:solidFill>
              </a:rPr>
              <a:t>Donec</a:t>
            </a:r>
            <a:r>
              <a:rPr lang="en-US" altLang="zh-CN" sz="900" dirty="0">
                <a:solidFill>
                  <a:schemeClr val="bg1">
                    <a:lumMod val="65000"/>
                  </a:schemeClr>
                </a:solidFill>
              </a:rPr>
              <a:t> </a:t>
            </a:r>
            <a:r>
              <a:rPr lang="en-US" altLang="zh-CN" sz="900" dirty="0" err="1">
                <a:solidFill>
                  <a:schemeClr val="bg1">
                    <a:lumMod val="65000"/>
                  </a:schemeClr>
                </a:solidFill>
              </a:rPr>
              <a:t>luctus</a:t>
            </a:r>
            <a:r>
              <a:rPr lang="en-US" altLang="zh-CN" sz="900" dirty="0">
                <a:solidFill>
                  <a:schemeClr val="bg1">
                    <a:lumMod val="65000"/>
                  </a:schemeClr>
                </a:solidFill>
              </a:rPr>
              <a:t> </a:t>
            </a:r>
            <a:r>
              <a:rPr lang="en-US" altLang="zh-CN" sz="900" dirty="0" err="1">
                <a:solidFill>
                  <a:schemeClr val="bg1">
                    <a:lumMod val="65000"/>
                  </a:schemeClr>
                </a:solidFill>
              </a:rPr>
              <a:t>nibh</a:t>
            </a:r>
            <a:r>
              <a:rPr lang="en-US" altLang="zh-CN" sz="900" dirty="0">
                <a:solidFill>
                  <a:schemeClr val="bg1">
                    <a:lumMod val="65000"/>
                  </a:schemeClr>
                </a:solidFill>
              </a:rPr>
              <a:t>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sem</a:t>
            </a:r>
            <a:r>
              <a:rPr lang="en-US" altLang="zh-CN" sz="900" dirty="0">
                <a:solidFill>
                  <a:schemeClr val="bg1">
                    <a:lumMod val="65000"/>
                  </a:schemeClr>
                </a:solidFill>
              </a:rPr>
              <a:t> </a:t>
            </a:r>
            <a:r>
              <a:rPr lang="en-US" altLang="zh-CN" sz="900" dirty="0" err="1">
                <a:solidFill>
                  <a:schemeClr val="bg1">
                    <a:lumMod val="65000"/>
                  </a:schemeClr>
                </a:solidFill>
              </a:rPr>
              <a:t>vulputate</a:t>
            </a:r>
            <a:r>
              <a:rPr lang="en-US" altLang="zh-CN" sz="900" dirty="0">
                <a:solidFill>
                  <a:schemeClr val="bg1">
                    <a:lumMod val="65000"/>
                  </a:schemeClr>
                </a:solidFill>
              </a:rPr>
              <a:t> </a:t>
            </a:r>
            <a:r>
              <a:rPr lang="en-US" altLang="zh-CN" sz="900" dirty="0" err="1">
                <a:solidFill>
                  <a:schemeClr val="bg1">
                    <a:lumMod val="65000"/>
                  </a:schemeClr>
                </a:solidFill>
              </a:rPr>
              <a:t>venenatisbibendum</a:t>
            </a:r>
            <a:r>
              <a:rPr lang="en-US" altLang="zh-CN" sz="900" dirty="0">
                <a:solidFill>
                  <a:schemeClr val="bg1">
                    <a:lumMod val="65000"/>
                  </a:schemeClr>
                </a:solidFill>
              </a:rPr>
              <a:t> </a:t>
            </a:r>
            <a:endParaRPr lang="zh-CN" altLang="en-US" sz="1400" dirty="0">
              <a:solidFill>
                <a:schemeClr val="bg1">
                  <a:lumMod val="65000"/>
                </a:schemeClr>
              </a:solidFill>
            </a:endParaRPr>
          </a:p>
        </p:txBody>
      </p:sp>
      <p:sp>
        <p:nvSpPr>
          <p:cNvPr id="9" name="矩形 8">
            <a:extLst>
              <a:ext uri="{FF2B5EF4-FFF2-40B4-BE49-F238E27FC236}">
                <a16:creationId xmlns:a16="http://schemas.microsoft.com/office/drawing/2014/main" xmlns="" id="{1660B1A6-354C-4067-953F-50C87EFBB44A}"/>
              </a:ext>
            </a:extLst>
          </p:cNvPr>
          <p:cNvSpPr/>
          <p:nvPr/>
        </p:nvSpPr>
        <p:spPr>
          <a:xfrm>
            <a:off x="3299913" y="3048218"/>
            <a:ext cx="1111558" cy="305711"/>
          </a:xfrm>
          <a:prstGeom prst="rect">
            <a:avLst/>
          </a:prstGeom>
          <a:gradFill>
            <a:gsLst>
              <a:gs pos="100000">
                <a:schemeClr val="accent1">
                  <a:lumMod val="75000"/>
                </a:schemeClr>
              </a:gs>
              <a:gs pos="21000">
                <a:schemeClr val="accent1"/>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mj-lt"/>
              </a:rPr>
              <a:t>PART ONE</a:t>
            </a:r>
            <a:endParaRPr lang="zh-CN" altLang="en-US" sz="1200" dirty="0">
              <a:latin typeface="+mj-lt"/>
            </a:endParaRPr>
          </a:p>
        </p:txBody>
      </p:sp>
      <p:pic>
        <p:nvPicPr>
          <p:cNvPr id="11" name="图片 10">
            <a:extLst>
              <a:ext uri="{FF2B5EF4-FFF2-40B4-BE49-F238E27FC236}">
                <a16:creationId xmlns:a16="http://schemas.microsoft.com/office/drawing/2014/main" xmlns="" id="{AF41DB45-5DF5-4C73-BB70-10DA6B14F6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8217"/>
          <a:stretch/>
        </p:blipFill>
        <p:spPr>
          <a:xfrm>
            <a:off x="6386680" y="807641"/>
            <a:ext cx="4706322" cy="3381771"/>
          </a:xfrm>
          <a:prstGeom prst="rect">
            <a:avLst/>
          </a:prstGeom>
        </p:spPr>
      </p:pic>
    </p:spTree>
    <p:extLst>
      <p:ext uri="{BB962C8B-B14F-4D97-AF65-F5344CB8AC3E}">
        <p14:creationId xmlns:p14="http://schemas.microsoft.com/office/powerpoint/2010/main" val="1974502815"/>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par>
                                <p:cTn id="10" presetID="15"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presetID="52" presetClass="entr" presetSubtype="0" fill="hold" grpId="0" nodeType="clickEffect">
                                  <p:stCondLst>
                                    <p:cond delay="0"/>
                                  </p:stCondLst>
                                  <p:iterate type="wd">
                                    <p:tmPct val="10000"/>
                                  </p:iterate>
                                  <p:childTnLst>
                                    <p:set>
                                      <p:cBhvr>
                                        <p:cTn id="19" dur="1" fill="hold">
                                          <p:stCondLst>
                                            <p:cond delay="0"/>
                                          </p:stCondLst>
                                        </p:cTn>
                                        <p:tgtEl>
                                          <p:spTgt spid="5"/>
                                        </p:tgtEl>
                                        <p:attrNameLst>
                                          <p:attrName>style.visibility</p:attrName>
                                        </p:attrNameLst>
                                      </p:cBhvr>
                                      <p:to>
                                        <p:strVal val="visible"/>
                                      </p:to>
                                    </p:set>
                                    <p:animScale>
                                      <p:cBhvr>
                                        <p:cTn id="20"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5"/>
                                        </p:tgtEl>
                                        <p:attrNameLst>
                                          <p:attrName>ppt_x</p:attrName>
                                          <p:attrName>ppt_y</p:attrName>
                                        </p:attrNameLst>
                                      </p:cBhvr>
                                    </p:animMotion>
                                    <p:animEffect transition="in" filter="fade">
                                      <p:cBhvr>
                                        <p:cTn id="22" dur="1000"/>
                                        <p:tgtEl>
                                          <p:spTgt spid="5"/>
                                        </p:tgtEl>
                                      </p:cBhvr>
                                    </p:animEffect>
                                  </p:childTnLst>
                                </p:cTn>
                              </p:par>
                            </p:childTnLst>
                          </p:cTn>
                        </p:par>
                        <p:par>
                          <p:cTn id="23" fill="hold">
                            <p:stCondLst>
                              <p:cond delay="1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6"/>
                                        </p:tgtEl>
                                        <p:attrNameLst>
                                          <p:attrName>ppt_y</p:attrName>
                                        </p:attrNameLst>
                                      </p:cBhvr>
                                      <p:tavLst>
                                        <p:tav tm="0">
                                          <p:val>
                                            <p:strVal val="#ppt_y"/>
                                          </p:val>
                                        </p:tav>
                                        <p:tav tm="100000">
                                          <p:val>
                                            <p:strVal val="#ppt_y"/>
                                          </p:val>
                                        </p:tav>
                                      </p:tavLst>
                                    </p:anim>
                                    <p:anim calcmode="lin" valueType="num">
                                      <p:cBhvr>
                                        <p:cTn id="28"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7" presetClass="entr" presetSubtype="1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strVal val="#ppt_h"/>
                                          </p:val>
                                        </p:tav>
                                        <p:tav tm="100000">
                                          <p:val>
                                            <p:strVal val="#ppt_h"/>
                                          </p:val>
                                        </p:tav>
                                      </p:tavLst>
                                    </p:anim>
                                  </p:childTnLst>
                                </p:cTn>
                              </p:par>
                            </p:childTnLst>
                          </p:cTn>
                        </p:par>
                        <p:par>
                          <p:cTn id="37" fill="hold">
                            <p:stCondLst>
                              <p:cond delay="500"/>
                            </p:stCondLst>
                            <p:childTnLst>
                              <p:par>
                                <p:cTn id="38" presetID="42"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17"/>
          <p:cNvSpPr>
            <a:spLocks/>
          </p:cNvSpPr>
          <p:nvPr/>
        </p:nvSpPr>
        <p:spPr bwMode="auto">
          <a:xfrm>
            <a:off x="4306390" y="1423817"/>
            <a:ext cx="1593095" cy="644671"/>
          </a:xfrm>
          <a:custGeom>
            <a:avLst/>
            <a:gdLst>
              <a:gd name="T0" fmla="*/ 160 w 173"/>
              <a:gd name="T1" fmla="*/ 70 h 70"/>
              <a:gd name="T2" fmla="*/ 173 w 173"/>
              <a:gd name="T3" fmla="*/ 39 h 70"/>
              <a:gd name="T4" fmla="*/ 173 w 173"/>
              <a:gd name="T5" fmla="*/ 39 h 70"/>
              <a:gd name="T6" fmla="*/ 173 w 173"/>
              <a:gd name="T7" fmla="*/ 39 h 70"/>
              <a:gd name="T8" fmla="*/ 167 w 173"/>
              <a:gd name="T9" fmla="*/ 0 h 70"/>
              <a:gd name="T10" fmla="*/ 167 w 173"/>
              <a:gd name="T11" fmla="*/ 0 h 70"/>
              <a:gd name="T12" fmla="*/ 167 w 173"/>
              <a:gd name="T13" fmla="*/ 0 h 70"/>
              <a:gd name="T14" fmla="*/ 152 w 173"/>
              <a:gd name="T15" fmla="*/ 0 h 70"/>
              <a:gd name="T16" fmla="*/ 8 w 173"/>
              <a:gd name="T17" fmla="*/ 15 h 70"/>
              <a:gd name="T18" fmla="*/ 8 w 173"/>
              <a:gd name="T19" fmla="*/ 15 h 70"/>
              <a:gd name="T20" fmla="*/ 8 w 173"/>
              <a:gd name="T21" fmla="*/ 15 h 70"/>
              <a:gd name="T22" fmla="*/ 0 w 173"/>
              <a:gd name="T23" fmla="*/ 36 h 70"/>
              <a:gd name="T24" fmla="*/ 0 w 173"/>
              <a:gd name="T25" fmla="*/ 36 h 70"/>
              <a:gd name="T26" fmla="*/ 0 w 173"/>
              <a:gd name="T27" fmla="*/ 36 h 70"/>
              <a:gd name="T28" fmla="*/ 12 w 173"/>
              <a:gd name="T29" fmla="*/ 55 h 70"/>
              <a:gd name="T30" fmla="*/ 12 w 173"/>
              <a:gd name="T31" fmla="*/ 55 h 70"/>
              <a:gd name="T32" fmla="*/ 12 w 173"/>
              <a:gd name="T33" fmla="*/ 55 h 70"/>
              <a:gd name="T34" fmla="*/ 21 w 173"/>
              <a:gd name="T35" fmla="*/ 55 h 70"/>
              <a:gd name="T36" fmla="*/ 159 w 173"/>
              <a:gd name="T37" fmla="*/ 70 h 70"/>
              <a:gd name="T38" fmla="*/ 159 w 173"/>
              <a:gd name="T39" fmla="*/ 70 h 70"/>
              <a:gd name="T40" fmla="*/ 160 w 173"/>
              <a:gd name="T41"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70">
                <a:moveTo>
                  <a:pt x="160" y="70"/>
                </a:moveTo>
                <a:cubicBezTo>
                  <a:pt x="164" y="60"/>
                  <a:pt x="168" y="49"/>
                  <a:pt x="173" y="39"/>
                </a:cubicBezTo>
                <a:cubicBezTo>
                  <a:pt x="173" y="39"/>
                  <a:pt x="173" y="39"/>
                  <a:pt x="173" y="39"/>
                </a:cubicBezTo>
                <a:cubicBezTo>
                  <a:pt x="173" y="39"/>
                  <a:pt x="173" y="39"/>
                  <a:pt x="173" y="39"/>
                </a:cubicBezTo>
                <a:cubicBezTo>
                  <a:pt x="171" y="26"/>
                  <a:pt x="169" y="13"/>
                  <a:pt x="167" y="0"/>
                </a:cubicBezTo>
                <a:cubicBezTo>
                  <a:pt x="167" y="0"/>
                  <a:pt x="167" y="0"/>
                  <a:pt x="167" y="0"/>
                </a:cubicBezTo>
                <a:cubicBezTo>
                  <a:pt x="167" y="0"/>
                  <a:pt x="167" y="0"/>
                  <a:pt x="167" y="0"/>
                </a:cubicBezTo>
                <a:cubicBezTo>
                  <a:pt x="162" y="0"/>
                  <a:pt x="157" y="0"/>
                  <a:pt x="152" y="0"/>
                </a:cubicBezTo>
                <a:cubicBezTo>
                  <a:pt x="104" y="0"/>
                  <a:pt x="55" y="5"/>
                  <a:pt x="8" y="15"/>
                </a:cubicBezTo>
                <a:cubicBezTo>
                  <a:pt x="8" y="15"/>
                  <a:pt x="8" y="15"/>
                  <a:pt x="8" y="15"/>
                </a:cubicBezTo>
                <a:cubicBezTo>
                  <a:pt x="8" y="15"/>
                  <a:pt x="8" y="15"/>
                  <a:pt x="8" y="15"/>
                </a:cubicBezTo>
                <a:cubicBezTo>
                  <a:pt x="5" y="23"/>
                  <a:pt x="2" y="30"/>
                  <a:pt x="0" y="36"/>
                </a:cubicBezTo>
                <a:cubicBezTo>
                  <a:pt x="0" y="36"/>
                  <a:pt x="0" y="36"/>
                  <a:pt x="0" y="36"/>
                </a:cubicBezTo>
                <a:cubicBezTo>
                  <a:pt x="0" y="36"/>
                  <a:pt x="0" y="36"/>
                  <a:pt x="0" y="36"/>
                </a:cubicBezTo>
                <a:cubicBezTo>
                  <a:pt x="4" y="42"/>
                  <a:pt x="8" y="49"/>
                  <a:pt x="12" y="55"/>
                </a:cubicBezTo>
                <a:cubicBezTo>
                  <a:pt x="12" y="55"/>
                  <a:pt x="12" y="55"/>
                  <a:pt x="12" y="55"/>
                </a:cubicBezTo>
                <a:cubicBezTo>
                  <a:pt x="12" y="55"/>
                  <a:pt x="12" y="55"/>
                  <a:pt x="12" y="55"/>
                </a:cubicBezTo>
                <a:cubicBezTo>
                  <a:pt x="15" y="55"/>
                  <a:pt x="18" y="55"/>
                  <a:pt x="21" y="55"/>
                </a:cubicBezTo>
                <a:cubicBezTo>
                  <a:pt x="67" y="55"/>
                  <a:pt x="114" y="60"/>
                  <a:pt x="159" y="70"/>
                </a:cubicBezTo>
                <a:cubicBezTo>
                  <a:pt x="159" y="70"/>
                  <a:pt x="159" y="70"/>
                  <a:pt x="159" y="70"/>
                </a:cubicBezTo>
                <a:lnTo>
                  <a:pt x="160" y="7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19"/>
          <p:cNvSpPr>
            <a:spLocks/>
          </p:cNvSpPr>
          <p:nvPr/>
        </p:nvSpPr>
        <p:spPr bwMode="auto">
          <a:xfrm>
            <a:off x="3528161" y="2171227"/>
            <a:ext cx="1583401" cy="654365"/>
          </a:xfrm>
          <a:custGeom>
            <a:avLst/>
            <a:gdLst>
              <a:gd name="T0" fmla="*/ 13 w 172"/>
              <a:gd name="T1" fmla="*/ 70 h 71"/>
              <a:gd name="T2" fmla="*/ 0 w 172"/>
              <a:gd name="T3" fmla="*/ 40 h 71"/>
              <a:gd name="T4" fmla="*/ 0 w 172"/>
              <a:gd name="T5" fmla="*/ 40 h 71"/>
              <a:gd name="T6" fmla="*/ 0 w 172"/>
              <a:gd name="T7" fmla="*/ 40 h 71"/>
              <a:gd name="T8" fmla="*/ 5 w 172"/>
              <a:gd name="T9" fmla="*/ 1 h 71"/>
              <a:gd name="T10" fmla="*/ 5 w 172"/>
              <a:gd name="T11" fmla="*/ 1 h 71"/>
              <a:gd name="T12" fmla="*/ 5 w 172"/>
              <a:gd name="T13" fmla="*/ 1 h 71"/>
              <a:gd name="T14" fmla="*/ 20 w 172"/>
              <a:gd name="T15" fmla="*/ 0 h 71"/>
              <a:gd name="T16" fmla="*/ 164 w 172"/>
              <a:gd name="T17" fmla="*/ 15 h 71"/>
              <a:gd name="T18" fmla="*/ 165 w 172"/>
              <a:gd name="T19" fmla="*/ 15 h 71"/>
              <a:gd name="T20" fmla="*/ 165 w 172"/>
              <a:gd name="T21" fmla="*/ 15 h 71"/>
              <a:gd name="T22" fmla="*/ 172 w 172"/>
              <a:gd name="T23" fmla="*/ 37 h 71"/>
              <a:gd name="T24" fmla="*/ 172 w 172"/>
              <a:gd name="T25" fmla="*/ 37 h 71"/>
              <a:gd name="T26" fmla="*/ 172 w 172"/>
              <a:gd name="T27" fmla="*/ 37 h 71"/>
              <a:gd name="T28" fmla="*/ 160 w 172"/>
              <a:gd name="T29" fmla="*/ 56 h 71"/>
              <a:gd name="T30" fmla="*/ 160 w 172"/>
              <a:gd name="T31" fmla="*/ 56 h 71"/>
              <a:gd name="T32" fmla="*/ 160 w 172"/>
              <a:gd name="T33" fmla="*/ 56 h 71"/>
              <a:gd name="T34" fmla="*/ 151 w 172"/>
              <a:gd name="T35" fmla="*/ 56 h 71"/>
              <a:gd name="T36" fmla="*/ 13 w 172"/>
              <a:gd name="T37" fmla="*/ 70 h 71"/>
              <a:gd name="T38" fmla="*/ 13 w 172"/>
              <a:gd name="T39" fmla="*/ 71 h 71"/>
              <a:gd name="T40" fmla="*/ 13 w 172"/>
              <a:gd name="T41" fmla="*/ 7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2" h="71">
                <a:moveTo>
                  <a:pt x="13" y="70"/>
                </a:moveTo>
                <a:cubicBezTo>
                  <a:pt x="8" y="60"/>
                  <a:pt x="4" y="50"/>
                  <a:pt x="0" y="40"/>
                </a:cubicBezTo>
                <a:cubicBezTo>
                  <a:pt x="0" y="40"/>
                  <a:pt x="0" y="40"/>
                  <a:pt x="0" y="40"/>
                </a:cubicBezTo>
                <a:cubicBezTo>
                  <a:pt x="0" y="40"/>
                  <a:pt x="0" y="40"/>
                  <a:pt x="0" y="40"/>
                </a:cubicBezTo>
                <a:cubicBezTo>
                  <a:pt x="1" y="26"/>
                  <a:pt x="3" y="13"/>
                  <a:pt x="5" y="1"/>
                </a:cubicBezTo>
                <a:cubicBezTo>
                  <a:pt x="5" y="1"/>
                  <a:pt x="5" y="1"/>
                  <a:pt x="5" y="1"/>
                </a:cubicBezTo>
                <a:cubicBezTo>
                  <a:pt x="5" y="1"/>
                  <a:pt x="5" y="1"/>
                  <a:pt x="5" y="1"/>
                </a:cubicBezTo>
                <a:cubicBezTo>
                  <a:pt x="10" y="1"/>
                  <a:pt x="15" y="0"/>
                  <a:pt x="20" y="0"/>
                </a:cubicBezTo>
                <a:cubicBezTo>
                  <a:pt x="68" y="0"/>
                  <a:pt x="117" y="5"/>
                  <a:pt x="164" y="15"/>
                </a:cubicBezTo>
                <a:cubicBezTo>
                  <a:pt x="165" y="15"/>
                  <a:pt x="165" y="15"/>
                  <a:pt x="165" y="15"/>
                </a:cubicBezTo>
                <a:cubicBezTo>
                  <a:pt x="165" y="15"/>
                  <a:pt x="165" y="15"/>
                  <a:pt x="165" y="15"/>
                </a:cubicBezTo>
                <a:cubicBezTo>
                  <a:pt x="167" y="23"/>
                  <a:pt x="170" y="30"/>
                  <a:pt x="172" y="37"/>
                </a:cubicBezTo>
                <a:cubicBezTo>
                  <a:pt x="172" y="37"/>
                  <a:pt x="172" y="37"/>
                  <a:pt x="172" y="37"/>
                </a:cubicBezTo>
                <a:cubicBezTo>
                  <a:pt x="172" y="37"/>
                  <a:pt x="172" y="37"/>
                  <a:pt x="172" y="37"/>
                </a:cubicBezTo>
                <a:cubicBezTo>
                  <a:pt x="168" y="43"/>
                  <a:pt x="164" y="49"/>
                  <a:pt x="160" y="56"/>
                </a:cubicBezTo>
                <a:cubicBezTo>
                  <a:pt x="160" y="56"/>
                  <a:pt x="160" y="56"/>
                  <a:pt x="160" y="56"/>
                </a:cubicBezTo>
                <a:cubicBezTo>
                  <a:pt x="160" y="56"/>
                  <a:pt x="160" y="56"/>
                  <a:pt x="160" y="56"/>
                </a:cubicBezTo>
                <a:cubicBezTo>
                  <a:pt x="157" y="56"/>
                  <a:pt x="154" y="56"/>
                  <a:pt x="151" y="56"/>
                </a:cubicBezTo>
                <a:cubicBezTo>
                  <a:pt x="105" y="56"/>
                  <a:pt x="58" y="61"/>
                  <a:pt x="13" y="70"/>
                </a:cubicBezTo>
                <a:cubicBezTo>
                  <a:pt x="13" y="71"/>
                  <a:pt x="13" y="71"/>
                  <a:pt x="13" y="71"/>
                </a:cubicBezTo>
                <a:lnTo>
                  <a:pt x="13" y="7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21"/>
          <p:cNvSpPr>
            <a:spLocks/>
          </p:cNvSpPr>
          <p:nvPr/>
        </p:nvSpPr>
        <p:spPr bwMode="auto">
          <a:xfrm>
            <a:off x="4306389" y="2876019"/>
            <a:ext cx="1593095" cy="644671"/>
          </a:xfrm>
          <a:custGeom>
            <a:avLst/>
            <a:gdLst>
              <a:gd name="T0" fmla="*/ 160 w 173"/>
              <a:gd name="T1" fmla="*/ 69 h 70"/>
              <a:gd name="T2" fmla="*/ 173 w 173"/>
              <a:gd name="T3" fmla="*/ 39 h 70"/>
              <a:gd name="T4" fmla="*/ 173 w 173"/>
              <a:gd name="T5" fmla="*/ 39 h 70"/>
              <a:gd name="T6" fmla="*/ 173 w 173"/>
              <a:gd name="T7" fmla="*/ 39 h 70"/>
              <a:gd name="T8" fmla="*/ 167 w 173"/>
              <a:gd name="T9" fmla="*/ 0 h 70"/>
              <a:gd name="T10" fmla="*/ 167 w 173"/>
              <a:gd name="T11" fmla="*/ 0 h 70"/>
              <a:gd name="T12" fmla="*/ 167 w 173"/>
              <a:gd name="T13" fmla="*/ 0 h 70"/>
              <a:gd name="T14" fmla="*/ 152 w 173"/>
              <a:gd name="T15" fmla="*/ 0 h 70"/>
              <a:gd name="T16" fmla="*/ 8 w 173"/>
              <a:gd name="T17" fmla="*/ 14 h 70"/>
              <a:gd name="T18" fmla="*/ 8 w 173"/>
              <a:gd name="T19" fmla="*/ 14 h 70"/>
              <a:gd name="T20" fmla="*/ 8 w 173"/>
              <a:gd name="T21" fmla="*/ 14 h 70"/>
              <a:gd name="T22" fmla="*/ 0 w 173"/>
              <a:gd name="T23" fmla="*/ 36 h 70"/>
              <a:gd name="T24" fmla="*/ 0 w 173"/>
              <a:gd name="T25" fmla="*/ 36 h 70"/>
              <a:gd name="T26" fmla="*/ 0 w 173"/>
              <a:gd name="T27" fmla="*/ 36 h 70"/>
              <a:gd name="T28" fmla="*/ 12 w 173"/>
              <a:gd name="T29" fmla="*/ 55 h 70"/>
              <a:gd name="T30" fmla="*/ 12 w 173"/>
              <a:gd name="T31" fmla="*/ 55 h 70"/>
              <a:gd name="T32" fmla="*/ 12 w 173"/>
              <a:gd name="T33" fmla="*/ 55 h 70"/>
              <a:gd name="T34" fmla="*/ 21 w 173"/>
              <a:gd name="T35" fmla="*/ 55 h 70"/>
              <a:gd name="T36" fmla="*/ 159 w 173"/>
              <a:gd name="T37" fmla="*/ 70 h 70"/>
              <a:gd name="T38" fmla="*/ 159 w 173"/>
              <a:gd name="T39" fmla="*/ 70 h 70"/>
              <a:gd name="T40" fmla="*/ 160 w 173"/>
              <a:gd name="T41"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70">
                <a:moveTo>
                  <a:pt x="160" y="69"/>
                </a:moveTo>
                <a:cubicBezTo>
                  <a:pt x="164" y="59"/>
                  <a:pt x="168" y="49"/>
                  <a:pt x="173" y="39"/>
                </a:cubicBezTo>
                <a:cubicBezTo>
                  <a:pt x="173" y="39"/>
                  <a:pt x="173" y="39"/>
                  <a:pt x="173" y="39"/>
                </a:cubicBezTo>
                <a:cubicBezTo>
                  <a:pt x="173" y="39"/>
                  <a:pt x="173" y="39"/>
                  <a:pt x="173" y="39"/>
                </a:cubicBezTo>
                <a:cubicBezTo>
                  <a:pt x="171" y="26"/>
                  <a:pt x="169" y="13"/>
                  <a:pt x="167" y="0"/>
                </a:cubicBezTo>
                <a:cubicBezTo>
                  <a:pt x="167" y="0"/>
                  <a:pt x="167" y="0"/>
                  <a:pt x="167" y="0"/>
                </a:cubicBezTo>
                <a:cubicBezTo>
                  <a:pt x="167" y="0"/>
                  <a:pt x="167" y="0"/>
                  <a:pt x="167" y="0"/>
                </a:cubicBezTo>
                <a:cubicBezTo>
                  <a:pt x="162" y="0"/>
                  <a:pt x="157" y="0"/>
                  <a:pt x="152" y="0"/>
                </a:cubicBezTo>
                <a:cubicBezTo>
                  <a:pt x="104" y="0"/>
                  <a:pt x="55" y="5"/>
                  <a:pt x="8" y="14"/>
                </a:cubicBezTo>
                <a:cubicBezTo>
                  <a:pt x="8" y="14"/>
                  <a:pt x="8" y="14"/>
                  <a:pt x="8" y="14"/>
                </a:cubicBezTo>
                <a:cubicBezTo>
                  <a:pt x="8" y="14"/>
                  <a:pt x="8" y="14"/>
                  <a:pt x="8" y="14"/>
                </a:cubicBezTo>
                <a:cubicBezTo>
                  <a:pt x="5" y="23"/>
                  <a:pt x="2" y="29"/>
                  <a:pt x="0" y="36"/>
                </a:cubicBezTo>
                <a:cubicBezTo>
                  <a:pt x="0" y="36"/>
                  <a:pt x="0" y="36"/>
                  <a:pt x="0" y="36"/>
                </a:cubicBezTo>
                <a:cubicBezTo>
                  <a:pt x="0" y="36"/>
                  <a:pt x="0" y="36"/>
                  <a:pt x="0" y="36"/>
                </a:cubicBezTo>
                <a:cubicBezTo>
                  <a:pt x="4" y="42"/>
                  <a:pt x="8" y="48"/>
                  <a:pt x="12" y="55"/>
                </a:cubicBezTo>
                <a:cubicBezTo>
                  <a:pt x="12" y="55"/>
                  <a:pt x="12" y="55"/>
                  <a:pt x="12" y="55"/>
                </a:cubicBezTo>
                <a:cubicBezTo>
                  <a:pt x="12" y="55"/>
                  <a:pt x="12" y="55"/>
                  <a:pt x="12" y="55"/>
                </a:cubicBezTo>
                <a:cubicBezTo>
                  <a:pt x="15" y="55"/>
                  <a:pt x="18" y="55"/>
                  <a:pt x="21" y="55"/>
                </a:cubicBezTo>
                <a:cubicBezTo>
                  <a:pt x="67" y="55"/>
                  <a:pt x="114" y="60"/>
                  <a:pt x="159" y="70"/>
                </a:cubicBezTo>
                <a:cubicBezTo>
                  <a:pt x="159" y="70"/>
                  <a:pt x="159" y="70"/>
                  <a:pt x="159" y="70"/>
                </a:cubicBezTo>
                <a:lnTo>
                  <a:pt x="160" y="69"/>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22"/>
          <p:cNvSpPr>
            <a:spLocks/>
          </p:cNvSpPr>
          <p:nvPr/>
        </p:nvSpPr>
        <p:spPr bwMode="auto">
          <a:xfrm>
            <a:off x="3599892" y="3646371"/>
            <a:ext cx="1583401" cy="654365"/>
          </a:xfrm>
          <a:custGeom>
            <a:avLst/>
            <a:gdLst>
              <a:gd name="T0" fmla="*/ 13 w 172"/>
              <a:gd name="T1" fmla="*/ 70 h 71"/>
              <a:gd name="T2" fmla="*/ 0 w 172"/>
              <a:gd name="T3" fmla="*/ 40 h 71"/>
              <a:gd name="T4" fmla="*/ 0 w 172"/>
              <a:gd name="T5" fmla="*/ 40 h 71"/>
              <a:gd name="T6" fmla="*/ 0 w 172"/>
              <a:gd name="T7" fmla="*/ 40 h 71"/>
              <a:gd name="T8" fmla="*/ 5 w 172"/>
              <a:gd name="T9" fmla="*/ 1 h 71"/>
              <a:gd name="T10" fmla="*/ 5 w 172"/>
              <a:gd name="T11" fmla="*/ 1 h 71"/>
              <a:gd name="T12" fmla="*/ 5 w 172"/>
              <a:gd name="T13" fmla="*/ 1 h 71"/>
              <a:gd name="T14" fmla="*/ 20 w 172"/>
              <a:gd name="T15" fmla="*/ 0 h 71"/>
              <a:gd name="T16" fmla="*/ 164 w 172"/>
              <a:gd name="T17" fmla="*/ 15 h 71"/>
              <a:gd name="T18" fmla="*/ 165 w 172"/>
              <a:gd name="T19" fmla="*/ 15 h 71"/>
              <a:gd name="T20" fmla="*/ 165 w 172"/>
              <a:gd name="T21" fmla="*/ 15 h 71"/>
              <a:gd name="T22" fmla="*/ 172 w 172"/>
              <a:gd name="T23" fmla="*/ 37 h 71"/>
              <a:gd name="T24" fmla="*/ 172 w 172"/>
              <a:gd name="T25" fmla="*/ 37 h 71"/>
              <a:gd name="T26" fmla="*/ 172 w 172"/>
              <a:gd name="T27" fmla="*/ 37 h 71"/>
              <a:gd name="T28" fmla="*/ 160 w 172"/>
              <a:gd name="T29" fmla="*/ 56 h 71"/>
              <a:gd name="T30" fmla="*/ 160 w 172"/>
              <a:gd name="T31" fmla="*/ 56 h 71"/>
              <a:gd name="T32" fmla="*/ 160 w 172"/>
              <a:gd name="T33" fmla="*/ 56 h 71"/>
              <a:gd name="T34" fmla="*/ 151 w 172"/>
              <a:gd name="T35" fmla="*/ 56 h 71"/>
              <a:gd name="T36" fmla="*/ 13 w 172"/>
              <a:gd name="T37" fmla="*/ 70 h 71"/>
              <a:gd name="T38" fmla="*/ 13 w 172"/>
              <a:gd name="T39" fmla="*/ 71 h 71"/>
              <a:gd name="T40" fmla="*/ 13 w 172"/>
              <a:gd name="T41" fmla="*/ 7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2" h="71">
                <a:moveTo>
                  <a:pt x="13" y="70"/>
                </a:moveTo>
                <a:cubicBezTo>
                  <a:pt x="8" y="60"/>
                  <a:pt x="4" y="50"/>
                  <a:pt x="0" y="40"/>
                </a:cubicBezTo>
                <a:cubicBezTo>
                  <a:pt x="0" y="40"/>
                  <a:pt x="0" y="40"/>
                  <a:pt x="0" y="40"/>
                </a:cubicBezTo>
                <a:cubicBezTo>
                  <a:pt x="0" y="40"/>
                  <a:pt x="0" y="40"/>
                  <a:pt x="0" y="40"/>
                </a:cubicBezTo>
                <a:cubicBezTo>
                  <a:pt x="1" y="26"/>
                  <a:pt x="3" y="13"/>
                  <a:pt x="5" y="1"/>
                </a:cubicBezTo>
                <a:cubicBezTo>
                  <a:pt x="5" y="1"/>
                  <a:pt x="5" y="1"/>
                  <a:pt x="5" y="1"/>
                </a:cubicBezTo>
                <a:cubicBezTo>
                  <a:pt x="5" y="1"/>
                  <a:pt x="5" y="1"/>
                  <a:pt x="5" y="1"/>
                </a:cubicBezTo>
                <a:cubicBezTo>
                  <a:pt x="10" y="1"/>
                  <a:pt x="15" y="0"/>
                  <a:pt x="20" y="0"/>
                </a:cubicBezTo>
                <a:cubicBezTo>
                  <a:pt x="68" y="0"/>
                  <a:pt x="117" y="5"/>
                  <a:pt x="164" y="15"/>
                </a:cubicBezTo>
                <a:cubicBezTo>
                  <a:pt x="165" y="15"/>
                  <a:pt x="165" y="15"/>
                  <a:pt x="165" y="15"/>
                </a:cubicBezTo>
                <a:cubicBezTo>
                  <a:pt x="165" y="15"/>
                  <a:pt x="165" y="15"/>
                  <a:pt x="165" y="15"/>
                </a:cubicBezTo>
                <a:cubicBezTo>
                  <a:pt x="167" y="23"/>
                  <a:pt x="170" y="30"/>
                  <a:pt x="172" y="37"/>
                </a:cubicBezTo>
                <a:cubicBezTo>
                  <a:pt x="172" y="37"/>
                  <a:pt x="172" y="37"/>
                  <a:pt x="172" y="37"/>
                </a:cubicBezTo>
                <a:cubicBezTo>
                  <a:pt x="172" y="37"/>
                  <a:pt x="172" y="37"/>
                  <a:pt x="172" y="37"/>
                </a:cubicBezTo>
                <a:cubicBezTo>
                  <a:pt x="168" y="43"/>
                  <a:pt x="164" y="49"/>
                  <a:pt x="160" y="56"/>
                </a:cubicBezTo>
                <a:cubicBezTo>
                  <a:pt x="160" y="56"/>
                  <a:pt x="160" y="56"/>
                  <a:pt x="160" y="56"/>
                </a:cubicBezTo>
                <a:cubicBezTo>
                  <a:pt x="160" y="56"/>
                  <a:pt x="160" y="56"/>
                  <a:pt x="160" y="56"/>
                </a:cubicBezTo>
                <a:cubicBezTo>
                  <a:pt x="157" y="56"/>
                  <a:pt x="154" y="56"/>
                  <a:pt x="151" y="56"/>
                </a:cubicBezTo>
                <a:cubicBezTo>
                  <a:pt x="105" y="56"/>
                  <a:pt x="58" y="61"/>
                  <a:pt x="13" y="70"/>
                </a:cubicBezTo>
                <a:cubicBezTo>
                  <a:pt x="13" y="71"/>
                  <a:pt x="13" y="71"/>
                  <a:pt x="13" y="71"/>
                </a:cubicBezTo>
                <a:lnTo>
                  <a:pt x="13" y="7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Group 14"/>
          <p:cNvGrpSpPr/>
          <p:nvPr/>
        </p:nvGrpSpPr>
        <p:grpSpPr>
          <a:xfrm>
            <a:off x="5299620" y="1520952"/>
            <a:ext cx="295504" cy="295508"/>
            <a:chOff x="4987925" y="5468938"/>
            <a:chExt cx="449263" cy="449262"/>
          </a:xfrm>
          <a:solidFill>
            <a:schemeClr val="bg1"/>
          </a:solidFill>
        </p:grpSpPr>
        <p:sp>
          <p:nvSpPr>
            <p:cNvPr id="16" name="Freeform 15"/>
            <p:cNvSpPr>
              <a:spLocks/>
            </p:cNvSpPr>
            <p:nvPr/>
          </p:nvSpPr>
          <p:spPr bwMode="auto">
            <a:xfrm>
              <a:off x="5219700" y="5805488"/>
              <a:ext cx="22225" cy="19050"/>
            </a:xfrm>
            <a:custGeom>
              <a:avLst/>
              <a:gdLst>
                <a:gd name="T0" fmla="*/ 0 w 6"/>
                <a:gd name="T1" fmla="*/ 1 h 5"/>
                <a:gd name="T2" fmla="*/ 0 w 6"/>
                <a:gd name="T3" fmla="*/ 1 h 5"/>
                <a:gd name="T4" fmla="*/ 6 w 6"/>
                <a:gd name="T5" fmla="*/ 5 h 5"/>
                <a:gd name="T6" fmla="*/ 4 w 6"/>
                <a:gd name="T7" fmla="*/ 0 h 5"/>
                <a:gd name="T8" fmla="*/ 0 w 6"/>
                <a:gd name="T9" fmla="*/ 1 h 5"/>
              </a:gdLst>
              <a:ahLst/>
              <a:cxnLst>
                <a:cxn ang="0">
                  <a:pos x="T0" y="T1"/>
                </a:cxn>
                <a:cxn ang="0">
                  <a:pos x="T2" y="T3"/>
                </a:cxn>
                <a:cxn ang="0">
                  <a:pos x="T4" y="T5"/>
                </a:cxn>
                <a:cxn ang="0">
                  <a:pos x="T6" y="T7"/>
                </a:cxn>
                <a:cxn ang="0">
                  <a:pos x="T8" y="T9"/>
                </a:cxn>
              </a:cxnLst>
              <a:rect l="0" t="0" r="r" b="b"/>
              <a:pathLst>
                <a:path w="6" h="5">
                  <a:moveTo>
                    <a:pt x="0" y="1"/>
                  </a:moveTo>
                  <a:cubicBezTo>
                    <a:pt x="0" y="1"/>
                    <a:pt x="0" y="1"/>
                    <a:pt x="0" y="1"/>
                  </a:cubicBezTo>
                  <a:cubicBezTo>
                    <a:pt x="2" y="3"/>
                    <a:pt x="4" y="4"/>
                    <a:pt x="6" y="5"/>
                  </a:cubicBezTo>
                  <a:cubicBezTo>
                    <a:pt x="5" y="4"/>
                    <a:pt x="4" y="2"/>
                    <a:pt x="4" y="0"/>
                  </a:cubicBezTo>
                  <a:cubicBezTo>
                    <a:pt x="2" y="0"/>
                    <a:pt x="1"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16"/>
            <p:cNvSpPr>
              <a:spLocks/>
            </p:cNvSpPr>
            <p:nvPr/>
          </p:nvSpPr>
          <p:spPr bwMode="auto">
            <a:xfrm>
              <a:off x="5192713" y="5761038"/>
              <a:ext cx="38100" cy="30162"/>
            </a:xfrm>
            <a:custGeom>
              <a:avLst/>
              <a:gdLst>
                <a:gd name="T0" fmla="*/ 9 w 10"/>
                <a:gd name="T1" fmla="*/ 0 h 8"/>
                <a:gd name="T2" fmla="*/ 0 w 10"/>
                <a:gd name="T3" fmla="*/ 0 h 8"/>
                <a:gd name="T4" fmla="*/ 3 w 10"/>
                <a:gd name="T5" fmla="*/ 8 h 8"/>
                <a:gd name="T6" fmla="*/ 10 w 10"/>
                <a:gd name="T7" fmla="*/ 7 h 8"/>
                <a:gd name="T8" fmla="*/ 9 w 10"/>
                <a:gd name="T9" fmla="*/ 0 h 8"/>
              </a:gdLst>
              <a:ahLst/>
              <a:cxnLst>
                <a:cxn ang="0">
                  <a:pos x="T0" y="T1"/>
                </a:cxn>
                <a:cxn ang="0">
                  <a:pos x="T2" y="T3"/>
                </a:cxn>
                <a:cxn ang="0">
                  <a:pos x="T4" y="T5"/>
                </a:cxn>
                <a:cxn ang="0">
                  <a:pos x="T6" y="T7"/>
                </a:cxn>
                <a:cxn ang="0">
                  <a:pos x="T8" y="T9"/>
                </a:cxn>
              </a:cxnLst>
              <a:rect l="0" t="0" r="r" b="b"/>
              <a:pathLst>
                <a:path w="10" h="8">
                  <a:moveTo>
                    <a:pt x="9" y="0"/>
                  </a:moveTo>
                  <a:cubicBezTo>
                    <a:pt x="0" y="0"/>
                    <a:pt x="0" y="0"/>
                    <a:pt x="0" y="0"/>
                  </a:cubicBezTo>
                  <a:cubicBezTo>
                    <a:pt x="1" y="3"/>
                    <a:pt x="2" y="6"/>
                    <a:pt x="3" y="8"/>
                  </a:cubicBezTo>
                  <a:cubicBezTo>
                    <a:pt x="5" y="8"/>
                    <a:pt x="7" y="7"/>
                    <a:pt x="10" y="7"/>
                  </a:cubicBezTo>
                  <a:cubicBezTo>
                    <a:pt x="10" y="4"/>
                    <a:pt x="9" y="2"/>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17"/>
            <p:cNvSpPr>
              <a:spLocks/>
            </p:cNvSpPr>
            <p:nvPr/>
          </p:nvSpPr>
          <p:spPr bwMode="auto">
            <a:xfrm>
              <a:off x="5253038" y="5802313"/>
              <a:ext cx="52388" cy="33337"/>
            </a:xfrm>
            <a:custGeom>
              <a:avLst/>
              <a:gdLst>
                <a:gd name="T0" fmla="*/ 0 w 14"/>
                <a:gd name="T1" fmla="*/ 0 h 9"/>
                <a:gd name="T2" fmla="*/ 2 w 14"/>
                <a:gd name="T3" fmla="*/ 5 h 9"/>
                <a:gd name="T4" fmla="*/ 4 w 14"/>
                <a:gd name="T5" fmla="*/ 9 h 9"/>
                <a:gd name="T6" fmla="*/ 10 w 14"/>
                <a:gd name="T7" fmla="*/ 9 h 9"/>
                <a:gd name="T8" fmla="*/ 13 w 14"/>
                <a:gd name="T9" fmla="*/ 5 h 9"/>
                <a:gd name="T10" fmla="*/ 14 w 14"/>
                <a:gd name="T11" fmla="*/ 0 h 9"/>
                <a:gd name="T12" fmla="*/ 0 w 14"/>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4" h="9">
                  <a:moveTo>
                    <a:pt x="0" y="0"/>
                  </a:moveTo>
                  <a:cubicBezTo>
                    <a:pt x="1" y="2"/>
                    <a:pt x="1" y="3"/>
                    <a:pt x="2" y="5"/>
                  </a:cubicBezTo>
                  <a:cubicBezTo>
                    <a:pt x="3" y="6"/>
                    <a:pt x="3" y="8"/>
                    <a:pt x="4" y="9"/>
                  </a:cubicBezTo>
                  <a:cubicBezTo>
                    <a:pt x="6" y="9"/>
                    <a:pt x="8" y="9"/>
                    <a:pt x="10" y="9"/>
                  </a:cubicBezTo>
                  <a:cubicBezTo>
                    <a:pt x="11" y="8"/>
                    <a:pt x="12" y="6"/>
                    <a:pt x="13" y="5"/>
                  </a:cubicBezTo>
                  <a:cubicBezTo>
                    <a:pt x="13" y="3"/>
                    <a:pt x="14" y="2"/>
                    <a:pt x="14" y="0"/>
                  </a:cubicBezTo>
                  <a:cubicBezTo>
                    <a:pt x="10" y="0"/>
                    <a:pt x="5"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Freeform 18"/>
            <p:cNvSpPr>
              <a:spLocks/>
            </p:cNvSpPr>
            <p:nvPr/>
          </p:nvSpPr>
          <p:spPr bwMode="auto">
            <a:xfrm>
              <a:off x="5219700" y="5670550"/>
              <a:ext cx="22225" cy="22225"/>
            </a:xfrm>
            <a:custGeom>
              <a:avLst/>
              <a:gdLst>
                <a:gd name="T0" fmla="*/ 0 w 6"/>
                <a:gd name="T1" fmla="*/ 5 h 6"/>
                <a:gd name="T2" fmla="*/ 4 w 6"/>
                <a:gd name="T3" fmla="*/ 6 h 6"/>
                <a:gd name="T4" fmla="*/ 6 w 6"/>
                <a:gd name="T5" fmla="*/ 0 h 6"/>
                <a:gd name="T6" fmla="*/ 0 w 6"/>
                <a:gd name="T7" fmla="*/ 5 h 6"/>
                <a:gd name="T8" fmla="*/ 0 w 6"/>
                <a:gd name="T9" fmla="*/ 5 h 6"/>
              </a:gdLst>
              <a:ahLst/>
              <a:cxnLst>
                <a:cxn ang="0">
                  <a:pos x="T0" y="T1"/>
                </a:cxn>
                <a:cxn ang="0">
                  <a:pos x="T2" y="T3"/>
                </a:cxn>
                <a:cxn ang="0">
                  <a:pos x="T4" y="T5"/>
                </a:cxn>
                <a:cxn ang="0">
                  <a:pos x="T6" y="T7"/>
                </a:cxn>
                <a:cxn ang="0">
                  <a:pos x="T8" y="T9"/>
                </a:cxn>
              </a:cxnLst>
              <a:rect l="0" t="0" r="r" b="b"/>
              <a:pathLst>
                <a:path w="6" h="6">
                  <a:moveTo>
                    <a:pt x="0" y="5"/>
                  </a:moveTo>
                  <a:cubicBezTo>
                    <a:pt x="1" y="5"/>
                    <a:pt x="2" y="6"/>
                    <a:pt x="4" y="6"/>
                  </a:cubicBezTo>
                  <a:cubicBezTo>
                    <a:pt x="4" y="4"/>
                    <a:pt x="5" y="2"/>
                    <a:pt x="6" y="0"/>
                  </a:cubicBezTo>
                  <a:cubicBezTo>
                    <a:pt x="4" y="2"/>
                    <a:pt x="2" y="3"/>
                    <a:pt x="0" y="5"/>
                  </a:cubicBezTo>
                  <a:cubicBezTo>
                    <a:pt x="0" y="5"/>
                    <a:pt x="0" y="5"/>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19"/>
            <p:cNvSpPr>
              <a:spLocks/>
            </p:cNvSpPr>
            <p:nvPr/>
          </p:nvSpPr>
          <p:spPr bwMode="auto">
            <a:xfrm>
              <a:off x="5321300" y="5670550"/>
              <a:ext cx="22225" cy="22225"/>
            </a:xfrm>
            <a:custGeom>
              <a:avLst/>
              <a:gdLst>
                <a:gd name="T0" fmla="*/ 6 w 6"/>
                <a:gd name="T1" fmla="*/ 5 h 6"/>
                <a:gd name="T2" fmla="*/ 6 w 6"/>
                <a:gd name="T3" fmla="*/ 5 h 6"/>
                <a:gd name="T4" fmla="*/ 0 w 6"/>
                <a:gd name="T5" fmla="*/ 0 h 6"/>
                <a:gd name="T6" fmla="*/ 2 w 6"/>
                <a:gd name="T7" fmla="*/ 6 h 6"/>
                <a:gd name="T8" fmla="*/ 6 w 6"/>
                <a:gd name="T9" fmla="*/ 5 h 6"/>
              </a:gdLst>
              <a:ahLst/>
              <a:cxnLst>
                <a:cxn ang="0">
                  <a:pos x="T0" y="T1"/>
                </a:cxn>
                <a:cxn ang="0">
                  <a:pos x="T2" y="T3"/>
                </a:cxn>
                <a:cxn ang="0">
                  <a:pos x="T4" y="T5"/>
                </a:cxn>
                <a:cxn ang="0">
                  <a:pos x="T6" y="T7"/>
                </a:cxn>
                <a:cxn ang="0">
                  <a:pos x="T8" y="T9"/>
                </a:cxn>
              </a:cxnLst>
              <a:rect l="0" t="0" r="r" b="b"/>
              <a:pathLst>
                <a:path w="6" h="6">
                  <a:moveTo>
                    <a:pt x="6" y="5"/>
                  </a:moveTo>
                  <a:cubicBezTo>
                    <a:pt x="6" y="5"/>
                    <a:pt x="6" y="5"/>
                    <a:pt x="6" y="5"/>
                  </a:cubicBezTo>
                  <a:cubicBezTo>
                    <a:pt x="4" y="3"/>
                    <a:pt x="2" y="2"/>
                    <a:pt x="0" y="0"/>
                  </a:cubicBezTo>
                  <a:cubicBezTo>
                    <a:pt x="0" y="2"/>
                    <a:pt x="1" y="4"/>
                    <a:pt x="2" y="6"/>
                  </a:cubicBezTo>
                  <a:cubicBezTo>
                    <a:pt x="3" y="6"/>
                    <a:pt x="5" y="5"/>
                    <a:pt x="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20"/>
            <p:cNvSpPr>
              <a:spLocks/>
            </p:cNvSpPr>
            <p:nvPr/>
          </p:nvSpPr>
          <p:spPr bwMode="auto">
            <a:xfrm>
              <a:off x="5253038" y="5664200"/>
              <a:ext cx="52388" cy="33337"/>
            </a:xfrm>
            <a:custGeom>
              <a:avLst/>
              <a:gdLst>
                <a:gd name="T0" fmla="*/ 14 w 14"/>
                <a:gd name="T1" fmla="*/ 9 h 9"/>
                <a:gd name="T2" fmla="*/ 13 w 14"/>
                <a:gd name="T3" fmla="*/ 4 h 9"/>
                <a:gd name="T4" fmla="*/ 10 w 14"/>
                <a:gd name="T5" fmla="*/ 0 h 9"/>
                <a:gd name="T6" fmla="*/ 4 w 14"/>
                <a:gd name="T7" fmla="*/ 0 h 9"/>
                <a:gd name="T8" fmla="*/ 2 w 14"/>
                <a:gd name="T9" fmla="*/ 4 h 9"/>
                <a:gd name="T10" fmla="*/ 0 w 14"/>
                <a:gd name="T11" fmla="*/ 9 h 9"/>
                <a:gd name="T12" fmla="*/ 14 w 14"/>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14" h="9">
                  <a:moveTo>
                    <a:pt x="14" y="9"/>
                  </a:moveTo>
                  <a:cubicBezTo>
                    <a:pt x="14" y="7"/>
                    <a:pt x="13" y="6"/>
                    <a:pt x="13" y="4"/>
                  </a:cubicBezTo>
                  <a:cubicBezTo>
                    <a:pt x="12" y="3"/>
                    <a:pt x="11" y="1"/>
                    <a:pt x="10" y="0"/>
                  </a:cubicBezTo>
                  <a:cubicBezTo>
                    <a:pt x="8" y="0"/>
                    <a:pt x="6" y="0"/>
                    <a:pt x="4" y="0"/>
                  </a:cubicBezTo>
                  <a:cubicBezTo>
                    <a:pt x="3" y="1"/>
                    <a:pt x="3" y="3"/>
                    <a:pt x="2" y="4"/>
                  </a:cubicBezTo>
                  <a:cubicBezTo>
                    <a:pt x="1" y="6"/>
                    <a:pt x="1" y="7"/>
                    <a:pt x="0" y="9"/>
                  </a:cubicBezTo>
                  <a:cubicBezTo>
                    <a:pt x="5" y="9"/>
                    <a:pt x="10" y="9"/>
                    <a:pt x="1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21"/>
            <p:cNvSpPr>
              <a:spLocks/>
            </p:cNvSpPr>
            <p:nvPr/>
          </p:nvSpPr>
          <p:spPr bwMode="auto">
            <a:xfrm>
              <a:off x="5192713" y="5708650"/>
              <a:ext cx="38100" cy="30162"/>
            </a:xfrm>
            <a:custGeom>
              <a:avLst/>
              <a:gdLst>
                <a:gd name="T0" fmla="*/ 10 w 10"/>
                <a:gd name="T1" fmla="*/ 1 h 8"/>
                <a:gd name="T2" fmla="*/ 3 w 10"/>
                <a:gd name="T3" fmla="*/ 0 h 8"/>
                <a:gd name="T4" fmla="*/ 0 w 10"/>
                <a:gd name="T5" fmla="*/ 8 h 8"/>
                <a:gd name="T6" fmla="*/ 9 w 10"/>
                <a:gd name="T7" fmla="*/ 8 h 8"/>
                <a:gd name="T8" fmla="*/ 10 w 10"/>
                <a:gd name="T9" fmla="*/ 1 h 8"/>
              </a:gdLst>
              <a:ahLst/>
              <a:cxnLst>
                <a:cxn ang="0">
                  <a:pos x="T0" y="T1"/>
                </a:cxn>
                <a:cxn ang="0">
                  <a:pos x="T2" y="T3"/>
                </a:cxn>
                <a:cxn ang="0">
                  <a:pos x="T4" y="T5"/>
                </a:cxn>
                <a:cxn ang="0">
                  <a:pos x="T6" y="T7"/>
                </a:cxn>
                <a:cxn ang="0">
                  <a:pos x="T8" y="T9"/>
                </a:cxn>
              </a:cxnLst>
              <a:rect l="0" t="0" r="r" b="b"/>
              <a:pathLst>
                <a:path w="10" h="8">
                  <a:moveTo>
                    <a:pt x="10" y="1"/>
                  </a:moveTo>
                  <a:cubicBezTo>
                    <a:pt x="7" y="1"/>
                    <a:pt x="5" y="0"/>
                    <a:pt x="3" y="0"/>
                  </a:cubicBezTo>
                  <a:cubicBezTo>
                    <a:pt x="2" y="2"/>
                    <a:pt x="1" y="5"/>
                    <a:pt x="0" y="8"/>
                  </a:cubicBezTo>
                  <a:cubicBezTo>
                    <a:pt x="9" y="8"/>
                    <a:pt x="9" y="8"/>
                    <a:pt x="9" y="8"/>
                  </a:cubicBezTo>
                  <a:cubicBezTo>
                    <a:pt x="9" y="6"/>
                    <a:pt x="10" y="3"/>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Freeform 22"/>
            <p:cNvSpPr>
              <a:spLocks/>
            </p:cNvSpPr>
            <p:nvPr/>
          </p:nvSpPr>
          <p:spPr bwMode="auto">
            <a:xfrm>
              <a:off x="5249863" y="5716588"/>
              <a:ext cx="63500" cy="22225"/>
            </a:xfrm>
            <a:custGeom>
              <a:avLst/>
              <a:gdLst>
                <a:gd name="T0" fmla="*/ 0 w 17"/>
                <a:gd name="T1" fmla="*/ 0 h 6"/>
                <a:gd name="T2" fmla="*/ 0 w 17"/>
                <a:gd name="T3" fmla="*/ 6 h 6"/>
                <a:gd name="T4" fmla="*/ 17 w 17"/>
                <a:gd name="T5" fmla="*/ 6 h 6"/>
                <a:gd name="T6" fmla="*/ 16 w 17"/>
                <a:gd name="T7" fmla="*/ 0 h 6"/>
                <a:gd name="T8" fmla="*/ 0 w 17"/>
                <a:gd name="T9" fmla="*/ 0 h 6"/>
              </a:gdLst>
              <a:ahLst/>
              <a:cxnLst>
                <a:cxn ang="0">
                  <a:pos x="T0" y="T1"/>
                </a:cxn>
                <a:cxn ang="0">
                  <a:pos x="T2" y="T3"/>
                </a:cxn>
                <a:cxn ang="0">
                  <a:pos x="T4" y="T5"/>
                </a:cxn>
                <a:cxn ang="0">
                  <a:pos x="T6" y="T7"/>
                </a:cxn>
                <a:cxn ang="0">
                  <a:pos x="T8" y="T9"/>
                </a:cxn>
              </a:cxnLst>
              <a:rect l="0" t="0" r="r" b="b"/>
              <a:pathLst>
                <a:path w="17" h="6">
                  <a:moveTo>
                    <a:pt x="0" y="0"/>
                  </a:moveTo>
                  <a:cubicBezTo>
                    <a:pt x="0" y="2"/>
                    <a:pt x="0" y="4"/>
                    <a:pt x="0" y="6"/>
                  </a:cubicBezTo>
                  <a:cubicBezTo>
                    <a:pt x="17" y="6"/>
                    <a:pt x="17" y="6"/>
                    <a:pt x="17" y="6"/>
                  </a:cubicBezTo>
                  <a:cubicBezTo>
                    <a:pt x="17" y="4"/>
                    <a:pt x="17" y="2"/>
                    <a:pt x="16" y="0"/>
                  </a:cubicBezTo>
                  <a:cubicBezTo>
                    <a:pt x="11" y="0"/>
                    <a:pt x="5"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Freeform 23"/>
            <p:cNvSpPr>
              <a:spLocks/>
            </p:cNvSpPr>
            <p:nvPr/>
          </p:nvSpPr>
          <p:spPr bwMode="auto">
            <a:xfrm>
              <a:off x="5332413" y="5708650"/>
              <a:ext cx="33338" cy="30162"/>
            </a:xfrm>
            <a:custGeom>
              <a:avLst/>
              <a:gdLst>
                <a:gd name="T0" fmla="*/ 0 w 9"/>
                <a:gd name="T1" fmla="*/ 1 h 8"/>
                <a:gd name="T2" fmla="*/ 0 w 9"/>
                <a:gd name="T3" fmla="*/ 8 h 8"/>
                <a:gd name="T4" fmla="*/ 9 w 9"/>
                <a:gd name="T5" fmla="*/ 8 h 8"/>
                <a:gd name="T6" fmla="*/ 6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cubicBezTo>
                    <a:pt x="0" y="3"/>
                    <a:pt x="0" y="6"/>
                    <a:pt x="0" y="8"/>
                  </a:cubicBezTo>
                  <a:cubicBezTo>
                    <a:pt x="9" y="8"/>
                    <a:pt x="9" y="8"/>
                    <a:pt x="9" y="8"/>
                  </a:cubicBezTo>
                  <a:cubicBezTo>
                    <a:pt x="9" y="5"/>
                    <a:pt x="8" y="2"/>
                    <a:pt x="6" y="0"/>
                  </a:cubicBezTo>
                  <a:cubicBezTo>
                    <a:pt x="4" y="0"/>
                    <a:pt x="2"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24"/>
            <p:cNvSpPr>
              <a:spLocks/>
            </p:cNvSpPr>
            <p:nvPr/>
          </p:nvSpPr>
          <p:spPr bwMode="auto">
            <a:xfrm>
              <a:off x="5332413" y="5761038"/>
              <a:ext cx="33338" cy="30162"/>
            </a:xfrm>
            <a:custGeom>
              <a:avLst/>
              <a:gdLst>
                <a:gd name="T0" fmla="*/ 0 w 9"/>
                <a:gd name="T1" fmla="*/ 7 h 8"/>
                <a:gd name="T2" fmla="*/ 6 w 9"/>
                <a:gd name="T3" fmla="*/ 8 h 8"/>
                <a:gd name="T4" fmla="*/ 9 w 9"/>
                <a:gd name="T5" fmla="*/ 0 h 8"/>
                <a:gd name="T6" fmla="*/ 0 w 9"/>
                <a:gd name="T7" fmla="*/ 0 h 8"/>
                <a:gd name="T8" fmla="*/ 0 w 9"/>
                <a:gd name="T9" fmla="*/ 7 h 8"/>
              </a:gdLst>
              <a:ahLst/>
              <a:cxnLst>
                <a:cxn ang="0">
                  <a:pos x="T0" y="T1"/>
                </a:cxn>
                <a:cxn ang="0">
                  <a:pos x="T2" y="T3"/>
                </a:cxn>
                <a:cxn ang="0">
                  <a:pos x="T4" y="T5"/>
                </a:cxn>
                <a:cxn ang="0">
                  <a:pos x="T6" y="T7"/>
                </a:cxn>
                <a:cxn ang="0">
                  <a:pos x="T8" y="T9"/>
                </a:cxn>
              </a:cxnLst>
              <a:rect l="0" t="0" r="r" b="b"/>
              <a:pathLst>
                <a:path w="9" h="8">
                  <a:moveTo>
                    <a:pt x="0" y="7"/>
                  </a:moveTo>
                  <a:cubicBezTo>
                    <a:pt x="2" y="7"/>
                    <a:pt x="4" y="8"/>
                    <a:pt x="6" y="8"/>
                  </a:cubicBezTo>
                  <a:cubicBezTo>
                    <a:pt x="8" y="6"/>
                    <a:pt x="9" y="3"/>
                    <a:pt x="9" y="0"/>
                  </a:cubicBezTo>
                  <a:cubicBezTo>
                    <a:pt x="0" y="0"/>
                    <a:pt x="0" y="0"/>
                    <a:pt x="0" y="0"/>
                  </a:cubicBezTo>
                  <a:cubicBezTo>
                    <a:pt x="0" y="2"/>
                    <a:pt x="0" y="4"/>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25"/>
            <p:cNvSpPr>
              <a:spLocks/>
            </p:cNvSpPr>
            <p:nvPr/>
          </p:nvSpPr>
          <p:spPr bwMode="auto">
            <a:xfrm>
              <a:off x="5249863" y="5761038"/>
              <a:ext cx="63500" cy="22225"/>
            </a:xfrm>
            <a:custGeom>
              <a:avLst/>
              <a:gdLst>
                <a:gd name="T0" fmla="*/ 0 w 17"/>
                <a:gd name="T1" fmla="*/ 6 h 6"/>
                <a:gd name="T2" fmla="*/ 8 w 17"/>
                <a:gd name="T3" fmla="*/ 6 h 6"/>
                <a:gd name="T4" fmla="*/ 16 w 17"/>
                <a:gd name="T5" fmla="*/ 6 h 6"/>
                <a:gd name="T6" fmla="*/ 17 w 17"/>
                <a:gd name="T7" fmla="*/ 0 h 6"/>
                <a:gd name="T8" fmla="*/ 0 w 17"/>
                <a:gd name="T9" fmla="*/ 0 h 6"/>
                <a:gd name="T10" fmla="*/ 0 w 17"/>
                <a:gd name="T11" fmla="*/ 6 h 6"/>
              </a:gdLst>
              <a:ahLst/>
              <a:cxnLst>
                <a:cxn ang="0">
                  <a:pos x="T0" y="T1"/>
                </a:cxn>
                <a:cxn ang="0">
                  <a:pos x="T2" y="T3"/>
                </a:cxn>
                <a:cxn ang="0">
                  <a:pos x="T4" y="T5"/>
                </a:cxn>
                <a:cxn ang="0">
                  <a:pos x="T6" y="T7"/>
                </a:cxn>
                <a:cxn ang="0">
                  <a:pos x="T8" y="T9"/>
                </a:cxn>
                <a:cxn ang="0">
                  <a:pos x="T10" y="T11"/>
                </a:cxn>
              </a:cxnLst>
              <a:rect l="0" t="0" r="r" b="b"/>
              <a:pathLst>
                <a:path w="17" h="6">
                  <a:moveTo>
                    <a:pt x="0" y="6"/>
                  </a:moveTo>
                  <a:cubicBezTo>
                    <a:pt x="3" y="6"/>
                    <a:pt x="6" y="6"/>
                    <a:pt x="8" y="6"/>
                  </a:cubicBezTo>
                  <a:cubicBezTo>
                    <a:pt x="11" y="6"/>
                    <a:pt x="14" y="6"/>
                    <a:pt x="16" y="6"/>
                  </a:cubicBezTo>
                  <a:cubicBezTo>
                    <a:pt x="17" y="4"/>
                    <a:pt x="17" y="2"/>
                    <a:pt x="17" y="0"/>
                  </a:cubicBezTo>
                  <a:cubicBezTo>
                    <a:pt x="0" y="0"/>
                    <a:pt x="0" y="0"/>
                    <a:pt x="0" y="0"/>
                  </a:cubicBezTo>
                  <a:cubicBezTo>
                    <a:pt x="0" y="2"/>
                    <a:pt x="0" y="4"/>
                    <a:pt x="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26"/>
            <p:cNvSpPr>
              <a:spLocks/>
            </p:cNvSpPr>
            <p:nvPr/>
          </p:nvSpPr>
          <p:spPr bwMode="auto">
            <a:xfrm>
              <a:off x="5321300" y="5805488"/>
              <a:ext cx="22225" cy="19050"/>
            </a:xfrm>
            <a:custGeom>
              <a:avLst/>
              <a:gdLst>
                <a:gd name="T0" fmla="*/ 0 w 6"/>
                <a:gd name="T1" fmla="*/ 5 h 5"/>
                <a:gd name="T2" fmla="*/ 6 w 6"/>
                <a:gd name="T3" fmla="*/ 1 h 5"/>
                <a:gd name="T4" fmla="*/ 6 w 6"/>
                <a:gd name="T5" fmla="*/ 1 h 5"/>
                <a:gd name="T6" fmla="*/ 2 w 6"/>
                <a:gd name="T7" fmla="*/ 0 h 5"/>
                <a:gd name="T8" fmla="*/ 0 w 6"/>
                <a:gd name="T9" fmla="*/ 5 h 5"/>
              </a:gdLst>
              <a:ahLst/>
              <a:cxnLst>
                <a:cxn ang="0">
                  <a:pos x="T0" y="T1"/>
                </a:cxn>
                <a:cxn ang="0">
                  <a:pos x="T2" y="T3"/>
                </a:cxn>
                <a:cxn ang="0">
                  <a:pos x="T4" y="T5"/>
                </a:cxn>
                <a:cxn ang="0">
                  <a:pos x="T6" y="T7"/>
                </a:cxn>
                <a:cxn ang="0">
                  <a:pos x="T8" y="T9"/>
                </a:cxn>
              </a:cxnLst>
              <a:rect l="0" t="0" r="r" b="b"/>
              <a:pathLst>
                <a:path w="6" h="5">
                  <a:moveTo>
                    <a:pt x="0" y="5"/>
                  </a:moveTo>
                  <a:cubicBezTo>
                    <a:pt x="2" y="4"/>
                    <a:pt x="4" y="3"/>
                    <a:pt x="6" y="1"/>
                  </a:cubicBezTo>
                  <a:cubicBezTo>
                    <a:pt x="6" y="1"/>
                    <a:pt x="6" y="1"/>
                    <a:pt x="6" y="1"/>
                  </a:cubicBezTo>
                  <a:cubicBezTo>
                    <a:pt x="5" y="0"/>
                    <a:pt x="3" y="0"/>
                    <a:pt x="2" y="0"/>
                  </a:cubicBezTo>
                  <a:cubicBezTo>
                    <a:pt x="1" y="2"/>
                    <a:pt x="0" y="4"/>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Freeform 27"/>
            <p:cNvSpPr>
              <a:spLocks/>
            </p:cNvSpPr>
            <p:nvPr/>
          </p:nvSpPr>
          <p:spPr bwMode="auto">
            <a:xfrm>
              <a:off x="4987925" y="5468938"/>
              <a:ext cx="82550" cy="449262"/>
            </a:xfrm>
            <a:custGeom>
              <a:avLst/>
              <a:gdLst>
                <a:gd name="T0" fmla="*/ 0 w 22"/>
                <a:gd name="T1" fmla="*/ 20 h 120"/>
                <a:gd name="T2" fmla="*/ 0 w 22"/>
                <a:gd name="T3" fmla="*/ 100 h 120"/>
                <a:gd name="T4" fmla="*/ 19 w 22"/>
                <a:gd name="T5" fmla="*/ 120 h 120"/>
                <a:gd name="T6" fmla="*/ 22 w 22"/>
                <a:gd name="T7" fmla="*/ 120 h 120"/>
                <a:gd name="T8" fmla="*/ 22 w 22"/>
                <a:gd name="T9" fmla="*/ 0 h 120"/>
                <a:gd name="T10" fmla="*/ 19 w 22"/>
                <a:gd name="T11" fmla="*/ 0 h 120"/>
                <a:gd name="T12" fmla="*/ 0 w 22"/>
                <a:gd name="T13" fmla="*/ 20 h 120"/>
              </a:gdLst>
              <a:ahLst/>
              <a:cxnLst>
                <a:cxn ang="0">
                  <a:pos x="T0" y="T1"/>
                </a:cxn>
                <a:cxn ang="0">
                  <a:pos x="T2" y="T3"/>
                </a:cxn>
                <a:cxn ang="0">
                  <a:pos x="T4" y="T5"/>
                </a:cxn>
                <a:cxn ang="0">
                  <a:pos x="T6" y="T7"/>
                </a:cxn>
                <a:cxn ang="0">
                  <a:pos x="T8" y="T9"/>
                </a:cxn>
                <a:cxn ang="0">
                  <a:pos x="T10" y="T11"/>
                </a:cxn>
                <a:cxn ang="0">
                  <a:pos x="T12" y="T13"/>
                </a:cxn>
              </a:cxnLst>
              <a:rect l="0" t="0" r="r" b="b"/>
              <a:pathLst>
                <a:path w="22" h="120">
                  <a:moveTo>
                    <a:pt x="0" y="20"/>
                  </a:moveTo>
                  <a:cubicBezTo>
                    <a:pt x="0" y="100"/>
                    <a:pt x="0" y="100"/>
                    <a:pt x="0" y="100"/>
                  </a:cubicBezTo>
                  <a:cubicBezTo>
                    <a:pt x="0" y="111"/>
                    <a:pt x="9" y="120"/>
                    <a:pt x="19" y="120"/>
                  </a:cubicBezTo>
                  <a:cubicBezTo>
                    <a:pt x="22" y="120"/>
                    <a:pt x="22" y="120"/>
                    <a:pt x="22" y="120"/>
                  </a:cubicBezTo>
                  <a:cubicBezTo>
                    <a:pt x="22" y="0"/>
                    <a:pt x="22" y="0"/>
                    <a:pt x="22" y="0"/>
                  </a:cubicBezTo>
                  <a:cubicBezTo>
                    <a:pt x="19" y="0"/>
                    <a:pt x="19" y="0"/>
                    <a:pt x="19" y="0"/>
                  </a:cubicBezTo>
                  <a:cubicBezTo>
                    <a:pt x="9" y="0"/>
                    <a:pt x="0" y="9"/>
                    <a:pt x="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28"/>
            <p:cNvSpPr>
              <a:spLocks noEditPoints="1"/>
            </p:cNvSpPr>
            <p:nvPr/>
          </p:nvSpPr>
          <p:spPr bwMode="auto">
            <a:xfrm>
              <a:off x="5126038" y="5468938"/>
              <a:ext cx="311150" cy="449262"/>
            </a:xfrm>
            <a:custGeom>
              <a:avLst/>
              <a:gdLst>
                <a:gd name="T0" fmla="*/ 63 w 83"/>
                <a:gd name="T1" fmla="*/ 0 h 120"/>
                <a:gd name="T2" fmla="*/ 56 w 83"/>
                <a:gd name="T3" fmla="*/ 0 h 120"/>
                <a:gd name="T4" fmla="*/ 56 w 83"/>
                <a:gd name="T5" fmla="*/ 0 h 120"/>
                <a:gd name="T6" fmla="*/ 56 w 83"/>
                <a:gd name="T7" fmla="*/ 19 h 120"/>
                <a:gd name="T8" fmla="*/ 56 w 83"/>
                <a:gd name="T9" fmla="*/ 27 h 120"/>
                <a:gd name="T10" fmla="*/ 52 w 83"/>
                <a:gd name="T11" fmla="*/ 29 h 120"/>
                <a:gd name="T12" fmla="*/ 41 w 83"/>
                <a:gd name="T13" fmla="*/ 18 h 120"/>
                <a:gd name="T14" fmla="*/ 30 w 83"/>
                <a:gd name="T15" fmla="*/ 29 h 120"/>
                <a:gd name="T16" fmla="*/ 26 w 83"/>
                <a:gd name="T17" fmla="*/ 27 h 120"/>
                <a:gd name="T18" fmla="*/ 26 w 83"/>
                <a:gd name="T19" fmla="*/ 19 h 120"/>
                <a:gd name="T20" fmla="*/ 26 w 83"/>
                <a:gd name="T21" fmla="*/ 0 h 120"/>
                <a:gd name="T22" fmla="*/ 26 w 83"/>
                <a:gd name="T23" fmla="*/ 0 h 120"/>
                <a:gd name="T24" fmla="*/ 0 w 83"/>
                <a:gd name="T25" fmla="*/ 0 h 120"/>
                <a:gd name="T26" fmla="*/ 0 w 83"/>
                <a:gd name="T27" fmla="*/ 120 h 120"/>
                <a:gd name="T28" fmla="*/ 63 w 83"/>
                <a:gd name="T29" fmla="*/ 120 h 120"/>
                <a:gd name="T30" fmla="*/ 83 w 83"/>
                <a:gd name="T31" fmla="*/ 100 h 120"/>
                <a:gd name="T32" fmla="*/ 83 w 83"/>
                <a:gd name="T33" fmla="*/ 20 h 120"/>
                <a:gd name="T34" fmla="*/ 63 w 83"/>
                <a:gd name="T35" fmla="*/ 0 h 120"/>
                <a:gd name="T36" fmla="*/ 41 w 83"/>
                <a:gd name="T37" fmla="*/ 105 h 120"/>
                <a:gd name="T38" fmla="*/ 11 w 83"/>
                <a:gd name="T39" fmla="*/ 75 h 120"/>
                <a:gd name="T40" fmla="*/ 41 w 83"/>
                <a:gd name="T41" fmla="*/ 45 h 120"/>
                <a:gd name="T42" fmla="*/ 71 w 83"/>
                <a:gd name="T43" fmla="*/ 75 h 120"/>
                <a:gd name="T44" fmla="*/ 41 w 83"/>
                <a:gd name="T45" fmla="*/ 10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3" h="120">
                  <a:moveTo>
                    <a:pt x="63" y="0"/>
                  </a:moveTo>
                  <a:cubicBezTo>
                    <a:pt x="56" y="0"/>
                    <a:pt x="56" y="0"/>
                    <a:pt x="56" y="0"/>
                  </a:cubicBezTo>
                  <a:cubicBezTo>
                    <a:pt x="56" y="0"/>
                    <a:pt x="56" y="0"/>
                    <a:pt x="56" y="0"/>
                  </a:cubicBezTo>
                  <a:cubicBezTo>
                    <a:pt x="56" y="19"/>
                    <a:pt x="56" y="19"/>
                    <a:pt x="56" y="19"/>
                  </a:cubicBezTo>
                  <a:cubicBezTo>
                    <a:pt x="56" y="27"/>
                    <a:pt x="56" y="27"/>
                    <a:pt x="56" y="27"/>
                  </a:cubicBezTo>
                  <a:cubicBezTo>
                    <a:pt x="56" y="29"/>
                    <a:pt x="54" y="31"/>
                    <a:pt x="52" y="29"/>
                  </a:cubicBezTo>
                  <a:cubicBezTo>
                    <a:pt x="41" y="18"/>
                    <a:pt x="41" y="18"/>
                    <a:pt x="41" y="18"/>
                  </a:cubicBezTo>
                  <a:cubicBezTo>
                    <a:pt x="30" y="29"/>
                    <a:pt x="30" y="29"/>
                    <a:pt x="30" y="29"/>
                  </a:cubicBezTo>
                  <a:cubicBezTo>
                    <a:pt x="29" y="31"/>
                    <a:pt x="26" y="29"/>
                    <a:pt x="26" y="27"/>
                  </a:cubicBezTo>
                  <a:cubicBezTo>
                    <a:pt x="26" y="19"/>
                    <a:pt x="26" y="19"/>
                    <a:pt x="26" y="19"/>
                  </a:cubicBezTo>
                  <a:cubicBezTo>
                    <a:pt x="26" y="0"/>
                    <a:pt x="26" y="0"/>
                    <a:pt x="26" y="0"/>
                  </a:cubicBezTo>
                  <a:cubicBezTo>
                    <a:pt x="26" y="0"/>
                    <a:pt x="26" y="0"/>
                    <a:pt x="26" y="0"/>
                  </a:cubicBezTo>
                  <a:cubicBezTo>
                    <a:pt x="0" y="0"/>
                    <a:pt x="0" y="0"/>
                    <a:pt x="0" y="0"/>
                  </a:cubicBezTo>
                  <a:cubicBezTo>
                    <a:pt x="0" y="120"/>
                    <a:pt x="0" y="120"/>
                    <a:pt x="0" y="120"/>
                  </a:cubicBezTo>
                  <a:cubicBezTo>
                    <a:pt x="63" y="120"/>
                    <a:pt x="63" y="120"/>
                    <a:pt x="63" y="120"/>
                  </a:cubicBezTo>
                  <a:cubicBezTo>
                    <a:pt x="74" y="120"/>
                    <a:pt x="83" y="111"/>
                    <a:pt x="83" y="100"/>
                  </a:cubicBezTo>
                  <a:cubicBezTo>
                    <a:pt x="83" y="20"/>
                    <a:pt x="83" y="20"/>
                    <a:pt x="83" y="20"/>
                  </a:cubicBezTo>
                  <a:cubicBezTo>
                    <a:pt x="83" y="9"/>
                    <a:pt x="74" y="0"/>
                    <a:pt x="63" y="0"/>
                  </a:cubicBezTo>
                  <a:close/>
                  <a:moveTo>
                    <a:pt x="41" y="105"/>
                  </a:moveTo>
                  <a:cubicBezTo>
                    <a:pt x="25" y="105"/>
                    <a:pt x="11" y="91"/>
                    <a:pt x="11" y="75"/>
                  </a:cubicBezTo>
                  <a:cubicBezTo>
                    <a:pt x="11" y="58"/>
                    <a:pt x="25" y="45"/>
                    <a:pt x="41" y="45"/>
                  </a:cubicBezTo>
                  <a:cubicBezTo>
                    <a:pt x="58" y="45"/>
                    <a:pt x="71" y="58"/>
                    <a:pt x="71" y="75"/>
                  </a:cubicBezTo>
                  <a:cubicBezTo>
                    <a:pt x="71" y="91"/>
                    <a:pt x="58" y="105"/>
                    <a:pt x="41"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0" name="TextBox 29"/>
          <p:cNvSpPr txBox="1"/>
          <p:nvPr/>
        </p:nvSpPr>
        <p:spPr>
          <a:xfrm>
            <a:off x="4440370" y="1555077"/>
            <a:ext cx="815706" cy="276999"/>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1" name="TextBox 30"/>
          <p:cNvSpPr txBox="1"/>
          <p:nvPr/>
        </p:nvSpPr>
        <p:spPr>
          <a:xfrm>
            <a:off x="3933426" y="2295545"/>
            <a:ext cx="815706" cy="276999"/>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2" name="TextBox 31"/>
          <p:cNvSpPr txBox="1"/>
          <p:nvPr/>
        </p:nvSpPr>
        <p:spPr>
          <a:xfrm>
            <a:off x="4440370" y="3021401"/>
            <a:ext cx="815706" cy="276999"/>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3" name="TextBox 32"/>
          <p:cNvSpPr txBox="1"/>
          <p:nvPr/>
        </p:nvSpPr>
        <p:spPr>
          <a:xfrm>
            <a:off x="4005157" y="3748807"/>
            <a:ext cx="815706" cy="276999"/>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nvGrpSpPr>
          <p:cNvPr id="34" name="Group 33"/>
          <p:cNvGrpSpPr/>
          <p:nvPr/>
        </p:nvGrpSpPr>
        <p:grpSpPr>
          <a:xfrm>
            <a:off x="3629571" y="2321490"/>
            <a:ext cx="258353" cy="287058"/>
            <a:chOff x="3295650" y="2890838"/>
            <a:chExt cx="442913" cy="492125"/>
          </a:xfrm>
          <a:solidFill>
            <a:schemeClr val="bg1"/>
          </a:solidFill>
        </p:grpSpPr>
        <p:sp>
          <p:nvSpPr>
            <p:cNvPr id="35" name="Freeform 34"/>
            <p:cNvSpPr>
              <a:spLocks noEditPoints="1"/>
            </p:cNvSpPr>
            <p:nvPr/>
          </p:nvSpPr>
          <p:spPr bwMode="auto">
            <a:xfrm>
              <a:off x="3295650" y="2890838"/>
              <a:ext cx="442913" cy="147638"/>
            </a:xfrm>
            <a:custGeom>
              <a:avLst/>
              <a:gdLst>
                <a:gd name="T0" fmla="*/ 96 w 118"/>
                <a:gd name="T1" fmla="*/ 14 h 39"/>
                <a:gd name="T2" fmla="*/ 92 w 118"/>
                <a:gd name="T3" fmla="*/ 14 h 39"/>
                <a:gd name="T4" fmla="*/ 92 w 118"/>
                <a:gd name="T5" fmla="*/ 9 h 39"/>
                <a:gd name="T6" fmla="*/ 84 w 118"/>
                <a:gd name="T7" fmla="*/ 0 h 39"/>
                <a:gd name="T8" fmla="*/ 76 w 118"/>
                <a:gd name="T9" fmla="*/ 9 h 39"/>
                <a:gd name="T10" fmla="*/ 76 w 118"/>
                <a:gd name="T11" fmla="*/ 14 h 39"/>
                <a:gd name="T12" fmla="*/ 42 w 118"/>
                <a:gd name="T13" fmla="*/ 14 h 39"/>
                <a:gd name="T14" fmla="*/ 42 w 118"/>
                <a:gd name="T15" fmla="*/ 9 h 39"/>
                <a:gd name="T16" fmla="*/ 33 w 118"/>
                <a:gd name="T17" fmla="*/ 0 h 39"/>
                <a:gd name="T18" fmla="*/ 25 w 118"/>
                <a:gd name="T19" fmla="*/ 9 h 39"/>
                <a:gd name="T20" fmla="*/ 25 w 118"/>
                <a:gd name="T21" fmla="*/ 14 h 39"/>
                <a:gd name="T22" fmla="*/ 22 w 118"/>
                <a:gd name="T23" fmla="*/ 14 h 39"/>
                <a:gd name="T24" fmla="*/ 0 w 118"/>
                <a:gd name="T25" fmla="*/ 36 h 39"/>
                <a:gd name="T26" fmla="*/ 0 w 118"/>
                <a:gd name="T27" fmla="*/ 39 h 39"/>
                <a:gd name="T28" fmla="*/ 118 w 118"/>
                <a:gd name="T29" fmla="*/ 39 h 39"/>
                <a:gd name="T30" fmla="*/ 118 w 118"/>
                <a:gd name="T31" fmla="*/ 36 h 39"/>
                <a:gd name="T32" fmla="*/ 96 w 118"/>
                <a:gd name="T33" fmla="*/ 14 h 39"/>
                <a:gd name="T34" fmla="*/ 33 w 118"/>
                <a:gd name="T35" fmla="*/ 30 h 39"/>
                <a:gd name="T36" fmla="*/ 25 w 118"/>
                <a:gd name="T37" fmla="*/ 21 h 39"/>
                <a:gd name="T38" fmla="*/ 25 w 118"/>
                <a:gd name="T39" fmla="*/ 20 h 39"/>
                <a:gd name="T40" fmla="*/ 33 w 118"/>
                <a:gd name="T41" fmla="*/ 25 h 39"/>
                <a:gd name="T42" fmla="*/ 42 w 118"/>
                <a:gd name="T43" fmla="*/ 20 h 39"/>
                <a:gd name="T44" fmla="*/ 42 w 118"/>
                <a:gd name="T45" fmla="*/ 21 h 39"/>
                <a:gd name="T46" fmla="*/ 33 w 118"/>
                <a:gd name="T47" fmla="*/ 30 h 39"/>
                <a:gd name="T48" fmla="*/ 84 w 118"/>
                <a:gd name="T49" fmla="*/ 30 h 39"/>
                <a:gd name="T50" fmla="*/ 76 w 118"/>
                <a:gd name="T51" fmla="*/ 21 h 39"/>
                <a:gd name="T52" fmla="*/ 76 w 118"/>
                <a:gd name="T53" fmla="*/ 20 h 39"/>
                <a:gd name="T54" fmla="*/ 84 w 118"/>
                <a:gd name="T55" fmla="*/ 25 h 39"/>
                <a:gd name="T56" fmla="*/ 92 w 118"/>
                <a:gd name="T57" fmla="*/ 20 h 39"/>
                <a:gd name="T58" fmla="*/ 92 w 118"/>
                <a:gd name="T59" fmla="*/ 21 h 39"/>
                <a:gd name="T60" fmla="*/ 84 w 118"/>
                <a:gd name="T61" fmla="*/ 3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8" h="39">
                  <a:moveTo>
                    <a:pt x="96" y="14"/>
                  </a:moveTo>
                  <a:cubicBezTo>
                    <a:pt x="92" y="14"/>
                    <a:pt x="92" y="14"/>
                    <a:pt x="92" y="14"/>
                  </a:cubicBezTo>
                  <a:cubicBezTo>
                    <a:pt x="92" y="9"/>
                    <a:pt x="92" y="9"/>
                    <a:pt x="92" y="9"/>
                  </a:cubicBezTo>
                  <a:cubicBezTo>
                    <a:pt x="92" y="4"/>
                    <a:pt x="89" y="0"/>
                    <a:pt x="84" y="0"/>
                  </a:cubicBezTo>
                  <a:cubicBezTo>
                    <a:pt x="79" y="0"/>
                    <a:pt x="76" y="4"/>
                    <a:pt x="76" y="9"/>
                  </a:cubicBezTo>
                  <a:cubicBezTo>
                    <a:pt x="76" y="14"/>
                    <a:pt x="76" y="14"/>
                    <a:pt x="76" y="14"/>
                  </a:cubicBezTo>
                  <a:cubicBezTo>
                    <a:pt x="42" y="14"/>
                    <a:pt x="42" y="14"/>
                    <a:pt x="42" y="14"/>
                  </a:cubicBezTo>
                  <a:cubicBezTo>
                    <a:pt x="42" y="9"/>
                    <a:pt x="42" y="9"/>
                    <a:pt x="42" y="9"/>
                  </a:cubicBezTo>
                  <a:cubicBezTo>
                    <a:pt x="42" y="4"/>
                    <a:pt x="38" y="0"/>
                    <a:pt x="33" y="0"/>
                  </a:cubicBezTo>
                  <a:cubicBezTo>
                    <a:pt x="29" y="0"/>
                    <a:pt x="25" y="4"/>
                    <a:pt x="25" y="9"/>
                  </a:cubicBezTo>
                  <a:cubicBezTo>
                    <a:pt x="25" y="14"/>
                    <a:pt x="25" y="14"/>
                    <a:pt x="25" y="14"/>
                  </a:cubicBezTo>
                  <a:cubicBezTo>
                    <a:pt x="22" y="14"/>
                    <a:pt x="22" y="14"/>
                    <a:pt x="22" y="14"/>
                  </a:cubicBezTo>
                  <a:cubicBezTo>
                    <a:pt x="10" y="14"/>
                    <a:pt x="0" y="23"/>
                    <a:pt x="0" y="36"/>
                  </a:cubicBezTo>
                  <a:cubicBezTo>
                    <a:pt x="0" y="39"/>
                    <a:pt x="0" y="39"/>
                    <a:pt x="0" y="39"/>
                  </a:cubicBezTo>
                  <a:cubicBezTo>
                    <a:pt x="118" y="39"/>
                    <a:pt x="118" y="39"/>
                    <a:pt x="118" y="39"/>
                  </a:cubicBezTo>
                  <a:cubicBezTo>
                    <a:pt x="118" y="36"/>
                    <a:pt x="118" y="36"/>
                    <a:pt x="118" y="36"/>
                  </a:cubicBezTo>
                  <a:cubicBezTo>
                    <a:pt x="118" y="23"/>
                    <a:pt x="108" y="14"/>
                    <a:pt x="96" y="14"/>
                  </a:cubicBezTo>
                  <a:close/>
                  <a:moveTo>
                    <a:pt x="33" y="30"/>
                  </a:moveTo>
                  <a:cubicBezTo>
                    <a:pt x="29" y="30"/>
                    <a:pt x="25" y="26"/>
                    <a:pt x="25" y="21"/>
                  </a:cubicBezTo>
                  <a:cubicBezTo>
                    <a:pt x="25" y="21"/>
                    <a:pt x="25" y="20"/>
                    <a:pt x="25" y="20"/>
                  </a:cubicBezTo>
                  <a:cubicBezTo>
                    <a:pt x="27" y="23"/>
                    <a:pt x="30" y="25"/>
                    <a:pt x="33" y="25"/>
                  </a:cubicBezTo>
                  <a:cubicBezTo>
                    <a:pt x="37" y="25"/>
                    <a:pt x="40" y="23"/>
                    <a:pt x="42" y="20"/>
                  </a:cubicBezTo>
                  <a:cubicBezTo>
                    <a:pt x="42" y="20"/>
                    <a:pt x="42" y="21"/>
                    <a:pt x="42" y="21"/>
                  </a:cubicBezTo>
                  <a:cubicBezTo>
                    <a:pt x="42" y="26"/>
                    <a:pt x="38" y="30"/>
                    <a:pt x="33" y="30"/>
                  </a:cubicBezTo>
                  <a:close/>
                  <a:moveTo>
                    <a:pt x="84" y="30"/>
                  </a:moveTo>
                  <a:cubicBezTo>
                    <a:pt x="80" y="30"/>
                    <a:pt x="76" y="26"/>
                    <a:pt x="76" y="21"/>
                  </a:cubicBezTo>
                  <a:cubicBezTo>
                    <a:pt x="76" y="21"/>
                    <a:pt x="76" y="20"/>
                    <a:pt x="76" y="20"/>
                  </a:cubicBezTo>
                  <a:cubicBezTo>
                    <a:pt x="77" y="23"/>
                    <a:pt x="80" y="25"/>
                    <a:pt x="84" y="25"/>
                  </a:cubicBezTo>
                  <a:cubicBezTo>
                    <a:pt x="88" y="25"/>
                    <a:pt x="91" y="23"/>
                    <a:pt x="92" y="20"/>
                  </a:cubicBezTo>
                  <a:cubicBezTo>
                    <a:pt x="92" y="20"/>
                    <a:pt x="92" y="21"/>
                    <a:pt x="92" y="21"/>
                  </a:cubicBezTo>
                  <a:cubicBezTo>
                    <a:pt x="92" y="26"/>
                    <a:pt x="89" y="30"/>
                    <a:pt x="84"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35"/>
            <p:cNvSpPr>
              <a:spLocks noEditPoints="1"/>
            </p:cNvSpPr>
            <p:nvPr/>
          </p:nvSpPr>
          <p:spPr bwMode="auto">
            <a:xfrm>
              <a:off x="3295650" y="3068638"/>
              <a:ext cx="442913" cy="314325"/>
            </a:xfrm>
            <a:custGeom>
              <a:avLst/>
              <a:gdLst>
                <a:gd name="T0" fmla="*/ 21 w 118"/>
                <a:gd name="T1" fmla="*/ 0 h 84"/>
                <a:gd name="T2" fmla="*/ 0 w 118"/>
                <a:gd name="T3" fmla="*/ 0 h 84"/>
                <a:gd name="T4" fmla="*/ 0 w 118"/>
                <a:gd name="T5" fmla="*/ 62 h 84"/>
                <a:gd name="T6" fmla="*/ 22 w 118"/>
                <a:gd name="T7" fmla="*/ 84 h 84"/>
                <a:gd name="T8" fmla="*/ 96 w 118"/>
                <a:gd name="T9" fmla="*/ 84 h 84"/>
                <a:gd name="T10" fmla="*/ 118 w 118"/>
                <a:gd name="T11" fmla="*/ 62 h 84"/>
                <a:gd name="T12" fmla="*/ 118 w 118"/>
                <a:gd name="T13" fmla="*/ 0 h 84"/>
                <a:gd name="T14" fmla="*/ 97 w 118"/>
                <a:gd name="T15" fmla="*/ 0 h 84"/>
                <a:gd name="T16" fmla="*/ 21 w 118"/>
                <a:gd name="T17" fmla="*/ 0 h 84"/>
                <a:gd name="T18" fmla="*/ 7 w 118"/>
                <a:gd name="T19" fmla="*/ 64 h 84"/>
                <a:gd name="T20" fmla="*/ 7 w 118"/>
                <a:gd name="T21" fmla="*/ 7 h 84"/>
                <a:gd name="T22" fmla="*/ 18 w 118"/>
                <a:gd name="T23" fmla="*/ 7 h 84"/>
                <a:gd name="T24" fmla="*/ 99 w 118"/>
                <a:gd name="T25" fmla="*/ 7 h 84"/>
                <a:gd name="T26" fmla="*/ 110 w 118"/>
                <a:gd name="T27" fmla="*/ 7 h 84"/>
                <a:gd name="T28" fmla="*/ 110 w 118"/>
                <a:gd name="T29" fmla="*/ 64 h 84"/>
                <a:gd name="T30" fmla="*/ 98 w 118"/>
                <a:gd name="T31" fmla="*/ 76 h 84"/>
                <a:gd name="T32" fmla="*/ 19 w 118"/>
                <a:gd name="T33" fmla="*/ 76 h 84"/>
                <a:gd name="T34" fmla="*/ 7 w 118"/>
                <a:gd name="T35" fmla="*/ 6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8" h="84">
                  <a:moveTo>
                    <a:pt x="21" y="0"/>
                  </a:moveTo>
                  <a:cubicBezTo>
                    <a:pt x="0" y="0"/>
                    <a:pt x="0" y="0"/>
                    <a:pt x="0" y="0"/>
                  </a:cubicBezTo>
                  <a:cubicBezTo>
                    <a:pt x="0" y="62"/>
                    <a:pt x="0" y="62"/>
                    <a:pt x="0" y="62"/>
                  </a:cubicBezTo>
                  <a:cubicBezTo>
                    <a:pt x="0" y="74"/>
                    <a:pt x="10" y="84"/>
                    <a:pt x="22" y="84"/>
                  </a:cubicBezTo>
                  <a:cubicBezTo>
                    <a:pt x="96" y="84"/>
                    <a:pt x="96" y="84"/>
                    <a:pt x="96" y="84"/>
                  </a:cubicBezTo>
                  <a:cubicBezTo>
                    <a:pt x="108" y="84"/>
                    <a:pt x="118" y="74"/>
                    <a:pt x="118" y="62"/>
                  </a:cubicBezTo>
                  <a:cubicBezTo>
                    <a:pt x="118" y="0"/>
                    <a:pt x="118" y="0"/>
                    <a:pt x="118" y="0"/>
                  </a:cubicBezTo>
                  <a:cubicBezTo>
                    <a:pt x="97" y="0"/>
                    <a:pt x="97" y="0"/>
                    <a:pt x="97" y="0"/>
                  </a:cubicBezTo>
                  <a:lnTo>
                    <a:pt x="21" y="0"/>
                  </a:lnTo>
                  <a:close/>
                  <a:moveTo>
                    <a:pt x="7" y="64"/>
                  </a:moveTo>
                  <a:cubicBezTo>
                    <a:pt x="7" y="7"/>
                    <a:pt x="7" y="7"/>
                    <a:pt x="7" y="7"/>
                  </a:cubicBezTo>
                  <a:cubicBezTo>
                    <a:pt x="18" y="7"/>
                    <a:pt x="18" y="7"/>
                    <a:pt x="18" y="7"/>
                  </a:cubicBezTo>
                  <a:cubicBezTo>
                    <a:pt x="99" y="7"/>
                    <a:pt x="99" y="7"/>
                    <a:pt x="99" y="7"/>
                  </a:cubicBezTo>
                  <a:cubicBezTo>
                    <a:pt x="110" y="7"/>
                    <a:pt x="110" y="7"/>
                    <a:pt x="110" y="7"/>
                  </a:cubicBezTo>
                  <a:cubicBezTo>
                    <a:pt x="110" y="64"/>
                    <a:pt x="110" y="64"/>
                    <a:pt x="110" y="64"/>
                  </a:cubicBezTo>
                  <a:cubicBezTo>
                    <a:pt x="110" y="71"/>
                    <a:pt x="105" y="76"/>
                    <a:pt x="98" y="76"/>
                  </a:cubicBezTo>
                  <a:cubicBezTo>
                    <a:pt x="19" y="76"/>
                    <a:pt x="19" y="76"/>
                    <a:pt x="19" y="76"/>
                  </a:cubicBezTo>
                  <a:cubicBezTo>
                    <a:pt x="13" y="76"/>
                    <a:pt x="7" y="71"/>
                    <a:pt x="7"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Freeform 36"/>
            <p:cNvSpPr>
              <a:spLocks/>
            </p:cNvSpPr>
            <p:nvPr/>
          </p:nvSpPr>
          <p:spPr bwMode="auto">
            <a:xfrm>
              <a:off x="3476625" y="3157538"/>
              <a:ext cx="80963" cy="57150"/>
            </a:xfrm>
            <a:custGeom>
              <a:avLst/>
              <a:gdLst>
                <a:gd name="T0" fmla="*/ 22 w 22"/>
                <a:gd name="T1" fmla="*/ 13 h 15"/>
                <a:gd name="T2" fmla="*/ 20 w 22"/>
                <a:gd name="T3" fmla="*/ 15 h 15"/>
                <a:gd name="T4" fmla="*/ 1 w 22"/>
                <a:gd name="T5" fmla="*/ 15 h 15"/>
                <a:gd name="T6" fmla="*/ 0 w 22"/>
                <a:gd name="T7" fmla="*/ 13 h 15"/>
                <a:gd name="T8" fmla="*/ 0 w 22"/>
                <a:gd name="T9" fmla="*/ 2 h 15"/>
                <a:gd name="T10" fmla="*/ 1 w 22"/>
                <a:gd name="T11" fmla="*/ 0 h 15"/>
                <a:gd name="T12" fmla="*/ 20 w 22"/>
                <a:gd name="T13" fmla="*/ 0 h 15"/>
                <a:gd name="T14" fmla="*/ 22 w 22"/>
                <a:gd name="T15" fmla="*/ 2 h 15"/>
                <a:gd name="T16" fmla="*/ 22 w 22"/>
                <a:gd name="T1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5">
                  <a:moveTo>
                    <a:pt x="22" y="13"/>
                  </a:moveTo>
                  <a:cubicBezTo>
                    <a:pt x="22" y="14"/>
                    <a:pt x="21" y="15"/>
                    <a:pt x="20" y="15"/>
                  </a:cubicBezTo>
                  <a:cubicBezTo>
                    <a:pt x="1" y="15"/>
                    <a:pt x="1" y="15"/>
                    <a:pt x="1" y="15"/>
                  </a:cubicBezTo>
                  <a:cubicBezTo>
                    <a:pt x="0" y="15"/>
                    <a:pt x="0" y="14"/>
                    <a:pt x="0" y="13"/>
                  </a:cubicBezTo>
                  <a:cubicBezTo>
                    <a:pt x="0" y="2"/>
                    <a:pt x="0" y="2"/>
                    <a:pt x="0" y="2"/>
                  </a:cubicBezTo>
                  <a:cubicBezTo>
                    <a:pt x="0" y="1"/>
                    <a:pt x="0" y="0"/>
                    <a:pt x="1" y="0"/>
                  </a:cubicBezTo>
                  <a:cubicBezTo>
                    <a:pt x="20" y="0"/>
                    <a:pt x="20" y="0"/>
                    <a:pt x="20" y="0"/>
                  </a:cubicBezTo>
                  <a:cubicBezTo>
                    <a:pt x="21" y="0"/>
                    <a:pt x="22" y="1"/>
                    <a:pt x="22" y="2"/>
                  </a:cubicBezTo>
                  <a:lnTo>
                    <a:pt x="2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reeform 37"/>
            <p:cNvSpPr>
              <a:spLocks/>
            </p:cNvSpPr>
            <p:nvPr/>
          </p:nvSpPr>
          <p:spPr bwMode="auto">
            <a:xfrm>
              <a:off x="3584575" y="3157538"/>
              <a:ext cx="82550" cy="57150"/>
            </a:xfrm>
            <a:custGeom>
              <a:avLst/>
              <a:gdLst>
                <a:gd name="T0" fmla="*/ 22 w 22"/>
                <a:gd name="T1" fmla="*/ 13 h 15"/>
                <a:gd name="T2" fmla="*/ 20 w 22"/>
                <a:gd name="T3" fmla="*/ 15 h 15"/>
                <a:gd name="T4" fmla="*/ 2 w 22"/>
                <a:gd name="T5" fmla="*/ 15 h 15"/>
                <a:gd name="T6" fmla="*/ 0 w 22"/>
                <a:gd name="T7" fmla="*/ 13 h 15"/>
                <a:gd name="T8" fmla="*/ 0 w 22"/>
                <a:gd name="T9" fmla="*/ 2 h 15"/>
                <a:gd name="T10" fmla="*/ 2 w 22"/>
                <a:gd name="T11" fmla="*/ 0 h 15"/>
                <a:gd name="T12" fmla="*/ 20 w 22"/>
                <a:gd name="T13" fmla="*/ 0 h 15"/>
                <a:gd name="T14" fmla="*/ 22 w 22"/>
                <a:gd name="T15" fmla="*/ 2 h 15"/>
                <a:gd name="T16" fmla="*/ 22 w 22"/>
                <a:gd name="T1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5">
                  <a:moveTo>
                    <a:pt x="22" y="13"/>
                  </a:moveTo>
                  <a:cubicBezTo>
                    <a:pt x="22" y="14"/>
                    <a:pt x="21" y="15"/>
                    <a:pt x="20" y="15"/>
                  </a:cubicBezTo>
                  <a:cubicBezTo>
                    <a:pt x="2" y="15"/>
                    <a:pt x="2" y="15"/>
                    <a:pt x="2" y="15"/>
                  </a:cubicBezTo>
                  <a:cubicBezTo>
                    <a:pt x="1" y="15"/>
                    <a:pt x="0" y="14"/>
                    <a:pt x="0" y="13"/>
                  </a:cubicBezTo>
                  <a:cubicBezTo>
                    <a:pt x="0" y="2"/>
                    <a:pt x="0" y="2"/>
                    <a:pt x="0" y="2"/>
                  </a:cubicBezTo>
                  <a:cubicBezTo>
                    <a:pt x="0" y="1"/>
                    <a:pt x="1" y="0"/>
                    <a:pt x="2" y="0"/>
                  </a:cubicBezTo>
                  <a:cubicBezTo>
                    <a:pt x="20" y="0"/>
                    <a:pt x="20" y="0"/>
                    <a:pt x="20" y="0"/>
                  </a:cubicBezTo>
                  <a:cubicBezTo>
                    <a:pt x="21" y="0"/>
                    <a:pt x="22" y="1"/>
                    <a:pt x="22" y="2"/>
                  </a:cubicBezTo>
                  <a:lnTo>
                    <a:pt x="2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38"/>
            <p:cNvSpPr>
              <a:spLocks/>
            </p:cNvSpPr>
            <p:nvPr/>
          </p:nvSpPr>
          <p:spPr bwMode="auto">
            <a:xfrm>
              <a:off x="3584575" y="3240088"/>
              <a:ext cx="82550" cy="57150"/>
            </a:xfrm>
            <a:custGeom>
              <a:avLst/>
              <a:gdLst>
                <a:gd name="T0" fmla="*/ 22 w 22"/>
                <a:gd name="T1" fmla="*/ 13 h 15"/>
                <a:gd name="T2" fmla="*/ 20 w 22"/>
                <a:gd name="T3" fmla="*/ 15 h 15"/>
                <a:gd name="T4" fmla="*/ 2 w 22"/>
                <a:gd name="T5" fmla="*/ 15 h 15"/>
                <a:gd name="T6" fmla="*/ 0 w 22"/>
                <a:gd name="T7" fmla="*/ 13 h 15"/>
                <a:gd name="T8" fmla="*/ 0 w 22"/>
                <a:gd name="T9" fmla="*/ 2 h 15"/>
                <a:gd name="T10" fmla="*/ 2 w 22"/>
                <a:gd name="T11" fmla="*/ 0 h 15"/>
                <a:gd name="T12" fmla="*/ 20 w 22"/>
                <a:gd name="T13" fmla="*/ 0 h 15"/>
                <a:gd name="T14" fmla="*/ 22 w 22"/>
                <a:gd name="T15" fmla="*/ 2 h 15"/>
                <a:gd name="T16" fmla="*/ 22 w 22"/>
                <a:gd name="T1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5">
                  <a:moveTo>
                    <a:pt x="22" y="13"/>
                  </a:moveTo>
                  <a:cubicBezTo>
                    <a:pt x="22" y="14"/>
                    <a:pt x="21" y="15"/>
                    <a:pt x="20" y="15"/>
                  </a:cubicBezTo>
                  <a:cubicBezTo>
                    <a:pt x="2" y="15"/>
                    <a:pt x="2" y="15"/>
                    <a:pt x="2" y="15"/>
                  </a:cubicBezTo>
                  <a:cubicBezTo>
                    <a:pt x="1" y="15"/>
                    <a:pt x="0" y="14"/>
                    <a:pt x="0" y="13"/>
                  </a:cubicBezTo>
                  <a:cubicBezTo>
                    <a:pt x="0" y="2"/>
                    <a:pt x="0" y="2"/>
                    <a:pt x="0" y="2"/>
                  </a:cubicBezTo>
                  <a:cubicBezTo>
                    <a:pt x="0" y="1"/>
                    <a:pt x="1" y="0"/>
                    <a:pt x="2" y="0"/>
                  </a:cubicBezTo>
                  <a:cubicBezTo>
                    <a:pt x="20" y="0"/>
                    <a:pt x="20" y="0"/>
                    <a:pt x="20" y="0"/>
                  </a:cubicBezTo>
                  <a:cubicBezTo>
                    <a:pt x="21" y="0"/>
                    <a:pt x="22" y="1"/>
                    <a:pt x="22" y="2"/>
                  </a:cubicBezTo>
                  <a:lnTo>
                    <a:pt x="2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reeform 39"/>
            <p:cNvSpPr>
              <a:spLocks/>
            </p:cNvSpPr>
            <p:nvPr/>
          </p:nvSpPr>
          <p:spPr bwMode="auto">
            <a:xfrm>
              <a:off x="3476625" y="3240088"/>
              <a:ext cx="80963" cy="57150"/>
            </a:xfrm>
            <a:custGeom>
              <a:avLst/>
              <a:gdLst>
                <a:gd name="T0" fmla="*/ 22 w 22"/>
                <a:gd name="T1" fmla="*/ 13 h 15"/>
                <a:gd name="T2" fmla="*/ 20 w 22"/>
                <a:gd name="T3" fmla="*/ 15 h 15"/>
                <a:gd name="T4" fmla="*/ 1 w 22"/>
                <a:gd name="T5" fmla="*/ 15 h 15"/>
                <a:gd name="T6" fmla="*/ 0 w 22"/>
                <a:gd name="T7" fmla="*/ 13 h 15"/>
                <a:gd name="T8" fmla="*/ 0 w 22"/>
                <a:gd name="T9" fmla="*/ 2 h 15"/>
                <a:gd name="T10" fmla="*/ 1 w 22"/>
                <a:gd name="T11" fmla="*/ 0 h 15"/>
                <a:gd name="T12" fmla="*/ 20 w 22"/>
                <a:gd name="T13" fmla="*/ 0 h 15"/>
                <a:gd name="T14" fmla="*/ 22 w 22"/>
                <a:gd name="T15" fmla="*/ 2 h 15"/>
                <a:gd name="T16" fmla="*/ 22 w 22"/>
                <a:gd name="T1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5">
                  <a:moveTo>
                    <a:pt x="22" y="13"/>
                  </a:moveTo>
                  <a:cubicBezTo>
                    <a:pt x="22" y="14"/>
                    <a:pt x="21" y="15"/>
                    <a:pt x="20" y="15"/>
                  </a:cubicBezTo>
                  <a:cubicBezTo>
                    <a:pt x="1" y="15"/>
                    <a:pt x="1" y="15"/>
                    <a:pt x="1" y="15"/>
                  </a:cubicBezTo>
                  <a:cubicBezTo>
                    <a:pt x="0" y="15"/>
                    <a:pt x="0" y="14"/>
                    <a:pt x="0" y="13"/>
                  </a:cubicBezTo>
                  <a:cubicBezTo>
                    <a:pt x="0" y="2"/>
                    <a:pt x="0" y="2"/>
                    <a:pt x="0" y="2"/>
                  </a:cubicBezTo>
                  <a:cubicBezTo>
                    <a:pt x="0" y="1"/>
                    <a:pt x="0" y="0"/>
                    <a:pt x="1" y="0"/>
                  </a:cubicBezTo>
                  <a:cubicBezTo>
                    <a:pt x="20" y="0"/>
                    <a:pt x="20" y="0"/>
                    <a:pt x="20" y="0"/>
                  </a:cubicBezTo>
                  <a:cubicBezTo>
                    <a:pt x="21" y="0"/>
                    <a:pt x="22" y="1"/>
                    <a:pt x="22" y="2"/>
                  </a:cubicBezTo>
                  <a:lnTo>
                    <a:pt x="2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Freeform 40"/>
            <p:cNvSpPr>
              <a:spLocks/>
            </p:cNvSpPr>
            <p:nvPr/>
          </p:nvSpPr>
          <p:spPr bwMode="auto">
            <a:xfrm>
              <a:off x="3363913" y="3240088"/>
              <a:ext cx="82550" cy="57150"/>
            </a:xfrm>
            <a:custGeom>
              <a:avLst/>
              <a:gdLst>
                <a:gd name="T0" fmla="*/ 22 w 22"/>
                <a:gd name="T1" fmla="*/ 13 h 15"/>
                <a:gd name="T2" fmla="*/ 20 w 22"/>
                <a:gd name="T3" fmla="*/ 15 h 15"/>
                <a:gd name="T4" fmla="*/ 2 w 22"/>
                <a:gd name="T5" fmla="*/ 15 h 15"/>
                <a:gd name="T6" fmla="*/ 0 w 22"/>
                <a:gd name="T7" fmla="*/ 13 h 15"/>
                <a:gd name="T8" fmla="*/ 0 w 22"/>
                <a:gd name="T9" fmla="*/ 2 h 15"/>
                <a:gd name="T10" fmla="*/ 2 w 22"/>
                <a:gd name="T11" fmla="*/ 0 h 15"/>
                <a:gd name="T12" fmla="*/ 20 w 22"/>
                <a:gd name="T13" fmla="*/ 0 h 15"/>
                <a:gd name="T14" fmla="*/ 22 w 22"/>
                <a:gd name="T15" fmla="*/ 2 h 15"/>
                <a:gd name="T16" fmla="*/ 22 w 22"/>
                <a:gd name="T1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5">
                  <a:moveTo>
                    <a:pt x="22" y="13"/>
                  </a:moveTo>
                  <a:cubicBezTo>
                    <a:pt x="22" y="14"/>
                    <a:pt x="21" y="15"/>
                    <a:pt x="20" y="15"/>
                  </a:cubicBezTo>
                  <a:cubicBezTo>
                    <a:pt x="2" y="15"/>
                    <a:pt x="2" y="15"/>
                    <a:pt x="2" y="15"/>
                  </a:cubicBezTo>
                  <a:cubicBezTo>
                    <a:pt x="1" y="15"/>
                    <a:pt x="0" y="14"/>
                    <a:pt x="0" y="13"/>
                  </a:cubicBezTo>
                  <a:cubicBezTo>
                    <a:pt x="0" y="2"/>
                    <a:pt x="0" y="2"/>
                    <a:pt x="0" y="2"/>
                  </a:cubicBezTo>
                  <a:cubicBezTo>
                    <a:pt x="0" y="1"/>
                    <a:pt x="1" y="0"/>
                    <a:pt x="2" y="0"/>
                  </a:cubicBezTo>
                  <a:cubicBezTo>
                    <a:pt x="20" y="0"/>
                    <a:pt x="20" y="0"/>
                    <a:pt x="20" y="0"/>
                  </a:cubicBezTo>
                  <a:cubicBezTo>
                    <a:pt x="21" y="0"/>
                    <a:pt x="22" y="1"/>
                    <a:pt x="22" y="2"/>
                  </a:cubicBezTo>
                  <a:lnTo>
                    <a:pt x="2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2" name="Group 41"/>
          <p:cNvGrpSpPr/>
          <p:nvPr/>
        </p:nvGrpSpPr>
        <p:grpSpPr>
          <a:xfrm>
            <a:off x="5281281" y="3007991"/>
            <a:ext cx="332182" cy="326413"/>
            <a:chOff x="8169275" y="4062413"/>
            <a:chExt cx="457200" cy="449262"/>
          </a:xfrm>
          <a:solidFill>
            <a:schemeClr val="bg1"/>
          </a:solidFill>
        </p:grpSpPr>
        <p:sp>
          <p:nvSpPr>
            <p:cNvPr id="43" name="Freeform 42"/>
            <p:cNvSpPr>
              <a:spLocks noEditPoints="1"/>
            </p:cNvSpPr>
            <p:nvPr/>
          </p:nvSpPr>
          <p:spPr bwMode="auto">
            <a:xfrm>
              <a:off x="8404225" y="4294188"/>
              <a:ext cx="222250" cy="217487"/>
            </a:xfrm>
            <a:custGeom>
              <a:avLst/>
              <a:gdLst>
                <a:gd name="T0" fmla="*/ 56 w 59"/>
                <a:gd name="T1" fmla="*/ 56 h 58"/>
                <a:gd name="T2" fmla="*/ 51 w 59"/>
                <a:gd name="T3" fmla="*/ 58 h 58"/>
                <a:gd name="T4" fmla="*/ 46 w 59"/>
                <a:gd name="T5" fmla="*/ 56 h 58"/>
                <a:gd name="T6" fmla="*/ 36 w 59"/>
                <a:gd name="T7" fmla="*/ 46 h 58"/>
                <a:gd name="T8" fmla="*/ 25 w 59"/>
                <a:gd name="T9" fmla="*/ 49 h 58"/>
                <a:gd name="T10" fmla="*/ 0 w 59"/>
                <a:gd name="T11" fmla="*/ 24 h 58"/>
                <a:gd name="T12" fmla="*/ 25 w 59"/>
                <a:gd name="T13" fmla="*/ 0 h 58"/>
                <a:gd name="T14" fmla="*/ 49 w 59"/>
                <a:gd name="T15" fmla="*/ 24 h 58"/>
                <a:gd name="T16" fmla="*/ 46 w 59"/>
                <a:gd name="T17" fmla="*/ 36 h 58"/>
                <a:gd name="T18" fmla="*/ 56 w 59"/>
                <a:gd name="T19" fmla="*/ 45 h 58"/>
                <a:gd name="T20" fmla="*/ 56 w 59"/>
                <a:gd name="T21" fmla="*/ 56 h 58"/>
                <a:gd name="T22" fmla="*/ 25 w 59"/>
                <a:gd name="T23" fmla="*/ 38 h 58"/>
                <a:gd name="T24" fmla="*/ 38 w 59"/>
                <a:gd name="T25" fmla="*/ 24 h 58"/>
                <a:gd name="T26" fmla="*/ 25 w 59"/>
                <a:gd name="T27" fmla="*/ 11 h 58"/>
                <a:gd name="T28" fmla="*/ 11 w 59"/>
                <a:gd name="T29" fmla="*/ 24 h 58"/>
                <a:gd name="T30" fmla="*/ 25 w 59"/>
                <a:gd name="T31" fmla="*/ 3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58">
                  <a:moveTo>
                    <a:pt x="56" y="56"/>
                  </a:moveTo>
                  <a:cubicBezTo>
                    <a:pt x="55" y="58"/>
                    <a:pt x="53" y="58"/>
                    <a:pt x="51" y="58"/>
                  </a:cubicBezTo>
                  <a:cubicBezTo>
                    <a:pt x="49" y="58"/>
                    <a:pt x="47" y="58"/>
                    <a:pt x="46" y="56"/>
                  </a:cubicBezTo>
                  <a:cubicBezTo>
                    <a:pt x="36" y="46"/>
                    <a:pt x="36" y="46"/>
                    <a:pt x="36" y="46"/>
                  </a:cubicBezTo>
                  <a:cubicBezTo>
                    <a:pt x="32" y="48"/>
                    <a:pt x="29" y="49"/>
                    <a:pt x="25" y="49"/>
                  </a:cubicBezTo>
                  <a:cubicBezTo>
                    <a:pt x="11" y="49"/>
                    <a:pt x="0" y="38"/>
                    <a:pt x="0" y="24"/>
                  </a:cubicBezTo>
                  <a:cubicBezTo>
                    <a:pt x="0" y="11"/>
                    <a:pt x="11" y="0"/>
                    <a:pt x="25" y="0"/>
                  </a:cubicBezTo>
                  <a:cubicBezTo>
                    <a:pt x="38" y="0"/>
                    <a:pt x="49" y="11"/>
                    <a:pt x="49" y="24"/>
                  </a:cubicBezTo>
                  <a:cubicBezTo>
                    <a:pt x="49" y="28"/>
                    <a:pt x="48" y="32"/>
                    <a:pt x="46" y="36"/>
                  </a:cubicBezTo>
                  <a:cubicBezTo>
                    <a:pt x="56" y="45"/>
                    <a:pt x="56" y="45"/>
                    <a:pt x="56" y="45"/>
                  </a:cubicBezTo>
                  <a:cubicBezTo>
                    <a:pt x="59" y="48"/>
                    <a:pt x="59" y="53"/>
                    <a:pt x="56" y="56"/>
                  </a:cubicBezTo>
                  <a:close/>
                  <a:moveTo>
                    <a:pt x="25" y="38"/>
                  </a:moveTo>
                  <a:cubicBezTo>
                    <a:pt x="32" y="38"/>
                    <a:pt x="38" y="32"/>
                    <a:pt x="38" y="24"/>
                  </a:cubicBezTo>
                  <a:cubicBezTo>
                    <a:pt x="38" y="17"/>
                    <a:pt x="32" y="11"/>
                    <a:pt x="25" y="11"/>
                  </a:cubicBezTo>
                  <a:cubicBezTo>
                    <a:pt x="17" y="11"/>
                    <a:pt x="11" y="17"/>
                    <a:pt x="11" y="24"/>
                  </a:cubicBezTo>
                  <a:cubicBezTo>
                    <a:pt x="11" y="32"/>
                    <a:pt x="17" y="38"/>
                    <a:pt x="25"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Freeform 43"/>
            <p:cNvSpPr>
              <a:spLocks/>
            </p:cNvSpPr>
            <p:nvPr/>
          </p:nvSpPr>
          <p:spPr bwMode="auto">
            <a:xfrm>
              <a:off x="8397875" y="4062413"/>
              <a:ext cx="198438" cy="257175"/>
            </a:xfrm>
            <a:custGeom>
              <a:avLst/>
              <a:gdLst>
                <a:gd name="T0" fmla="*/ 27 w 53"/>
                <a:gd name="T1" fmla="*/ 54 h 69"/>
                <a:gd name="T2" fmla="*/ 53 w 53"/>
                <a:gd name="T3" fmla="*/ 68 h 69"/>
                <a:gd name="T4" fmla="*/ 53 w 53"/>
                <a:gd name="T5" fmla="*/ 16 h 69"/>
                <a:gd name="T6" fmla="*/ 50 w 53"/>
                <a:gd name="T7" fmla="*/ 7 h 69"/>
                <a:gd name="T8" fmla="*/ 26 w 53"/>
                <a:gd name="T9" fmla="*/ 0 h 69"/>
                <a:gd name="T10" fmla="*/ 0 w 53"/>
                <a:gd name="T11" fmla="*/ 15 h 69"/>
                <a:gd name="T12" fmla="*/ 0 w 53"/>
                <a:gd name="T13" fmla="*/ 69 h 69"/>
                <a:gd name="T14" fmla="*/ 4 w 53"/>
                <a:gd name="T15" fmla="*/ 64 h 69"/>
                <a:gd name="T16" fmla="*/ 27 w 53"/>
                <a:gd name="T17" fmla="*/ 5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69">
                  <a:moveTo>
                    <a:pt x="27" y="54"/>
                  </a:moveTo>
                  <a:cubicBezTo>
                    <a:pt x="38" y="54"/>
                    <a:pt x="47" y="60"/>
                    <a:pt x="53" y="68"/>
                  </a:cubicBezTo>
                  <a:cubicBezTo>
                    <a:pt x="53" y="48"/>
                    <a:pt x="53" y="16"/>
                    <a:pt x="53" y="16"/>
                  </a:cubicBezTo>
                  <a:cubicBezTo>
                    <a:pt x="53" y="11"/>
                    <a:pt x="53" y="9"/>
                    <a:pt x="50" y="7"/>
                  </a:cubicBezTo>
                  <a:cubicBezTo>
                    <a:pt x="44" y="3"/>
                    <a:pt x="36" y="0"/>
                    <a:pt x="26" y="0"/>
                  </a:cubicBezTo>
                  <a:cubicBezTo>
                    <a:pt x="2" y="0"/>
                    <a:pt x="0" y="15"/>
                    <a:pt x="0" y="15"/>
                  </a:cubicBezTo>
                  <a:cubicBezTo>
                    <a:pt x="0" y="69"/>
                    <a:pt x="0" y="69"/>
                    <a:pt x="0" y="69"/>
                  </a:cubicBezTo>
                  <a:cubicBezTo>
                    <a:pt x="1" y="67"/>
                    <a:pt x="2" y="65"/>
                    <a:pt x="4" y="64"/>
                  </a:cubicBezTo>
                  <a:cubicBezTo>
                    <a:pt x="10" y="58"/>
                    <a:pt x="18" y="54"/>
                    <a:pt x="27"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44"/>
            <p:cNvSpPr>
              <a:spLocks/>
            </p:cNvSpPr>
            <p:nvPr/>
          </p:nvSpPr>
          <p:spPr bwMode="auto">
            <a:xfrm>
              <a:off x="8169275" y="4062413"/>
              <a:ext cx="201613" cy="355600"/>
            </a:xfrm>
            <a:custGeom>
              <a:avLst/>
              <a:gdLst>
                <a:gd name="T0" fmla="*/ 43 w 54"/>
                <a:gd name="T1" fmla="*/ 3 h 95"/>
                <a:gd name="T2" fmla="*/ 43 w 54"/>
                <a:gd name="T3" fmla="*/ 12 h 95"/>
                <a:gd name="T4" fmla="*/ 43 w 54"/>
                <a:gd name="T5" fmla="*/ 32 h 95"/>
                <a:gd name="T6" fmla="*/ 41 w 54"/>
                <a:gd name="T7" fmla="*/ 35 h 95"/>
                <a:gd name="T8" fmla="*/ 35 w 54"/>
                <a:gd name="T9" fmla="*/ 24 h 95"/>
                <a:gd name="T10" fmla="*/ 28 w 54"/>
                <a:gd name="T11" fmla="*/ 35 h 95"/>
                <a:gd name="T12" fmla="*/ 26 w 54"/>
                <a:gd name="T13" fmla="*/ 32 h 95"/>
                <a:gd name="T14" fmla="*/ 26 w 54"/>
                <a:gd name="T15" fmla="*/ 12 h 95"/>
                <a:gd name="T16" fmla="*/ 26 w 54"/>
                <a:gd name="T17" fmla="*/ 0 h 95"/>
                <a:gd name="T18" fmla="*/ 4 w 54"/>
                <a:gd name="T19" fmla="*/ 7 h 95"/>
                <a:gd name="T20" fmla="*/ 1 w 54"/>
                <a:gd name="T21" fmla="*/ 16 h 95"/>
                <a:gd name="T22" fmla="*/ 1 w 54"/>
                <a:gd name="T23" fmla="*/ 82 h 95"/>
                <a:gd name="T24" fmla="*/ 8 w 54"/>
                <a:gd name="T25" fmla="*/ 87 h 95"/>
                <a:gd name="T26" fmla="*/ 27 w 54"/>
                <a:gd name="T27" fmla="*/ 84 h 95"/>
                <a:gd name="T28" fmla="*/ 54 w 54"/>
                <a:gd name="T29" fmla="*/ 95 h 95"/>
                <a:gd name="T30" fmla="*/ 54 w 54"/>
                <a:gd name="T31" fmla="*/ 15 h 95"/>
                <a:gd name="T32" fmla="*/ 43 w 54"/>
                <a:gd name="T33" fmla="*/ 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95">
                  <a:moveTo>
                    <a:pt x="43" y="3"/>
                  </a:moveTo>
                  <a:cubicBezTo>
                    <a:pt x="43" y="12"/>
                    <a:pt x="43" y="12"/>
                    <a:pt x="43" y="12"/>
                  </a:cubicBezTo>
                  <a:cubicBezTo>
                    <a:pt x="43" y="32"/>
                    <a:pt x="43" y="32"/>
                    <a:pt x="43" y="32"/>
                  </a:cubicBezTo>
                  <a:cubicBezTo>
                    <a:pt x="43" y="35"/>
                    <a:pt x="42" y="36"/>
                    <a:pt x="41" y="35"/>
                  </a:cubicBezTo>
                  <a:cubicBezTo>
                    <a:pt x="35" y="24"/>
                    <a:pt x="35" y="24"/>
                    <a:pt x="35" y="24"/>
                  </a:cubicBezTo>
                  <a:cubicBezTo>
                    <a:pt x="28" y="35"/>
                    <a:pt x="28" y="35"/>
                    <a:pt x="28" y="35"/>
                  </a:cubicBezTo>
                  <a:cubicBezTo>
                    <a:pt x="27" y="36"/>
                    <a:pt x="26" y="35"/>
                    <a:pt x="26" y="32"/>
                  </a:cubicBezTo>
                  <a:cubicBezTo>
                    <a:pt x="26" y="12"/>
                    <a:pt x="26" y="12"/>
                    <a:pt x="26" y="12"/>
                  </a:cubicBezTo>
                  <a:cubicBezTo>
                    <a:pt x="26" y="0"/>
                    <a:pt x="26" y="0"/>
                    <a:pt x="26" y="0"/>
                  </a:cubicBezTo>
                  <a:cubicBezTo>
                    <a:pt x="17" y="0"/>
                    <a:pt x="9" y="3"/>
                    <a:pt x="4" y="7"/>
                  </a:cubicBezTo>
                  <a:cubicBezTo>
                    <a:pt x="1" y="9"/>
                    <a:pt x="1" y="11"/>
                    <a:pt x="1" y="16"/>
                  </a:cubicBezTo>
                  <a:cubicBezTo>
                    <a:pt x="1" y="16"/>
                    <a:pt x="1" y="67"/>
                    <a:pt x="1" y="82"/>
                  </a:cubicBezTo>
                  <a:cubicBezTo>
                    <a:pt x="1" y="82"/>
                    <a:pt x="0" y="89"/>
                    <a:pt x="8" y="87"/>
                  </a:cubicBezTo>
                  <a:cubicBezTo>
                    <a:pt x="27" y="84"/>
                    <a:pt x="27" y="84"/>
                    <a:pt x="27" y="84"/>
                  </a:cubicBezTo>
                  <a:cubicBezTo>
                    <a:pt x="44" y="81"/>
                    <a:pt x="50" y="92"/>
                    <a:pt x="54" y="95"/>
                  </a:cubicBezTo>
                  <a:cubicBezTo>
                    <a:pt x="54" y="15"/>
                    <a:pt x="54" y="15"/>
                    <a:pt x="54" y="15"/>
                  </a:cubicBezTo>
                  <a:cubicBezTo>
                    <a:pt x="54" y="15"/>
                    <a:pt x="53" y="7"/>
                    <a:pt x="4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6" name="Group 45"/>
          <p:cNvGrpSpPr/>
          <p:nvPr/>
        </p:nvGrpSpPr>
        <p:grpSpPr>
          <a:xfrm>
            <a:off x="3708678" y="3754310"/>
            <a:ext cx="251254" cy="366406"/>
            <a:chOff x="8156575" y="3984625"/>
            <a:chExt cx="342900" cy="500063"/>
          </a:xfrm>
          <a:solidFill>
            <a:schemeClr val="bg1"/>
          </a:solidFill>
        </p:grpSpPr>
        <p:sp>
          <p:nvSpPr>
            <p:cNvPr id="47" name="Freeform 46"/>
            <p:cNvSpPr>
              <a:spLocks/>
            </p:cNvSpPr>
            <p:nvPr/>
          </p:nvSpPr>
          <p:spPr bwMode="auto">
            <a:xfrm>
              <a:off x="8156575" y="3984625"/>
              <a:ext cx="312738" cy="30163"/>
            </a:xfrm>
            <a:custGeom>
              <a:avLst/>
              <a:gdLst>
                <a:gd name="T0" fmla="*/ 83 w 83"/>
                <a:gd name="T1" fmla="*/ 4 h 8"/>
                <a:gd name="T2" fmla="*/ 79 w 83"/>
                <a:gd name="T3" fmla="*/ 8 h 8"/>
                <a:gd name="T4" fmla="*/ 4 w 83"/>
                <a:gd name="T5" fmla="*/ 8 h 8"/>
                <a:gd name="T6" fmla="*/ 0 w 83"/>
                <a:gd name="T7" fmla="*/ 4 h 8"/>
                <a:gd name="T8" fmla="*/ 0 w 83"/>
                <a:gd name="T9" fmla="*/ 4 h 8"/>
                <a:gd name="T10" fmla="*/ 4 w 83"/>
                <a:gd name="T11" fmla="*/ 0 h 8"/>
                <a:gd name="T12" fmla="*/ 79 w 83"/>
                <a:gd name="T13" fmla="*/ 0 h 8"/>
                <a:gd name="T14" fmla="*/ 83 w 83"/>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8">
                  <a:moveTo>
                    <a:pt x="83" y="4"/>
                  </a:moveTo>
                  <a:cubicBezTo>
                    <a:pt x="83" y="6"/>
                    <a:pt x="81" y="8"/>
                    <a:pt x="79" y="8"/>
                  </a:cubicBezTo>
                  <a:cubicBezTo>
                    <a:pt x="4" y="8"/>
                    <a:pt x="4" y="8"/>
                    <a:pt x="4" y="8"/>
                  </a:cubicBezTo>
                  <a:cubicBezTo>
                    <a:pt x="2" y="8"/>
                    <a:pt x="0" y="6"/>
                    <a:pt x="0" y="4"/>
                  </a:cubicBezTo>
                  <a:cubicBezTo>
                    <a:pt x="0" y="4"/>
                    <a:pt x="0" y="4"/>
                    <a:pt x="0" y="4"/>
                  </a:cubicBezTo>
                  <a:cubicBezTo>
                    <a:pt x="0" y="2"/>
                    <a:pt x="2" y="0"/>
                    <a:pt x="4" y="0"/>
                  </a:cubicBezTo>
                  <a:cubicBezTo>
                    <a:pt x="79" y="0"/>
                    <a:pt x="79" y="0"/>
                    <a:pt x="79" y="0"/>
                  </a:cubicBezTo>
                  <a:cubicBezTo>
                    <a:pt x="81" y="0"/>
                    <a:pt x="83" y="2"/>
                    <a:pt x="8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Freeform 47"/>
            <p:cNvSpPr>
              <a:spLocks noEditPoints="1"/>
            </p:cNvSpPr>
            <p:nvPr/>
          </p:nvSpPr>
          <p:spPr bwMode="auto">
            <a:xfrm>
              <a:off x="8340725" y="4322763"/>
              <a:ext cx="158750" cy="161925"/>
            </a:xfrm>
            <a:custGeom>
              <a:avLst/>
              <a:gdLst>
                <a:gd name="T0" fmla="*/ 21 w 42"/>
                <a:gd name="T1" fmla="*/ 43 h 43"/>
                <a:gd name="T2" fmla="*/ 0 w 42"/>
                <a:gd name="T3" fmla="*/ 21 h 43"/>
                <a:gd name="T4" fmla="*/ 21 w 42"/>
                <a:gd name="T5" fmla="*/ 0 h 43"/>
                <a:gd name="T6" fmla="*/ 42 w 42"/>
                <a:gd name="T7" fmla="*/ 21 h 43"/>
                <a:gd name="T8" fmla="*/ 21 w 42"/>
                <a:gd name="T9" fmla="*/ 43 h 43"/>
                <a:gd name="T10" fmla="*/ 31 w 42"/>
                <a:gd name="T11" fmla="*/ 21 h 43"/>
                <a:gd name="T12" fmla="*/ 21 w 42"/>
                <a:gd name="T13" fmla="*/ 11 h 43"/>
                <a:gd name="T14" fmla="*/ 10 w 42"/>
                <a:gd name="T15" fmla="*/ 21 h 43"/>
                <a:gd name="T16" fmla="*/ 21 w 42"/>
                <a:gd name="T17" fmla="*/ 32 h 43"/>
                <a:gd name="T18" fmla="*/ 31 w 42"/>
                <a:gd name="T19"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3">
                  <a:moveTo>
                    <a:pt x="21" y="43"/>
                  </a:moveTo>
                  <a:cubicBezTo>
                    <a:pt x="9" y="43"/>
                    <a:pt x="0" y="33"/>
                    <a:pt x="0" y="21"/>
                  </a:cubicBezTo>
                  <a:cubicBezTo>
                    <a:pt x="0" y="10"/>
                    <a:pt x="9" y="0"/>
                    <a:pt x="21" y="0"/>
                  </a:cubicBezTo>
                  <a:cubicBezTo>
                    <a:pt x="33" y="0"/>
                    <a:pt x="42" y="10"/>
                    <a:pt x="42" y="21"/>
                  </a:cubicBezTo>
                  <a:cubicBezTo>
                    <a:pt x="42" y="33"/>
                    <a:pt x="33" y="43"/>
                    <a:pt x="21" y="43"/>
                  </a:cubicBezTo>
                  <a:close/>
                  <a:moveTo>
                    <a:pt x="31" y="21"/>
                  </a:moveTo>
                  <a:cubicBezTo>
                    <a:pt x="31" y="16"/>
                    <a:pt x="27" y="11"/>
                    <a:pt x="21" y="11"/>
                  </a:cubicBezTo>
                  <a:cubicBezTo>
                    <a:pt x="15" y="11"/>
                    <a:pt x="10" y="16"/>
                    <a:pt x="10" y="21"/>
                  </a:cubicBezTo>
                  <a:cubicBezTo>
                    <a:pt x="10" y="27"/>
                    <a:pt x="15" y="32"/>
                    <a:pt x="21" y="32"/>
                  </a:cubicBezTo>
                  <a:cubicBezTo>
                    <a:pt x="27" y="32"/>
                    <a:pt x="31" y="27"/>
                    <a:pt x="3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Freeform 48"/>
            <p:cNvSpPr>
              <a:spLocks noEditPoints="1"/>
            </p:cNvSpPr>
            <p:nvPr/>
          </p:nvSpPr>
          <p:spPr bwMode="auto">
            <a:xfrm>
              <a:off x="8156575" y="4044950"/>
              <a:ext cx="312738" cy="304800"/>
            </a:xfrm>
            <a:custGeom>
              <a:avLst/>
              <a:gdLst>
                <a:gd name="T0" fmla="*/ 64 w 83"/>
                <a:gd name="T1" fmla="*/ 0 h 81"/>
                <a:gd name="T2" fmla="*/ 19 w 83"/>
                <a:gd name="T3" fmla="*/ 0 h 81"/>
                <a:gd name="T4" fmla="*/ 0 w 83"/>
                <a:gd name="T5" fmla="*/ 0 h 81"/>
                <a:gd name="T6" fmla="*/ 0 w 83"/>
                <a:gd name="T7" fmla="*/ 19 h 81"/>
                <a:gd name="T8" fmla="*/ 0 w 83"/>
                <a:gd name="T9" fmla="*/ 31 h 81"/>
                <a:gd name="T10" fmla="*/ 0 w 83"/>
                <a:gd name="T11" fmla="*/ 33 h 81"/>
                <a:gd name="T12" fmla="*/ 0 w 83"/>
                <a:gd name="T13" fmla="*/ 33 h 81"/>
                <a:gd name="T14" fmla="*/ 19 w 83"/>
                <a:gd name="T15" fmla="*/ 50 h 81"/>
                <a:gd name="T16" fmla="*/ 31 w 83"/>
                <a:gd name="T17" fmla="*/ 50 h 81"/>
                <a:gd name="T18" fmla="*/ 43 w 83"/>
                <a:gd name="T19" fmla="*/ 81 h 81"/>
                <a:gd name="T20" fmla="*/ 70 w 83"/>
                <a:gd name="T21" fmla="*/ 65 h 81"/>
                <a:gd name="T22" fmla="*/ 56 w 83"/>
                <a:gd name="T23" fmla="*/ 50 h 81"/>
                <a:gd name="T24" fmla="*/ 64 w 83"/>
                <a:gd name="T25" fmla="*/ 50 h 81"/>
                <a:gd name="T26" fmla="*/ 83 w 83"/>
                <a:gd name="T27" fmla="*/ 33 h 81"/>
                <a:gd name="T28" fmla="*/ 83 w 83"/>
                <a:gd name="T29" fmla="*/ 33 h 81"/>
                <a:gd name="T30" fmla="*/ 83 w 83"/>
                <a:gd name="T31" fmla="*/ 31 h 81"/>
                <a:gd name="T32" fmla="*/ 83 w 83"/>
                <a:gd name="T33" fmla="*/ 19 h 81"/>
                <a:gd name="T34" fmla="*/ 83 w 83"/>
                <a:gd name="T35" fmla="*/ 0 h 81"/>
                <a:gd name="T36" fmla="*/ 64 w 83"/>
                <a:gd name="T37" fmla="*/ 0 h 81"/>
                <a:gd name="T38" fmla="*/ 41 w 83"/>
                <a:gd name="T39" fmla="*/ 15 h 81"/>
                <a:gd name="T40" fmla="*/ 52 w 83"/>
                <a:gd name="T41" fmla="*/ 25 h 81"/>
                <a:gd name="T42" fmla="*/ 41 w 83"/>
                <a:gd name="T43" fmla="*/ 35 h 81"/>
                <a:gd name="T44" fmla="*/ 31 w 83"/>
                <a:gd name="T45" fmla="*/ 25 h 81"/>
                <a:gd name="T46" fmla="*/ 41 w 83"/>
                <a:gd name="T47" fmla="*/ 1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3" h="81">
                  <a:moveTo>
                    <a:pt x="64" y="0"/>
                  </a:moveTo>
                  <a:cubicBezTo>
                    <a:pt x="19" y="0"/>
                    <a:pt x="19" y="0"/>
                    <a:pt x="19" y="0"/>
                  </a:cubicBezTo>
                  <a:cubicBezTo>
                    <a:pt x="0" y="0"/>
                    <a:pt x="0" y="0"/>
                    <a:pt x="0" y="0"/>
                  </a:cubicBezTo>
                  <a:cubicBezTo>
                    <a:pt x="0" y="19"/>
                    <a:pt x="0" y="19"/>
                    <a:pt x="0" y="19"/>
                  </a:cubicBezTo>
                  <a:cubicBezTo>
                    <a:pt x="0" y="31"/>
                    <a:pt x="0" y="31"/>
                    <a:pt x="0" y="31"/>
                  </a:cubicBezTo>
                  <a:cubicBezTo>
                    <a:pt x="0" y="33"/>
                    <a:pt x="0" y="33"/>
                    <a:pt x="0" y="33"/>
                  </a:cubicBezTo>
                  <a:cubicBezTo>
                    <a:pt x="0" y="33"/>
                    <a:pt x="0" y="33"/>
                    <a:pt x="0" y="33"/>
                  </a:cubicBezTo>
                  <a:cubicBezTo>
                    <a:pt x="1" y="43"/>
                    <a:pt x="9" y="50"/>
                    <a:pt x="19" y="50"/>
                  </a:cubicBezTo>
                  <a:cubicBezTo>
                    <a:pt x="31" y="50"/>
                    <a:pt x="31" y="50"/>
                    <a:pt x="31" y="50"/>
                  </a:cubicBezTo>
                  <a:cubicBezTo>
                    <a:pt x="43" y="81"/>
                    <a:pt x="43" y="81"/>
                    <a:pt x="43" y="81"/>
                  </a:cubicBezTo>
                  <a:cubicBezTo>
                    <a:pt x="48" y="72"/>
                    <a:pt x="58" y="66"/>
                    <a:pt x="70" y="65"/>
                  </a:cubicBezTo>
                  <a:cubicBezTo>
                    <a:pt x="56" y="50"/>
                    <a:pt x="56" y="50"/>
                    <a:pt x="56" y="50"/>
                  </a:cubicBezTo>
                  <a:cubicBezTo>
                    <a:pt x="64" y="50"/>
                    <a:pt x="64" y="50"/>
                    <a:pt x="64" y="50"/>
                  </a:cubicBezTo>
                  <a:cubicBezTo>
                    <a:pt x="74" y="50"/>
                    <a:pt x="82" y="43"/>
                    <a:pt x="83" y="33"/>
                  </a:cubicBezTo>
                  <a:cubicBezTo>
                    <a:pt x="83" y="33"/>
                    <a:pt x="83" y="33"/>
                    <a:pt x="83" y="33"/>
                  </a:cubicBezTo>
                  <a:cubicBezTo>
                    <a:pt x="83" y="31"/>
                    <a:pt x="83" y="31"/>
                    <a:pt x="83" y="31"/>
                  </a:cubicBezTo>
                  <a:cubicBezTo>
                    <a:pt x="83" y="19"/>
                    <a:pt x="83" y="19"/>
                    <a:pt x="83" y="19"/>
                  </a:cubicBezTo>
                  <a:cubicBezTo>
                    <a:pt x="83" y="0"/>
                    <a:pt x="83" y="0"/>
                    <a:pt x="83" y="0"/>
                  </a:cubicBezTo>
                  <a:lnTo>
                    <a:pt x="64" y="0"/>
                  </a:lnTo>
                  <a:close/>
                  <a:moveTo>
                    <a:pt x="41" y="15"/>
                  </a:moveTo>
                  <a:cubicBezTo>
                    <a:pt x="47" y="15"/>
                    <a:pt x="52" y="19"/>
                    <a:pt x="52" y="25"/>
                  </a:cubicBezTo>
                  <a:cubicBezTo>
                    <a:pt x="52" y="31"/>
                    <a:pt x="47" y="35"/>
                    <a:pt x="41" y="35"/>
                  </a:cubicBezTo>
                  <a:cubicBezTo>
                    <a:pt x="36" y="35"/>
                    <a:pt x="31" y="31"/>
                    <a:pt x="31" y="25"/>
                  </a:cubicBezTo>
                  <a:cubicBezTo>
                    <a:pt x="31" y="19"/>
                    <a:pt x="36" y="15"/>
                    <a:pt x="4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0" name="TextBox 49"/>
          <p:cNvSpPr txBox="1"/>
          <p:nvPr/>
        </p:nvSpPr>
        <p:spPr>
          <a:xfrm>
            <a:off x="6106703" y="1264728"/>
            <a:ext cx="1201601" cy="276999"/>
          </a:xfrm>
          <a:prstGeom prst="rect">
            <a:avLst/>
          </a:prstGeom>
          <a:noFill/>
        </p:spPr>
        <p:txBody>
          <a:bodyPr wrap="square" rtlCol="0">
            <a:spAutoFit/>
          </a:bodyPr>
          <a:lstStyle/>
          <a:p>
            <a:r>
              <a:rPr lang="zh-CN" altLang="en-US" sz="12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1" name="Rectangle 50"/>
          <p:cNvSpPr/>
          <p:nvPr/>
        </p:nvSpPr>
        <p:spPr>
          <a:xfrm>
            <a:off x="6078228" y="1576436"/>
            <a:ext cx="2303773" cy="369332"/>
          </a:xfrm>
          <a:prstGeom prst="rect">
            <a:avLst/>
          </a:prstGeom>
        </p:spPr>
        <p:txBody>
          <a:bodyPr wrap="square">
            <a:spAutoFit/>
          </a:bodyPr>
          <a:lstStyle/>
          <a:p>
            <a:pPr algn="just"/>
            <a:r>
              <a:rPr lang="en-US" sz="90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is simply dummy text of the printing and typesetting industry. </a:t>
            </a:r>
          </a:p>
        </p:txBody>
      </p:sp>
      <p:sp>
        <p:nvSpPr>
          <p:cNvPr id="56" name="TextBox 55"/>
          <p:cNvSpPr txBox="1"/>
          <p:nvPr/>
        </p:nvSpPr>
        <p:spPr>
          <a:xfrm>
            <a:off x="6106703" y="2680556"/>
            <a:ext cx="1201601" cy="276999"/>
          </a:xfrm>
          <a:prstGeom prst="rect">
            <a:avLst/>
          </a:prstGeom>
          <a:noFill/>
        </p:spPr>
        <p:txBody>
          <a:bodyPr wrap="square" rtlCol="0">
            <a:spAutoFit/>
          </a:bodyPr>
          <a:lstStyle/>
          <a:p>
            <a:r>
              <a:rPr lang="zh-CN" altLang="en-US" sz="1200" dirty="0">
                <a:solidFill>
                  <a:schemeClr val="accent3"/>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accent3"/>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7" name="Rectangle 56"/>
          <p:cNvSpPr/>
          <p:nvPr/>
        </p:nvSpPr>
        <p:spPr>
          <a:xfrm>
            <a:off x="6078228" y="3026972"/>
            <a:ext cx="2303773" cy="369332"/>
          </a:xfrm>
          <a:prstGeom prst="rect">
            <a:avLst/>
          </a:prstGeom>
        </p:spPr>
        <p:txBody>
          <a:bodyPr wrap="square">
            <a:spAutoFit/>
          </a:bodyPr>
          <a:lstStyle/>
          <a:p>
            <a:pPr algn="just"/>
            <a:r>
              <a:rPr lang="en-US" sz="90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is simply dummy text of the printing and typesetting industry. </a:t>
            </a:r>
          </a:p>
        </p:txBody>
      </p:sp>
      <p:sp>
        <p:nvSpPr>
          <p:cNvPr id="58" name="TextBox 57"/>
          <p:cNvSpPr txBox="1"/>
          <p:nvPr/>
        </p:nvSpPr>
        <p:spPr>
          <a:xfrm>
            <a:off x="814509" y="3656996"/>
            <a:ext cx="1201601" cy="276999"/>
          </a:xfrm>
          <a:prstGeom prst="rect">
            <a:avLst/>
          </a:prstGeom>
          <a:noFill/>
        </p:spPr>
        <p:txBody>
          <a:bodyPr wrap="square" rtlCol="0">
            <a:spAutoFit/>
          </a:bodyPr>
          <a:lstStyle/>
          <a:p>
            <a:r>
              <a:rPr lang="zh-CN" altLang="en-US" sz="1200" dirty="0">
                <a:solidFill>
                  <a:schemeClr val="accent4"/>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accent4"/>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9" name="Rectangle 58"/>
          <p:cNvSpPr/>
          <p:nvPr/>
        </p:nvSpPr>
        <p:spPr>
          <a:xfrm>
            <a:off x="786034" y="4003412"/>
            <a:ext cx="2303773" cy="369332"/>
          </a:xfrm>
          <a:prstGeom prst="rect">
            <a:avLst/>
          </a:prstGeom>
        </p:spPr>
        <p:txBody>
          <a:bodyPr wrap="square">
            <a:spAutoFit/>
          </a:bodyPr>
          <a:lstStyle/>
          <a:p>
            <a:pPr algn="just"/>
            <a:r>
              <a:rPr lang="en-US" sz="90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is simply dummy text of the printing and typesetting industry. </a:t>
            </a:r>
          </a:p>
        </p:txBody>
      </p:sp>
      <p:sp>
        <p:nvSpPr>
          <p:cNvPr id="60" name="TextBox 59"/>
          <p:cNvSpPr txBox="1"/>
          <p:nvPr/>
        </p:nvSpPr>
        <p:spPr>
          <a:xfrm>
            <a:off x="810050" y="2043517"/>
            <a:ext cx="1201601" cy="276999"/>
          </a:xfrm>
          <a:prstGeom prst="rect">
            <a:avLst/>
          </a:prstGeom>
          <a:noFill/>
        </p:spPr>
        <p:txBody>
          <a:bodyPr wrap="square" rtlCol="0">
            <a:spAutoFit/>
          </a:bodyPr>
          <a:lstStyle/>
          <a:p>
            <a:r>
              <a:rPr lang="zh-CN" altLang="en-US" sz="1200"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1" name="Rectangle 60"/>
          <p:cNvSpPr/>
          <p:nvPr/>
        </p:nvSpPr>
        <p:spPr>
          <a:xfrm>
            <a:off x="781575" y="2327012"/>
            <a:ext cx="2303773" cy="369332"/>
          </a:xfrm>
          <a:prstGeom prst="rect">
            <a:avLst/>
          </a:prstGeom>
        </p:spPr>
        <p:txBody>
          <a:bodyPr wrap="square">
            <a:spAutoFit/>
          </a:bodyPr>
          <a:lstStyle/>
          <a:p>
            <a:pPr algn="just"/>
            <a:r>
              <a:rPr lang="en-US" sz="900" dirty="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is simply dummy text of the printing and typesetting industry. </a:t>
            </a:r>
          </a:p>
        </p:txBody>
      </p:sp>
    </p:spTree>
    <p:extLst>
      <p:ext uri="{BB962C8B-B14F-4D97-AF65-F5344CB8AC3E}">
        <p14:creationId xmlns:p14="http://schemas.microsoft.com/office/powerpoint/2010/main" val="38315995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right)">
                                      <p:cBhvr>
                                        <p:cTn id="15" dur="500"/>
                                        <p:tgtEl>
                                          <p:spTgt spid="1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childTnLst>
                          </p:cTn>
                        </p:par>
                        <p:par>
                          <p:cTn id="36" fill="hold">
                            <p:stCondLst>
                              <p:cond delay="4000"/>
                            </p:stCondLst>
                            <p:childTnLst>
                              <p:par>
                                <p:cTn id="37" presetID="2" presetClass="entr" presetSubtype="4"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250" fill="hold"/>
                                        <p:tgtEl>
                                          <p:spTgt spid="30"/>
                                        </p:tgtEl>
                                        <p:attrNameLst>
                                          <p:attrName>ppt_x</p:attrName>
                                        </p:attrNameLst>
                                      </p:cBhvr>
                                      <p:tavLst>
                                        <p:tav tm="0">
                                          <p:val>
                                            <p:strVal val="#ppt_x"/>
                                          </p:val>
                                        </p:tav>
                                        <p:tav tm="100000">
                                          <p:val>
                                            <p:strVal val="#ppt_x"/>
                                          </p:val>
                                        </p:tav>
                                      </p:tavLst>
                                    </p:anim>
                                    <p:anim calcmode="lin" valueType="num">
                                      <p:cBhvr additive="base">
                                        <p:cTn id="40" dur="250" fill="hold"/>
                                        <p:tgtEl>
                                          <p:spTgt spid="30"/>
                                        </p:tgtEl>
                                        <p:attrNameLst>
                                          <p:attrName>ppt_y</p:attrName>
                                        </p:attrNameLst>
                                      </p:cBhvr>
                                      <p:tavLst>
                                        <p:tav tm="0">
                                          <p:val>
                                            <p:strVal val="1+#ppt_h/2"/>
                                          </p:val>
                                        </p:tav>
                                        <p:tav tm="100000">
                                          <p:val>
                                            <p:strVal val="#ppt_y"/>
                                          </p:val>
                                        </p:tav>
                                      </p:tavLst>
                                    </p:anim>
                                  </p:childTnLst>
                                </p:cTn>
                              </p:par>
                            </p:childTnLst>
                          </p:cTn>
                        </p:par>
                        <p:par>
                          <p:cTn id="41" fill="hold">
                            <p:stCondLst>
                              <p:cond delay="4250"/>
                            </p:stCondLst>
                            <p:childTnLst>
                              <p:par>
                                <p:cTn id="42" presetID="2" presetClass="entr" presetSubtype="4"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250" fill="hold"/>
                                        <p:tgtEl>
                                          <p:spTgt spid="31"/>
                                        </p:tgtEl>
                                        <p:attrNameLst>
                                          <p:attrName>ppt_x</p:attrName>
                                        </p:attrNameLst>
                                      </p:cBhvr>
                                      <p:tavLst>
                                        <p:tav tm="0">
                                          <p:val>
                                            <p:strVal val="#ppt_x"/>
                                          </p:val>
                                        </p:tav>
                                        <p:tav tm="100000">
                                          <p:val>
                                            <p:strVal val="#ppt_x"/>
                                          </p:val>
                                        </p:tav>
                                      </p:tavLst>
                                    </p:anim>
                                    <p:anim calcmode="lin" valueType="num">
                                      <p:cBhvr additive="base">
                                        <p:cTn id="45" dur="250" fill="hold"/>
                                        <p:tgtEl>
                                          <p:spTgt spid="31"/>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2" presetClass="entr" presetSubtype="4"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250" fill="hold"/>
                                        <p:tgtEl>
                                          <p:spTgt spid="32"/>
                                        </p:tgtEl>
                                        <p:attrNameLst>
                                          <p:attrName>ppt_x</p:attrName>
                                        </p:attrNameLst>
                                      </p:cBhvr>
                                      <p:tavLst>
                                        <p:tav tm="0">
                                          <p:val>
                                            <p:strVal val="#ppt_x"/>
                                          </p:val>
                                        </p:tav>
                                        <p:tav tm="100000">
                                          <p:val>
                                            <p:strVal val="#ppt_x"/>
                                          </p:val>
                                        </p:tav>
                                      </p:tavLst>
                                    </p:anim>
                                    <p:anim calcmode="lin" valueType="num">
                                      <p:cBhvr additive="base">
                                        <p:cTn id="50" dur="250" fill="hold"/>
                                        <p:tgtEl>
                                          <p:spTgt spid="32"/>
                                        </p:tgtEl>
                                        <p:attrNameLst>
                                          <p:attrName>ppt_y</p:attrName>
                                        </p:attrNameLst>
                                      </p:cBhvr>
                                      <p:tavLst>
                                        <p:tav tm="0">
                                          <p:val>
                                            <p:strVal val="1+#ppt_h/2"/>
                                          </p:val>
                                        </p:tav>
                                        <p:tav tm="100000">
                                          <p:val>
                                            <p:strVal val="#ppt_y"/>
                                          </p:val>
                                        </p:tav>
                                      </p:tavLst>
                                    </p:anim>
                                  </p:childTnLst>
                                </p:cTn>
                              </p:par>
                            </p:childTnLst>
                          </p:cTn>
                        </p:par>
                        <p:par>
                          <p:cTn id="51" fill="hold">
                            <p:stCondLst>
                              <p:cond delay="4750"/>
                            </p:stCondLst>
                            <p:childTnLst>
                              <p:par>
                                <p:cTn id="52" presetID="2" presetClass="entr" presetSubtype="4" fill="hold" grpId="0" nodeType="afterEffect">
                                  <p:stCondLst>
                                    <p:cond delay="0"/>
                                  </p:stCondLst>
                                  <p:childTnLst>
                                    <p:set>
                                      <p:cBhvr>
                                        <p:cTn id="53" dur="1" fill="hold">
                                          <p:stCondLst>
                                            <p:cond delay="0"/>
                                          </p:stCondLst>
                                        </p:cTn>
                                        <p:tgtEl>
                                          <p:spTgt spid="33"/>
                                        </p:tgtEl>
                                        <p:attrNameLst>
                                          <p:attrName>style.visibility</p:attrName>
                                        </p:attrNameLst>
                                      </p:cBhvr>
                                      <p:to>
                                        <p:strVal val="visible"/>
                                      </p:to>
                                    </p:set>
                                    <p:anim calcmode="lin" valueType="num">
                                      <p:cBhvr additive="base">
                                        <p:cTn id="54" dur="250" fill="hold"/>
                                        <p:tgtEl>
                                          <p:spTgt spid="33"/>
                                        </p:tgtEl>
                                        <p:attrNameLst>
                                          <p:attrName>ppt_x</p:attrName>
                                        </p:attrNameLst>
                                      </p:cBhvr>
                                      <p:tavLst>
                                        <p:tav tm="0">
                                          <p:val>
                                            <p:strVal val="#ppt_x"/>
                                          </p:val>
                                        </p:tav>
                                        <p:tav tm="100000">
                                          <p:val>
                                            <p:strVal val="#ppt_x"/>
                                          </p:val>
                                        </p:tav>
                                      </p:tavLst>
                                    </p:anim>
                                    <p:anim calcmode="lin" valueType="num">
                                      <p:cBhvr additive="base">
                                        <p:cTn id="55" dur="250" fill="hold"/>
                                        <p:tgtEl>
                                          <p:spTgt spid="33"/>
                                        </p:tgtEl>
                                        <p:attrNameLst>
                                          <p:attrName>ppt_y</p:attrName>
                                        </p:attrNameLst>
                                      </p:cBhvr>
                                      <p:tavLst>
                                        <p:tav tm="0">
                                          <p:val>
                                            <p:strVal val="1+#ppt_h/2"/>
                                          </p:val>
                                        </p:tav>
                                        <p:tav tm="100000">
                                          <p:val>
                                            <p:strVal val="#ppt_y"/>
                                          </p:val>
                                        </p:tav>
                                      </p:tavLst>
                                    </p:anim>
                                  </p:childTnLst>
                                </p:cTn>
                              </p:par>
                            </p:childTnLst>
                          </p:cTn>
                        </p:par>
                        <p:par>
                          <p:cTn id="56" fill="hold">
                            <p:stCondLst>
                              <p:cond delay="5000"/>
                            </p:stCondLst>
                            <p:childTnLst>
                              <p:par>
                                <p:cTn id="57" presetID="22" presetClass="entr" presetSubtype="8" fill="hold" grpId="0" nodeType="after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wipe(left)">
                                      <p:cBhvr>
                                        <p:cTn id="59" dur="250"/>
                                        <p:tgtEl>
                                          <p:spTgt spid="60"/>
                                        </p:tgtEl>
                                      </p:cBhvr>
                                    </p:animEffect>
                                  </p:childTnLst>
                                </p:cTn>
                              </p:par>
                            </p:childTnLst>
                          </p:cTn>
                        </p:par>
                        <p:par>
                          <p:cTn id="60" fill="hold">
                            <p:stCondLst>
                              <p:cond delay="5250"/>
                            </p:stCondLst>
                            <p:childTnLst>
                              <p:par>
                                <p:cTn id="61" presetID="22" presetClass="entr" presetSubtype="8" fill="hold" grpId="0" nodeType="after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wipe(left)">
                                      <p:cBhvr>
                                        <p:cTn id="63" dur="250"/>
                                        <p:tgtEl>
                                          <p:spTgt spid="58"/>
                                        </p:tgtEl>
                                      </p:cBhvr>
                                    </p:animEffect>
                                  </p:childTnLst>
                                </p:cTn>
                              </p:par>
                            </p:childTnLst>
                          </p:cTn>
                        </p:par>
                        <p:par>
                          <p:cTn id="64" fill="hold">
                            <p:stCondLst>
                              <p:cond delay="5500"/>
                            </p:stCondLst>
                            <p:childTnLst>
                              <p:par>
                                <p:cTn id="65" presetID="22" presetClass="entr" presetSubtype="8" fill="hold" grpId="0"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wipe(left)">
                                      <p:cBhvr>
                                        <p:cTn id="67" dur="250"/>
                                        <p:tgtEl>
                                          <p:spTgt spid="50"/>
                                        </p:tgtEl>
                                      </p:cBhvr>
                                    </p:animEffect>
                                  </p:childTnLst>
                                </p:cTn>
                              </p:par>
                            </p:childTnLst>
                          </p:cTn>
                        </p:par>
                        <p:par>
                          <p:cTn id="68" fill="hold">
                            <p:stCondLst>
                              <p:cond delay="5750"/>
                            </p:stCondLst>
                            <p:childTnLst>
                              <p:par>
                                <p:cTn id="69" presetID="22" presetClass="entr" presetSubtype="8"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250"/>
                                        <p:tgtEl>
                                          <p:spTgt spid="56"/>
                                        </p:tgtEl>
                                      </p:cBhvr>
                                    </p:animEffect>
                                  </p:childTnLst>
                                </p:cTn>
                              </p:par>
                            </p:childTnLst>
                          </p:cTn>
                        </p:par>
                        <p:par>
                          <p:cTn id="72" fill="hold">
                            <p:stCondLst>
                              <p:cond delay="6000"/>
                            </p:stCondLst>
                            <p:childTnLst>
                              <p:par>
                                <p:cTn id="73" presetID="10" presetClass="entr" presetSubtype="0" fill="hold" grpId="0" nodeType="afterEffect">
                                  <p:stCondLst>
                                    <p:cond delay="0"/>
                                  </p:stCondLst>
                                  <p:childTnLst>
                                    <p:set>
                                      <p:cBhvr>
                                        <p:cTn id="74" dur="1" fill="hold">
                                          <p:stCondLst>
                                            <p:cond delay="0"/>
                                          </p:stCondLst>
                                        </p:cTn>
                                        <p:tgtEl>
                                          <p:spTgt spid="61"/>
                                        </p:tgtEl>
                                        <p:attrNameLst>
                                          <p:attrName>style.visibility</p:attrName>
                                        </p:attrNameLst>
                                      </p:cBhvr>
                                      <p:to>
                                        <p:strVal val="visible"/>
                                      </p:to>
                                    </p:set>
                                    <p:animEffect transition="in" filter="fade">
                                      <p:cBhvr>
                                        <p:cTn id="75" dur="500"/>
                                        <p:tgtEl>
                                          <p:spTgt spid="61"/>
                                        </p:tgtEl>
                                      </p:cBhvr>
                                    </p:animEffect>
                                  </p:childTnLst>
                                </p:cTn>
                              </p:par>
                            </p:childTnLst>
                          </p:cTn>
                        </p:par>
                        <p:par>
                          <p:cTn id="76" fill="hold">
                            <p:stCondLst>
                              <p:cond delay="6500"/>
                            </p:stCondLst>
                            <p:childTnLst>
                              <p:par>
                                <p:cTn id="77" presetID="10" presetClass="entr" presetSubtype="0" fill="hold" grpId="0" nodeType="afterEffect">
                                  <p:stCondLst>
                                    <p:cond delay="0"/>
                                  </p:stCondLst>
                                  <p:childTnLst>
                                    <p:set>
                                      <p:cBhvr>
                                        <p:cTn id="78" dur="1" fill="hold">
                                          <p:stCondLst>
                                            <p:cond delay="0"/>
                                          </p:stCondLst>
                                        </p:cTn>
                                        <p:tgtEl>
                                          <p:spTgt spid="59"/>
                                        </p:tgtEl>
                                        <p:attrNameLst>
                                          <p:attrName>style.visibility</p:attrName>
                                        </p:attrNameLst>
                                      </p:cBhvr>
                                      <p:to>
                                        <p:strVal val="visible"/>
                                      </p:to>
                                    </p:set>
                                    <p:animEffect transition="in" filter="fade">
                                      <p:cBhvr>
                                        <p:cTn id="79" dur="500"/>
                                        <p:tgtEl>
                                          <p:spTgt spid="59"/>
                                        </p:tgtEl>
                                      </p:cBhvr>
                                    </p:animEffect>
                                  </p:childTnLst>
                                </p:cTn>
                              </p:par>
                            </p:childTnLst>
                          </p:cTn>
                        </p:par>
                        <p:par>
                          <p:cTn id="80" fill="hold">
                            <p:stCondLst>
                              <p:cond delay="7000"/>
                            </p:stCondLst>
                            <p:childTnLst>
                              <p:par>
                                <p:cTn id="81" presetID="10" presetClass="entr" presetSubtype="0"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fade">
                                      <p:cBhvr>
                                        <p:cTn id="83" dur="500"/>
                                        <p:tgtEl>
                                          <p:spTgt spid="51"/>
                                        </p:tgtEl>
                                      </p:cBhvr>
                                    </p:animEffect>
                                  </p:childTnLst>
                                </p:cTn>
                              </p:par>
                            </p:childTnLst>
                          </p:cTn>
                        </p:par>
                        <p:par>
                          <p:cTn id="84" fill="hold">
                            <p:stCondLst>
                              <p:cond delay="7500"/>
                            </p:stCondLst>
                            <p:childTnLst>
                              <p:par>
                                <p:cTn id="85" presetID="10" presetClass="entr" presetSubtype="0" fill="hold" grpId="0" nodeType="after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fade">
                                      <p:cBhvr>
                                        <p:cTn id="8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30" grpId="0"/>
      <p:bldP spid="31" grpId="0"/>
      <p:bldP spid="32" grpId="0"/>
      <p:bldP spid="33" grpId="0"/>
      <p:bldP spid="50" grpId="0"/>
      <p:bldP spid="51" grpId="0"/>
      <p:bldP spid="56" grpId="0"/>
      <p:bldP spid="57" grpId="0"/>
      <p:bldP spid="58" grpId="0"/>
      <p:bldP spid="59" grpId="0"/>
      <p:bldP spid="60" grpId="0"/>
      <p:bldP spid="6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椭圆 46"/>
          <p:cNvSpPr/>
          <p:nvPr/>
        </p:nvSpPr>
        <p:spPr>
          <a:xfrm>
            <a:off x="2899397" y="1551628"/>
            <a:ext cx="473410" cy="473554"/>
          </a:xfrm>
          <a:prstGeom prst="ellipse">
            <a:avLst/>
          </a:prstGeom>
          <a:solidFill>
            <a:schemeClr val="accent1"/>
          </a:solidFill>
          <a:ln>
            <a:noFill/>
          </a:ln>
          <a:effectLst>
            <a:outerShdw blurRad="63500" dist="190500" dir="90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a:endParaRPr lang="zh-CN" altLang="en-US" dirty="0"/>
          </a:p>
        </p:txBody>
      </p:sp>
      <p:sp>
        <p:nvSpPr>
          <p:cNvPr id="51" name="椭圆 50"/>
          <p:cNvSpPr/>
          <p:nvPr/>
        </p:nvSpPr>
        <p:spPr>
          <a:xfrm>
            <a:off x="2888228" y="2590286"/>
            <a:ext cx="473410" cy="473554"/>
          </a:xfrm>
          <a:prstGeom prst="ellipse">
            <a:avLst/>
          </a:prstGeom>
          <a:solidFill>
            <a:schemeClr val="accent2"/>
          </a:solidFill>
          <a:ln>
            <a:noFill/>
          </a:ln>
          <a:effectLst>
            <a:outerShdw blurRad="63500" dist="190500" dir="90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a:endParaRPr lang="zh-CN" altLang="en-US"/>
          </a:p>
        </p:txBody>
      </p:sp>
      <p:sp>
        <p:nvSpPr>
          <p:cNvPr id="55" name="椭圆 54"/>
          <p:cNvSpPr/>
          <p:nvPr/>
        </p:nvSpPr>
        <p:spPr>
          <a:xfrm>
            <a:off x="2888228" y="3580400"/>
            <a:ext cx="473410" cy="473554"/>
          </a:xfrm>
          <a:prstGeom prst="ellipse">
            <a:avLst/>
          </a:prstGeom>
          <a:solidFill>
            <a:schemeClr val="accent3"/>
          </a:solidFill>
          <a:ln>
            <a:noFill/>
          </a:ln>
          <a:effectLst>
            <a:outerShdw blurRad="63500" dist="190500" dir="90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a:endParaRPr lang="zh-CN" altLang="en-US"/>
          </a:p>
        </p:txBody>
      </p:sp>
      <p:sp>
        <p:nvSpPr>
          <p:cNvPr id="59" name="椭圆 58"/>
          <p:cNvSpPr/>
          <p:nvPr/>
        </p:nvSpPr>
        <p:spPr>
          <a:xfrm>
            <a:off x="5958671" y="1551628"/>
            <a:ext cx="473410" cy="473554"/>
          </a:xfrm>
          <a:prstGeom prst="ellipse">
            <a:avLst/>
          </a:prstGeom>
          <a:solidFill>
            <a:schemeClr val="accent1"/>
          </a:solidFill>
          <a:ln>
            <a:noFill/>
          </a:ln>
          <a:effectLst>
            <a:outerShdw blurRad="63500" dist="190500" dir="90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a:endParaRPr lang="zh-CN" altLang="en-US"/>
          </a:p>
        </p:txBody>
      </p:sp>
      <p:sp>
        <p:nvSpPr>
          <p:cNvPr id="63" name="椭圆 62"/>
          <p:cNvSpPr/>
          <p:nvPr/>
        </p:nvSpPr>
        <p:spPr>
          <a:xfrm>
            <a:off x="5947503" y="2590286"/>
            <a:ext cx="473410" cy="473554"/>
          </a:xfrm>
          <a:prstGeom prst="ellipse">
            <a:avLst/>
          </a:prstGeom>
          <a:solidFill>
            <a:schemeClr val="accent2"/>
          </a:solidFill>
          <a:ln>
            <a:noFill/>
          </a:ln>
          <a:effectLst>
            <a:outerShdw blurRad="63500" dist="190500" dir="90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a:endParaRPr lang="zh-CN" altLang="en-US"/>
          </a:p>
        </p:txBody>
      </p:sp>
      <p:sp>
        <p:nvSpPr>
          <p:cNvPr id="67" name="椭圆 66"/>
          <p:cNvSpPr/>
          <p:nvPr/>
        </p:nvSpPr>
        <p:spPr>
          <a:xfrm>
            <a:off x="5947503" y="3580400"/>
            <a:ext cx="473410" cy="473554"/>
          </a:xfrm>
          <a:prstGeom prst="ellipse">
            <a:avLst/>
          </a:prstGeom>
          <a:solidFill>
            <a:schemeClr val="accent3"/>
          </a:solidFill>
          <a:ln>
            <a:noFill/>
          </a:ln>
          <a:effectLst>
            <a:outerShdw blurRad="63500" dist="190500" dir="90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a:endParaRPr lang="zh-CN" altLang="en-US"/>
          </a:p>
        </p:txBody>
      </p:sp>
      <p:grpSp>
        <p:nvGrpSpPr>
          <p:cNvPr id="2" name="组合 2050"/>
          <p:cNvGrpSpPr/>
          <p:nvPr/>
        </p:nvGrpSpPr>
        <p:grpSpPr>
          <a:xfrm>
            <a:off x="3388432" y="1134586"/>
            <a:ext cx="2520281" cy="3394643"/>
            <a:chOff x="3365268" y="1116367"/>
            <a:chExt cx="2520280" cy="3668014"/>
          </a:xfrm>
        </p:grpSpPr>
        <p:pic>
          <p:nvPicPr>
            <p:cNvPr id="4" name="Picture 46" descr="iPhone6_mockup_front_whit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65268" y="1116367"/>
              <a:ext cx="2520280" cy="3668014"/>
            </a:xfrm>
            <a:prstGeom prst="rect">
              <a:avLst/>
            </a:prstGeom>
          </p:spPr>
        </p:pic>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4638" r="23727"/>
            <a:stretch/>
          </p:blipFill>
          <p:spPr bwMode="auto">
            <a:xfrm>
              <a:off x="3864760" y="1710329"/>
              <a:ext cx="1512167" cy="2514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 name="组合 2048"/>
          <p:cNvGrpSpPr/>
          <p:nvPr/>
        </p:nvGrpSpPr>
        <p:grpSpPr>
          <a:xfrm>
            <a:off x="6633500" y="1444088"/>
            <a:ext cx="1311128" cy="3228428"/>
            <a:chOff x="6713191" y="1509563"/>
            <a:chExt cx="1311127" cy="3227435"/>
          </a:xfrm>
        </p:grpSpPr>
        <p:sp>
          <p:nvSpPr>
            <p:cNvPr id="80" name="TextBox 79"/>
            <p:cNvSpPr txBox="1"/>
            <p:nvPr/>
          </p:nvSpPr>
          <p:spPr>
            <a:xfrm>
              <a:off x="6713191" y="1749682"/>
              <a:ext cx="1311127" cy="892267"/>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您的内容打在这里，或者通过您的内容打在这里，或者</a:t>
              </a:r>
            </a:p>
          </p:txBody>
        </p:sp>
        <p:sp>
          <p:nvSpPr>
            <p:cNvPr id="81" name="TextBox 80"/>
            <p:cNvSpPr txBox="1"/>
            <p:nvPr/>
          </p:nvSpPr>
          <p:spPr>
            <a:xfrm>
              <a:off x="6727614" y="1509563"/>
              <a:ext cx="1008112" cy="323066"/>
            </a:xfrm>
            <a:prstGeom prst="rect">
              <a:avLst/>
            </a:prstGeom>
            <a:noFill/>
          </p:spPr>
          <p:txBody>
            <a:bodyPr wrap="square" lIns="91431" tIns="0" rIns="91431" bIns="0" rtlCol="0" anchor="t">
              <a:spAutoFit/>
            </a:bodyPr>
            <a:lstStyle/>
            <a:p>
              <a:pPr>
                <a:lnSpc>
                  <a:spcPct val="150000"/>
                </a:lnSpc>
              </a:pPr>
              <a:r>
                <a:rPr lang="zh-CN" altLang="en-US" sz="1400" b="1" dirty="0">
                  <a:solidFill>
                    <a:schemeClr val="tx1">
                      <a:lumMod val="65000"/>
                      <a:lumOff val="35000"/>
                    </a:schemeClr>
                  </a:solidFill>
                  <a:latin typeface="微软雅黑" pitchFamily="34" charset="-122"/>
                  <a:ea typeface="微软雅黑" pitchFamily="34" charset="-122"/>
                  <a:cs typeface="华文黑体" pitchFamily="2" charset="-122"/>
                </a:rPr>
                <a:t>标题</a:t>
              </a:r>
            </a:p>
          </p:txBody>
        </p:sp>
        <p:sp>
          <p:nvSpPr>
            <p:cNvPr id="82" name="TextBox 81"/>
            <p:cNvSpPr txBox="1"/>
            <p:nvPr/>
          </p:nvSpPr>
          <p:spPr>
            <a:xfrm>
              <a:off x="6713191" y="2804363"/>
              <a:ext cx="1311127" cy="892267"/>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您的内容打在这里，或者通过您的内容打在这里，或者</a:t>
              </a:r>
            </a:p>
          </p:txBody>
        </p:sp>
        <p:sp>
          <p:nvSpPr>
            <p:cNvPr id="83" name="TextBox 82"/>
            <p:cNvSpPr txBox="1"/>
            <p:nvPr/>
          </p:nvSpPr>
          <p:spPr>
            <a:xfrm>
              <a:off x="6727615" y="2571750"/>
              <a:ext cx="1008112" cy="323066"/>
            </a:xfrm>
            <a:prstGeom prst="rect">
              <a:avLst/>
            </a:prstGeom>
            <a:noFill/>
          </p:spPr>
          <p:txBody>
            <a:bodyPr wrap="square" lIns="91431" tIns="0" rIns="91431" bIns="0" rtlCol="0" anchor="t">
              <a:spAutoFit/>
            </a:bodyPr>
            <a:lstStyle/>
            <a:p>
              <a:pPr>
                <a:lnSpc>
                  <a:spcPct val="150000"/>
                </a:lnSpc>
              </a:pPr>
              <a:r>
                <a:rPr lang="zh-CN" altLang="en-US" sz="1400" b="1" dirty="0">
                  <a:solidFill>
                    <a:schemeClr val="tx1">
                      <a:lumMod val="65000"/>
                      <a:lumOff val="35000"/>
                    </a:schemeClr>
                  </a:solidFill>
                  <a:latin typeface="微软雅黑" pitchFamily="34" charset="-122"/>
                  <a:ea typeface="微软雅黑" pitchFamily="34" charset="-122"/>
                  <a:cs typeface="华文黑体" pitchFamily="2" charset="-122"/>
                </a:rPr>
                <a:t>标题</a:t>
              </a:r>
            </a:p>
          </p:txBody>
        </p:sp>
        <p:sp>
          <p:nvSpPr>
            <p:cNvPr id="84" name="TextBox 83"/>
            <p:cNvSpPr txBox="1"/>
            <p:nvPr/>
          </p:nvSpPr>
          <p:spPr>
            <a:xfrm>
              <a:off x="6713191" y="3844731"/>
              <a:ext cx="1311127" cy="892267"/>
            </a:xfrm>
            <a:prstGeom prst="rect">
              <a:avLst/>
            </a:prstGeom>
            <a:noFill/>
          </p:spPr>
          <p:txBody>
            <a:bodyPr wrap="square" lIns="91431" tIns="45715" rIns="91431" bIns="45715"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您的内容打在这里，或者通过您的内容打在这里，或者</a:t>
              </a:r>
            </a:p>
          </p:txBody>
        </p:sp>
        <p:sp>
          <p:nvSpPr>
            <p:cNvPr id="85" name="TextBox 84"/>
            <p:cNvSpPr txBox="1"/>
            <p:nvPr/>
          </p:nvSpPr>
          <p:spPr>
            <a:xfrm>
              <a:off x="6727615" y="3612118"/>
              <a:ext cx="1008112" cy="323066"/>
            </a:xfrm>
            <a:prstGeom prst="rect">
              <a:avLst/>
            </a:prstGeom>
            <a:noFill/>
          </p:spPr>
          <p:txBody>
            <a:bodyPr wrap="square" lIns="91431" tIns="0" rIns="91431" bIns="0" rtlCol="0" anchor="t">
              <a:spAutoFit/>
            </a:bodyPr>
            <a:lstStyle/>
            <a:p>
              <a:pPr>
                <a:lnSpc>
                  <a:spcPct val="150000"/>
                </a:lnSpc>
              </a:pPr>
              <a:r>
                <a:rPr lang="zh-CN" altLang="en-US" sz="1400" b="1" dirty="0">
                  <a:solidFill>
                    <a:schemeClr val="tx1">
                      <a:lumMod val="65000"/>
                      <a:lumOff val="35000"/>
                    </a:schemeClr>
                  </a:solidFill>
                  <a:latin typeface="微软雅黑" pitchFamily="34" charset="-122"/>
                  <a:ea typeface="微软雅黑" pitchFamily="34" charset="-122"/>
                  <a:cs typeface="华文黑体" pitchFamily="2" charset="-122"/>
                </a:rPr>
                <a:t>标题</a:t>
              </a:r>
            </a:p>
          </p:txBody>
        </p:sp>
      </p:grpSp>
      <p:grpSp>
        <p:nvGrpSpPr>
          <p:cNvPr id="5" name="组合 2047"/>
          <p:cNvGrpSpPr/>
          <p:nvPr/>
        </p:nvGrpSpPr>
        <p:grpSpPr>
          <a:xfrm>
            <a:off x="1010537" y="1505090"/>
            <a:ext cx="1519446" cy="2990071"/>
            <a:chOff x="824932" y="1570544"/>
            <a:chExt cx="1519446" cy="2989152"/>
          </a:xfrm>
        </p:grpSpPr>
        <p:sp>
          <p:nvSpPr>
            <p:cNvPr id="86" name="TextBox 85"/>
            <p:cNvSpPr txBox="1"/>
            <p:nvPr/>
          </p:nvSpPr>
          <p:spPr>
            <a:xfrm>
              <a:off x="824932" y="1833185"/>
              <a:ext cx="1519446" cy="692274"/>
            </a:xfrm>
            <a:prstGeom prst="rect">
              <a:avLst/>
            </a:prstGeom>
            <a:noFill/>
          </p:spPr>
          <p:txBody>
            <a:bodyPr wrap="square" lIns="91431" tIns="45715" rIns="91431" bIns="45715" rtlCol="0">
              <a:spAutoFit/>
            </a:bodyPr>
            <a:lstStyle/>
            <a:p>
              <a:pPr algn="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您的内容打在这里，或者通过您的内容打在这里，或者</a:t>
              </a:r>
            </a:p>
          </p:txBody>
        </p:sp>
        <p:sp>
          <p:nvSpPr>
            <p:cNvPr id="87" name="TextBox 86"/>
            <p:cNvSpPr txBox="1"/>
            <p:nvPr/>
          </p:nvSpPr>
          <p:spPr>
            <a:xfrm>
              <a:off x="1331640" y="1570544"/>
              <a:ext cx="1008112" cy="323066"/>
            </a:xfrm>
            <a:prstGeom prst="rect">
              <a:avLst/>
            </a:prstGeom>
            <a:noFill/>
          </p:spPr>
          <p:txBody>
            <a:bodyPr wrap="square" lIns="91431" tIns="0" rIns="91431" bIns="0" rtlCol="0" anchor="t">
              <a:spAutoFit/>
            </a:bodyPr>
            <a:lstStyle/>
            <a:p>
              <a:pPr algn="r">
                <a:lnSpc>
                  <a:spcPct val="150000"/>
                </a:lnSpc>
              </a:pPr>
              <a:r>
                <a:rPr lang="zh-CN" altLang="en-US" sz="1400" b="1" dirty="0">
                  <a:solidFill>
                    <a:schemeClr val="tx1">
                      <a:lumMod val="65000"/>
                      <a:lumOff val="35000"/>
                    </a:schemeClr>
                  </a:solidFill>
                  <a:latin typeface="微软雅黑" pitchFamily="34" charset="-122"/>
                  <a:ea typeface="微软雅黑" pitchFamily="34" charset="-122"/>
                  <a:cs typeface="华文黑体" pitchFamily="2" charset="-122"/>
                </a:rPr>
                <a:t>标题</a:t>
              </a:r>
            </a:p>
          </p:txBody>
        </p:sp>
        <p:sp>
          <p:nvSpPr>
            <p:cNvPr id="88" name="TextBox 87"/>
            <p:cNvSpPr txBox="1"/>
            <p:nvPr/>
          </p:nvSpPr>
          <p:spPr>
            <a:xfrm>
              <a:off x="896940" y="2805428"/>
              <a:ext cx="1447438" cy="692274"/>
            </a:xfrm>
            <a:prstGeom prst="rect">
              <a:avLst/>
            </a:prstGeom>
            <a:noFill/>
          </p:spPr>
          <p:txBody>
            <a:bodyPr wrap="square" lIns="91431" tIns="45715" rIns="91431" bIns="45715" rtlCol="0">
              <a:spAutoFit/>
            </a:bodyPr>
            <a:lstStyle/>
            <a:p>
              <a:pPr algn="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您的内容打在这里，或者通过您的内容打在这里，或者</a:t>
              </a:r>
            </a:p>
          </p:txBody>
        </p:sp>
        <p:sp>
          <p:nvSpPr>
            <p:cNvPr id="89" name="TextBox 88"/>
            <p:cNvSpPr txBox="1"/>
            <p:nvPr/>
          </p:nvSpPr>
          <p:spPr>
            <a:xfrm>
              <a:off x="1331640" y="2587805"/>
              <a:ext cx="1008112" cy="323066"/>
            </a:xfrm>
            <a:prstGeom prst="rect">
              <a:avLst/>
            </a:prstGeom>
            <a:noFill/>
          </p:spPr>
          <p:txBody>
            <a:bodyPr wrap="square" lIns="91431" tIns="0" rIns="91431" bIns="0" rtlCol="0" anchor="t">
              <a:spAutoFit/>
            </a:bodyPr>
            <a:lstStyle/>
            <a:p>
              <a:pPr algn="r">
                <a:lnSpc>
                  <a:spcPct val="150000"/>
                </a:lnSpc>
              </a:pPr>
              <a:r>
                <a:rPr lang="zh-CN" altLang="en-US" sz="1400" b="1" dirty="0">
                  <a:solidFill>
                    <a:schemeClr val="tx1">
                      <a:lumMod val="65000"/>
                      <a:lumOff val="35000"/>
                    </a:schemeClr>
                  </a:solidFill>
                  <a:latin typeface="微软雅黑" pitchFamily="34" charset="-122"/>
                  <a:ea typeface="微软雅黑" pitchFamily="34" charset="-122"/>
                  <a:cs typeface="华文黑体" pitchFamily="2" charset="-122"/>
                </a:rPr>
                <a:t>标题</a:t>
              </a:r>
            </a:p>
          </p:txBody>
        </p:sp>
        <p:sp>
          <p:nvSpPr>
            <p:cNvPr id="90" name="TextBox 89"/>
            <p:cNvSpPr txBox="1"/>
            <p:nvPr/>
          </p:nvSpPr>
          <p:spPr>
            <a:xfrm>
              <a:off x="1000462" y="3867422"/>
              <a:ext cx="1343916" cy="692274"/>
            </a:xfrm>
            <a:prstGeom prst="rect">
              <a:avLst/>
            </a:prstGeom>
            <a:noFill/>
          </p:spPr>
          <p:txBody>
            <a:bodyPr wrap="square" lIns="91431" tIns="45715" rIns="91431" bIns="45715" rtlCol="0">
              <a:spAutoFit/>
            </a:bodyPr>
            <a:lstStyle/>
            <a:p>
              <a:pPr algn="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您的内容打在这里，或者通过您的内容打在这里，或者</a:t>
              </a:r>
            </a:p>
          </p:txBody>
        </p:sp>
        <p:sp>
          <p:nvSpPr>
            <p:cNvPr id="91" name="TextBox 90"/>
            <p:cNvSpPr txBox="1"/>
            <p:nvPr/>
          </p:nvSpPr>
          <p:spPr>
            <a:xfrm>
              <a:off x="1331640" y="3634808"/>
              <a:ext cx="1008112" cy="323066"/>
            </a:xfrm>
            <a:prstGeom prst="rect">
              <a:avLst/>
            </a:prstGeom>
            <a:noFill/>
          </p:spPr>
          <p:txBody>
            <a:bodyPr wrap="square" lIns="91431" tIns="0" rIns="91431" bIns="0" rtlCol="0" anchor="t">
              <a:spAutoFit/>
            </a:bodyPr>
            <a:lstStyle/>
            <a:p>
              <a:pPr algn="r">
                <a:lnSpc>
                  <a:spcPct val="150000"/>
                </a:lnSpc>
              </a:pPr>
              <a:r>
                <a:rPr lang="zh-CN" altLang="en-US" sz="1400" b="1" dirty="0">
                  <a:solidFill>
                    <a:schemeClr val="tx1">
                      <a:lumMod val="65000"/>
                      <a:lumOff val="35000"/>
                    </a:schemeClr>
                  </a:solidFill>
                  <a:latin typeface="微软雅黑" pitchFamily="34" charset="-122"/>
                  <a:ea typeface="微软雅黑" pitchFamily="34" charset="-122"/>
                  <a:cs typeface="华文黑体" pitchFamily="2" charset="-122"/>
                </a:rPr>
                <a:t>标题</a:t>
              </a:r>
            </a:p>
          </p:txBody>
        </p:sp>
      </p:grpSp>
      <p:sp>
        <p:nvSpPr>
          <p:cNvPr id="2054" name="TextBox 2053"/>
          <p:cNvSpPr txBox="1"/>
          <p:nvPr/>
        </p:nvSpPr>
        <p:spPr>
          <a:xfrm>
            <a:off x="2903374" y="1590392"/>
            <a:ext cx="516500" cy="415572"/>
          </a:xfrm>
          <a:prstGeom prst="rect">
            <a:avLst/>
          </a:prstGeom>
          <a:noFill/>
        </p:spPr>
        <p:txBody>
          <a:bodyPr wrap="square" lIns="91364" tIns="45682" rIns="91364" bIns="45682" rtlCol="0">
            <a:spAutoFit/>
          </a:bodyPr>
          <a:lstStyle/>
          <a:p>
            <a:r>
              <a:rPr lang="en-US" altLang="zh-CN" sz="2100" dirty="0">
                <a:solidFill>
                  <a:schemeClr val="tx1">
                    <a:lumMod val="10000"/>
                    <a:lumOff val="90000"/>
                  </a:schemeClr>
                </a:solidFill>
                <a:latin typeface="Humnst777 BlkCn BT" panose="020B0803030504020204" pitchFamily="34" charset="0"/>
              </a:rPr>
              <a:t>01</a:t>
            </a:r>
            <a:endParaRPr lang="zh-CN" altLang="en-US" sz="2100" dirty="0">
              <a:solidFill>
                <a:schemeClr val="tx1">
                  <a:lumMod val="10000"/>
                  <a:lumOff val="90000"/>
                </a:schemeClr>
              </a:solidFill>
              <a:latin typeface="Humnst777 BlkCn BT" panose="020B0803030504020204" pitchFamily="34" charset="0"/>
            </a:endParaRPr>
          </a:p>
        </p:txBody>
      </p:sp>
      <p:sp>
        <p:nvSpPr>
          <p:cNvPr id="101" name="TextBox 100"/>
          <p:cNvSpPr txBox="1"/>
          <p:nvPr/>
        </p:nvSpPr>
        <p:spPr>
          <a:xfrm>
            <a:off x="2887525" y="2619315"/>
            <a:ext cx="532348" cy="415572"/>
          </a:xfrm>
          <a:prstGeom prst="rect">
            <a:avLst/>
          </a:prstGeom>
          <a:noFill/>
        </p:spPr>
        <p:txBody>
          <a:bodyPr wrap="square" lIns="91364" tIns="45682" rIns="91364" bIns="45682" rtlCol="0">
            <a:spAutoFit/>
          </a:bodyPr>
          <a:lstStyle/>
          <a:p>
            <a:r>
              <a:rPr lang="en-US" altLang="zh-CN" sz="2100" dirty="0">
                <a:solidFill>
                  <a:schemeClr val="tx1">
                    <a:lumMod val="10000"/>
                    <a:lumOff val="90000"/>
                  </a:schemeClr>
                </a:solidFill>
                <a:latin typeface="DFGothic-EB" panose="02010609010101010101" pitchFamily="1" charset="-128"/>
                <a:ea typeface="DFGothic-EB" panose="02010609010101010101" pitchFamily="1" charset="-128"/>
              </a:rPr>
              <a:t>02</a:t>
            </a:r>
            <a:endParaRPr lang="zh-CN" altLang="en-US" sz="2100" dirty="0">
              <a:solidFill>
                <a:schemeClr val="tx1">
                  <a:lumMod val="10000"/>
                  <a:lumOff val="90000"/>
                </a:schemeClr>
              </a:solidFill>
              <a:latin typeface="DFGothic-EB" panose="02010609010101010101" pitchFamily="1" charset="-128"/>
              <a:ea typeface="DFGothic-EB" panose="02010609010101010101" pitchFamily="1" charset="-128"/>
            </a:endParaRPr>
          </a:p>
        </p:txBody>
      </p:sp>
      <p:sp>
        <p:nvSpPr>
          <p:cNvPr id="102" name="TextBox 101"/>
          <p:cNvSpPr txBox="1"/>
          <p:nvPr/>
        </p:nvSpPr>
        <p:spPr>
          <a:xfrm>
            <a:off x="2899398" y="3595443"/>
            <a:ext cx="664492" cy="415572"/>
          </a:xfrm>
          <a:prstGeom prst="rect">
            <a:avLst/>
          </a:prstGeom>
          <a:noFill/>
        </p:spPr>
        <p:txBody>
          <a:bodyPr wrap="square" lIns="91364" tIns="45682" rIns="91364" bIns="45682" rtlCol="0">
            <a:spAutoFit/>
          </a:bodyPr>
          <a:lstStyle/>
          <a:p>
            <a:r>
              <a:rPr lang="en-US" altLang="zh-CN" sz="2100" dirty="0">
                <a:solidFill>
                  <a:schemeClr val="tx1">
                    <a:lumMod val="10000"/>
                    <a:lumOff val="90000"/>
                  </a:schemeClr>
                </a:solidFill>
                <a:latin typeface="DFGothic-EB" panose="02010609010101010101" pitchFamily="1" charset="-128"/>
                <a:ea typeface="DFGothic-EB" panose="02010609010101010101" pitchFamily="1" charset="-128"/>
              </a:rPr>
              <a:t>03</a:t>
            </a:r>
            <a:endParaRPr lang="zh-CN" altLang="en-US" sz="2100" dirty="0">
              <a:solidFill>
                <a:schemeClr val="tx1">
                  <a:lumMod val="10000"/>
                  <a:lumOff val="90000"/>
                </a:schemeClr>
              </a:solidFill>
              <a:latin typeface="DFGothic-EB" panose="02010609010101010101" pitchFamily="1" charset="-128"/>
              <a:ea typeface="DFGothic-EB" panose="02010609010101010101" pitchFamily="1" charset="-128"/>
            </a:endParaRPr>
          </a:p>
        </p:txBody>
      </p:sp>
      <p:sp>
        <p:nvSpPr>
          <p:cNvPr id="103" name="TextBox 102"/>
          <p:cNvSpPr txBox="1"/>
          <p:nvPr/>
        </p:nvSpPr>
        <p:spPr>
          <a:xfrm>
            <a:off x="5967928" y="3602571"/>
            <a:ext cx="692305" cy="415572"/>
          </a:xfrm>
          <a:prstGeom prst="rect">
            <a:avLst/>
          </a:prstGeom>
          <a:noFill/>
        </p:spPr>
        <p:txBody>
          <a:bodyPr wrap="square" lIns="91364" tIns="45682" rIns="91364" bIns="45682" rtlCol="0">
            <a:spAutoFit/>
          </a:bodyPr>
          <a:lstStyle/>
          <a:p>
            <a:r>
              <a:rPr lang="en-US" altLang="zh-CN" sz="2100" dirty="0">
                <a:solidFill>
                  <a:schemeClr val="tx1">
                    <a:lumMod val="10000"/>
                    <a:lumOff val="90000"/>
                  </a:schemeClr>
                </a:solidFill>
                <a:latin typeface="DFGothic-EB" panose="02010609010101010101" pitchFamily="1" charset="-128"/>
                <a:ea typeface="DFGothic-EB" panose="02010609010101010101" pitchFamily="1" charset="-128"/>
              </a:rPr>
              <a:t>06</a:t>
            </a:r>
            <a:endParaRPr lang="zh-CN" altLang="en-US" sz="2100" dirty="0">
              <a:solidFill>
                <a:schemeClr val="tx1">
                  <a:lumMod val="10000"/>
                  <a:lumOff val="90000"/>
                </a:schemeClr>
              </a:solidFill>
              <a:latin typeface="DFGothic-EB" panose="02010609010101010101" pitchFamily="1" charset="-128"/>
              <a:ea typeface="DFGothic-EB" panose="02010609010101010101" pitchFamily="1" charset="-128"/>
            </a:endParaRPr>
          </a:p>
        </p:txBody>
      </p:sp>
      <p:sp>
        <p:nvSpPr>
          <p:cNvPr id="104" name="TextBox 103"/>
          <p:cNvSpPr txBox="1"/>
          <p:nvPr/>
        </p:nvSpPr>
        <p:spPr>
          <a:xfrm>
            <a:off x="5964046" y="2640966"/>
            <a:ext cx="768194" cy="415572"/>
          </a:xfrm>
          <a:prstGeom prst="rect">
            <a:avLst/>
          </a:prstGeom>
          <a:noFill/>
        </p:spPr>
        <p:txBody>
          <a:bodyPr wrap="square" lIns="91364" tIns="45682" rIns="91364" bIns="45682" rtlCol="0">
            <a:spAutoFit/>
          </a:bodyPr>
          <a:lstStyle/>
          <a:p>
            <a:r>
              <a:rPr lang="en-US" altLang="zh-CN" sz="2100" dirty="0">
                <a:solidFill>
                  <a:schemeClr val="tx1">
                    <a:lumMod val="10000"/>
                    <a:lumOff val="90000"/>
                  </a:schemeClr>
                </a:solidFill>
                <a:latin typeface="DFGothic-EB" panose="02010609010101010101" pitchFamily="1" charset="-128"/>
                <a:ea typeface="DFGothic-EB" panose="02010609010101010101" pitchFamily="1" charset="-128"/>
              </a:rPr>
              <a:t>05</a:t>
            </a:r>
            <a:endParaRPr lang="zh-CN" altLang="en-US" sz="2100" dirty="0">
              <a:solidFill>
                <a:schemeClr val="tx1">
                  <a:lumMod val="10000"/>
                  <a:lumOff val="90000"/>
                </a:schemeClr>
              </a:solidFill>
              <a:latin typeface="DFGothic-EB" panose="02010609010101010101" pitchFamily="1" charset="-128"/>
              <a:ea typeface="DFGothic-EB" panose="02010609010101010101" pitchFamily="1" charset="-128"/>
            </a:endParaRPr>
          </a:p>
        </p:txBody>
      </p:sp>
      <p:sp>
        <p:nvSpPr>
          <p:cNvPr id="105" name="TextBox 104"/>
          <p:cNvSpPr txBox="1"/>
          <p:nvPr/>
        </p:nvSpPr>
        <p:spPr>
          <a:xfrm>
            <a:off x="5963408" y="1567710"/>
            <a:ext cx="624817" cy="415572"/>
          </a:xfrm>
          <a:prstGeom prst="rect">
            <a:avLst/>
          </a:prstGeom>
          <a:noFill/>
        </p:spPr>
        <p:txBody>
          <a:bodyPr wrap="square" lIns="91364" tIns="45682" rIns="91364" bIns="45682" rtlCol="0">
            <a:spAutoFit/>
          </a:bodyPr>
          <a:lstStyle/>
          <a:p>
            <a:r>
              <a:rPr lang="en-US" altLang="zh-CN" sz="2100" dirty="0">
                <a:solidFill>
                  <a:schemeClr val="tx1">
                    <a:lumMod val="10000"/>
                    <a:lumOff val="90000"/>
                  </a:schemeClr>
                </a:solidFill>
                <a:latin typeface="DFGothic-EB" panose="02010609010101010101" pitchFamily="1" charset="-128"/>
                <a:ea typeface="DFGothic-EB" panose="02010609010101010101" pitchFamily="1" charset="-128"/>
              </a:rPr>
              <a:t>04</a:t>
            </a:r>
            <a:endParaRPr lang="zh-CN" altLang="en-US" sz="2100" dirty="0">
              <a:solidFill>
                <a:schemeClr val="tx1">
                  <a:lumMod val="10000"/>
                  <a:lumOff val="90000"/>
                </a:schemeClr>
              </a:solidFill>
              <a:latin typeface="DFGothic-EB" panose="02010609010101010101" pitchFamily="1" charset="-128"/>
              <a:ea typeface="DFGothic-EB" panose="02010609010101010101" pitchFamily="1" charset="-128"/>
            </a:endParaRPr>
          </a:p>
        </p:txBody>
      </p:sp>
    </p:spTree>
    <p:extLst>
      <p:ext uri="{BB962C8B-B14F-4D97-AF65-F5344CB8AC3E}">
        <p14:creationId xmlns:p14="http://schemas.microsoft.com/office/powerpoint/2010/main" val="365140691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23" presetClass="entr" presetSubtype="288" fill="hold" nodeType="with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strVal val="4/3*#ppt_w"/>
                                          </p:val>
                                        </p:tav>
                                        <p:tav tm="100000">
                                          <p:val>
                                            <p:strVal val="#ppt_w"/>
                                          </p:val>
                                        </p:tav>
                                      </p:tavLst>
                                    </p:anim>
                                    <p:anim calcmode="lin" valueType="num">
                                      <p:cBhvr>
                                        <p:cTn id="13" dur="500" fill="hold"/>
                                        <p:tgtEl>
                                          <p:spTgt spid="47"/>
                                        </p:tgtEl>
                                        <p:attrNameLst>
                                          <p:attrName>ppt_h</p:attrName>
                                        </p:attrNameLst>
                                      </p:cBhvr>
                                      <p:tavLst>
                                        <p:tav tm="0">
                                          <p:val>
                                            <p:strVal val="4/3*#ppt_h"/>
                                          </p:val>
                                        </p:tav>
                                        <p:tav tm="100000">
                                          <p:val>
                                            <p:strVal val="#ppt_h"/>
                                          </p:val>
                                        </p:tav>
                                      </p:tavLst>
                                    </p:anim>
                                  </p:childTnLst>
                                </p:cTn>
                              </p:par>
                            </p:childTnLst>
                          </p:cTn>
                        </p:par>
                        <p:par>
                          <p:cTn id="14" fill="hold">
                            <p:stCondLst>
                              <p:cond delay="500"/>
                            </p:stCondLst>
                            <p:childTnLst>
                              <p:par>
                                <p:cTn id="15" presetID="23" presetClass="entr" presetSubtype="288" fill="hold" nodeType="afterEffect">
                                  <p:stCondLst>
                                    <p:cond delay="0"/>
                                  </p:stCondLst>
                                  <p:childTnLst>
                                    <p:set>
                                      <p:cBhvr>
                                        <p:cTn id="16" dur="1" fill="hold">
                                          <p:stCondLst>
                                            <p:cond delay="0"/>
                                          </p:stCondLst>
                                        </p:cTn>
                                        <p:tgtEl>
                                          <p:spTgt spid="2054"/>
                                        </p:tgtEl>
                                        <p:attrNameLst>
                                          <p:attrName>style.visibility</p:attrName>
                                        </p:attrNameLst>
                                      </p:cBhvr>
                                      <p:to>
                                        <p:strVal val="visible"/>
                                      </p:to>
                                    </p:set>
                                    <p:anim calcmode="lin" valueType="num">
                                      <p:cBhvr>
                                        <p:cTn id="17" dur="500" fill="hold"/>
                                        <p:tgtEl>
                                          <p:spTgt spid="2054"/>
                                        </p:tgtEl>
                                        <p:attrNameLst>
                                          <p:attrName>ppt_w</p:attrName>
                                        </p:attrNameLst>
                                      </p:cBhvr>
                                      <p:tavLst>
                                        <p:tav tm="0">
                                          <p:val>
                                            <p:strVal val="4/3*#ppt_w"/>
                                          </p:val>
                                        </p:tav>
                                        <p:tav tm="100000">
                                          <p:val>
                                            <p:strVal val="#ppt_w"/>
                                          </p:val>
                                        </p:tav>
                                      </p:tavLst>
                                    </p:anim>
                                    <p:anim calcmode="lin" valueType="num">
                                      <p:cBhvr>
                                        <p:cTn id="18" dur="500" fill="hold"/>
                                        <p:tgtEl>
                                          <p:spTgt spid="2054"/>
                                        </p:tgtEl>
                                        <p:attrNameLst>
                                          <p:attrName>ppt_h</p:attrName>
                                        </p:attrNameLst>
                                      </p:cBhvr>
                                      <p:tavLst>
                                        <p:tav tm="0">
                                          <p:val>
                                            <p:strVal val="4/3*#ppt_h"/>
                                          </p:val>
                                        </p:tav>
                                        <p:tav tm="100000">
                                          <p:val>
                                            <p:strVal val="#ppt_h"/>
                                          </p:val>
                                        </p:tav>
                                      </p:tavLst>
                                    </p:anim>
                                  </p:childTnLst>
                                </p:cTn>
                              </p:par>
                              <p:par>
                                <p:cTn id="19" presetID="23" presetClass="entr" presetSubtype="288" fill="hold" nodeType="with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p:cTn id="21" dur="500" fill="hold"/>
                                        <p:tgtEl>
                                          <p:spTgt spid="101"/>
                                        </p:tgtEl>
                                        <p:attrNameLst>
                                          <p:attrName>ppt_w</p:attrName>
                                        </p:attrNameLst>
                                      </p:cBhvr>
                                      <p:tavLst>
                                        <p:tav tm="0">
                                          <p:val>
                                            <p:strVal val="4/3*#ppt_w"/>
                                          </p:val>
                                        </p:tav>
                                        <p:tav tm="100000">
                                          <p:val>
                                            <p:strVal val="#ppt_w"/>
                                          </p:val>
                                        </p:tav>
                                      </p:tavLst>
                                    </p:anim>
                                    <p:anim calcmode="lin" valueType="num">
                                      <p:cBhvr>
                                        <p:cTn id="22" dur="500" fill="hold"/>
                                        <p:tgtEl>
                                          <p:spTgt spid="101"/>
                                        </p:tgtEl>
                                        <p:attrNameLst>
                                          <p:attrName>ppt_h</p:attrName>
                                        </p:attrNameLst>
                                      </p:cBhvr>
                                      <p:tavLst>
                                        <p:tav tm="0">
                                          <p:val>
                                            <p:strVal val="4/3*#ppt_h"/>
                                          </p:val>
                                        </p:tav>
                                        <p:tav tm="100000">
                                          <p:val>
                                            <p:strVal val="#ppt_h"/>
                                          </p:val>
                                        </p:tav>
                                      </p:tavLst>
                                    </p:anim>
                                  </p:childTnLst>
                                </p:cTn>
                              </p:par>
                              <p:par>
                                <p:cTn id="23" presetID="23" presetClass="entr" presetSubtype="288" fill="hold" nodeType="with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p:cTn id="25" dur="500" fill="hold"/>
                                        <p:tgtEl>
                                          <p:spTgt spid="51"/>
                                        </p:tgtEl>
                                        <p:attrNameLst>
                                          <p:attrName>ppt_w</p:attrName>
                                        </p:attrNameLst>
                                      </p:cBhvr>
                                      <p:tavLst>
                                        <p:tav tm="0">
                                          <p:val>
                                            <p:strVal val="4/3*#ppt_w"/>
                                          </p:val>
                                        </p:tav>
                                        <p:tav tm="100000">
                                          <p:val>
                                            <p:strVal val="#ppt_w"/>
                                          </p:val>
                                        </p:tav>
                                      </p:tavLst>
                                    </p:anim>
                                    <p:anim calcmode="lin" valueType="num">
                                      <p:cBhvr>
                                        <p:cTn id="26" dur="500" fill="hold"/>
                                        <p:tgtEl>
                                          <p:spTgt spid="51"/>
                                        </p:tgtEl>
                                        <p:attrNameLst>
                                          <p:attrName>ppt_h</p:attrName>
                                        </p:attrNameLst>
                                      </p:cBhvr>
                                      <p:tavLst>
                                        <p:tav tm="0">
                                          <p:val>
                                            <p:strVal val="4/3*#ppt_h"/>
                                          </p:val>
                                        </p:tav>
                                        <p:tav tm="100000">
                                          <p:val>
                                            <p:strVal val="#ppt_h"/>
                                          </p:val>
                                        </p:tav>
                                      </p:tavLst>
                                    </p:anim>
                                  </p:childTnLst>
                                </p:cTn>
                              </p:par>
                              <p:par>
                                <p:cTn id="27" presetID="23" presetClass="entr" presetSubtype="288" fill="hold" nodeType="withEffect">
                                  <p:stCondLst>
                                    <p:cond delay="0"/>
                                  </p:stCondLst>
                                  <p:childTnLst>
                                    <p:set>
                                      <p:cBhvr>
                                        <p:cTn id="28" dur="1" fill="hold">
                                          <p:stCondLst>
                                            <p:cond delay="0"/>
                                          </p:stCondLst>
                                        </p:cTn>
                                        <p:tgtEl>
                                          <p:spTgt spid="55"/>
                                        </p:tgtEl>
                                        <p:attrNameLst>
                                          <p:attrName>style.visibility</p:attrName>
                                        </p:attrNameLst>
                                      </p:cBhvr>
                                      <p:to>
                                        <p:strVal val="visible"/>
                                      </p:to>
                                    </p:set>
                                    <p:anim calcmode="lin" valueType="num">
                                      <p:cBhvr>
                                        <p:cTn id="29" dur="500" fill="hold"/>
                                        <p:tgtEl>
                                          <p:spTgt spid="55"/>
                                        </p:tgtEl>
                                        <p:attrNameLst>
                                          <p:attrName>ppt_w</p:attrName>
                                        </p:attrNameLst>
                                      </p:cBhvr>
                                      <p:tavLst>
                                        <p:tav tm="0">
                                          <p:val>
                                            <p:strVal val="4/3*#ppt_w"/>
                                          </p:val>
                                        </p:tav>
                                        <p:tav tm="100000">
                                          <p:val>
                                            <p:strVal val="#ppt_w"/>
                                          </p:val>
                                        </p:tav>
                                      </p:tavLst>
                                    </p:anim>
                                    <p:anim calcmode="lin" valueType="num">
                                      <p:cBhvr>
                                        <p:cTn id="30" dur="500" fill="hold"/>
                                        <p:tgtEl>
                                          <p:spTgt spid="55"/>
                                        </p:tgtEl>
                                        <p:attrNameLst>
                                          <p:attrName>ppt_h</p:attrName>
                                        </p:attrNameLst>
                                      </p:cBhvr>
                                      <p:tavLst>
                                        <p:tav tm="0">
                                          <p:val>
                                            <p:strVal val="4/3*#ppt_h"/>
                                          </p:val>
                                        </p:tav>
                                        <p:tav tm="100000">
                                          <p:val>
                                            <p:strVal val="#ppt_h"/>
                                          </p:val>
                                        </p:tav>
                                      </p:tavLst>
                                    </p:anim>
                                  </p:childTnLst>
                                </p:cTn>
                              </p:par>
                              <p:par>
                                <p:cTn id="31" presetID="23" presetClass="entr" presetSubtype="288" fill="hold" nodeType="withEffect">
                                  <p:stCondLst>
                                    <p:cond delay="0"/>
                                  </p:stCondLst>
                                  <p:childTnLst>
                                    <p:set>
                                      <p:cBhvr>
                                        <p:cTn id="32" dur="1" fill="hold">
                                          <p:stCondLst>
                                            <p:cond delay="0"/>
                                          </p:stCondLst>
                                        </p:cTn>
                                        <p:tgtEl>
                                          <p:spTgt spid="102"/>
                                        </p:tgtEl>
                                        <p:attrNameLst>
                                          <p:attrName>style.visibility</p:attrName>
                                        </p:attrNameLst>
                                      </p:cBhvr>
                                      <p:to>
                                        <p:strVal val="visible"/>
                                      </p:to>
                                    </p:set>
                                    <p:anim calcmode="lin" valueType="num">
                                      <p:cBhvr>
                                        <p:cTn id="33" dur="500" fill="hold"/>
                                        <p:tgtEl>
                                          <p:spTgt spid="102"/>
                                        </p:tgtEl>
                                        <p:attrNameLst>
                                          <p:attrName>ppt_w</p:attrName>
                                        </p:attrNameLst>
                                      </p:cBhvr>
                                      <p:tavLst>
                                        <p:tav tm="0">
                                          <p:val>
                                            <p:strVal val="4/3*#ppt_w"/>
                                          </p:val>
                                        </p:tav>
                                        <p:tav tm="100000">
                                          <p:val>
                                            <p:strVal val="#ppt_w"/>
                                          </p:val>
                                        </p:tav>
                                      </p:tavLst>
                                    </p:anim>
                                    <p:anim calcmode="lin" valueType="num">
                                      <p:cBhvr>
                                        <p:cTn id="34" dur="500" fill="hold"/>
                                        <p:tgtEl>
                                          <p:spTgt spid="102"/>
                                        </p:tgtEl>
                                        <p:attrNameLst>
                                          <p:attrName>ppt_h</p:attrName>
                                        </p:attrNameLst>
                                      </p:cBhvr>
                                      <p:tavLst>
                                        <p:tav tm="0">
                                          <p:val>
                                            <p:strVal val="4/3*#ppt_h"/>
                                          </p:val>
                                        </p:tav>
                                        <p:tav tm="100000">
                                          <p:val>
                                            <p:strVal val="#ppt_h"/>
                                          </p:val>
                                        </p:tav>
                                      </p:tavLst>
                                    </p:anim>
                                  </p:childTnLst>
                                </p:cTn>
                              </p:par>
                              <p:par>
                                <p:cTn id="35" presetID="23" presetClass="entr" presetSubtype="288"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strVal val="4/3*#ppt_w"/>
                                          </p:val>
                                        </p:tav>
                                        <p:tav tm="100000">
                                          <p:val>
                                            <p:strVal val="#ppt_w"/>
                                          </p:val>
                                        </p:tav>
                                      </p:tavLst>
                                    </p:anim>
                                    <p:anim calcmode="lin" valueType="num">
                                      <p:cBhvr>
                                        <p:cTn id="38" dur="500" fill="hold"/>
                                        <p:tgtEl>
                                          <p:spTgt spid="59"/>
                                        </p:tgtEl>
                                        <p:attrNameLst>
                                          <p:attrName>ppt_h</p:attrName>
                                        </p:attrNameLst>
                                      </p:cBhvr>
                                      <p:tavLst>
                                        <p:tav tm="0">
                                          <p:val>
                                            <p:strVal val="4/3*#ppt_h"/>
                                          </p:val>
                                        </p:tav>
                                        <p:tav tm="100000">
                                          <p:val>
                                            <p:strVal val="#ppt_h"/>
                                          </p:val>
                                        </p:tav>
                                      </p:tavLst>
                                    </p:anim>
                                  </p:childTnLst>
                                </p:cTn>
                              </p:par>
                              <p:par>
                                <p:cTn id="39" presetID="23" presetClass="entr" presetSubtype="288" fill="hold" nodeType="withEffect">
                                  <p:stCondLst>
                                    <p:cond delay="0"/>
                                  </p:stCondLst>
                                  <p:childTnLst>
                                    <p:set>
                                      <p:cBhvr>
                                        <p:cTn id="40" dur="1" fill="hold">
                                          <p:stCondLst>
                                            <p:cond delay="0"/>
                                          </p:stCondLst>
                                        </p:cTn>
                                        <p:tgtEl>
                                          <p:spTgt spid="105"/>
                                        </p:tgtEl>
                                        <p:attrNameLst>
                                          <p:attrName>style.visibility</p:attrName>
                                        </p:attrNameLst>
                                      </p:cBhvr>
                                      <p:to>
                                        <p:strVal val="visible"/>
                                      </p:to>
                                    </p:set>
                                    <p:anim calcmode="lin" valueType="num">
                                      <p:cBhvr>
                                        <p:cTn id="41" dur="500" fill="hold"/>
                                        <p:tgtEl>
                                          <p:spTgt spid="105"/>
                                        </p:tgtEl>
                                        <p:attrNameLst>
                                          <p:attrName>ppt_w</p:attrName>
                                        </p:attrNameLst>
                                      </p:cBhvr>
                                      <p:tavLst>
                                        <p:tav tm="0">
                                          <p:val>
                                            <p:strVal val="4/3*#ppt_w"/>
                                          </p:val>
                                        </p:tav>
                                        <p:tav tm="100000">
                                          <p:val>
                                            <p:strVal val="#ppt_w"/>
                                          </p:val>
                                        </p:tav>
                                      </p:tavLst>
                                    </p:anim>
                                    <p:anim calcmode="lin" valueType="num">
                                      <p:cBhvr>
                                        <p:cTn id="42" dur="500" fill="hold"/>
                                        <p:tgtEl>
                                          <p:spTgt spid="105"/>
                                        </p:tgtEl>
                                        <p:attrNameLst>
                                          <p:attrName>ppt_h</p:attrName>
                                        </p:attrNameLst>
                                      </p:cBhvr>
                                      <p:tavLst>
                                        <p:tav tm="0">
                                          <p:val>
                                            <p:strVal val="4/3*#ppt_h"/>
                                          </p:val>
                                        </p:tav>
                                        <p:tav tm="100000">
                                          <p:val>
                                            <p:strVal val="#ppt_h"/>
                                          </p:val>
                                        </p:tav>
                                      </p:tavLst>
                                    </p:anim>
                                  </p:childTnLst>
                                </p:cTn>
                              </p:par>
                              <p:par>
                                <p:cTn id="43" presetID="23" presetClass="entr" presetSubtype="288" fill="hold" nodeType="withEffect">
                                  <p:stCondLst>
                                    <p:cond delay="0"/>
                                  </p:stCondLst>
                                  <p:childTnLst>
                                    <p:set>
                                      <p:cBhvr>
                                        <p:cTn id="44" dur="1" fill="hold">
                                          <p:stCondLst>
                                            <p:cond delay="0"/>
                                          </p:stCondLst>
                                        </p:cTn>
                                        <p:tgtEl>
                                          <p:spTgt spid="63"/>
                                        </p:tgtEl>
                                        <p:attrNameLst>
                                          <p:attrName>style.visibility</p:attrName>
                                        </p:attrNameLst>
                                      </p:cBhvr>
                                      <p:to>
                                        <p:strVal val="visible"/>
                                      </p:to>
                                    </p:set>
                                    <p:anim calcmode="lin" valueType="num">
                                      <p:cBhvr>
                                        <p:cTn id="45" dur="500" fill="hold"/>
                                        <p:tgtEl>
                                          <p:spTgt spid="63"/>
                                        </p:tgtEl>
                                        <p:attrNameLst>
                                          <p:attrName>ppt_w</p:attrName>
                                        </p:attrNameLst>
                                      </p:cBhvr>
                                      <p:tavLst>
                                        <p:tav tm="0">
                                          <p:val>
                                            <p:strVal val="4/3*#ppt_w"/>
                                          </p:val>
                                        </p:tav>
                                        <p:tav tm="100000">
                                          <p:val>
                                            <p:strVal val="#ppt_w"/>
                                          </p:val>
                                        </p:tav>
                                      </p:tavLst>
                                    </p:anim>
                                    <p:anim calcmode="lin" valueType="num">
                                      <p:cBhvr>
                                        <p:cTn id="46" dur="500" fill="hold"/>
                                        <p:tgtEl>
                                          <p:spTgt spid="63"/>
                                        </p:tgtEl>
                                        <p:attrNameLst>
                                          <p:attrName>ppt_h</p:attrName>
                                        </p:attrNameLst>
                                      </p:cBhvr>
                                      <p:tavLst>
                                        <p:tav tm="0">
                                          <p:val>
                                            <p:strVal val="4/3*#ppt_h"/>
                                          </p:val>
                                        </p:tav>
                                        <p:tav tm="100000">
                                          <p:val>
                                            <p:strVal val="#ppt_h"/>
                                          </p:val>
                                        </p:tav>
                                      </p:tavLst>
                                    </p:anim>
                                  </p:childTnLst>
                                </p:cTn>
                              </p:par>
                              <p:par>
                                <p:cTn id="47" presetID="23" presetClass="entr" presetSubtype="288" fill="hold" nodeType="withEffect">
                                  <p:stCondLst>
                                    <p:cond delay="0"/>
                                  </p:stCondLst>
                                  <p:childTnLst>
                                    <p:set>
                                      <p:cBhvr>
                                        <p:cTn id="48" dur="1" fill="hold">
                                          <p:stCondLst>
                                            <p:cond delay="0"/>
                                          </p:stCondLst>
                                        </p:cTn>
                                        <p:tgtEl>
                                          <p:spTgt spid="104"/>
                                        </p:tgtEl>
                                        <p:attrNameLst>
                                          <p:attrName>style.visibility</p:attrName>
                                        </p:attrNameLst>
                                      </p:cBhvr>
                                      <p:to>
                                        <p:strVal val="visible"/>
                                      </p:to>
                                    </p:set>
                                    <p:anim calcmode="lin" valueType="num">
                                      <p:cBhvr>
                                        <p:cTn id="49" dur="500" fill="hold"/>
                                        <p:tgtEl>
                                          <p:spTgt spid="104"/>
                                        </p:tgtEl>
                                        <p:attrNameLst>
                                          <p:attrName>ppt_w</p:attrName>
                                        </p:attrNameLst>
                                      </p:cBhvr>
                                      <p:tavLst>
                                        <p:tav tm="0">
                                          <p:val>
                                            <p:strVal val="4/3*#ppt_w"/>
                                          </p:val>
                                        </p:tav>
                                        <p:tav tm="100000">
                                          <p:val>
                                            <p:strVal val="#ppt_w"/>
                                          </p:val>
                                        </p:tav>
                                      </p:tavLst>
                                    </p:anim>
                                    <p:anim calcmode="lin" valueType="num">
                                      <p:cBhvr>
                                        <p:cTn id="50" dur="500" fill="hold"/>
                                        <p:tgtEl>
                                          <p:spTgt spid="104"/>
                                        </p:tgtEl>
                                        <p:attrNameLst>
                                          <p:attrName>ppt_h</p:attrName>
                                        </p:attrNameLst>
                                      </p:cBhvr>
                                      <p:tavLst>
                                        <p:tav tm="0">
                                          <p:val>
                                            <p:strVal val="4/3*#ppt_h"/>
                                          </p:val>
                                        </p:tav>
                                        <p:tav tm="100000">
                                          <p:val>
                                            <p:strVal val="#ppt_h"/>
                                          </p:val>
                                        </p:tav>
                                      </p:tavLst>
                                    </p:anim>
                                  </p:childTnLst>
                                </p:cTn>
                              </p:par>
                              <p:par>
                                <p:cTn id="51" presetID="23" presetClass="entr" presetSubtype="288" fill="hold" nodeType="withEffect">
                                  <p:stCondLst>
                                    <p:cond delay="0"/>
                                  </p:stCondLst>
                                  <p:childTnLst>
                                    <p:set>
                                      <p:cBhvr>
                                        <p:cTn id="52" dur="1" fill="hold">
                                          <p:stCondLst>
                                            <p:cond delay="0"/>
                                          </p:stCondLst>
                                        </p:cTn>
                                        <p:tgtEl>
                                          <p:spTgt spid="67"/>
                                        </p:tgtEl>
                                        <p:attrNameLst>
                                          <p:attrName>style.visibility</p:attrName>
                                        </p:attrNameLst>
                                      </p:cBhvr>
                                      <p:to>
                                        <p:strVal val="visible"/>
                                      </p:to>
                                    </p:set>
                                    <p:anim calcmode="lin" valueType="num">
                                      <p:cBhvr>
                                        <p:cTn id="53" dur="500" fill="hold"/>
                                        <p:tgtEl>
                                          <p:spTgt spid="67"/>
                                        </p:tgtEl>
                                        <p:attrNameLst>
                                          <p:attrName>ppt_w</p:attrName>
                                        </p:attrNameLst>
                                      </p:cBhvr>
                                      <p:tavLst>
                                        <p:tav tm="0">
                                          <p:val>
                                            <p:strVal val="4/3*#ppt_w"/>
                                          </p:val>
                                        </p:tav>
                                        <p:tav tm="100000">
                                          <p:val>
                                            <p:strVal val="#ppt_w"/>
                                          </p:val>
                                        </p:tav>
                                      </p:tavLst>
                                    </p:anim>
                                    <p:anim calcmode="lin" valueType="num">
                                      <p:cBhvr>
                                        <p:cTn id="54" dur="500" fill="hold"/>
                                        <p:tgtEl>
                                          <p:spTgt spid="67"/>
                                        </p:tgtEl>
                                        <p:attrNameLst>
                                          <p:attrName>ppt_h</p:attrName>
                                        </p:attrNameLst>
                                      </p:cBhvr>
                                      <p:tavLst>
                                        <p:tav tm="0">
                                          <p:val>
                                            <p:strVal val="4/3*#ppt_h"/>
                                          </p:val>
                                        </p:tav>
                                        <p:tav tm="100000">
                                          <p:val>
                                            <p:strVal val="#ppt_h"/>
                                          </p:val>
                                        </p:tav>
                                      </p:tavLst>
                                    </p:anim>
                                  </p:childTnLst>
                                </p:cTn>
                              </p:par>
                              <p:par>
                                <p:cTn id="55" presetID="23" presetClass="entr" presetSubtype="288" fill="hold" nodeType="withEffect">
                                  <p:stCondLst>
                                    <p:cond delay="0"/>
                                  </p:stCondLst>
                                  <p:childTnLst>
                                    <p:set>
                                      <p:cBhvr>
                                        <p:cTn id="56" dur="1" fill="hold">
                                          <p:stCondLst>
                                            <p:cond delay="0"/>
                                          </p:stCondLst>
                                        </p:cTn>
                                        <p:tgtEl>
                                          <p:spTgt spid="103"/>
                                        </p:tgtEl>
                                        <p:attrNameLst>
                                          <p:attrName>style.visibility</p:attrName>
                                        </p:attrNameLst>
                                      </p:cBhvr>
                                      <p:to>
                                        <p:strVal val="visible"/>
                                      </p:to>
                                    </p:set>
                                    <p:anim calcmode="lin" valueType="num">
                                      <p:cBhvr>
                                        <p:cTn id="57" dur="500" fill="hold"/>
                                        <p:tgtEl>
                                          <p:spTgt spid="103"/>
                                        </p:tgtEl>
                                        <p:attrNameLst>
                                          <p:attrName>ppt_w</p:attrName>
                                        </p:attrNameLst>
                                      </p:cBhvr>
                                      <p:tavLst>
                                        <p:tav tm="0">
                                          <p:val>
                                            <p:strVal val="4/3*#ppt_w"/>
                                          </p:val>
                                        </p:tav>
                                        <p:tav tm="100000">
                                          <p:val>
                                            <p:strVal val="#ppt_w"/>
                                          </p:val>
                                        </p:tav>
                                      </p:tavLst>
                                    </p:anim>
                                    <p:anim calcmode="lin" valueType="num">
                                      <p:cBhvr>
                                        <p:cTn id="58" dur="500" fill="hold"/>
                                        <p:tgtEl>
                                          <p:spTgt spid="103"/>
                                        </p:tgtEl>
                                        <p:attrNameLst>
                                          <p:attrName>ppt_h</p:attrName>
                                        </p:attrNameLst>
                                      </p:cBhvr>
                                      <p:tavLst>
                                        <p:tav tm="0">
                                          <p:val>
                                            <p:strVal val="4/3*#ppt_h"/>
                                          </p:val>
                                        </p:tav>
                                        <p:tav tm="100000">
                                          <p:val>
                                            <p:strVal val="#ppt_h"/>
                                          </p:val>
                                        </p:tav>
                                      </p:tavLst>
                                    </p:anim>
                                  </p:childTnLst>
                                </p:cTn>
                              </p:par>
                            </p:childTnLst>
                          </p:cTn>
                        </p:par>
                        <p:par>
                          <p:cTn id="59" fill="hold">
                            <p:stCondLst>
                              <p:cond delay="1000"/>
                            </p:stCondLst>
                            <p:childTnLst>
                              <p:par>
                                <p:cTn id="60" presetID="2" presetClass="entr" presetSubtype="8"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additive="base">
                                        <p:cTn id="62" dur="500" fill="hold"/>
                                        <p:tgtEl>
                                          <p:spTgt spid="5"/>
                                        </p:tgtEl>
                                        <p:attrNameLst>
                                          <p:attrName>ppt_x</p:attrName>
                                        </p:attrNameLst>
                                      </p:cBhvr>
                                      <p:tavLst>
                                        <p:tav tm="0">
                                          <p:val>
                                            <p:strVal val="0-#ppt_w/2"/>
                                          </p:val>
                                        </p:tav>
                                        <p:tav tm="100000">
                                          <p:val>
                                            <p:strVal val="#ppt_x"/>
                                          </p:val>
                                        </p:tav>
                                      </p:tavLst>
                                    </p:anim>
                                    <p:anim calcmode="lin" valueType="num">
                                      <p:cBhvr additive="base">
                                        <p:cTn id="63" dur="500" fill="hold"/>
                                        <p:tgtEl>
                                          <p:spTgt spid="5"/>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cBhvr additive="base">
                                        <p:cTn id="66" dur="500" fill="hold"/>
                                        <p:tgtEl>
                                          <p:spTgt spid="3"/>
                                        </p:tgtEl>
                                        <p:attrNameLst>
                                          <p:attrName>ppt_x</p:attrName>
                                        </p:attrNameLst>
                                      </p:cBhvr>
                                      <p:tavLst>
                                        <p:tav tm="0">
                                          <p:val>
                                            <p:strVal val="1+#ppt_w/2"/>
                                          </p:val>
                                        </p:tav>
                                        <p:tav tm="100000">
                                          <p:val>
                                            <p:strVal val="#ppt_x"/>
                                          </p:val>
                                        </p:tav>
                                      </p:tavLst>
                                    </p:anim>
                                    <p:anim calcmode="lin" valueType="num">
                                      <p:cBhvr additive="base">
                                        <p:cTn id="67"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3"/>
          <p:cNvSpPr>
            <a:spLocks/>
          </p:cNvSpPr>
          <p:nvPr/>
        </p:nvSpPr>
        <p:spPr bwMode="auto">
          <a:xfrm>
            <a:off x="4456971" y="1438182"/>
            <a:ext cx="337348" cy="3097135"/>
          </a:xfrm>
          <a:custGeom>
            <a:avLst/>
            <a:gdLst>
              <a:gd name="T0" fmla="*/ 0 w 148"/>
              <a:gd name="T1" fmla="*/ 1750 h 1750"/>
              <a:gd name="T2" fmla="*/ 148 w 148"/>
              <a:gd name="T3" fmla="*/ 1750 h 1750"/>
              <a:gd name="T4" fmla="*/ 105 w 148"/>
              <a:gd name="T5" fmla="*/ 1128 h 1750"/>
              <a:gd name="T6" fmla="*/ 86 w 148"/>
              <a:gd name="T7" fmla="*/ 74 h 1750"/>
              <a:gd name="T8" fmla="*/ 114 w 148"/>
              <a:gd name="T9" fmla="*/ 85 h 1750"/>
              <a:gd name="T10" fmla="*/ 74 w 148"/>
              <a:gd name="T11" fmla="*/ 0 h 1750"/>
              <a:gd name="T12" fmla="*/ 34 w 148"/>
              <a:gd name="T13" fmla="*/ 85 h 1750"/>
              <a:gd name="T14" fmla="*/ 62 w 148"/>
              <a:gd name="T15" fmla="*/ 74 h 1750"/>
              <a:gd name="T16" fmla="*/ 43 w 148"/>
              <a:gd name="T17" fmla="*/ 1128 h 1750"/>
              <a:gd name="T18" fmla="*/ 0 w 148"/>
              <a:gd name="T19"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1750">
                <a:moveTo>
                  <a:pt x="0" y="1750"/>
                </a:moveTo>
                <a:cubicBezTo>
                  <a:pt x="148" y="1750"/>
                  <a:pt x="148" y="1750"/>
                  <a:pt x="148" y="1750"/>
                </a:cubicBezTo>
                <a:cubicBezTo>
                  <a:pt x="132" y="1610"/>
                  <a:pt x="105" y="1128"/>
                  <a:pt x="105" y="1128"/>
                </a:cubicBezTo>
                <a:cubicBezTo>
                  <a:pt x="86" y="74"/>
                  <a:pt x="86" y="74"/>
                  <a:pt x="86" y="74"/>
                </a:cubicBezTo>
                <a:cubicBezTo>
                  <a:pt x="100" y="78"/>
                  <a:pt x="114" y="85"/>
                  <a:pt x="114" y="85"/>
                </a:cubicBezTo>
                <a:cubicBezTo>
                  <a:pt x="74" y="0"/>
                  <a:pt x="74" y="0"/>
                  <a:pt x="74" y="0"/>
                </a:cubicBezTo>
                <a:cubicBezTo>
                  <a:pt x="34" y="85"/>
                  <a:pt x="34" y="85"/>
                  <a:pt x="34" y="85"/>
                </a:cubicBezTo>
                <a:cubicBezTo>
                  <a:pt x="34" y="85"/>
                  <a:pt x="48" y="78"/>
                  <a:pt x="62" y="74"/>
                </a:cubicBezTo>
                <a:cubicBezTo>
                  <a:pt x="43" y="1128"/>
                  <a:pt x="43" y="1128"/>
                  <a:pt x="43" y="1128"/>
                </a:cubicBezTo>
                <a:cubicBezTo>
                  <a:pt x="43" y="1128"/>
                  <a:pt x="14" y="1604"/>
                  <a:pt x="0" y="175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Freeform 14"/>
          <p:cNvSpPr>
            <a:spLocks/>
          </p:cNvSpPr>
          <p:nvPr/>
        </p:nvSpPr>
        <p:spPr bwMode="auto">
          <a:xfrm>
            <a:off x="4905591" y="2132519"/>
            <a:ext cx="1112717" cy="2402797"/>
          </a:xfrm>
          <a:custGeom>
            <a:avLst/>
            <a:gdLst>
              <a:gd name="T0" fmla="*/ 221 w 487"/>
              <a:gd name="T1" fmla="*/ 1062 h 1358"/>
              <a:gd name="T2" fmla="*/ 74 w 487"/>
              <a:gd name="T3" fmla="*/ 710 h 1358"/>
              <a:gd name="T4" fmla="*/ 56 w 487"/>
              <a:gd name="T5" fmla="*/ 523 h 1358"/>
              <a:gd name="T6" fmla="*/ 89 w 487"/>
              <a:gd name="T7" fmla="*/ 338 h 1358"/>
              <a:gd name="T8" fmla="*/ 185 w 487"/>
              <a:gd name="T9" fmla="*/ 170 h 1358"/>
              <a:gd name="T10" fmla="*/ 337 w 487"/>
              <a:gd name="T11" fmla="*/ 49 h 1358"/>
              <a:gd name="T12" fmla="*/ 342 w 487"/>
              <a:gd name="T13" fmla="*/ 77 h 1358"/>
              <a:gd name="T14" fmla="*/ 399 w 487"/>
              <a:gd name="T15" fmla="*/ 0 h 1358"/>
              <a:gd name="T16" fmla="*/ 303 w 487"/>
              <a:gd name="T17" fmla="*/ 13 h 1358"/>
              <a:gd name="T18" fmla="*/ 327 w 487"/>
              <a:gd name="T19" fmla="*/ 30 h 1358"/>
              <a:gd name="T20" fmla="*/ 159 w 487"/>
              <a:gd name="T21" fmla="*/ 153 h 1358"/>
              <a:gd name="T22" fmla="*/ 49 w 487"/>
              <a:gd name="T23" fmla="*/ 327 h 1358"/>
              <a:gd name="T24" fmla="*/ 6 w 487"/>
              <a:gd name="T25" fmla="*/ 521 h 1358"/>
              <a:gd name="T26" fmla="*/ 14 w 487"/>
              <a:gd name="T27" fmla="*/ 718 h 1358"/>
              <a:gd name="T28" fmla="*/ 152 w 487"/>
              <a:gd name="T29" fmla="*/ 1093 h 1358"/>
              <a:gd name="T30" fmla="*/ 333 w 487"/>
              <a:gd name="T31" fmla="*/ 1358 h 1358"/>
              <a:gd name="T32" fmla="*/ 487 w 487"/>
              <a:gd name="T33" fmla="*/ 1358 h 1358"/>
              <a:gd name="T34" fmla="*/ 221 w 487"/>
              <a:gd name="T35" fmla="*/ 1062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7" h="1358">
                <a:moveTo>
                  <a:pt x="221" y="1062"/>
                </a:moveTo>
                <a:cubicBezTo>
                  <a:pt x="151" y="952"/>
                  <a:pt x="99" y="833"/>
                  <a:pt x="74" y="710"/>
                </a:cubicBezTo>
                <a:cubicBezTo>
                  <a:pt x="61" y="648"/>
                  <a:pt x="55" y="585"/>
                  <a:pt x="56" y="523"/>
                </a:cubicBezTo>
                <a:cubicBezTo>
                  <a:pt x="58" y="460"/>
                  <a:pt x="69" y="398"/>
                  <a:pt x="89" y="338"/>
                </a:cubicBezTo>
                <a:cubicBezTo>
                  <a:pt x="110" y="278"/>
                  <a:pt x="142" y="220"/>
                  <a:pt x="185" y="170"/>
                </a:cubicBezTo>
                <a:cubicBezTo>
                  <a:pt x="226" y="122"/>
                  <a:pt x="278" y="81"/>
                  <a:pt x="337" y="49"/>
                </a:cubicBezTo>
                <a:cubicBezTo>
                  <a:pt x="341" y="62"/>
                  <a:pt x="342" y="77"/>
                  <a:pt x="342" y="77"/>
                </a:cubicBezTo>
                <a:cubicBezTo>
                  <a:pt x="399" y="0"/>
                  <a:pt x="399" y="0"/>
                  <a:pt x="399" y="0"/>
                </a:cubicBezTo>
                <a:cubicBezTo>
                  <a:pt x="303" y="13"/>
                  <a:pt x="303" y="13"/>
                  <a:pt x="303" y="13"/>
                </a:cubicBezTo>
                <a:cubicBezTo>
                  <a:pt x="303" y="13"/>
                  <a:pt x="317" y="20"/>
                  <a:pt x="327" y="30"/>
                </a:cubicBezTo>
                <a:cubicBezTo>
                  <a:pt x="262" y="61"/>
                  <a:pt x="205" y="103"/>
                  <a:pt x="159" y="153"/>
                </a:cubicBezTo>
                <a:cubicBezTo>
                  <a:pt x="110" y="205"/>
                  <a:pt x="74" y="264"/>
                  <a:pt x="49" y="327"/>
                </a:cubicBezTo>
                <a:cubicBezTo>
                  <a:pt x="25" y="389"/>
                  <a:pt x="11" y="455"/>
                  <a:pt x="6" y="521"/>
                </a:cubicBezTo>
                <a:cubicBezTo>
                  <a:pt x="0" y="586"/>
                  <a:pt x="4" y="652"/>
                  <a:pt x="14" y="718"/>
                </a:cubicBezTo>
                <a:cubicBezTo>
                  <a:pt x="35" y="848"/>
                  <a:pt x="83" y="975"/>
                  <a:pt x="152" y="1093"/>
                </a:cubicBezTo>
                <a:cubicBezTo>
                  <a:pt x="207" y="1188"/>
                  <a:pt x="275" y="1286"/>
                  <a:pt x="333" y="1358"/>
                </a:cubicBezTo>
                <a:cubicBezTo>
                  <a:pt x="487" y="1358"/>
                  <a:pt x="487" y="1358"/>
                  <a:pt x="487" y="1358"/>
                </a:cubicBezTo>
                <a:cubicBezTo>
                  <a:pt x="382" y="1272"/>
                  <a:pt x="292" y="1172"/>
                  <a:pt x="221" y="1062"/>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 name="Freeform 15"/>
          <p:cNvSpPr>
            <a:spLocks/>
          </p:cNvSpPr>
          <p:nvPr/>
        </p:nvSpPr>
        <p:spPr bwMode="auto">
          <a:xfrm>
            <a:off x="3234749" y="2132519"/>
            <a:ext cx="1109184" cy="2402797"/>
          </a:xfrm>
          <a:custGeom>
            <a:avLst/>
            <a:gdLst>
              <a:gd name="T0" fmla="*/ 481 w 486"/>
              <a:gd name="T1" fmla="*/ 521 h 1358"/>
              <a:gd name="T2" fmla="*/ 437 w 486"/>
              <a:gd name="T3" fmla="*/ 327 h 1358"/>
              <a:gd name="T4" fmla="*/ 328 w 486"/>
              <a:gd name="T5" fmla="*/ 153 h 1358"/>
              <a:gd name="T6" fmla="*/ 158 w 486"/>
              <a:gd name="T7" fmla="*/ 29 h 1358"/>
              <a:gd name="T8" fmla="*/ 181 w 486"/>
              <a:gd name="T9" fmla="*/ 13 h 1358"/>
              <a:gd name="T10" fmla="*/ 85 w 486"/>
              <a:gd name="T11" fmla="*/ 0 h 1358"/>
              <a:gd name="T12" fmla="*/ 142 w 486"/>
              <a:gd name="T13" fmla="*/ 77 h 1358"/>
              <a:gd name="T14" fmla="*/ 147 w 486"/>
              <a:gd name="T15" fmla="*/ 48 h 1358"/>
              <a:gd name="T16" fmla="*/ 301 w 486"/>
              <a:gd name="T17" fmla="*/ 170 h 1358"/>
              <a:gd name="T18" fmla="*/ 397 w 486"/>
              <a:gd name="T19" fmla="*/ 338 h 1358"/>
              <a:gd name="T20" fmla="*/ 430 w 486"/>
              <a:gd name="T21" fmla="*/ 523 h 1358"/>
              <a:gd name="T22" fmla="*/ 413 w 486"/>
              <a:gd name="T23" fmla="*/ 710 h 1358"/>
              <a:gd name="T24" fmla="*/ 265 w 486"/>
              <a:gd name="T25" fmla="*/ 1062 h 1358"/>
              <a:gd name="T26" fmla="*/ 0 w 486"/>
              <a:gd name="T27" fmla="*/ 1358 h 1358"/>
              <a:gd name="T28" fmla="*/ 153 w 486"/>
              <a:gd name="T29" fmla="*/ 1358 h 1358"/>
              <a:gd name="T30" fmla="*/ 334 w 486"/>
              <a:gd name="T31" fmla="*/ 1093 h 1358"/>
              <a:gd name="T32" fmla="*/ 472 w 486"/>
              <a:gd name="T33" fmla="*/ 718 h 1358"/>
              <a:gd name="T34" fmla="*/ 481 w 486"/>
              <a:gd name="T35" fmla="*/ 521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6" h="1358">
                <a:moveTo>
                  <a:pt x="481" y="521"/>
                </a:moveTo>
                <a:cubicBezTo>
                  <a:pt x="475" y="455"/>
                  <a:pt x="462" y="389"/>
                  <a:pt x="437" y="327"/>
                </a:cubicBezTo>
                <a:cubicBezTo>
                  <a:pt x="412" y="264"/>
                  <a:pt x="376" y="205"/>
                  <a:pt x="328" y="153"/>
                </a:cubicBezTo>
                <a:cubicBezTo>
                  <a:pt x="281" y="103"/>
                  <a:pt x="223" y="60"/>
                  <a:pt x="158" y="29"/>
                </a:cubicBezTo>
                <a:cubicBezTo>
                  <a:pt x="168" y="20"/>
                  <a:pt x="181" y="13"/>
                  <a:pt x="181" y="13"/>
                </a:cubicBezTo>
                <a:cubicBezTo>
                  <a:pt x="85" y="0"/>
                  <a:pt x="85" y="0"/>
                  <a:pt x="85" y="0"/>
                </a:cubicBezTo>
                <a:cubicBezTo>
                  <a:pt x="142" y="77"/>
                  <a:pt x="142" y="77"/>
                  <a:pt x="142" y="77"/>
                </a:cubicBezTo>
                <a:cubicBezTo>
                  <a:pt x="142" y="77"/>
                  <a:pt x="143" y="61"/>
                  <a:pt x="147" y="48"/>
                </a:cubicBezTo>
                <a:cubicBezTo>
                  <a:pt x="207" y="80"/>
                  <a:pt x="260" y="121"/>
                  <a:pt x="301" y="170"/>
                </a:cubicBezTo>
                <a:cubicBezTo>
                  <a:pt x="345" y="220"/>
                  <a:pt x="376" y="278"/>
                  <a:pt x="397" y="338"/>
                </a:cubicBezTo>
                <a:cubicBezTo>
                  <a:pt x="418" y="398"/>
                  <a:pt x="428" y="460"/>
                  <a:pt x="430" y="523"/>
                </a:cubicBezTo>
                <a:cubicBezTo>
                  <a:pt x="432" y="585"/>
                  <a:pt x="425" y="648"/>
                  <a:pt x="413" y="710"/>
                </a:cubicBezTo>
                <a:cubicBezTo>
                  <a:pt x="387" y="833"/>
                  <a:pt x="335" y="952"/>
                  <a:pt x="265" y="1062"/>
                </a:cubicBezTo>
                <a:cubicBezTo>
                  <a:pt x="194" y="1172"/>
                  <a:pt x="105" y="1272"/>
                  <a:pt x="0" y="1358"/>
                </a:cubicBezTo>
                <a:cubicBezTo>
                  <a:pt x="153" y="1358"/>
                  <a:pt x="153" y="1358"/>
                  <a:pt x="153" y="1358"/>
                </a:cubicBezTo>
                <a:cubicBezTo>
                  <a:pt x="218" y="1281"/>
                  <a:pt x="279" y="1188"/>
                  <a:pt x="334" y="1093"/>
                </a:cubicBezTo>
                <a:cubicBezTo>
                  <a:pt x="403" y="975"/>
                  <a:pt x="451" y="848"/>
                  <a:pt x="472" y="718"/>
                </a:cubicBezTo>
                <a:cubicBezTo>
                  <a:pt x="482" y="652"/>
                  <a:pt x="486" y="586"/>
                  <a:pt x="481" y="52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 name="Freeform 16"/>
          <p:cNvSpPr>
            <a:spLocks/>
          </p:cNvSpPr>
          <p:nvPr/>
        </p:nvSpPr>
        <p:spPr bwMode="auto">
          <a:xfrm>
            <a:off x="4721905" y="1809203"/>
            <a:ext cx="660565" cy="2726115"/>
          </a:xfrm>
          <a:custGeom>
            <a:avLst/>
            <a:gdLst>
              <a:gd name="T0" fmla="*/ 191 w 290"/>
              <a:gd name="T1" fmla="*/ 1344 h 1540"/>
              <a:gd name="T2" fmla="*/ 71 w 290"/>
              <a:gd name="T3" fmla="*/ 913 h 1540"/>
              <a:gd name="T4" fmla="*/ 54 w 290"/>
              <a:gd name="T5" fmla="*/ 691 h 1540"/>
              <a:gd name="T6" fmla="*/ 68 w 290"/>
              <a:gd name="T7" fmla="*/ 469 h 1540"/>
              <a:gd name="T8" fmla="*/ 124 w 290"/>
              <a:gd name="T9" fmla="*/ 253 h 1540"/>
              <a:gd name="T10" fmla="*/ 174 w 290"/>
              <a:gd name="T11" fmla="*/ 150 h 1540"/>
              <a:gd name="T12" fmla="*/ 239 w 290"/>
              <a:gd name="T13" fmla="*/ 63 h 1540"/>
              <a:gd name="T14" fmla="*/ 251 w 290"/>
              <a:gd name="T15" fmla="*/ 90 h 1540"/>
              <a:gd name="T16" fmla="*/ 286 w 290"/>
              <a:gd name="T17" fmla="*/ 0 h 1540"/>
              <a:gd name="T18" fmla="*/ 196 w 290"/>
              <a:gd name="T19" fmla="*/ 38 h 1540"/>
              <a:gd name="T20" fmla="*/ 223 w 290"/>
              <a:gd name="T21" fmla="*/ 48 h 1540"/>
              <a:gd name="T22" fmla="*/ 149 w 290"/>
              <a:gd name="T23" fmla="*/ 139 h 1540"/>
              <a:gd name="T24" fmla="*/ 93 w 290"/>
              <a:gd name="T25" fmla="*/ 243 h 1540"/>
              <a:gd name="T26" fmla="*/ 27 w 290"/>
              <a:gd name="T27" fmla="*/ 464 h 1540"/>
              <a:gd name="T28" fmla="*/ 3 w 290"/>
              <a:gd name="T29" fmla="*/ 691 h 1540"/>
              <a:gd name="T30" fmla="*/ 11 w 290"/>
              <a:gd name="T31" fmla="*/ 919 h 1540"/>
              <a:gd name="T32" fmla="*/ 155 w 290"/>
              <a:gd name="T33" fmla="*/ 1540 h 1540"/>
              <a:gd name="T34" fmla="*/ 290 w 290"/>
              <a:gd name="T35" fmla="*/ 1540 h 1540"/>
              <a:gd name="T36" fmla="*/ 191 w 290"/>
              <a:gd name="T37" fmla="*/ 1344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1540">
                <a:moveTo>
                  <a:pt x="191" y="1344"/>
                </a:moveTo>
                <a:cubicBezTo>
                  <a:pt x="132" y="1206"/>
                  <a:pt x="92" y="1061"/>
                  <a:pt x="71" y="913"/>
                </a:cubicBezTo>
                <a:cubicBezTo>
                  <a:pt x="60" y="840"/>
                  <a:pt x="54" y="766"/>
                  <a:pt x="54" y="691"/>
                </a:cubicBezTo>
                <a:cubicBezTo>
                  <a:pt x="53" y="617"/>
                  <a:pt x="57" y="543"/>
                  <a:pt x="68" y="469"/>
                </a:cubicBezTo>
                <a:cubicBezTo>
                  <a:pt x="80" y="396"/>
                  <a:pt x="97" y="323"/>
                  <a:pt x="124" y="253"/>
                </a:cubicBezTo>
                <a:cubicBezTo>
                  <a:pt x="138" y="218"/>
                  <a:pt x="154" y="183"/>
                  <a:pt x="174" y="150"/>
                </a:cubicBezTo>
                <a:cubicBezTo>
                  <a:pt x="192" y="120"/>
                  <a:pt x="214" y="90"/>
                  <a:pt x="239" y="63"/>
                </a:cubicBezTo>
                <a:cubicBezTo>
                  <a:pt x="247" y="75"/>
                  <a:pt x="251" y="90"/>
                  <a:pt x="251" y="90"/>
                </a:cubicBezTo>
                <a:cubicBezTo>
                  <a:pt x="286" y="0"/>
                  <a:pt x="286" y="0"/>
                  <a:pt x="286" y="0"/>
                </a:cubicBezTo>
                <a:cubicBezTo>
                  <a:pt x="196" y="38"/>
                  <a:pt x="196" y="38"/>
                  <a:pt x="196" y="38"/>
                </a:cubicBezTo>
                <a:cubicBezTo>
                  <a:pt x="196" y="38"/>
                  <a:pt x="211" y="41"/>
                  <a:pt x="223" y="48"/>
                </a:cubicBezTo>
                <a:cubicBezTo>
                  <a:pt x="194" y="76"/>
                  <a:pt x="170" y="107"/>
                  <a:pt x="149" y="139"/>
                </a:cubicBezTo>
                <a:cubicBezTo>
                  <a:pt x="127" y="172"/>
                  <a:pt x="109" y="207"/>
                  <a:pt x="93" y="243"/>
                </a:cubicBezTo>
                <a:cubicBezTo>
                  <a:pt x="62" y="315"/>
                  <a:pt x="41" y="389"/>
                  <a:pt x="27" y="464"/>
                </a:cubicBezTo>
                <a:cubicBezTo>
                  <a:pt x="13" y="539"/>
                  <a:pt x="5" y="615"/>
                  <a:pt x="3" y="691"/>
                </a:cubicBezTo>
                <a:cubicBezTo>
                  <a:pt x="0" y="767"/>
                  <a:pt x="3" y="843"/>
                  <a:pt x="11" y="919"/>
                </a:cubicBezTo>
                <a:cubicBezTo>
                  <a:pt x="27" y="1070"/>
                  <a:pt x="84" y="1330"/>
                  <a:pt x="155" y="1540"/>
                </a:cubicBezTo>
                <a:cubicBezTo>
                  <a:pt x="290" y="1540"/>
                  <a:pt x="290" y="1540"/>
                  <a:pt x="290" y="1540"/>
                </a:cubicBezTo>
                <a:cubicBezTo>
                  <a:pt x="252" y="1477"/>
                  <a:pt x="219" y="1411"/>
                  <a:pt x="191" y="1344"/>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Freeform 17"/>
          <p:cNvSpPr>
            <a:spLocks/>
          </p:cNvSpPr>
          <p:nvPr/>
        </p:nvSpPr>
        <p:spPr bwMode="auto">
          <a:xfrm>
            <a:off x="3867055" y="1809203"/>
            <a:ext cx="662332" cy="2726115"/>
          </a:xfrm>
          <a:custGeom>
            <a:avLst/>
            <a:gdLst>
              <a:gd name="T0" fmla="*/ 288 w 290"/>
              <a:gd name="T1" fmla="*/ 691 h 1540"/>
              <a:gd name="T2" fmla="*/ 263 w 290"/>
              <a:gd name="T3" fmla="*/ 464 h 1540"/>
              <a:gd name="T4" fmla="*/ 197 w 290"/>
              <a:gd name="T5" fmla="*/ 243 h 1540"/>
              <a:gd name="T6" fmla="*/ 141 w 290"/>
              <a:gd name="T7" fmla="*/ 139 h 1540"/>
              <a:gd name="T8" fmla="*/ 67 w 290"/>
              <a:gd name="T9" fmla="*/ 48 h 1540"/>
              <a:gd name="T10" fmla="*/ 94 w 290"/>
              <a:gd name="T11" fmla="*/ 38 h 1540"/>
              <a:gd name="T12" fmla="*/ 4 w 290"/>
              <a:gd name="T13" fmla="*/ 0 h 1540"/>
              <a:gd name="T14" fmla="*/ 39 w 290"/>
              <a:gd name="T15" fmla="*/ 90 h 1540"/>
              <a:gd name="T16" fmla="*/ 51 w 290"/>
              <a:gd name="T17" fmla="*/ 63 h 1540"/>
              <a:gd name="T18" fmla="*/ 116 w 290"/>
              <a:gd name="T19" fmla="*/ 150 h 1540"/>
              <a:gd name="T20" fmla="*/ 166 w 290"/>
              <a:gd name="T21" fmla="*/ 253 h 1540"/>
              <a:gd name="T22" fmla="*/ 222 w 290"/>
              <a:gd name="T23" fmla="*/ 469 h 1540"/>
              <a:gd name="T24" fmla="*/ 237 w 290"/>
              <a:gd name="T25" fmla="*/ 691 h 1540"/>
              <a:gd name="T26" fmla="*/ 220 w 290"/>
              <a:gd name="T27" fmla="*/ 913 h 1540"/>
              <a:gd name="T28" fmla="*/ 100 w 290"/>
              <a:gd name="T29" fmla="*/ 1344 h 1540"/>
              <a:gd name="T30" fmla="*/ 0 w 290"/>
              <a:gd name="T31" fmla="*/ 1540 h 1540"/>
              <a:gd name="T32" fmla="*/ 139 w 290"/>
              <a:gd name="T33" fmla="*/ 1540 h 1540"/>
              <a:gd name="T34" fmla="*/ 279 w 290"/>
              <a:gd name="T35" fmla="*/ 919 h 1540"/>
              <a:gd name="T36" fmla="*/ 288 w 290"/>
              <a:gd name="T37" fmla="*/ 691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1540">
                <a:moveTo>
                  <a:pt x="288" y="691"/>
                </a:moveTo>
                <a:cubicBezTo>
                  <a:pt x="285" y="615"/>
                  <a:pt x="278" y="539"/>
                  <a:pt x="263" y="464"/>
                </a:cubicBezTo>
                <a:cubicBezTo>
                  <a:pt x="249" y="389"/>
                  <a:pt x="228" y="315"/>
                  <a:pt x="197" y="243"/>
                </a:cubicBezTo>
                <a:cubicBezTo>
                  <a:pt x="181" y="207"/>
                  <a:pt x="163" y="172"/>
                  <a:pt x="141" y="139"/>
                </a:cubicBezTo>
                <a:cubicBezTo>
                  <a:pt x="120" y="107"/>
                  <a:pt x="96" y="76"/>
                  <a:pt x="67" y="48"/>
                </a:cubicBezTo>
                <a:cubicBezTo>
                  <a:pt x="79" y="41"/>
                  <a:pt x="94" y="38"/>
                  <a:pt x="94" y="38"/>
                </a:cubicBezTo>
                <a:cubicBezTo>
                  <a:pt x="4" y="0"/>
                  <a:pt x="4" y="0"/>
                  <a:pt x="4" y="0"/>
                </a:cubicBezTo>
                <a:cubicBezTo>
                  <a:pt x="39" y="90"/>
                  <a:pt x="39" y="90"/>
                  <a:pt x="39" y="90"/>
                </a:cubicBezTo>
                <a:cubicBezTo>
                  <a:pt x="39" y="90"/>
                  <a:pt x="43" y="75"/>
                  <a:pt x="51" y="63"/>
                </a:cubicBezTo>
                <a:cubicBezTo>
                  <a:pt x="76" y="90"/>
                  <a:pt x="98" y="120"/>
                  <a:pt x="116" y="150"/>
                </a:cubicBezTo>
                <a:cubicBezTo>
                  <a:pt x="136" y="183"/>
                  <a:pt x="152" y="218"/>
                  <a:pt x="166" y="253"/>
                </a:cubicBezTo>
                <a:cubicBezTo>
                  <a:pt x="193" y="323"/>
                  <a:pt x="211" y="396"/>
                  <a:pt x="222" y="469"/>
                </a:cubicBezTo>
                <a:cubicBezTo>
                  <a:pt x="233" y="543"/>
                  <a:pt x="237" y="617"/>
                  <a:pt x="237" y="691"/>
                </a:cubicBezTo>
                <a:cubicBezTo>
                  <a:pt x="236" y="766"/>
                  <a:pt x="230" y="840"/>
                  <a:pt x="220" y="913"/>
                </a:cubicBezTo>
                <a:cubicBezTo>
                  <a:pt x="198" y="1061"/>
                  <a:pt x="159" y="1206"/>
                  <a:pt x="100" y="1344"/>
                </a:cubicBezTo>
                <a:cubicBezTo>
                  <a:pt x="71" y="1411"/>
                  <a:pt x="38" y="1477"/>
                  <a:pt x="0" y="1540"/>
                </a:cubicBezTo>
                <a:cubicBezTo>
                  <a:pt x="139" y="1540"/>
                  <a:pt x="139" y="1540"/>
                  <a:pt x="139" y="1540"/>
                </a:cubicBezTo>
                <a:cubicBezTo>
                  <a:pt x="223" y="1332"/>
                  <a:pt x="263" y="1070"/>
                  <a:pt x="279" y="919"/>
                </a:cubicBezTo>
                <a:cubicBezTo>
                  <a:pt x="287" y="843"/>
                  <a:pt x="290" y="767"/>
                  <a:pt x="288" y="691"/>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7" name="Group 20"/>
          <p:cNvGrpSpPr>
            <a:grpSpLocks noChangeAspect="1"/>
          </p:cNvGrpSpPr>
          <p:nvPr/>
        </p:nvGrpSpPr>
        <p:grpSpPr bwMode="auto">
          <a:xfrm>
            <a:off x="3758526" y="3551410"/>
            <a:ext cx="1712883" cy="1145147"/>
            <a:chOff x="826" y="1479"/>
            <a:chExt cx="605" cy="643"/>
          </a:xfrm>
        </p:grpSpPr>
        <p:sp>
          <p:nvSpPr>
            <p:cNvPr id="8" name="AutoShape 19"/>
            <p:cNvSpPr>
              <a:spLocks noChangeAspect="1" noChangeArrowheads="1" noTextEdit="1"/>
            </p:cNvSpPr>
            <p:nvPr/>
          </p:nvSpPr>
          <p:spPr bwMode="auto">
            <a:xfrm>
              <a:off x="826" y="1497"/>
              <a:ext cx="605" cy="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 name="Freeform 22"/>
            <p:cNvSpPr>
              <a:spLocks/>
            </p:cNvSpPr>
            <p:nvPr/>
          </p:nvSpPr>
          <p:spPr bwMode="auto">
            <a:xfrm>
              <a:off x="886" y="1479"/>
              <a:ext cx="491" cy="491"/>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0" name="组合 9"/>
          <p:cNvGrpSpPr/>
          <p:nvPr/>
        </p:nvGrpSpPr>
        <p:grpSpPr>
          <a:xfrm>
            <a:off x="3737494" y="953316"/>
            <a:ext cx="2562699" cy="530915"/>
            <a:chOff x="3737493" y="859958"/>
            <a:chExt cx="2562699" cy="530752"/>
          </a:xfrm>
        </p:grpSpPr>
        <p:sp>
          <p:nvSpPr>
            <p:cNvPr id="11" name="Freeform 27"/>
            <p:cNvSpPr>
              <a:spLocks/>
            </p:cNvSpPr>
            <p:nvPr/>
          </p:nvSpPr>
          <p:spPr bwMode="auto">
            <a:xfrm>
              <a:off x="3737493" y="900459"/>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i="0" u="none" strike="noStrike" kern="0" cap="none" spc="0" normalizeH="0" baseline="0" noProof="0">
                <a:ln>
                  <a:noFill/>
                </a:ln>
                <a:solidFill>
                  <a:schemeClr val="bg1">
                    <a:lumMod val="50000"/>
                  </a:schemeClr>
                </a:solidFill>
                <a:effectLst/>
                <a:uLnTx/>
                <a:uFillTx/>
              </a:endParaRPr>
            </a:p>
          </p:txBody>
        </p:sp>
        <p:sp>
          <p:nvSpPr>
            <p:cNvPr id="12" name="文本框 8"/>
            <p:cNvSpPr txBox="1"/>
            <p:nvPr/>
          </p:nvSpPr>
          <p:spPr>
            <a:xfrm>
              <a:off x="4136225" y="859958"/>
              <a:ext cx="2163967" cy="53075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itchFamily="34" charset="-122"/>
                  <a:ea typeface="微软雅黑" pitchFamily="34" charset="-122"/>
                </a:rPr>
                <a:t>请在此输入你的标题</a:t>
              </a:r>
              <a:endParaRPr lang="en-US" altLang="zh-CN" sz="1200"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bg1">
                      <a:lumMod val="50000"/>
                    </a:schemeClr>
                  </a:solidFill>
                  <a:latin typeface="微软雅黑" pitchFamily="34" charset="-122"/>
                  <a:ea typeface="微软雅黑" pitchFamily="34" charset="-122"/>
                </a:rPr>
                <a:t>请在此粘贴或者输入你的文字内容</a:t>
              </a:r>
              <a:endParaRPr lang="en-US" altLang="zh-CN" sz="900" dirty="0">
                <a:solidFill>
                  <a:schemeClr val="bg1">
                    <a:lumMod val="50000"/>
                  </a:schemeClr>
                </a:solidFill>
                <a:latin typeface="微软雅黑" pitchFamily="34" charset="-122"/>
                <a:ea typeface="微软雅黑" pitchFamily="34" charset="-122"/>
              </a:endParaRPr>
            </a:p>
            <a:p>
              <a:r>
                <a:rPr lang="zh-CN" altLang="en-US" sz="900" dirty="0">
                  <a:solidFill>
                    <a:schemeClr val="bg1">
                      <a:lumMod val="50000"/>
                    </a:schemeClr>
                  </a:solidFill>
                  <a:latin typeface="微软雅黑" pitchFamily="34" charset="-122"/>
                  <a:ea typeface="微软雅黑" pitchFamily="34" charset="-122"/>
                </a:rPr>
                <a:t>请在此粘贴或者输入你的文字内容</a:t>
              </a:r>
              <a:endParaRPr lang="en-US" altLang="zh-CN" sz="900" dirty="0">
                <a:solidFill>
                  <a:schemeClr val="bg1">
                    <a:lumMod val="50000"/>
                  </a:schemeClr>
                </a:solidFill>
                <a:latin typeface="微软雅黑" pitchFamily="34" charset="-122"/>
                <a:ea typeface="微软雅黑" pitchFamily="34" charset="-122"/>
              </a:endParaRPr>
            </a:p>
          </p:txBody>
        </p:sp>
      </p:grpSp>
      <p:grpSp>
        <p:nvGrpSpPr>
          <p:cNvPr id="13" name="组合 12"/>
          <p:cNvGrpSpPr/>
          <p:nvPr/>
        </p:nvGrpSpPr>
        <p:grpSpPr>
          <a:xfrm>
            <a:off x="5986656" y="2012228"/>
            <a:ext cx="2566062" cy="530915"/>
            <a:chOff x="6105855" y="2241083"/>
            <a:chExt cx="2566062" cy="530752"/>
          </a:xfrm>
        </p:grpSpPr>
        <p:sp>
          <p:nvSpPr>
            <p:cNvPr id="14" name="Freeform 27"/>
            <p:cNvSpPr>
              <a:spLocks/>
            </p:cNvSpPr>
            <p:nvPr/>
          </p:nvSpPr>
          <p:spPr bwMode="auto">
            <a:xfrm>
              <a:off x="6105855" y="2365967"/>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i="0" u="none" strike="noStrike" kern="0" cap="none" spc="0" normalizeH="0" baseline="0" noProof="0">
                <a:ln>
                  <a:noFill/>
                </a:ln>
                <a:solidFill>
                  <a:schemeClr val="bg1">
                    <a:lumMod val="50000"/>
                  </a:schemeClr>
                </a:solidFill>
                <a:effectLst/>
                <a:uLnTx/>
                <a:uFillTx/>
              </a:endParaRPr>
            </a:p>
          </p:txBody>
        </p:sp>
        <p:sp>
          <p:nvSpPr>
            <p:cNvPr id="15" name="文本框 8"/>
            <p:cNvSpPr txBox="1"/>
            <p:nvPr/>
          </p:nvSpPr>
          <p:spPr>
            <a:xfrm>
              <a:off x="6507950" y="2241083"/>
              <a:ext cx="2163967" cy="53075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itchFamily="34" charset="-122"/>
                  <a:ea typeface="微软雅黑" pitchFamily="34" charset="-122"/>
                </a:rPr>
                <a:t>请在此输入你的标题</a:t>
              </a:r>
              <a:endParaRPr lang="en-US" altLang="zh-CN" sz="1200"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bg1">
                      <a:lumMod val="50000"/>
                    </a:schemeClr>
                  </a:solidFill>
                  <a:latin typeface="微软雅黑" pitchFamily="34" charset="-122"/>
                  <a:ea typeface="微软雅黑" pitchFamily="34" charset="-122"/>
                </a:rPr>
                <a:t>请在此粘贴或者输入你的文字内容</a:t>
              </a:r>
              <a:endParaRPr lang="en-US" altLang="zh-CN" sz="900" dirty="0">
                <a:solidFill>
                  <a:schemeClr val="bg1">
                    <a:lumMod val="50000"/>
                  </a:schemeClr>
                </a:solidFill>
                <a:latin typeface="微软雅黑" pitchFamily="34" charset="-122"/>
                <a:ea typeface="微软雅黑" pitchFamily="34" charset="-122"/>
              </a:endParaRPr>
            </a:p>
            <a:p>
              <a:r>
                <a:rPr lang="zh-CN" altLang="en-US" sz="900" dirty="0">
                  <a:solidFill>
                    <a:schemeClr val="bg1">
                      <a:lumMod val="50000"/>
                    </a:schemeClr>
                  </a:solidFill>
                  <a:latin typeface="微软雅黑" pitchFamily="34" charset="-122"/>
                  <a:ea typeface="微软雅黑" pitchFamily="34" charset="-122"/>
                </a:rPr>
                <a:t>请在此粘贴或者输入你的文字内容</a:t>
              </a:r>
              <a:endParaRPr lang="en-US" altLang="zh-CN" sz="900" dirty="0">
                <a:solidFill>
                  <a:schemeClr val="bg1">
                    <a:lumMod val="50000"/>
                  </a:schemeClr>
                </a:solidFill>
                <a:latin typeface="微软雅黑" pitchFamily="34" charset="-122"/>
                <a:ea typeface="微软雅黑" pitchFamily="34" charset="-122"/>
              </a:endParaRPr>
            </a:p>
          </p:txBody>
        </p:sp>
      </p:grpSp>
      <p:grpSp>
        <p:nvGrpSpPr>
          <p:cNvPr id="16" name="组合 15"/>
          <p:cNvGrpSpPr/>
          <p:nvPr/>
        </p:nvGrpSpPr>
        <p:grpSpPr>
          <a:xfrm>
            <a:off x="6105856" y="3327959"/>
            <a:ext cx="2575587" cy="530915"/>
            <a:chOff x="6105855" y="3326934"/>
            <a:chExt cx="2575587" cy="530752"/>
          </a:xfrm>
        </p:grpSpPr>
        <p:sp>
          <p:nvSpPr>
            <p:cNvPr id="17" name="Freeform 27"/>
            <p:cNvSpPr>
              <a:spLocks/>
            </p:cNvSpPr>
            <p:nvPr/>
          </p:nvSpPr>
          <p:spPr bwMode="auto">
            <a:xfrm>
              <a:off x="6105855" y="3381892"/>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i="0" u="none" strike="noStrike" kern="0" cap="none" spc="0" normalizeH="0" baseline="0" noProof="0">
                <a:ln>
                  <a:noFill/>
                </a:ln>
                <a:solidFill>
                  <a:schemeClr val="bg1">
                    <a:lumMod val="50000"/>
                  </a:schemeClr>
                </a:solidFill>
                <a:effectLst/>
                <a:uLnTx/>
                <a:uFillTx/>
              </a:endParaRPr>
            </a:p>
          </p:txBody>
        </p:sp>
        <p:sp>
          <p:nvSpPr>
            <p:cNvPr id="18" name="文本框 8"/>
            <p:cNvSpPr txBox="1"/>
            <p:nvPr/>
          </p:nvSpPr>
          <p:spPr>
            <a:xfrm>
              <a:off x="6517475" y="3326934"/>
              <a:ext cx="2163967" cy="53075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itchFamily="34" charset="-122"/>
                  <a:ea typeface="微软雅黑" pitchFamily="34" charset="-122"/>
                </a:rPr>
                <a:t>请在此输入你的标题</a:t>
              </a:r>
              <a:endParaRPr lang="en-US" altLang="zh-CN" sz="1200"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bg1">
                      <a:lumMod val="50000"/>
                    </a:schemeClr>
                  </a:solidFill>
                  <a:latin typeface="微软雅黑" pitchFamily="34" charset="-122"/>
                  <a:ea typeface="微软雅黑" pitchFamily="34" charset="-122"/>
                </a:rPr>
                <a:t>请在此粘贴或者输入你的文字内容</a:t>
              </a:r>
              <a:endParaRPr lang="en-US" altLang="zh-CN" sz="900" dirty="0">
                <a:solidFill>
                  <a:schemeClr val="bg1">
                    <a:lumMod val="50000"/>
                  </a:schemeClr>
                </a:solidFill>
                <a:latin typeface="微软雅黑" pitchFamily="34" charset="-122"/>
                <a:ea typeface="微软雅黑" pitchFamily="34" charset="-122"/>
              </a:endParaRPr>
            </a:p>
            <a:p>
              <a:r>
                <a:rPr lang="zh-CN" altLang="en-US" sz="900" dirty="0">
                  <a:solidFill>
                    <a:schemeClr val="bg1">
                      <a:lumMod val="50000"/>
                    </a:schemeClr>
                  </a:solidFill>
                  <a:latin typeface="微软雅黑" pitchFamily="34" charset="-122"/>
                  <a:ea typeface="微软雅黑" pitchFamily="34" charset="-122"/>
                </a:rPr>
                <a:t>请在此粘贴或者输入你的文字内容</a:t>
              </a:r>
              <a:endParaRPr lang="en-US" altLang="zh-CN" sz="900" dirty="0">
                <a:solidFill>
                  <a:schemeClr val="bg1">
                    <a:lumMod val="50000"/>
                  </a:schemeClr>
                </a:solidFill>
                <a:latin typeface="微软雅黑" pitchFamily="34" charset="-122"/>
                <a:ea typeface="微软雅黑" pitchFamily="34" charset="-122"/>
              </a:endParaRPr>
            </a:p>
          </p:txBody>
        </p:sp>
      </p:grpSp>
      <p:grpSp>
        <p:nvGrpSpPr>
          <p:cNvPr id="19" name="组合 18"/>
          <p:cNvGrpSpPr/>
          <p:nvPr/>
        </p:nvGrpSpPr>
        <p:grpSpPr>
          <a:xfrm>
            <a:off x="853912" y="1885038"/>
            <a:ext cx="2522297" cy="530915"/>
            <a:chOff x="602450" y="2393484"/>
            <a:chExt cx="2522297" cy="530752"/>
          </a:xfrm>
        </p:grpSpPr>
        <p:sp>
          <p:nvSpPr>
            <p:cNvPr id="20" name="Freeform 27"/>
            <p:cNvSpPr>
              <a:spLocks/>
            </p:cNvSpPr>
            <p:nvPr/>
          </p:nvSpPr>
          <p:spPr bwMode="auto">
            <a:xfrm>
              <a:off x="2745354" y="2444412"/>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i="0" u="none" strike="noStrike" kern="0" cap="none" spc="0" normalizeH="0" baseline="0" noProof="0">
                <a:ln>
                  <a:noFill/>
                </a:ln>
                <a:solidFill>
                  <a:schemeClr val="bg1">
                    <a:lumMod val="50000"/>
                  </a:schemeClr>
                </a:solidFill>
                <a:effectLst/>
                <a:uLnTx/>
                <a:uFillTx/>
              </a:endParaRPr>
            </a:p>
          </p:txBody>
        </p:sp>
        <p:sp>
          <p:nvSpPr>
            <p:cNvPr id="21" name="文本框 8"/>
            <p:cNvSpPr txBox="1"/>
            <p:nvPr/>
          </p:nvSpPr>
          <p:spPr>
            <a:xfrm>
              <a:off x="602450" y="2393484"/>
              <a:ext cx="2163967" cy="53075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a:solidFill>
                    <a:schemeClr val="tx1">
                      <a:lumMod val="75000"/>
                      <a:lumOff val="25000"/>
                    </a:schemeClr>
                  </a:solidFill>
                  <a:latin typeface="微软雅黑" pitchFamily="34" charset="-122"/>
                  <a:ea typeface="微软雅黑" pitchFamily="34" charset="-122"/>
                </a:rPr>
                <a:t>请在此输入你的标题</a:t>
              </a:r>
              <a:endParaRPr lang="en-US" altLang="zh-CN" sz="1200" dirty="0">
                <a:solidFill>
                  <a:schemeClr val="tx1">
                    <a:lumMod val="75000"/>
                    <a:lumOff val="25000"/>
                  </a:schemeClr>
                </a:solidFill>
                <a:latin typeface="微软雅黑" pitchFamily="34" charset="-122"/>
                <a:ea typeface="微软雅黑" pitchFamily="34" charset="-122"/>
              </a:endParaRPr>
            </a:p>
            <a:p>
              <a:pPr algn="r"/>
              <a:r>
                <a:rPr lang="zh-CN" altLang="en-US" sz="900" dirty="0">
                  <a:solidFill>
                    <a:schemeClr val="bg1">
                      <a:lumMod val="50000"/>
                    </a:schemeClr>
                  </a:solidFill>
                  <a:latin typeface="微软雅黑" pitchFamily="34" charset="-122"/>
                  <a:ea typeface="微软雅黑" pitchFamily="34" charset="-122"/>
                </a:rPr>
                <a:t>请在此粘贴或者</a:t>
              </a:r>
              <a:r>
                <a:rPr lang="zh-CN" altLang="en-US" sz="900" dirty="0">
                  <a:solidFill>
                    <a:schemeClr val="tx1">
                      <a:lumMod val="50000"/>
                      <a:lumOff val="50000"/>
                    </a:schemeClr>
                  </a:solidFill>
                  <a:latin typeface="微软雅黑" pitchFamily="34" charset="-122"/>
                  <a:ea typeface="微软雅黑" pitchFamily="34" charset="-122"/>
                </a:rPr>
                <a:t>输入你的文字内容</a:t>
              </a:r>
              <a:endParaRPr lang="en-US" altLang="zh-CN" sz="900" dirty="0">
                <a:solidFill>
                  <a:schemeClr val="tx1">
                    <a:lumMod val="50000"/>
                    <a:lumOff val="50000"/>
                  </a:schemeClr>
                </a:solidFill>
                <a:latin typeface="微软雅黑" pitchFamily="34" charset="-122"/>
                <a:ea typeface="微软雅黑" pitchFamily="34" charset="-122"/>
              </a:endParaRPr>
            </a:p>
            <a:p>
              <a:pPr algn="r"/>
              <a:r>
                <a:rPr lang="zh-CN" altLang="en-US" sz="900" dirty="0">
                  <a:solidFill>
                    <a:schemeClr val="tx1">
                      <a:lumMod val="50000"/>
                      <a:lumOff val="50000"/>
                    </a:schemeClr>
                  </a:solidFill>
                  <a:latin typeface="微软雅黑" pitchFamily="34" charset="-122"/>
                  <a:ea typeface="微软雅黑" pitchFamily="34" charset="-122"/>
                </a:rPr>
                <a:t>请在此粘贴或者输入你的文</a:t>
              </a:r>
              <a:r>
                <a:rPr lang="zh-CN" altLang="en-US" sz="900" dirty="0">
                  <a:solidFill>
                    <a:schemeClr val="bg1">
                      <a:lumMod val="50000"/>
                    </a:schemeClr>
                  </a:solidFill>
                  <a:latin typeface="微软雅黑" pitchFamily="34" charset="-122"/>
                  <a:ea typeface="微软雅黑" pitchFamily="34" charset="-122"/>
                </a:rPr>
                <a:t>字内容</a:t>
              </a:r>
              <a:endParaRPr lang="en-US" altLang="zh-CN" sz="900" dirty="0">
                <a:solidFill>
                  <a:schemeClr val="bg1">
                    <a:lumMod val="50000"/>
                  </a:schemeClr>
                </a:solidFill>
                <a:latin typeface="微软雅黑" pitchFamily="34" charset="-122"/>
                <a:ea typeface="微软雅黑" pitchFamily="34" charset="-122"/>
              </a:endParaRPr>
            </a:p>
          </p:txBody>
        </p:sp>
      </p:grpSp>
      <p:grpSp>
        <p:nvGrpSpPr>
          <p:cNvPr id="22" name="组合 21"/>
          <p:cNvGrpSpPr/>
          <p:nvPr/>
        </p:nvGrpSpPr>
        <p:grpSpPr>
          <a:xfrm>
            <a:off x="602451" y="3375599"/>
            <a:ext cx="2522297" cy="530915"/>
            <a:chOff x="602450" y="3374559"/>
            <a:chExt cx="2522297" cy="530752"/>
          </a:xfrm>
        </p:grpSpPr>
        <p:sp>
          <p:nvSpPr>
            <p:cNvPr id="23" name="Freeform 27"/>
            <p:cNvSpPr>
              <a:spLocks/>
            </p:cNvSpPr>
            <p:nvPr/>
          </p:nvSpPr>
          <p:spPr bwMode="auto">
            <a:xfrm>
              <a:off x="2745354" y="3454516"/>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i="0" u="none" strike="noStrike" kern="0" cap="none" spc="0" normalizeH="0" baseline="0" noProof="0">
                <a:ln>
                  <a:noFill/>
                </a:ln>
                <a:solidFill>
                  <a:schemeClr val="bg1">
                    <a:lumMod val="50000"/>
                  </a:schemeClr>
                </a:solidFill>
                <a:effectLst/>
                <a:uLnTx/>
                <a:uFillTx/>
              </a:endParaRPr>
            </a:p>
          </p:txBody>
        </p:sp>
        <p:sp>
          <p:nvSpPr>
            <p:cNvPr id="24" name="文本框 8"/>
            <p:cNvSpPr txBox="1"/>
            <p:nvPr/>
          </p:nvSpPr>
          <p:spPr>
            <a:xfrm>
              <a:off x="602450" y="3374559"/>
              <a:ext cx="2163967" cy="53075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a:solidFill>
                    <a:schemeClr val="tx1">
                      <a:lumMod val="75000"/>
                      <a:lumOff val="25000"/>
                    </a:schemeClr>
                  </a:solidFill>
                  <a:latin typeface="微软雅黑" pitchFamily="34" charset="-122"/>
                  <a:ea typeface="微软雅黑" pitchFamily="34" charset="-122"/>
                </a:rPr>
                <a:t>请在此输入你的标题</a:t>
              </a:r>
              <a:endParaRPr lang="en-US" altLang="zh-CN" sz="1200" dirty="0">
                <a:solidFill>
                  <a:schemeClr val="tx1">
                    <a:lumMod val="75000"/>
                    <a:lumOff val="25000"/>
                  </a:schemeClr>
                </a:solidFill>
                <a:latin typeface="微软雅黑" pitchFamily="34" charset="-122"/>
                <a:ea typeface="微软雅黑" pitchFamily="34" charset="-122"/>
              </a:endParaRPr>
            </a:p>
            <a:p>
              <a:pPr algn="r"/>
              <a:r>
                <a:rPr lang="zh-CN" altLang="en-US" sz="900" dirty="0">
                  <a:solidFill>
                    <a:schemeClr val="bg1">
                      <a:lumMod val="50000"/>
                    </a:schemeClr>
                  </a:solidFill>
                  <a:latin typeface="微软雅黑" pitchFamily="34" charset="-122"/>
                  <a:ea typeface="微软雅黑" pitchFamily="34" charset="-122"/>
                </a:rPr>
                <a:t>请在此粘贴或者输入你的文字内容</a:t>
              </a:r>
              <a:endParaRPr lang="en-US" altLang="zh-CN" sz="900" dirty="0">
                <a:solidFill>
                  <a:schemeClr val="bg1">
                    <a:lumMod val="50000"/>
                  </a:schemeClr>
                </a:solidFill>
                <a:latin typeface="微软雅黑" pitchFamily="34" charset="-122"/>
                <a:ea typeface="微软雅黑" pitchFamily="34" charset="-122"/>
              </a:endParaRPr>
            </a:p>
            <a:p>
              <a:pPr algn="r"/>
              <a:r>
                <a:rPr lang="zh-CN" altLang="en-US" sz="900" dirty="0">
                  <a:solidFill>
                    <a:schemeClr val="bg1">
                      <a:lumMod val="50000"/>
                    </a:schemeClr>
                  </a:solidFill>
                  <a:latin typeface="微软雅黑" pitchFamily="34" charset="-122"/>
                  <a:ea typeface="微软雅黑" pitchFamily="34" charset="-122"/>
                </a:rPr>
                <a:t>请在此粘贴或者输入你的文字内容</a:t>
              </a:r>
              <a:endParaRPr lang="en-US" altLang="zh-CN" sz="900"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150123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0" fill="hold"/>
                                        <p:tgtEl>
                                          <p:spTgt spid="7"/>
                                        </p:tgtEl>
                                        <p:attrNameLst>
                                          <p:attrName>ppt_x</p:attrName>
                                        </p:attrNameLst>
                                      </p:cBhvr>
                                      <p:tavLst>
                                        <p:tav tm="0">
                                          <p:val>
                                            <p:strVal val="#ppt_x"/>
                                          </p:val>
                                        </p:tav>
                                        <p:tav tm="100000">
                                          <p:val>
                                            <p:strVal val="#ppt_x"/>
                                          </p:val>
                                        </p:tav>
                                      </p:tavLst>
                                    </p:anim>
                                    <p:anim calcmode="lin" valueType="num">
                                      <p:cBhvr additive="base">
                                        <p:cTn id="18" dur="2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3500"/>
                            </p:stCondLst>
                            <p:childTnLst>
                              <p:par>
                                <p:cTn id="20" presetID="22" presetClass="entr" presetSubtype="4"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750"/>
                                        <p:tgtEl>
                                          <p:spTgt spid="6"/>
                                        </p:tgtEl>
                                      </p:cBhvr>
                                    </p:animEffect>
                                  </p:childTnLst>
                                </p:cTn>
                              </p:par>
                            </p:childTnLst>
                          </p:cTn>
                        </p:par>
                        <p:par>
                          <p:cTn id="23" fill="hold">
                            <p:stCondLst>
                              <p:cond delay="4250"/>
                            </p:stCondLst>
                            <p:childTnLst>
                              <p:par>
                                <p:cTn id="24" presetID="53" presetClass="entr" presetSubtype="16"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childTnLst>
                          </p:cTn>
                        </p:par>
                        <p:par>
                          <p:cTn id="29" fill="hold">
                            <p:stCondLst>
                              <p:cond delay="4750"/>
                            </p:stCondLst>
                            <p:childTnLst>
                              <p:par>
                                <p:cTn id="30" presetID="22" presetClass="entr" presetSubtype="4"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750"/>
                                        <p:tgtEl>
                                          <p:spTgt spid="5"/>
                                        </p:tgtEl>
                                      </p:cBhvr>
                                    </p:animEffect>
                                  </p:childTnLst>
                                </p:cTn>
                              </p:par>
                            </p:childTnLst>
                          </p:cTn>
                        </p:par>
                        <p:par>
                          <p:cTn id="33" fill="hold">
                            <p:stCondLst>
                              <p:cond delay="5500"/>
                            </p:stCondLst>
                            <p:childTnLst>
                              <p:par>
                                <p:cTn id="34" presetID="53" presetClass="entr" presetSubtype="16"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par>
                          <p:cTn id="39" fill="hold">
                            <p:stCondLst>
                              <p:cond delay="6000"/>
                            </p:stCondLst>
                            <p:childTnLst>
                              <p:par>
                                <p:cTn id="40" presetID="22" presetClass="entr" presetSubtype="4" fill="hold" grpId="0" nodeType="after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750"/>
                                        <p:tgtEl>
                                          <p:spTgt spid="4"/>
                                        </p:tgtEl>
                                      </p:cBhvr>
                                    </p:animEffect>
                                  </p:childTnLst>
                                </p:cTn>
                              </p:par>
                            </p:childTnLst>
                          </p:cTn>
                        </p:par>
                        <p:par>
                          <p:cTn id="43" fill="hold">
                            <p:stCondLst>
                              <p:cond delay="6750"/>
                            </p:stCondLst>
                            <p:childTnLst>
                              <p:par>
                                <p:cTn id="44" presetID="53" presetClass="entr" presetSubtype="16"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p:cTn id="46" dur="500" fill="hold"/>
                                        <p:tgtEl>
                                          <p:spTgt spid="22"/>
                                        </p:tgtEl>
                                        <p:attrNameLst>
                                          <p:attrName>ppt_w</p:attrName>
                                        </p:attrNameLst>
                                      </p:cBhvr>
                                      <p:tavLst>
                                        <p:tav tm="0">
                                          <p:val>
                                            <p:fltVal val="0"/>
                                          </p:val>
                                        </p:tav>
                                        <p:tav tm="100000">
                                          <p:val>
                                            <p:strVal val="#ppt_w"/>
                                          </p:val>
                                        </p:tav>
                                      </p:tavLst>
                                    </p:anim>
                                    <p:anim calcmode="lin" valueType="num">
                                      <p:cBhvr>
                                        <p:cTn id="47" dur="500" fill="hold"/>
                                        <p:tgtEl>
                                          <p:spTgt spid="22"/>
                                        </p:tgtEl>
                                        <p:attrNameLst>
                                          <p:attrName>ppt_h</p:attrName>
                                        </p:attrNameLst>
                                      </p:cBhvr>
                                      <p:tavLst>
                                        <p:tav tm="0">
                                          <p:val>
                                            <p:fltVal val="0"/>
                                          </p:val>
                                        </p:tav>
                                        <p:tav tm="100000">
                                          <p:val>
                                            <p:strVal val="#ppt_h"/>
                                          </p:val>
                                        </p:tav>
                                      </p:tavLst>
                                    </p:anim>
                                    <p:animEffect transition="in" filter="fade">
                                      <p:cBhvr>
                                        <p:cTn id="48" dur="500"/>
                                        <p:tgtEl>
                                          <p:spTgt spid="22"/>
                                        </p:tgtEl>
                                      </p:cBhvr>
                                    </p:animEffect>
                                  </p:childTnLst>
                                </p:cTn>
                              </p:par>
                            </p:childTnLst>
                          </p:cTn>
                        </p:par>
                        <p:par>
                          <p:cTn id="49" fill="hold">
                            <p:stCondLst>
                              <p:cond delay="7250"/>
                            </p:stCondLst>
                            <p:childTnLst>
                              <p:par>
                                <p:cTn id="50" presetID="22" presetClass="entr" presetSubtype="4" fill="hold" grpId="0" nodeType="after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wipe(down)">
                                      <p:cBhvr>
                                        <p:cTn id="52" dur="750"/>
                                        <p:tgtEl>
                                          <p:spTgt spid="3"/>
                                        </p:tgtEl>
                                      </p:cBhvr>
                                    </p:animEffect>
                                  </p:childTnLst>
                                </p:cTn>
                              </p:par>
                            </p:childTnLst>
                          </p:cTn>
                        </p:par>
                        <p:par>
                          <p:cTn id="53" fill="hold">
                            <p:stCondLst>
                              <p:cond delay="8000"/>
                            </p:stCondLst>
                            <p:childTnLst>
                              <p:par>
                                <p:cTn id="54" presetID="53" presetClass="entr" presetSubtype="16" fill="hold"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179"/>
          <p:cNvSpPr>
            <a:spLocks noEditPoints="1"/>
          </p:cNvSpPr>
          <p:nvPr/>
        </p:nvSpPr>
        <p:spPr bwMode="auto">
          <a:xfrm>
            <a:off x="2819400" y="2181447"/>
            <a:ext cx="3505200" cy="1275012"/>
          </a:xfrm>
          <a:custGeom>
            <a:avLst/>
            <a:gdLst>
              <a:gd name="T0" fmla="*/ 0 w 250"/>
              <a:gd name="T1" fmla="*/ 47 h 91"/>
              <a:gd name="T2" fmla="*/ 125 w 250"/>
              <a:gd name="T3" fmla="*/ 90 h 91"/>
              <a:gd name="T4" fmla="*/ 250 w 250"/>
              <a:gd name="T5" fmla="*/ 44 h 91"/>
              <a:gd name="T6" fmla="*/ 125 w 250"/>
              <a:gd name="T7" fmla="*/ 0 h 91"/>
              <a:gd name="T8" fmla="*/ 0 w 250"/>
              <a:gd name="T9" fmla="*/ 47 h 91"/>
              <a:gd name="T10" fmla="*/ 220 w 250"/>
              <a:gd name="T11" fmla="*/ 53 h 91"/>
              <a:gd name="T12" fmla="*/ 123 w 250"/>
              <a:gd name="T13" fmla="*/ 89 h 91"/>
              <a:gd name="T14" fmla="*/ 26 w 250"/>
              <a:gd name="T15" fmla="*/ 55 h 91"/>
              <a:gd name="T16" fmla="*/ 123 w 250"/>
              <a:gd name="T17" fmla="*/ 19 h 91"/>
              <a:gd name="T18" fmla="*/ 220 w 250"/>
              <a:gd name="T19" fmla="*/ 5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91">
                <a:moveTo>
                  <a:pt x="0" y="47"/>
                </a:moveTo>
                <a:cubicBezTo>
                  <a:pt x="1" y="71"/>
                  <a:pt x="57" y="91"/>
                  <a:pt x="125" y="90"/>
                </a:cubicBezTo>
                <a:cubicBezTo>
                  <a:pt x="194" y="90"/>
                  <a:pt x="250" y="69"/>
                  <a:pt x="250" y="44"/>
                </a:cubicBezTo>
                <a:cubicBezTo>
                  <a:pt x="250" y="19"/>
                  <a:pt x="194" y="0"/>
                  <a:pt x="125" y="0"/>
                </a:cubicBezTo>
                <a:cubicBezTo>
                  <a:pt x="56" y="1"/>
                  <a:pt x="0" y="22"/>
                  <a:pt x="0" y="47"/>
                </a:cubicBezTo>
                <a:close/>
                <a:moveTo>
                  <a:pt x="220" y="53"/>
                </a:moveTo>
                <a:cubicBezTo>
                  <a:pt x="220" y="72"/>
                  <a:pt x="177" y="89"/>
                  <a:pt x="123" y="89"/>
                </a:cubicBezTo>
                <a:cubicBezTo>
                  <a:pt x="70" y="90"/>
                  <a:pt x="26" y="74"/>
                  <a:pt x="26" y="55"/>
                </a:cubicBezTo>
                <a:cubicBezTo>
                  <a:pt x="26" y="35"/>
                  <a:pt x="69" y="19"/>
                  <a:pt x="123" y="19"/>
                </a:cubicBezTo>
                <a:cubicBezTo>
                  <a:pt x="176" y="18"/>
                  <a:pt x="220" y="34"/>
                  <a:pt x="220" y="53"/>
                </a:cubicBez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11" name="Freeform 180"/>
          <p:cNvSpPr>
            <a:spLocks noEditPoints="1"/>
          </p:cNvSpPr>
          <p:nvPr/>
        </p:nvSpPr>
        <p:spPr bwMode="auto">
          <a:xfrm>
            <a:off x="3928791" y="1059910"/>
            <a:ext cx="1292323" cy="3500381"/>
          </a:xfrm>
          <a:custGeom>
            <a:avLst/>
            <a:gdLst>
              <a:gd name="T0" fmla="*/ 45 w 92"/>
              <a:gd name="T1" fmla="*/ 1 h 250"/>
              <a:gd name="T2" fmla="*/ 1 w 92"/>
              <a:gd name="T3" fmla="*/ 126 h 250"/>
              <a:gd name="T4" fmla="*/ 47 w 92"/>
              <a:gd name="T5" fmla="*/ 250 h 250"/>
              <a:gd name="T6" fmla="*/ 91 w 92"/>
              <a:gd name="T7" fmla="*/ 125 h 250"/>
              <a:gd name="T8" fmla="*/ 45 w 92"/>
              <a:gd name="T9" fmla="*/ 1 h 250"/>
              <a:gd name="T10" fmla="*/ 38 w 92"/>
              <a:gd name="T11" fmla="*/ 220 h 250"/>
              <a:gd name="T12" fmla="*/ 2 w 92"/>
              <a:gd name="T13" fmla="*/ 124 h 250"/>
              <a:gd name="T14" fmla="*/ 37 w 92"/>
              <a:gd name="T15" fmla="*/ 26 h 250"/>
              <a:gd name="T16" fmla="*/ 73 w 92"/>
              <a:gd name="T17" fmla="*/ 123 h 250"/>
              <a:gd name="T18" fmla="*/ 38 w 92"/>
              <a:gd name="T19" fmla="*/ 22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250">
                <a:moveTo>
                  <a:pt x="45" y="1"/>
                </a:moveTo>
                <a:cubicBezTo>
                  <a:pt x="20" y="1"/>
                  <a:pt x="0" y="57"/>
                  <a:pt x="1" y="126"/>
                </a:cubicBezTo>
                <a:cubicBezTo>
                  <a:pt x="2" y="195"/>
                  <a:pt x="22" y="250"/>
                  <a:pt x="47" y="250"/>
                </a:cubicBezTo>
                <a:cubicBezTo>
                  <a:pt x="72" y="250"/>
                  <a:pt x="92" y="194"/>
                  <a:pt x="91" y="125"/>
                </a:cubicBezTo>
                <a:cubicBezTo>
                  <a:pt x="90" y="56"/>
                  <a:pt x="70" y="0"/>
                  <a:pt x="45" y="1"/>
                </a:cubicBezTo>
                <a:close/>
                <a:moveTo>
                  <a:pt x="38" y="220"/>
                </a:moveTo>
                <a:cubicBezTo>
                  <a:pt x="19" y="221"/>
                  <a:pt x="3" y="177"/>
                  <a:pt x="2" y="124"/>
                </a:cubicBezTo>
                <a:cubicBezTo>
                  <a:pt x="2" y="70"/>
                  <a:pt x="17" y="26"/>
                  <a:pt x="37" y="26"/>
                </a:cubicBezTo>
                <a:cubicBezTo>
                  <a:pt x="56" y="26"/>
                  <a:pt x="72" y="69"/>
                  <a:pt x="73" y="123"/>
                </a:cubicBezTo>
                <a:cubicBezTo>
                  <a:pt x="73" y="177"/>
                  <a:pt x="58" y="220"/>
                  <a:pt x="38" y="220"/>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12" name="Freeform 181"/>
          <p:cNvSpPr>
            <a:spLocks noEditPoints="1"/>
          </p:cNvSpPr>
          <p:nvPr/>
        </p:nvSpPr>
        <p:spPr bwMode="auto">
          <a:xfrm>
            <a:off x="3090846" y="1337341"/>
            <a:ext cx="2968210" cy="2957321"/>
          </a:xfrm>
          <a:custGeom>
            <a:avLst/>
            <a:gdLst>
              <a:gd name="T0" fmla="*/ 17 w 212"/>
              <a:gd name="T1" fmla="*/ 18 h 211"/>
              <a:gd name="T2" fmla="*/ 74 w 212"/>
              <a:gd name="T3" fmla="*/ 137 h 211"/>
              <a:gd name="T4" fmla="*/ 195 w 212"/>
              <a:gd name="T5" fmla="*/ 193 h 211"/>
              <a:gd name="T6" fmla="*/ 138 w 212"/>
              <a:gd name="T7" fmla="*/ 73 h 211"/>
              <a:gd name="T8" fmla="*/ 17 w 212"/>
              <a:gd name="T9" fmla="*/ 18 h 211"/>
              <a:gd name="T10" fmla="*/ 168 w 212"/>
              <a:gd name="T11" fmla="*/ 178 h 211"/>
              <a:gd name="T12" fmla="*/ 74 w 212"/>
              <a:gd name="T13" fmla="*/ 135 h 211"/>
              <a:gd name="T14" fmla="*/ 29 w 212"/>
              <a:gd name="T15" fmla="*/ 42 h 211"/>
              <a:gd name="T16" fmla="*/ 123 w 212"/>
              <a:gd name="T17" fmla="*/ 85 h 211"/>
              <a:gd name="T18" fmla="*/ 168 w 212"/>
              <a:gd name="T19" fmla="*/ 17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1">
                <a:moveTo>
                  <a:pt x="17" y="18"/>
                </a:moveTo>
                <a:cubicBezTo>
                  <a:pt x="0" y="36"/>
                  <a:pt x="25" y="89"/>
                  <a:pt x="74" y="137"/>
                </a:cubicBezTo>
                <a:cubicBezTo>
                  <a:pt x="124" y="186"/>
                  <a:pt x="178" y="211"/>
                  <a:pt x="195" y="193"/>
                </a:cubicBezTo>
                <a:cubicBezTo>
                  <a:pt x="212" y="175"/>
                  <a:pt x="187" y="122"/>
                  <a:pt x="138" y="73"/>
                </a:cubicBezTo>
                <a:cubicBezTo>
                  <a:pt x="88" y="25"/>
                  <a:pt x="34" y="0"/>
                  <a:pt x="17" y="18"/>
                </a:cubicBezTo>
                <a:close/>
                <a:moveTo>
                  <a:pt x="168" y="178"/>
                </a:moveTo>
                <a:cubicBezTo>
                  <a:pt x="154" y="192"/>
                  <a:pt x="112" y="173"/>
                  <a:pt x="74" y="135"/>
                </a:cubicBezTo>
                <a:cubicBezTo>
                  <a:pt x="36" y="97"/>
                  <a:pt x="16" y="56"/>
                  <a:pt x="29" y="42"/>
                </a:cubicBezTo>
                <a:cubicBezTo>
                  <a:pt x="43" y="28"/>
                  <a:pt x="85" y="47"/>
                  <a:pt x="123" y="85"/>
                </a:cubicBezTo>
                <a:cubicBezTo>
                  <a:pt x="161" y="123"/>
                  <a:pt x="181" y="164"/>
                  <a:pt x="168" y="178"/>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13" name="Freeform 182"/>
          <p:cNvSpPr>
            <a:spLocks noEditPoints="1"/>
          </p:cNvSpPr>
          <p:nvPr/>
        </p:nvSpPr>
        <p:spPr bwMode="auto">
          <a:xfrm>
            <a:off x="3114451" y="1172061"/>
            <a:ext cx="2802982" cy="3110794"/>
          </a:xfrm>
          <a:custGeom>
            <a:avLst/>
            <a:gdLst>
              <a:gd name="T0" fmla="*/ 181 w 200"/>
              <a:gd name="T1" fmla="*/ 16 h 222"/>
              <a:gd name="T2" fmla="*/ 66 w 200"/>
              <a:gd name="T3" fmla="*/ 81 h 222"/>
              <a:gd name="T4" fmla="*/ 19 w 200"/>
              <a:gd name="T5" fmla="*/ 205 h 222"/>
              <a:gd name="T6" fmla="*/ 134 w 200"/>
              <a:gd name="T7" fmla="*/ 140 h 222"/>
              <a:gd name="T8" fmla="*/ 181 w 200"/>
              <a:gd name="T9" fmla="*/ 16 h 222"/>
              <a:gd name="T10" fmla="*/ 32 w 200"/>
              <a:gd name="T11" fmla="*/ 177 h 222"/>
              <a:gd name="T12" fmla="*/ 68 w 200"/>
              <a:gd name="T13" fmla="*/ 80 h 222"/>
              <a:gd name="T14" fmla="*/ 158 w 200"/>
              <a:gd name="T15" fmla="*/ 29 h 222"/>
              <a:gd name="T16" fmla="*/ 122 w 200"/>
              <a:gd name="T17" fmla="*/ 126 h 222"/>
              <a:gd name="T18" fmla="*/ 32 w 200"/>
              <a:gd name="T19" fmla="*/ 17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222">
                <a:moveTo>
                  <a:pt x="181" y="16"/>
                </a:moveTo>
                <a:cubicBezTo>
                  <a:pt x="162" y="0"/>
                  <a:pt x="111" y="29"/>
                  <a:pt x="66" y="81"/>
                </a:cubicBezTo>
                <a:cubicBezTo>
                  <a:pt x="21" y="134"/>
                  <a:pt x="0" y="189"/>
                  <a:pt x="19" y="205"/>
                </a:cubicBezTo>
                <a:cubicBezTo>
                  <a:pt x="38" y="222"/>
                  <a:pt x="90" y="192"/>
                  <a:pt x="134" y="140"/>
                </a:cubicBezTo>
                <a:cubicBezTo>
                  <a:pt x="179" y="87"/>
                  <a:pt x="200" y="32"/>
                  <a:pt x="181" y="16"/>
                </a:cubicBezTo>
                <a:close/>
                <a:moveTo>
                  <a:pt x="32" y="177"/>
                </a:moveTo>
                <a:cubicBezTo>
                  <a:pt x="17" y="165"/>
                  <a:pt x="34" y="121"/>
                  <a:pt x="68" y="80"/>
                </a:cubicBezTo>
                <a:cubicBezTo>
                  <a:pt x="103" y="40"/>
                  <a:pt x="144" y="17"/>
                  <a:pt x="158" y="29"/>
                </a:cubicBezTo>
                <a:cubicBezTo>
                  <a:pt x="173" y="42"/>
                  <a:pt x="157" y="85"/>
                  <a:pt x="122" y="126"/>
                </a:cubicBezTo>
                <a:cubicBezTo>
                  <a:pt x="87" y="167"/>
                  <a:pt x="47" y="190"/>
                  <a:pt x="32" y="177"/>
                </a:cubicBezTo>
                <a:close/>
              </a:path>
            </a:pathLst>
          </a:custGeom>
          <a:solidFill>
            <a:schemeClr val="accent2"/>
          </a:solidFill>
          <a:ln>
            <a:noFill/>
          </a:ln>
        </p:spPr>
        <p:txBody>
          <a:bodyPr vert="horz" wrap="square" lIns="91440" tIns="45720" rIns="91440" bIns="45720" numCol="1" anchor="t" anchorCtr="0" compatLnSpc="1"/>
          <a:lstStyle/>
          <a:p>
            <a:endParaRPr lang="en-US"/>
          </a:p>
        </p:txBody>
      </p:sp>
      <p:grpSp>
        <p:nvGrpSpPr>
          <p:cNvPr id="2" name="Group 14"/>
          <p:cNvGrpSpPr/>
          <p:nvPr/>
        </p:nvGrpSpPr>
        <p:grpSpPr>
          <a:xfrm>
            <a:off x="4323885" y="2575751"/>
            <a:ext cx="384114" cy="486404"/>
            <a:chOff x="8724900" y="4610100"/>
            <a:chExt cx="423863" cy="536575"/>
          </a:xfrm>
          <a:solidFill>
            <a:srgbClr val="203A71"/>
          </a:solidFill>
        </p:grpSpPr>
        <p:sp>
          <p:nvSpPr>
            <p:cNvPr id="16" name="Freeform 15"/>
            <p:cNvSpPr>
              <a:spLocks noEditPoints="1"/>
            </p:cNvSpPr>
            <p:nvPr/>
          </p:nvSpPr>
          <p:spPr bwMode="auto">
            <a:xfrm>
              <a:off x="8724900" y="4692650"/>
              <a:ext cx="341313" cy="454025"/>
            </a:xfrm>
            <a:custGeom>
              <a:avLst/>
              <a:gdLst>
                <a:gd name="T0" fmla="*/ 91 w 91"/>
                <a:gd name="T1" fmla="*/ 30 h 121"/>
                <a:gd name="T2" fmla="*/ 88 w 91"/>
                <a:gd name="T3" fmla="*/ 25 h 121"/>
                <a:gd name="T4" fmla="*/ 66 w 91"/>
                <a:gd name="T5" fmla="*/ 3 h 121"/>
                <a:gd name="T6" fmla="*/ 60 w 91"/>
                <a:gd name="T7" fmla="*/ 0 h 121"/>
                <a:gd name="T8" fmla="*/ 53 w 91"/>
                <a:gd name="T9" fmla="*/ 0 h 121"/>
                <a:gd name="T10" fmla="*/ 38 w 91"/>
                <a:gd name="T11" fmla="*/ 0 h 121"/>
                <a:gd name="T12" fmla="*/ 19 w 91"/>
                <a:gd name="T13" fmla="*/ 0 h 121"/>
                <a:gd name="T14" fmla="*/ 0 w 91"/>
                <a:gd name="T15" fmla="*/ 19 h 121"/>
                <a:gd name="T16" fmla="*/ 0 w 91"/>
                <a:gd name="T17" fmla="*/ 102 h 121"/>
                <a:gd name="T18" fmla="*/ 6 w 91"/>
                <a:gd name="T19" fmla="*/ 115 h 121"/>
                <a:gd name="T20" fmla="*/ 19 w 91"/>
                <a:gd name="T21" fmla="*/ 121 h 121"/>
                <a:gd name="T22" fmla="*/ 19 w 91"/>
                <a:gd name="T23" fmla="*/ 121 h 121"/>
                <a:gd name="T24" fmla="*/ 72 w 91"/>
                <a:gd name="T25" fmla="*/ 121 h 121"/>
                <a:gd name="T26" fmla="*/ 72 w 91"/>
                <a:gd name="T27" fmla="*/ 121 h 121"/>
                <a:gd name="T28" fmla="*/ 85 w 91"/>
                <a:gd name="T29" fmla="*/ 115 h 121"/>
                <a:gd name="T30" fmla="*/ 91 w 91"/>
                <a:gd name="T31" fmla="*/ 102 h 121"/>
                <a:gd name="T32" fmla="*/ 91 w 91"/>
                <a:gd name="T33" fmla="*/ 31 h 121"/>
                <a:gd name="T34" fmla="*/ 91 w 91"/>
                <a:gd name="T35" fmla="*/ 31 h 121"/>
                <a:gd name="T36" fmla="*/ 91 w 91"/>
                <a:gd name="T37" fmla="*/ 30 h 121"/>
                <a:gd name="T38" fmla="*/ 83 w 91"/>
                <a:gd name="T39" fmla="*/ 102 h 121"/>
                <a:gd name="T40" fmla="*/ 80 w 91"/>
                <a:gd name="T41" fmla="*/ 110 h 121"/>
                <a:gd name="T42" fmla="*/ 72 w 91"/>
                <a:gd name="T43" fmla="*/ 113 h 121"/>
                <a:gd name="T44" fmla="*/ 19 w 91"/>
                <a:gd name="T45" fmla="*/ 113 h 121"/>
                <a:gd name="T46" fmla="*/ 11 w 91"/>
                <a:gd name="T47" fmla="*/ 110 h 121"/>
                <a:gd name="T48" fmla="*/ 8 w 91"/>
                <a:gd name="T49" fmla="*/ 102 h 121"/>
                <a:gd name="T50" fmla="*/ 8 w 91"/>
                <a:gd name="T51" fmla="*/ 19 h 121"/>
                <a:gd name="T52" fmla="*/ 19 w 91"/>
                <a:gd name="T53" fmla="*/ 8 h 121"/>
                <a:gd name="T54" fmla="*/ 38 w 91"/>
                <a:gd name="T55" fmla="*/ 8 h 121"/>
                <a:gd name="T56" fmla="*/ 53 w 91"/>
                <a:gd name="T57" fmla="*/ 8 h 121"/>
                <a:gd name="T58" fmla="*/ 60 w 91"/>
                <a:gd name="T59" fmla="*/ 8 h 121"/>
                <a:gd name="T60" fmla="*/ 60 w 91"/>
                <a:gd name="T61" fmla="*/ 8 h 121"/>
                <a:gd name="T62" fmla="*/ 60 w 91"/>
                <a:gd name="T63" fmla="*/ 8 h 121"/>
                <a:gd name="T64" fmla="*/ 60 w 91"/>
                <a:gd name="T65" fmla="*/ 31 h 121"/>
                <a:gd name="T66" fmla="*/ 83 w 91"/>
                <a:gd name="T67" fmla="*/ 31 h 121"/>
                <a:gd name="T68" fmla="*/ 83 w 91"/>
                <a:gd name="T69" fmla="*/ 10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121">
                  <a:moveTo>
                    <a:pt x="91" y="30"/>
                  </a:moveTo>
                  <a:cubicBezTo>
                    <a:pt x="90" y="28"/>
                    <a:pt x="90" y="27"/>
                    <a:pt x="88" y="25"/>
                  </a:cubicBezTo>
                  <a:cubicBezTo>
                    <a:pt x="66" y="3"/>
                    <a:pt x="66" y="3"/>
                    <a:pt x="66" y="3"/>
                  </a:cubicBezTo>
                  <a:cubicBezTo>
                    <a:pt x="64" y="1"/>
                    <a:pt x="62" y="0"/>
                    <a:pt x="60" y="0"/>
                  </a:cubicBezTo>
                  <a:cubicBezTo>
                    <a:pt x="53" y="0"/>
                    <a:pt x="53" y="0"/>
                    <a:pt x="53" y="0"/>
                  </a:cubicBezTo>
                  <a:cubicBezTo>
                    <a:pt x="38" y="0"/>
                    <a:pt x="38" y="0"/>
                    <a:pt x="38" y="0"/>
                  </a:cubicBezTo>
                  <a:cubicBezTo>
                    <a:pt x="19" y="0"/>
                    <a:pt x="19" y="0"/>
                    <a:pt x="19" y="0"/>
                  </a:cubicBezTo>
                  <a:cubicBezTo>
                    <a:pt x="9" y="0"/>
                    <a:pt x="0" y="9"/>
                    <a:pt x="0" y="19"/>
                  </a:cubicBezTo>
                  <a:cubicBezTo>
                    <a:pt x="0" y="102"/>
                    <a:pt x="0" y="102"/>
                    <a:pt x="0" y="102"/>
                  </a:cubicBezTo>
                  <a:cubicBezTo>
                    <a:pt x="0" y="107"/>
                    <a:pt x="2" y="112"/>
                    <a:pt x="6" y="115"/>
                  </a:cubicBezTo>
                  <a:cubicBezTo>
                    <a:pt x="9" y="119"/>
                    <a:pt x="14" y="121"/>
                    <a:pt x="19" y="121"/>
                  </a:cubicBezTo>
                  <a:cubicBezTo>
                    <a:pt x="19" y="121"/>
                    <a:pt x="19" y="121"/>
                    <a:pt x="19" y="121"/>
                  </a:cubicBezTo>
                  <a:cubicBezTo>
                    <a:pt x="72" y="121"/>
                    <a:pt x="72" y="121"/>
                    <a:pt x="72" y="121"/>
                  </a:cubicBezTo>
                  <a:cubicBezTo>
                    <a:pt x="72" y="121"/>
                    <a:pt x="72" y="121"/>
                    <a:pt x="72" y="121"/>
                  </a:cubicBezTo>
                  <a:cubicBezTo>
                    <a:pt x="77" y="121"/>
                    <a:pt x="82" y="119"/>
                    <a:pt x="85" y="115"/>
                  </a:cubicBezTo>
                  <a:cubicBezTo>
                    <a:pt x="88" y="112"/>
                    <a:pt x="91" y="107"/>
                    <a:pt x="91" y="102"/>
                  </a:cubicBezTo>
                  <a:cubicBezTo>
                    <a:pt x="91" y="31"/>
                    <a:pt x="91" y="31"/>
                    <a:pt x="91" y="31"/>
                  </a:cubicBezTo>
                  <a:cubicBezTo>
                    <a:pt x="91" y="31"/>
                    <a:pt x="91" y="31"/>
                    <a:pt x="91" y="31"/>
                  </a:cubicBezTo>
                  <a:cubicBezTo>
                    <a:pt x="91" y="31"/>
                    <a:pt x="91" y="30"/>
                    <a:pt x="91" y="30"/>
                  </a:cubicBezTo>
                  <a:close/>
                  <a:moveTo>
                    <a:pt x="83" y="102"/>
                  </a:moveTo>
                  <a:cubicBezTo>
                    <a:pt x="83" y="105"/>
                    <a:pt x="82" y="108"/>
                    <a:pt x="80" y="110"/>
                  </a:cubicBezTo>
                  <a:cubicBezTo>
                    <a:pt x="78" y="112"/>
                    <a:pt x="75" y="113"/>
                    <a:pt x="72" y="113"/>
                  </a:cubicBezTo>
                  <a:cubicBezTo>
                    <a:pt x="19" y="113"/>
                    <a:pt x="19" y="113"/>
                    <a:pt x="19" y="113"/>
                  </a:cubicBezTo>
                  <a:cubicBezTo>
                    <a:pt x="16" y="113"/>
                    <a:pt x="13" y="112"/>
                    <a:pt x="11" y="110"/>
                  </a:cubicBezTo>
                  <a:cubicBezTo>
                    <a:pt x="9" y="108"/>
                    <a:pt x="8" y="105"/>
                    <a:pt x="8" y="102"/>
                  </a:cubicBezTo>
                  <a:cubicBezTo>
                    <a:pt x="8" y="19"/>
                    <a:pt x="8" y="19"/>
                    <a:pt x="8" y="19"/>
                  </a:cubicBezTo>
                  <a:cubicBezTo>
                    <a:pt x="8" y="13"/>
                    <a:pt x="13" y="8"/>
                    <a:pt x="19" y="8"/>
                  </a:cubicBezTo>
                  <a:cubicBezTo>
                    <a:pt x="38" y="8"/>
                    <a:pt x="38" y="8"/>
                    <a:pt x="38" y="8"/>
                  </a:cubicBezTo>
                  <a:cubicBezTo>
                    <a:pt x="53" y="8"/>
                    <a:pt x="53" y="8"/>
                    <a:pt x="53" y="8"/>
                  </a:cubicBezTo>
                  <a:cubicBezTo>
                    <a:pt x="60" y="8"/>
                    <a:pt x="60" y="8"/>
                    <a:pt x="60" y="8"/>
                  </a:cubicBezTo>
                  <a:cubicBezTo>
                    <a:pt x="60" y="8"/>
                    <a:pt x="60" y="8"/>
                    <a:pt x="60" y="8"/>
                  </a:cubicBezTo>
                  <a:cubicBezTo>
                    <a:pt x="60" y="8"/>
                    <a:pt x="60" y="8"/>
                    <a:pt x="60" y="8"/>
                  </a:cubicBezTo>
                  <a:cubicBezTo>
                    <a:pt x="60" y="31"/>
                    <a:pt x="60" y="31"/>
                    <a:pt x="60" y="31"/>
                  </a:cubicBezTo>
                  <a:cubicBezTo>
                    <a:pt x="83" y="31"/>
                    <a:pt x="83" y="31"/>
                    <a:pt x="83" y="31"/>
                  </a:cubicBezTo>
                  <a:lnTo>
                    <a:pt x="83" y="102"/>
                  </a:lnTo>
                  <a:close/>
                </a:path>
              </a:pathLst>
            </a:custGeom>
            <a:solidFill>
              <a:schemeClr val="accent2"/>
            </a:solidFill>
            <a:ln w="9525">
              <a:noFill/>
              <a:round/>
            </a:ln>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Freeform 16"/>
            <p:cNvSpPr/>
            <p:nvPr/>
          </p:nvSpPr>
          <p:spPr bwMode="auto">
            <a:xfrm>
              <a:off x="8810625" y="4610100"/>
              <a:ext cx="338138" cy="450850"/>
            </a:xfrm>
            <a:custGeom>
              <a:avLst/>
              <a:gdLst>
                <a:gd name="T0" fmla="*/ 90 w 90"/>
                <a:gd name="T1" fmla="*/ 30 h 120"/>
                <a:gd name="T2" fmla="*/ 88 w 90"/>
                <a:gd name="T3" fmla="*/ 25 h 120"/>
                <a:gd name="T4" fmla="*/ 65 w 90"/>
                <a:gd name="T5" fmla="*/ 2 h 120"/>
                <a:gd name="T6" fmla="*/ 60 w 90"/>
                <a:gd name="T7" fmla="*/ 0 h 120"/>
                <a:gd name="T8" fmla="*/ 52 w 90"/>
                <a:gd name="T9" fmla="*/ 0 h 120"/>
                <a:gd name="T10" fmla="*/ 37 w 90"/>
                <a:gd name="T11" fmla="*/ 0 h 120"/>
                <a:gd name="T12" fmla="*/ 19 w 90"/>
                <a:gd name="T13" fmla="*/ 0 h 120"/>
                <a:gd name="T14" fmla="*/ 0 w 90"/>
                <a:gd name="T15" fmla="*/ 15 h 120"/>
                <a:gd name="T16" fmla="*/ 8 w 90"/>
                <a:gd name="T17" fmla="*/ 15 h 120"/>
                <a:gd name="T18" fmla="*/ 19 w 90"/>
                <a:gd name="T19" fmla="*/ 7 h 120"/>
                <a:gd name="T20" fmla="*/ 37 w 90"/>
                <a:gd name="T21" fmla="*/ 7 h 120"/>
                <a:gd name="T22" fmla="*/ 52 w 90"/>
                <a:gd name="T23" fmla="*/ 7 h 120"/>
                <a:gd name="T24" fmla="*/ 60 w 90"/>
                <a:gd name="T25" fmla="*/ 7 h 120"/>
                <a:gd name="T26" fmla="*/ 60 w 90"/>
                <a:gd name="T27" fmla="*/ 7 h 120"/>
                <a:gd name="T28" fmla="*/ 60 w 90"/>
                <a:gd name="T29" fmla="*/ 7 h 120"/>
                <a:gd name="T30" fmla="*/ 60 w 90"/>
                <a:gd name="T31" fmla="*/ 31 h 120"/>
                <a:gd name="T32" fmla="*/ 82 w 90"/>
                <a:gd name="T33" fmla="*/ 31 h 120"/>
                <a:gd name="T34" fmla="*/ 82 w 90"/>
                <a:gd name="T35" fmla="*/ 101 h 120"/>
                <a:gd name="T36" fmla="*/ 79 w 90"/>
                <a:gd name="T37" fmla="*/ 109 h 120"/>
                <a:gd name="T38" fmla="*/ 75 w 90"/>
                <a:gd name="T39" fmla="*/ 112 h 120"/>
                <a:gd name="T40" fmla="*/ 75 w 90"/>
                <a:gd name="T41" fmla="*/ 120 h 120"/>
                <a:gd name="T42" fmla="*/ 85 w 90"/>
                <a:gd name="T43" fmla="*/ 115 h 120"/>
                <a:gd name="T44" fmla="*/ 90 w 90"/>
                <a:gd name="T45" fmla="*/ 101 h 120"/>
                <a:gd name="T46" fmla="*/ 90 w 90"/>
                <a:gd name="T47" fmla="*/ 31 h 120"/>
                <a:gd name="T48" fmla="*/ 90 w 90"/>
                <a:gd name="T49" fmla="*/ 31 h 120"/>
                <a:gd name="T50" fmla="*/ 90 w 90"/>
                <a:gd name="T51" fmla="*/ 3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0" h="120">
                  <a:moveTo>
                    <a:pt x="90" y="30"/>
                  </a:moveTo>
                  <a:cubicBezTo>
                    <a:pt x="90" y="28"/>
                    <a:pt x="89" y="26"/>
                    <a:pt x="88" y="25"/>
                  </a:cubicBezTo>
                  <a:cubicBezTo>
                    <a:pt x="65" y="2"/>
                    <a:pt x="65" y="2"/>
                    <a:pt x="65" y="2"/>
                  </a:cubicBezTo>
                  <a:cubicBezTo>
                    <a:pt x="64" y="1"/>
                    <a:pt x="62" y="0"/>
                    <a:pt x="60" y="0"/>
                  </a:cubicBezTo>
                  <a:cubicBezTo>
                    <a:pt x="52" y="0"/>
                    <a:pt x="52" y="0"/>
                    <a:pt x="52" y="0"/>
                  </a:cubicBezTo>
                  <a:cubicBezTo>
                    <a:pt x="37" y="0"/>
                    <a:pt x="37" y="0"/>
                    <a:pt x="37" y="0"/>
                  </a:cubicBezTo>
                  <a:cubicBezTo>
                    <a:pt x="19" y="0"/>
                    <a:pt x="19" y="0"/>
                    <a:pt x="19" y="0"/>
                  </a:cubicBezTo>
                  <a:cubicBezTo>
                    <a:pt x="9" y="0"/>
                    <a:pt x="2" y="6"/>
                    <a:pt x="0" y="15"/>
                  </a:cubicBezTo>
                  <a:cubicBezTo>
                    <a:pt x="8" y="15"/>
                    <a:pt x="8" y="15"/>
                    <a:pt x="8" y="15"/>
                  </a:cubicBezTo>
                  <a:cubicBezTo>
                    <a:pt x="9" y="10"/>
                    <a:pt x="14" y="7"/>
                    <a:pt x="19" y="7"/>
                  </a:cubicBezTo>
                  <a:cubicBezTo>
                    <a:pt x="37" y="7"/>
                    <a:pt x="37" y="7"/>
                    <a:pt x="37" y="7"/>
                  </a:cubicBezTo>
                  <a:cubicBezTo>
                    <a:pt x="52" y="7"/>
                    <a:pt x="52" y="7"/>
                    <a:pt x="52" y="7"/>
                  </a:cubicBezTo>
                  <a:cubicBezTo>
                    <a:pt x="60" y="7"/>
                    <a:pt x="60" y="7"/>
                    <a:pt x="60" y="7"/>
                  </a:cubicBezTo>
                  <a:cubicBezTo>
                    <a:pt x="60" y="7"/>
                    <a:pt x="60" y="7"/>
                    <a:pt x="60" y="7"/>
                  </a:cubicBezTo>
                  <a:cubicBezTo>
                    <a:pt x="60" y="7"/>
                    <a:pt x="60" y="7"/>
                    <a:pt x="60" y="7"/>
                  </a:cubicBezTo>
                  <a:cubicBezTo>
                    <a:pt x="60" y="31"/>
                    <a:pt x="60" y="31"/>
                    <a:pt x="60" y="31"/>
                  </a:cubicBezTo>
                  <a:cubicBezTo>
                    <a:pt x="82" y="31"/>
                    <a:pt x="82" y="31"/>
                    <a:pt x="82" y="31"/>
                  </a:cubicBezTo>
                  <a:cubicBezTo>
                    <a:pt x="82" y="101"/>
                    <a:pt x="82" y="101"/>
                    <a:pt x="82" y="101"/>
                  </a:cubicBezTo>
                  <a:cubicBezTo>
                    <a:pt x="82" y="104"/>
                    <a:pt x="81" y="107"/>
                    <a:pt x="79" y="109"/>
                  </a:cubicBezTo>
                  <a:cubicBezTo>
                    <a:pt x="78" y="111"/>
                    <a:pt x="77" y="111"/>
                    <a:pt x="75" y="112"/>
                  </a:cubicBezTo>
                  <a:cubicBezTo>
                    <a:pt x="75" y="120"/>
                    <a:pt x="75" y="120"/>
                    <a:pt x="75" y="120"/>
                  </a:cubicBezTo>
                  <a:cubicBezTo>
                    <a:pt x="79" y="119"/>
                    <a:pt x="82" y="117"/>
                    <a:pt x="85" y="115"/>
                  </a:cubicBezTo>
                  <a:cubicBezTo>
                    <a:pt x="88" y="111"/>
                    <a:pt x="90" y="107"/>
                    <a:pt x="90" y="101"/>
                  </a:cubicBezTo>
                  <a:cubicBezTo>
                    <a:pt x="90" y="31"/>
                    <a:pt x="90" y="31"/>
                    <a:pt x="90" y="31"/>
                  </a:cubicBezTo>
                  <a:cubicBezTo>
                    <a:pt x="90" y="31"/>
                    <a:pt x="90" y="31"/>
                    <a:pt x="90" y="31"/>
                  </a:cubicBezTo>
                  <a:cubicBezTo>
                    <a:pt x="90" y="30"/>
                    <a:pt x="90" y="30"/>
                    <a:pt x="90" y="3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8" name="Freeform 17"/>
            <p:cNvSpPr/>
            <p:nvPr/>
          </p:nvSpPr>
          <p:spPr bwMode="auto">
            <a:xfrm>
              <a:off x="8804275" y="4926013"/>
              <a:ext cx="190500" cy="165100"/>
            </a:xfrm>
            <a:custGeom>
              <a:avLst/>
              <a:gdLst>
                <a:gd name="T0" fmla="*/ 13 w 51"/>
                <a:gd name="T1" fmla="*/ 0 h 44"/>
                <a:gd name="T2" fmla="*/ 21 w 51"/>
                <a:gd name="T3" fmla="*/ 0 h 44"/>
                <a:gd name="T4" fmla="*/ 22 w 51"/>
                <a:gd name="T5" fmla="*/ 6 h 44"/>
                <a:gd name="T6" fmla="*/ 21 w 51"/>
                <a:gd name="T7" fmla="*/ 31 h 44"/>
                <a:gd name="T8" fmla="*/ 25 w 51"/>
                <a:gd name="T9" fmla="*/ 39 h 44"/>
                <a:gd name="T10" fmla="*/ 30 w 51"/>
                <a:gd name="T11" fmla="*/ 31 h 44"/>
                <a:gd name="T12" fmla="*/ 27 w 51"/>
                <a:gd name="T13" fmla="*/ 6 h 44"/>
                <a:gd name="T14" fmla="*/ 29 w 51"/>
                <a:gd name="T15" fmla="*/ 0 h 44"/>
                <a:gd name="T16" fmla="*/ 37 w 51"/>
                <a:gd name="T17" fmla="*/ 0 h 44"/>
                <a:gd name="T18" fmla="*/ 37 w 51"/>
                <a:gd name="T19" fmla="*/ 0 h 44"/>
                <a:gd name="T20" fmla="*/ 50 w 51"/>
                <a:gd name="T21" fmla="*/ 15 h 44"/>
                <a:gd name="T22" fmla="*/ 48 w 51"/>
                <a:gd name="T23" fmla="*/ 30 h 44"/>
                <a:gd name="T24" fmla="*/ 35 w 51"/>
                <a:gd name="T25" fmla="*/ 44 h 44"/>
                <a:gd name="T26" fmla="*/ 15 w 51"/>
                <a:gd name="T27" fmla="*/ 44 h 44"/>
                <a:gd name="T28" fmla="*/ 2 w 51"/>
                <a:gd name="T29" fmla="*/ 30 h 44"/>
                <a:gd name="T30" fmla="*/ 0 w 51"/>
                <a:gd name="T31" fmla="*/ 15 h 44"/>
                <a:gd name="T32" fmla="*/ 13 w 51"/>
                <a:gd name="T3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44">
                  <a:moveTo>
                    <a:pt x="13" y="0"/>
                  </a:moveTo>
                  <a:cubicBezTo>
                    <a:pt x="21" y="0"/>
                    <a:pt x="21" y="0"/>
                    <a:pt x="21" y="0"/>
                  </a:cubicBezTo>
                  <a:cubicBezTo>
                    <a:pt x="21" y="1"/>
                    <a:pt x="20" y="5"/>
                    <a:pt x="22" y="6"/>
                  </a:cubicBezTo>
                  <a:cubicBezTo>
                    <a:pt x="22" y="6"/>
                    <a:pt x="19" y="25"/>
                    <a:pt x="21" y="31"/>
                  </a:cubicBezTo>
                  <a:cubicBezTo>
                    <a:pt x="21" y="33"/>
                    <a:pt x="23" y="39"/>
                    <a:pt x="25" y="39"/>
                  </a:cubicBezTo>
                  <a:cubicBezTo>
                    <a:pt x="28" y="39"/>
                    <a:pt x="29" y="33"/>
                    <a:pt x="30" y="31"/>
                  </a:cubicBezTo>
                  <a:cubicBezTo>
                    <a:pt x="31" y="25"/>
                    <a:pt x="27" y="6"/>
                    <a:pt x="27" y="6"/>
                  </a:cubicBezTo>
                  <a:cubicBezTo>
                    <a:pt x="28" y="6"/>
                    <a:pt x="29" y="5"/>
                    <a:pt x="29" y="0"/>
                  </a:cubicBezTo>
                  <a:cubicBezTo>
                    <a:pt x="37" y="0"/>
                    <a:pt x="37" y="0"/>
                    <a:pt x="37" y="0"/>
                  </a:cubicBezTo>
                  <a:cubicBezTo>
                    <a:pt x="37" y="0"/>
                    <a:pt x="37" y="0"/>
                    <a:pt x="37" y="0"/>
                  </a:cubicBezTo>
                  <a:cubicBezTo>
                    <a:pt x="44" y="0"/>
                    <a:pt x="51" y="7"/>
                    <a:pt x="50" y="15"/>
                  </a:cubicBezTo>
                  <a:cubicBezTo>
                    <a:pt x="48" y="30"/>
                    <a:pt x="48" y="30"/>
                    <a:pt x="48" y="30"/>
                  </a:cubicBezTo>
                  <a:cubicBezTo>
                    <a:pt x="47" y="38"/>
                    <a:pt x="42" y="44"/>
                    <a:pt x="35" y="44"/>
                  </a:cubicBezTo>
                  <a:cubicBezTo>
                    <a:pt x="15" y="44"/>
                    <a:pt x="15" y="44"/>
                    <a:pt x="15" y="44"/>
                  </a:cubicBezTo>
                  <a:cubicBezTo>
                    <a:pt x="8" y="44"/>
                    <a:pt x="4" y="38"/>
                    <a:pt x="2" y="30"/>
                  </a:cubicBezTo>
                  <a:cubicBezTo>
                    <a:pt x="0" y="15"/>
                    <a:pt x="0" y="15"/>
                    <a:pt x="0" y="15"/>
                  </a:cubicBezTo>
                  <a:cubicBezTo>
                    <a:pt x="0" y="7"/>
                    <a:pt x="6" y="0"/>
                    <a:pt x="13"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9" name="Oval 18"/>
            <p:cNvSpPr>
              <a:spLocks noChangeArrowheads="1"/>
            </p:cNvSpPr>
            <p:nvPr/>
          </p:nvSpPr>
          <p:spPr bwMode="auto">
            <a:xfrm>
              <a:off x="8848725" y="4805363"/>
              <a:ext cx="96838" cy="9842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aphicFrame>
        <p:nvGraphicFramePr>
          <p:cNvPr id="21" name="Diagram 20"/>
          <p:cNvGraphicFramePr/>
          <p:nvPr/>
        </p:nvGraphicFramePr>
        <p:xfrm>
          <a:off x="921547" y="2050815"/>
          <a:ext cx="1024534" cy="1024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2" name="Oval 21"/>
          <p:cNvSpPr/>
          <p:nvPr/>
        </p:nvSpPr>
        <p:spPr>
          <a:xfrm>
            <a:off x="1588422" y="2639999"/>
            <a:ext cx="472755" cy="47290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2061176" y="2456468"/>
            <a:ext cx="224824" cy="22489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920992" y="3160517"/>
            <a:ext cx="1025644" cy="338659"/>
          </a:xfrm>
          <a:prstGeom prst="rect">
            <a:avLst/>
          </a:prstGeom>
          <a:noFill/>
        </p:spPr>
        <p:txBody>
          <a:bodyPr wrap="square" rtlCol="0">
            <a:spAutoFit/>
          </a:bodyPr>
          <a:lstStyle/>
          <a:p>
            <a:pPr algn="just"/>
            <a:r>
              <a:rPr lang="zh-CN" altLang="en-US" sz="1600" dirty="0">
                <a:solidFill>
                  <a:schemeClr val="bg1">
                    <a:lumMod val="65000"/>
                  </a:schemeClr>
                </a:solidFill>
                <a:latin typeface="方正粗倩简体" panose="03000509000000000000" pitchFamily="65" charset="-122"/>
                <a:ea typeface="方正粗倩简体" panose="03000509000000000000" pitchFamily="65" charset="-122"/>
              </a:rPr>
              <a:t>添加文字</a:t>
            </a:r>
            <a:endParaRPr lang="en-US" altLang="zh-CN" sz="1600" dirty="0">
              <a:solidFill>
                <a:schemeClr val="bg1">
                  <a:lumMod val="65000"/>
                </a:schemeClr>
              </a:solidFill>
              <a:latin typeface="方正粗倩简体" panose="03000509000000000000" pitchFamily="65" charset="-122"/>
              <a:ea typeface="方正粗倩简体" panose="03000509000000000000" pitchFamily="65" charset="-122"/>
            </a:endParaRPr>
          </a:p>
        </p:txBody>
      </p:sp>
      <p:sp>
        <p:nvSpPr>
          <p:cNvPr id="26" name="Rectangle 25"/>
          <p:cNvSpPr/>
          <p:nvPr/>
        </p:nvSpPr>
        <p:spPr>
          <a:xfrm>
            <a:off x="709914" y="3474965"/>
            <a:ext cx="1930660" cy="861774"/>
          </a:xfrm>
          <a:prstGeom prst="rect">
            <a:avLst/>
          </a:prstGeom>
        </p:spPr>
        <p:txBody>
          <a:bodyPr wrap="square">
            <a:spAutoFit/>
          </a:bodyPr>
          <a:lstStyle/>
          <a:p>
            <a:pPr algn="just">
              <a:lnSpc>
                <a:spcPct val="125000"/>
              </a:lnSpc>
            </a:pPr>
            <a:r>
              <a:rPr lang="zh-CN" altLang="en-US" sz="1000" dirty="0">
                <a:solidFill>
                  <a:schemeClr val="bg1">
                    <a:lumMod val="65000"/>
                  </a:schemeClr>
                </a:solidFill>
                <a:latin typeface="方正粗倩简体" panose="03000509000000000000" pitchFamily="65" charset="-122"/>
                <a:ea typeface="方正粗倩简体" panose="03000509000000000000" pitchFamily="65" charset="-122"/>
              </a:rPr>
              <a:t>点击输入简要文字内容，文字内容需概括精炼，不用多余的文字修饰，言简意赅的说明分项内容。</a:t>
            </a:r>
            <a:endParaRPr lang="en-US" altLang="zh-CN" sz="1000" dirty="0">
              <a:solidFill>
                <a:schemeClr val="bg1">
                  <a:lumMod val="65000"/>
                </a:schemeClr>
              </a:solidFill>
              <a:latin typeface="方正粗倩简体" panose="03000509000000000000" pitchFamily="65" charset="-122"/>
              <a:ea typeface="方正粗倩简体" panose="03000509000000000000" pitchFamily="65" charset="-122"/>
            </a:endParaRPr>
          </a:p>
        </p:txBody>
      </p:sp>
      <p:graphicFrame>
        <p:nvGraphicFramePr>
          <p:cNvPr id="34" name="Diagram 33"/>
          <p:cNvGraphicFramePr/>
          <p:nvPr/>
        </p:nvGraphicFramePr>
        <p:xfrm>
          <a:off x="6993433" y="2050815"/>
          <a:ext cx="1024534" cy="10248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5" name="Oval 34"/>
          <p:cNvSpPr/>
          <p:nvPr/>
        </p:nvSpPr>
        <p:spPr>
          <a:xfrm>
            <a:off x="7660308" y="2639999"/>
            <a:ext cx="472755" cy="47290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8133062" y="2456468"/>
            <a:ext cx="224824" cy="22489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6992878" y="3160517"/>
            <a:ext cx="1025644" cy="338659"/>
          </a:xfrm>
          <a:prstGeom prst="rect">
            <a:avLst/>
          </a:prstGeom>
          <a:noFill/>
        </p:spPr>
        <p:txBody>
          <a:bodyPr wrap="square" rtlCol="0">
            <a:spAutoFit/>
          </a:bodyPr>
          <a:lstStyle/>
          <a:p>
            <a:pPr algn="just"/>
            <a:r>
              <a:rPr lang="zh-CN" altLang="en-US" sz="1600" dirty="0">
                <a:solidFill>
                  <a:schemeClr val="bg1">
                    <a:lumMod val="65000"/>
                  </a:schemeClr>
                </a:solidFill>
                <a:latin typeface="方正粗倩简体" panose="03000509000000000000" pitchFamily="65" charset="-122"/>
                <a:ea typeface="方正粗倩简体" panose="03000509000000000000" pitchFamily="65" charset="-122"/>
              </a:rPr>
              <a:t>添加文字</a:t>
            </a:r>
            <a:endParaRPr lang="en-US" altLang="zh-CN" sz="1600" dirty="0">
              <a:solidFill>
                <a:schemeClr val="bg1">
                  <a:lumMod val="65000"/>
                </a:schemeClr>
              </a:solidFill>
              <a:latin typeface="方正粗倩简体" panose="03000509000000000000" pitchFamily="65" charset="-122"/>
              <a:ea typeface="方正粗倩简体" panose="03000509000000000000" pitchFamily="65" charset="-122"/>
            </a:endParaRPr>
          </a:p>
        </p:txBody>
      </p:sp>
      <p:sp>
        <p:nvSpPr>
          <p:cNvPr id="39" name="Rectangle 38"/>
          <p:cNvSpPr/>
          <p:nvPr/>
        </p:nvSpPr>
        <p:spPr>
          <a:xfrm>
            <a:off x="6781800" y="3474966"/>
            <a:ext cx="1930660" cy="861774"/>
          </a:xfrm>
          <a:prstGeom prst="rect">
            <a:avLst/>
          </a:prstGeom>
        </p:spPr>
        <p:txBody>
          <a:bodyPr wrap="square">
            <a:spAutoFit/>
          </a:bodyPr>
          <a:lstStyle/>
          <a:p>
            <a:pPr algn="just">
              <a:lnSpc>
                <a:spcPct val="125000"/>
              </a:lnSpc>
            </a:pPr>
            <a:r>
              <a:rPr lang="zh-CN" altLang="en-US" sz="1000" dirty="0">
                <a:solidFill>
                  <a:schemeClr val="bg1">
                    <a:lumMod val="65000"/>
                  </a:schemeClr>
                </a:solidFill>
                <a:latin typeface="方正粗倩简体" panose="03000509000000000000" pitchFamily="65" charset="-122"/>
                <a:ea typeface="方正粗倩简体" panose="03000509000000000000" pitchFamily="65" charset="-122"/>
              </a:rPr>
              <a:t>点击输入简要文字内容，文字内容需概括精炼，不用多余的文字修饰，言简意赅的说明分项内容。</a:t>
            </a:r>
            <a:endParaRPr lang="en-US" sz="1000" dirty="0">
              <a:solidFill>
                <a:schemeClr val="bg1">
                  <a:lumMod val="65000"/>
                </a:schemeClr>
              </a:solidFill>
              <a:latin typeface="方正粗倩简体" panose="03000509000000000000" pitchFamily="65" charset="-122"/>
              <a:ea typeface="方正粗倩简体" panose="03000509000000000000" pitchFamily="65" charset="-122"/>
            </a:endParaRPr>
          </a:p>
        </p:txBody>
      </p:sp>
      <p:grpSp>
        <p:nvGrpSpPr>
          <p:cNvPr id="3" name="Group 36"/>
          <p:cNvGrpSpPr/>
          <p:nvPr/>
        </p:nvGrpSpPr>
        <p:grpSpPr>
          <a:xfrm>
            <a:off x="1219621" y="2392524"/>
            <a:ext cx="328043" cy="329325"/>
            <a:chOff x="8247063" y="2435225"/>
            <a:chExt cx="441326" cy="442913"/>
          </a:xfrm>
          <a:solidFill>
            <a:schemeClr val="bg1"/>
          </a:solidFill>
        </p:grpSpPr>
        <p:sp>
          <p:nvSpPr>
            <p:cNvPr id="28" name="Freeform 44"/>
            <p:cNvSpPr/>
            <p:nvPr/>
          </p:nvSpPr>
          <p:spPr bwMode="auto">
            <a:xfrm>
              <a:off x="8250238" y="2435225"/>
              <a:ext cx="220663" cy="93663"/>
            </a:xfrm>
            <a:custGeom>
              <a:avLst/>
              <a:gdLst>
                <a:gd name="T0" fmla="*/ 50 w 59"/>
                <a:gd name="T1" fmla="*/ 0 h 25"/>
                <a:gd name="T2" fmla="*/ 9 w 59"/>
                <a:gd name="T3" fmla="*/ 0 h 25"/>
                <a:gd name="T4" fmla="*/ 0 w 59"/>
                <a:gd name="T5" fmla="*/ 6 h 25"/>
                <a:gd name="T6" fmla="*/ 29 w 59"/>
                <a:gd name="T7" fmla="*/ 25 h 25"/>
                <a:gd name="T8" fmla="*/ 59 w 59"/>
                <a:gd name="T9" fmla="*/ 6 h 25"/>
                <a:gd name="T10" fmla="*/ 50 w 59"/>
                <a:gd name="T11" fmla="*/ 0 h 25"/>
              </a:gdLst>
              <a:ahLst/>
              <a:cxnLst>
                <a:cxn ang="0">
                  <a:pos x="T0" y="T1"/>
                </a:cxn>
                <a:cxn ang="0">
                  <a:pos x="T2" y="T3"/>
                </a:cxn>
                <a:cxn ang="0">
                  <a:pos x="T4" y="T5"/>
                </a:cxn>
                <a:cxn ang="0">
                  <a:pos x="T6" y="T7"/>
                </a:cxn>
                <a:cxn ang="0">
                  <a:pos x="T8" y="T9"/>
                </a:cxn>
                <a:cxn ang="0">
                  <a:pos x="T10" y="T11"/>
                </a:cxn>
              </a:cxnLst>
              <a:rect l="0" t="0" r="r" b="b"/>
              <a:pathLst>
                <a:path w="59" h="25">
                  <a:moveTo>
                    <a:pt x="50" y="0"/>
                  </a:moveTo>
                  <a:cubicBezTo>
                    <a:pt x="9" y="0"/>
                    <a:pt x="9" y="0"/>
                    <a:pt x="9" y="0"/>
                  </a:cubicBezTo>
                  <a:cubicBezTo>
                    <a:pt x="5" y="0"/>
                    <a:pt x="1" y="2"/>
                    <a:pt x="0" y="6"/>
                  </a:cubicBezTo>
                  <a:cubicBezTo>
                    <a:pt x="29" y="25"/>
                    <a:pt x="29" y="25"/>
                    <a:pt x="29" y="25"/>
                  </a:cubicBezTo>
                  <a:cubicBezTo>
                    <a:pt x="59" y="6"/>
                    <a:pt x="59" y="6"/>
                    <a:pt x="59" y="6"/>
                  </a:cubicBezTo>
                  <a:cubicBezTo>
                    <a:pt x="58" y="2"/>
                    <a:pt x="54"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45"/>
            <p:cNvSpPr/>
            <p:nvPr/>
          </p:nvSpPr>
          <p:spPr bwMode="auto">
            <a:xfrm>
              <a:off x="8247063" y="2487613"/>
              <a:ext cx="228600" cy="134938"/>
            </a:xfrm>
            <a:custGeom>
              <a:avLst/>
              <a:gdLst>
                <a:gd name="T0" fmla="*/ 30 w 61"/>
                <a:gd name="T1" fmla="*/ 18 h 36"/>
                <a:gd name="T2" fmla="*/ 29 w 61"/>
                <a:gd name="T3" fmla="*/ 18 h 36"/>
                <a:gd name="T4" fmla="*/ 0 w 61"/>
                <a:gd name="T5" fmla="*/ 0 h 36"/>
                <a:gd name="T6" fmla="*/ 0 w 61"/>
                <a:gd name="T7" fmla="*/ 26 h 36"/>
                <a:gd name="T8" fmla="*/ 10 w 61"/>
                <a:gd name="T9" fmla="*/ 36 h 36"/>
                <a:gd name="T10" fmla="*/ 51 w 61"/>
                <a:gd name="T11" fmla="*/ 36 h 36"/>
                <a:gd name="T12" fmla="*/ 61 w 61"/>
                <a:gd name="T13" fmla="*/ 26 h 36"/>
                <a:gd name="T14" fmla="*/ 61 w 61"/>
                <a:gd name="T15" fmla="*/ 0 h 36"/>
                <a:gd name="T16" fmla="*/ 31 w 61"/>
                <a:gd name="T17" fmla="*/ 18 h 36"/>
                <a:gd name="T18" fmla="*/ 30 w 61"/>
                <a:gd name="T19"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6">
                  <a:moveTo>
                    <a:pt x="30" y="18"/>
                  </a:moveTo>
                  <a:cubicBezTo>
                    <a:pt x="30" y="18"/>
                    <a:pt x="30" y="18"/>
                    <a:pt x="29" y="18"/>
                  </a:cubicBezTo>
                  <a:cubicBezTo>
                    <a:pt x="0" y="0"/>
                    <a:pt x="0" y="0"/>
                    <a:pt x="0" y="0"/>
                  </a:cubicBezTo>
                  <a:cubicBezTo>
                    <a:pt x="0" y="26"/>
                    <a:pt x="0" y="26"/>
                    <a:pt x="0" y="26"/>
                  </a:cubicBezTo>
                  <a:cubicBezTo>
                    <a:pt x="0" y="31"/>
                    <a:pt x="4" y="36"/>
                    <a:pt x="10" y="36"/>
                  </a:cubicBezTo>
                  <a:cubicBezTo>
                    <a:pt x="51" y="36"/>
                    <a:pt x="51" y="36"/>
                    <a:pt x="51" y="36"/>
                  </a:cubicBezTo>
                  <a:cubicBezTo>
                    <a:pt x="57" y="36"/>
                    <a:pt x="61" y="31"/>
                    <a:pt x="61" y="26"/>
                  </a:cubicBezTo>
                  <a:cubicBezTo>
                    <a:pt x="61" y="0"/>
                    <a:pt x="61" y="0"/>
                    <a:pt x="61" y="0"/>
                  </a:cubicBezTo>
                  <a:cubicBezTo>
                    <a:pt x="31" y="18"/>
                    <a:pt x="31" y="18"/>
                    <a:pt x="31" y="18"/>
                  </a:cubicBezTo>
                  <a:cubicBezTo>
                    <a:pt x="31" y="18"/>
                    <a:pt x="31" y="18"/>
                    <a:pt x="3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46"/>
            <p:cNvSpPr>
              <a:spLocks noEditPoints="1"/>
            </p:cNvSpPr>
            <p:nvPr/>
          </p:nvSpPr>
          <p:spPr bwMode="auto">
            <a:xfrm>
              <a:off x="8362951" y="2435225"/>
              <a:ext cx="325438" cy="442913"/>
            </a:xfrm>
            <a:custGeom>
              <a:avLst/>
              <a:gdLst>
                <a:gd name="T0" fmla="*/ 66 w 87"/>
                <a:gd name="T1" fmla="*/ 0 h 118"/>
                <a:gd name="T2" fmla="*/ 34 w 87"/>
                <a:gd name="T3" fmla="*/ 0 h 118"/>
                <a:gd name="T4" fmla="*/ 36 w 87"/>
                <a:gd name="T5" fmla="*/ 3 h 118"/>
                <a:gd name="T6" fmla="*/ 37 w 87"/>
                <a:gd name="T7" fmla="*/ 14 h 118"/>
                <a:gd name="T8" fmla="*/ 37 w 87"/>
                <a:gd name="T9" fmla="*/ 16 h 118"/>
                <a:gd name="T10" fmla="*/ 71 w 87"/>
                <a:gd name="T11" fmla="*/ 16 h 118"/>
                <a:gd name="T12" fmla="*/ 71 w 87"/>
                <a:gd name="T13" fmla="*/ 95 h 118"/>
                <a:gd name="T14" fmla="*/ 16 w 87"/>
                <a:gd name="T15" fmla="*/ 95 h 118"/>
                <a:gd name="T16" fmla="*/ 16 w 87"/>
                <a:gd name="T17" fmla="*/ 57 h 118"/>
                <a:gd name="T18" fmla="*/ 0 w 87"/>
                <a:gd name="T19" fmla="*/ 57 h 118"/>
                <a:gd name="T20" fmla="*/ 0 w 87"/>
                <a:gd name="T21" fmla="*/ 98 h 118"/>
                <a:gd name="T22" fmla="*/ 21 w 87"/>
                <a:gd name="T23" fmla="*/ 118 h 118"/>
                <a:gd name="T24" fmla="*/ 66 w 87"/>
                <a:gd name="T25" fmla="*/ 118 h 118"/>
                <a:gd name="T26" fmla="*/ 87 w 87"/>
                <a:gd name="T27" fmla="*/ 98 h 118"/>
                <a:gd name="T28" fmla="*/ 87 w 87"/>
                <a:gd name="T29" fmla="*/ 21 h 118"/>
                <a:gd name="T30" fmla="*/ 66 w 87"/>
                <a:gd name="T31" fmla="*/ 0 h 118"/>
                <a:gd name="T32" fmla="*/ 44 w 87"/>
                <a:gd name="T33" fmla="*/ 112 h 118"/>
                <a:gd name="T34" fmla="*/ 37 w 87"/>
                <a:gd name="T35" fmla="*/ 106 h 118"/>
                <a:gd name="T36" fmla="*/ 44 w 87"/>
                <a:gd name="T37" fmla="*/ 99 h 118"/>
                <a:gd name="T38" fmla="*/ 50 w 87"/>
                <a:gd name="T39" fmla="*/ 106 h 118"/>
                <a:gd name="T40" fmla="*/ 44 w 87"/>
                <a:gd name="T41" fmla="*/ 11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7" h="118">
                  <a:moveTo>
                    <a:pt x="66" y="0"/>
                  </a:moveTo>
                  <a:cubicBezTo>
                    <a:pt x="34" y="0"/>
                    <a:pt x="34" y="0"/>
                    <a:pt x="34" y="0"/>
                  </a:cubicBezTo>
                  <a:cubicBezTo>
                    <a:pt x="35" y="1"/>
                    <a:pt x="36" y="2"/>
                    <a:pt x="36" y="3"/>
                  </a:cubicBezTo>
                  <a:cubicBezTo>
                    <a:pt x="37" y="6"/>
                    <a:pt x="37" y="11"/>
                    <a:pt x="37" y="14"/>
                  </a:cubicBezTo>
                  <a:cubicBezTo>
                    <a:pt x="37" y="14"/>
                    <a:pt x="37" y="16"/>
                    <a:pt x="37" y="16"/>
                  </a:cubicBezTo>
                  <a:cubicBezTo>
                    <a:pt x="71" y="16"/>
                    <a:pt x="71" y="16"/>
                    <a:pt x="71" y="16"/>
                  </a:cubicBezTo>
                  <a:cubicBezTo>
                    <a:pt x="71" y="95"/>
                    <a:pt x="71" y="95"/>
                    <a:pt x="71" y="95"/>
                  </a:cubicBezTo>
                  <a:cubicBezTo>
                    <a:pt x="16" y="95"/>
                    <a:pt x="16" y="95"/>
                    <a:pt x="16" y="95"/>
                  </a:cubicBezTo>
                  <a:cubicBezTo>
                    <a:pt x="16" y="57"/>
                    <a:pt x="16" y="57"/>
                    <a:pt x="16" y="57"/>
                  </a:cubicBezTo>
                  <a:cubicBezTo>
                    <a:pt x="0" y="57"/>
                    <a:pt x="0" y="57"/>
                    <a:pt x="0" y="57"/>
                  </a:cubicBezTo>
                  <a:cubicBezTo>
                    <a:pt x="0" y="98"/>
                    <a:pt x="0" y="98"/>
                    <a:pt x="0" y="98"/>
                  </a:cubicBezTo>
                  <a:cubicBezTo>
                    <a:pt x="0" y="109"/>
                    <a:pt x="10" y="118"/>
                    <a:pt x="21" y="118"/>
                  </a:cubicBezTo>
                  <a:cubicBezTo>
                    <a:pt x="66" y="118"/>
                    <a:pt x="66" y="118"/>
                    <a:pt x="66" y="118"/>
                  </a:cubicBezTo>
                  <a:cubicBezTo>
                    <a:pt x="78" y="118"/>
                    <a:pt x="87" y="109"/>
                    <a:pt x="87" y="98"/>
                  </a:cubicBezTo>
                  <a:cubicBezTo>
                    <a:pt x="87" y="21"/>
                    <a:pt x="87" y="21"/>
                    <a:pt x="87" y="21"/>
                  </a:cubicBezTo>
                  <a:cubicBezTo>
                    <a:pt x="87" y="9"/>
                    <a:pt x="78" y="0"/>
                    <a:pt x="66" y="0"/>
                  </a:cubicBezTo>
                  <a:close/>
                  <a:moveTo>
                    <a:pt x="44" y="112"/>
                  </a:moveTo>
                  <a:cubicBezTo>
                    <a:pt x="40" y="112"/>
                    <a:pt x="37" y="109"/>
                    <a:pt x="37" y="106"/>
                  </a:cubicBezTo>
                  <a:cubicBezTo>
                    <a:pt x="37" y="102"/>
                    <a:pt x="40" y="99"/>
                    <a:pt x="44" y="99"/>
                  </a:cubicBezTo>
                  <a:cubicBezTo>
                    <a:pt x="47" y="99"/>
                    <a:pt x="50" y="102"/>
                    <a:pt x="50" y="106"/>
                  </a:cubicBezTo>
                  <a:cubicBezTo>
                    <a:pt x="50" y="109"/>
                    <a:pt x="47" y="112"/>
                    <a:pt x="44"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4" name="Group 39"/>
          <p:cNvGrpSpPr/>
          <p:nvPr/>
        </p:nvGrpSpPr>
        <p:grpSpPr>
          <a:xfrm>
            <a:off x="7321506" y="2356520"/>
            <a:ext cx="346838" cy="365928"/>
            <a:chOff x="8804275" y="3135313"/>
            <a:chExt cx="449263" cy="476250"/>
          </a:xfrm>
          <a:solidFill>
            <a:schemeClr val="bg1"/>
          </a:solidFill>
        </p:grpSpPr>
        <p:sp>
          <p:nvSpPr>
            <p:cNvPr id="41" name="Freeform 40"/>
            <p:cNvSpPr>
              <a:spLocks noEditPoints="1"/>
            </p:cNvSpPr>
            <p:nvPr/>
          </p:nvSpPr>
          <p:spPr bwMode="auto">
            <a:xfrm>
              <a:off x="9040813" y="3322638"/>
              <a:ext cx="212725" cy="288925"/>
            </a:xfrm>
            <a:custGeom>
              <a:avLst/>
              <a:gdLst>
                <a:gd name="T0" fmla="*/ 43 w 57"/>
                <a:gd name="T1" fmla="*/ 0 h 77"/>
                <a:gd name="T2" fmla="*/ 14 w 57"/>
                <a:gd name="T3" fmla="*/ 0 h 77"/>
                <a:gd name="T4" fmla="*/ 0 w 57"/>
                <a:gd name="T5" fmla="*/ 13 h 77"/>
                <a:gd name="T6" fmla="*/ 0 w 57"/>
                <a:gd name="T7" fmla="*/ 63 h 77"/>
                <a:gd name="T8" fmla="*/ 14 w 57"/>
                <a:gd name="T9" fmla="*/ 77 h 77"/>
                <a:gd name="T10" fmla="*/ 43 w 57"/>
                <a:gd name="T11" fmla="*/ 77 h 77"/>
                <a:gd name="T12" fmla="*/ 57 w 57"/>
                <a:gd name="T13" fmla="*/ 63 h 77"/>
                <a:gd name="T14" fmla="*/ 57 w 57"/>
                <a:gd name="T15" fmla="*/ 13 h 77"/>
                <a:gd name="T16" fmla="*/ 43 w 57"/>
                <a:gd name="T17" fmla="*/ 0 h 77"/>
                <a:gd name="T18" fmla="*/ 28 w 57"/>
                <a:gd name="T19" fmla="*/ 72 h 77"/>
                <a:gd name="T20" fmla="*/ 25 w 57"/>
                <a:gd name="T21" fmla="*/ 69 h 77"/>
                <a:gd name="T22" fmla="*/ 28 w 57"/>
                <a:gd name="T23" fmla="*/ 66 h 77"/>
                <a:gd name="T24" fmla="*/ 31 w 57"/>
                <a:gd name="T25" fmla="*/ 69 h 77"/>
                <a:gd name="T26" fmla="*/ 28 w 57"/>
                <a:gd name="T27" fmla="*/ 72 h 77"/>
                <a:gd name="T28" fmla="*/ 46 w 57"/>
                <a:gd name="T29" fmla="*/ 61 h 77"/>
                <a:gd name="T30" fmla="*/ 11 w 57"/>
                <a:gd name="T31" fmla="*/ 61 h 77"/>
                <a:gd name="T32" fmla="*/ 11 w 57"/>
                <a:gd name="T33" fmla="*/ 10 h 77"/>
                <a:gd name="T34" fmla="*/ 46 w 57"/>
                <a:gd name="T35" fmla="*/ 10 h 77"/>
                <a:gd name="T36" fmla="*/ 46 w 57"/>
                <a:gd name="T37" fmla="*/ 6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77">
                  <a:moveTo>
                    <a:pt x="43" y="0"/>
                  </a:moveTo>
                  <a:cubicBezTo>
                    <a:pt x="14" y="0"/>
                    <a:pt x="14" y="0"/>
                    <a:pt x="14" y="0"/>
                  </a:cubicBezTo>
                  <a:cubicBezTo>
                    <a:pt x="6" y="0"/>
                    <a:pt x="0" y="6"/>
                    <a:pt x="0" y="13"/>
                  </a:cubicBezTo>
                  <a:cubicBezTo>
                    <a:pt x="0" y="63"/>
                    <a:pt x="0" y="63"/>
                    <a:pt x="0" y="63"/>
                  </a:cubicBezTo>
                  <a:cubicBezTo>
                    <a:pt x="0" y="71"/>
                    <a:pt x="6" y="77"/>
                    <a:pt x="14" y="77"/>
                  </a:cubicBezTo>
                  <a:cubicBezTo>
                    <a:pt x="43" y="77"/>
                    <a:pt x="43" y="77"/>
                    <a:pt x="43" y="77"/>
                  </a:cubicBezTo>
                  <a:cubicBezTo>
                    <a:pt x="51" y="77"/>
                    <a:pt x="57" y="71"/>
                    <a:pt x="57" y="63"/>
                  </a:cubicBezTo>
                  <a:cubicBezTo>
                    <a:pt x="57" y="13"/>
                    <a:pt x="57" y="13"/>
                    <a:pt x="57" y="13"/>
                  </a:cubicBezTo>
                  <a:cubicBezTo>
                    <a:pt x="57" y="6"/>
                    <a:pt x="51" y="0"/>
                    <a:pt x="43" y="0"/>
                  </a:cubicBezTo>
                  <a:close/>
                  <a:moveTo>
                    <a:pt x="28" y="72"/>
                  </a:moveTo>
                  <a:cubicBezTo>
                    <a:pt x="27" y="72"/>
                    <a:pt x="25" y="70"/>
                    <a:pt x="25" y="69"/>
                  </a:cubicBezTo>
                  <a:cubicBezTo>
                    <a:pt x="25" y="67"/>
                    <a:pt x="27" y="66"/>
                    <a:pt x="28" y="66"/>
                  </a:cubicBezTo>
                  <a:cubicBezTo>
                    <a:pt x="30" y="66"/>
                    <a:pt x="31" y="67"/>
                    <a:pt x="31" y="69"/>
                  </a:cubicBezTo>
                  <a:cubicBezTo>
                    <a:pt x="31" y="70"/>
                    <a:pt x="30" y="72"/>
                    <a:pt x="28" y="72"/>
                  </a:cubicBezTo>
                  <a:close/>
                  <a:moveTo>
                    <a:pt x="46" y="61"/>
                  </a:moveTo>
                  <a:cubicBezTo>
                    <a:pt x="11" y="61"/>
                    <a:pt x="11" y="61"/>
                    <a:pt x="11" y="61"/>
                  </a:cubicBezTo>
                  <a:cubicBezTo>
                    <a:pt x="11" y="10"/>
                    <a:pt x="11" y="10"/>
                    <a:pt x="11" y="10"/>
                  </a:cubicBezTo>
                  <a:cubicBezTo>
                    <a:pt x="46" y="10"/>
                    <a:pt x="46" y="10"/>
                    <a:pt x="46" y="10"/>
                  </a:cubicBezTo>
                  <a:lnTo>
                    <a:pt x="4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2" name="Freeform 41"/>
            <p:cNvSpPr/>
            <p:nvPr/>
          </p:nvSpPr>
          <p:spPr bwMode="auto">
            <a:xfrm>
              <a:off x="8804275" y="3135313"/>
              <a:ext cx="412750" cy="461963"/>
            </a:xfrm>
            <a:custGeom>
              <a:avLst/>
              <a:gdLst>
                <a:gd name="T0" fmla="*/ 37 w 110"/>
                <a:gd name="T1" fmla="*/ 61 h 123"/>
                <a:gd name="T2" fmla="*/ 76 w 110"/>
                <a:gd name="T3" fmla="*/ 42 h 123"/>
                <a:gd name="T4" fmla="*/ 100 w 110"/>
                <a:gd name="T5" fmla="*/ 42 h 123"/>
                <a:gd name="T6" fmla="*/ 102 w 110"/>
                <a:gd name="T7" fmla="*/ 37 h 123"/>
                <a:gd name="T8" fmla="*/ 106 w 110"/>
                <a:gd name="T9" fmla="*/ 33 h 123"/>
                <a:gd name="T10" fmla="*/ 107 w 110"/>
                <a:gd name="T11" fmla="*/ 20 h 123"/>
                <a:gd name="T12" fmla="*/ 91 w 110"/>
                <a:gd name="T13" fmla="*/ 15 h 123"/>
                <a:gd name="T14" fmla="*/ 85 w 110"/>
                <a:gd name="T15" fmla="*/ 21 h 123"/>
                <a:gd name="T16" fmla="*/ 85 w 110"/>
                <a:gd name="T17" fmla="*/ 21 h 123"/>
                <a:gd name="T18" fmla="*/ 75 w 110"/>
                <a:gd name="T19" fmla="*/ 21 h 123"/>
                <a:gd name="T20" fmla="*/ 73 w 110"/>
                <a:gd name="T21" fmla="*/ 14 h 123"/>
                <a:gd name="T22" fmla="*/ 73 w 110"/>
                <a:gd name="T23" fmla="*/ 8 h 123"/>
                <a:gd name="T24" fmla="*/ 58 w 110"/>
                <a:gd name="T25" fmla="*/ 0 h 123"/>
                <a:gd name="T26" fmla="*/ 50 w 110"/>
                <a:gd name="T27" fmla="*/ 10 h 123"/>
                <a:gd name="T28" fmla="*/ 50 w 110"/>
                <a:gd name="T29" fmla="*/ 16 h 123"/>
                <a:gd name="T30" fmla="*/ 50 w 110"/>
                <a:gd name="T31" fmla="*/ 16 h 123"/>
                <a:gd name="T32" fmla="*/ 50 w 110"/>
                <a:gd name="T33" fmla="*/ 17 h 123"/>
                <a:gd name="T34" fmla="*/ 50 w 110"/>
                <a:gd name="T35" fmla="*/ 17 h 123"/>
                <a:gd name="T36" fmla="*/ 49 w 110"/>
                <a:gd name="T37" fmla="*/ 18 h 123"/>
                <a:gd name="T38" fmla="*/ 49 w 110"/>
                <a:gd name="T39" fmla="*/ 19 h 123"/>
                <a:gd name="T40" fmla="*/ 42 w 110"/>
                <a:gd name="T41" fmla="*/ 23 h 123"/>
                <a:gd name="T42" fmla="*/ 36 w 110"/>
                <a:gd name="T43" fmla="*/ 20 h 123"/>
                <a:gd name="T44" fmla="*/ 32 w 110"/>
                <a:gd name="T45" fmla="*/ 15 h 123"/>
                <a:gd name="T46" fmla="*/ 15 w 110"/>
                <a:gd name="T47" fmla="*/ 20 h 123"/>
                <a:gd name="T48" fmla="*/ 17 w 110"/>
                <a:gd name="T49" fmla="*/ 33 h 123"/>
                <a:gd name="T50" fmla="*/ 21 w 110"/>
                <a:gd name="T51" fmla="*/ 37 h 123"/>
                <a:gd name="T52" fmla="*/ 22 w 110"/>
                <a:gd name="T53" fmla="*/ 38 h 123"/>
                <a:gd name="T54" fmla="*/ 22 w 110"/>
                <a:gd name="T55" fmla="*/ 39 h 123"/>
                <a:gd name="T56" fmla="*/ 22 w 110"/>
                <a:gd name="T57" fmla="*/ 39 h 123"/>
                <a:gd name="T58" fmla="*/ 22 w 110"/>
                <a:gd name="T59" fmla="*/ 40 h 123"/>
                <a:gd name="T60" fmla="*/ 23 w 110"/>
                <a:gd name="T61" fmla="*/ 41 h 123"/>
                <a:gd name="T62" fmla="*/ 23 w 110"/>
                <a:gd name="T63" fmla="*/ 41 h 123"/>
                <a:gd name="T64" fmla="*/ 21 w 110"/>
                <a:gd name="T65" fmla="*/ 48 h 123"/>
                <a:gd name="T66" fmla="*/ 14 w 110"/>
                <a:gd name="T67" fmla="*/ 50 h 123"/>
                <a:gd name="T68" fmla="*/ 8 w 110"/>
                <a:gd name="T69" fmla="*/ 50 h 123"/>
                <a:gd name="T70" fmla="*/ 0 w 110"/>
                <a:gd name="T71" fmla="*/ 65 h 123"/>
                <a:gd name="T72" fmla="*/ 10 w 110"/>
                <a:gd name="T73" fmla="*/ 73 h 123"/>
                <a:gd name="T74" fmla="*/ 17 w 110"/>
                <a:gd name="T75" fmla="*/ 73 h 123"/>
                <a:gd name="T76" fmla="*/ 17 w 110"/>
                <a:gd name="T77" fmla="*/ 73 h 123"/>
                <a:gd name="T78" fmla="*/ 23 w 110"/>
                <a:gd name="T79" fmla="*/ 81 h 123"/>
                <a:gd name="T80" fmla="*/ 20 w 110"/>
                <a:gd name="T81" fmla="*/ 87 h 123"/>
                <a:gd name="T82" fmla="*/ 17 w 110"/>
                <a:gd name="T83" fmla="*/ 89 h 123"/>
                <a:gd name="T84" fmla="*/ 15 w 110"/>
                <a:gd name="T85" fmla="*/ 102 h 123"/>
                <a:gd name="T86" fmla="*/ 32 w 110"/>
                <a:gd name="T87" fmla="*/ 107 h 123"/>
                <a:gd name="T88" fmla="*/ 37 w 110"/>
                <a:gd name="T89" fmla="*/ 102 h 123"/>
                <a:gd name="T90" fmla="*/ 38 w 110"/>
                <a:gd name="T91" fmla="*/ 102 h 123"/>
                <a:gd name="T92" fmla="*/ 38 w 110"/>
                <a:gd name="T93" fmla="*/ 101 h 123"/>
                <a:gd name="T94" fmla="*/ 39 w 110"/>
                <a:gd name="T95" fmla="*/ 101 h 123"/>
                <a:gd name="T96" fmla="*/ 40 w 110"/>
                <a:gd name="T97" fmla="*/ 100 h 123"/>
                <a:gd name="T98" fmla="*/ 40 w 110"/>
                <a:gd name="T99" fmla="*/ 100 h 123"/>
                <a:gd name="T100" fmla="*/ 41 w 110"/>
                <a:gd name="T101" fmla="*/ 100 h 123"/>
                <a:gd name="T102" fmla="*/ 41 w 110"/>
                <a:gd name="T103" fmla="*/ 100 h 123"/>
                <a:gd name="T104" fmla="*/ 48 w 110"/>
                <a:gd name="T105" fmla="*/ 102 h 123"/>
                <a:gd name="T106" fmla="*/ 50 w 110"/>
                <a:gd name="T107" fmla="*/ 109 h 123"/>
                <a:gd name="T108" fmla="*/ 50 w 110"/>
                <a:gd name="T109" fmla="*/ 115 h 123"/>
                <a:gd name="T110" fmla="*/ 58 w 110"/>
                <a:gd name="T111" fmla="*/ 123 h 123"/>
                <a:gd name="T112" fmla="*/ 56 w 110"/>
                <a:gd name="T113" fmla="*/ 8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123">
                  <a:moveTo>
                    <a:pt x="56" y="85"/>
                  </a:moveTo>
                  <a:cubicBezTo>
                    <a:pt x="45" y="82"/>
                    <a:pt x="37" y="73"/>
                    <a:pt x="37" y="61"/>
                  </a:cubicBezTo>
                  <a:cubicBezTo>
                    <a:pt x="37" y="48"/>
                    <a:pt x="48" y="37"/>
                    <a:pt x="61" y="37"/>
                  </a:cubicBezTo>
                  <a:cubicBezTo>
                    <a:pt x="67" y="37"/>
                    <a:pt x="72" y="39"/>
                    <a:pt x="76" y="42"/>
                  </a:cubicBezTo>
                  <a:cubicBezTo>
                    <a:pt x="76" y="42"/>
                    <a:pt x="77" y="42"/>
                    <a:pt x="77" y="42"/>
                  </a:cubicBezTo>
                  <a:cubicBezTo>
                    <a:pt x="100" y="42"/>
                    <a:pt x="100" y="42"/>
                    <a:pt x="100" y="42"/>
                  </a:cubicBezTo>
                  <a:cubicBezTo>
                    <a:pt x="100" y="41"/>
                    <a:pt x="100" y="40"/>
                    <a:pt x="100" y="40"/>
                  </a:cubicBezTo>
                  <a:cubicBezTo>
                    <a:pt x="101" y="39"/>
                    <a:pt x="101" y="38"/>
                    <a:pt x="102" y="37"/>
                  </a:cubicBezTo>
                  <a:cubicBezTo>
                    <a:pt x="103" y="36"/>
                    <a:pt x="103" y="36"/>
                    <a:pt x="103" y="36"/>
                  </a:cubicBezTo>
                  <a:cubicBezTo>
                    <a:pt x="106" y="33"/>
                    <a:pt x="106" y="33"/>
                    <a:pt x="106" y="33"/>
                  </a:cubicBezTo>
                  <a:cubicBezTo>
                    <a:pt x="108" y="32"/>
                    <a:pt x="108" y="32"/>
                    <a:pt x="108" y="32"/>
                  </a:cubicBezTo>
                  <a:cubicBezTo>
                    <a:pt x="110" y="28"/>
                    <a:pt x="110" y="24"/>
                    <a:pt x="107" y="20"/>
                  </a:cubicBezTo>
                  <a:cubicBezTo>
                    <a:pt x="102" y="15"/>
                    <a:pt x="102" y="15"/>
                    <a:pt x="102" y="15"/>
                  </a:cubicBezTo>
                  <a:cubicBezTo>
                    <a:pt x="99" y="13"/>
                    <a:pt x="95" y="13"/>
                    <a:pt x="91" y="15"/>
                  </a:cubicBezTo>
                  <a:cubicBezTo>
                    <a:pt x="89" y="17"/>
                    <a:pt x="89" y="17"/>
                    <a:pt x="89" y="17"/>
                  </a:cubicBezTo>
                  <a:cubicBezTo>
                    <a:pt x="85" y="21"/>
                    <a:pt x="85" y="21"/>
                    <a:pt x="85" y="21"/>
                  </a:cubicBezTo>
                  <a:cubicBezTo>
                    <a:pt x="85" y="21"/>
                    <a:pt x="85" y="21"/>
                    <a:pt x="85" y="21"/>
                  </a:cubicBezTo>
                  <a:cubicBezTo>
                    <a:pt x="85" y="21"/>
                    <a:pt x="85" y="21"/>
                    <a:pt x="85" y="21"/>
                  </a:cubicBezTo>
                  <a:cubicBezTo>
                    <a:pt x="83" y="23"/>
                    <a:pt x="80" y="23"/>
                    <a:pt x="77" y="22"/>
                  </a:cubicBezTo>
                  <a:cubicBezTo>
                    <a:pt x="77" y="22"/>
                    <a:pt x="76" y="21"/>
                    <a:pt x="75" y="21"/>
                  </a:cubicBezTo>
                  <a:cubicBezTo>
                    <a:pt x="74" y="19"/>
                    <a:pt x="73" y="18"/>
                    <a:pt x="73" y="16"/>
                  </a:cubicBezTo>
                  <a:cubicBezTo>
                    <a:pt x="73" y="14"/>
                    <a:pt x="73" y="14"/>
                    <a:pt x="73" y="14"/>
                  </a:cubicBezTo>
                  <a:cubicBezTo>
                    <a:pt x="73" y="10"/>
                    <a:pt x="73" y="10"/>
                    <a:pt x="73" y="10"/>
                  </a:cubicBezTo>
                  <a:cubicBezTo>
                    <a:pt x="73" y="8"/>
                    <a:pt x="73" y="8"/>
                    <a:pt x="73" y="8"/>
                  </a:cubicBezTo>
                  <a:cubicBezTo>
                    <a:pt x="72" y="4"/>
                    <a:pt x="69" y="0"/>
                    <a:pt x="65" y="0"/>
                  </a:cubicBezTo>
                  <a:cubicBezTo>
                    <a:pt x="58" y="0"/>
                    <a:pt x="58" y="0"/>
                    <a:pt x="58" y="0"/>
                  </a:cubicBezTo>
                  <a:cubicBezTo>
                    <a:pt x="54" y="0"/>
                    <a:pt x="50" y="4"/>
                    <a:pt x="50" y="8"/>
                  </a:cubicBezTo>
                  <a:cubicBezTo>
                    <a:pt x="50" y="10"/>
                    <a:pt x="50" y="10"/>
                    <a:pt x="50" y="10"/>
                  </a:cubicBezTo>
                  <a:cubicBezTo>
                    <a:pt x="50" y="14"/>
                    <a:pt x="50" y="14"/>
                    <a:pt x="50" y="14"/>
                  </a:cubicBezTo>
                  <a:cubicBezTo>
                    <a:pt x="50" y="16"/>
                    <a:pt x="50" y="16"/>
                    <a:pt x="50" y="16"/>
                  </a:cubicBezTo>
                  <a:cubicBezTo>
                    <a:pt x="50" y="16"/>
                    <a:pt x="50" y="16"/>
                    <a:pt x="50" y="16"/>
                  </a:cubicBezTo>
                  <a:cubicBezTo>
                    <a:pt x="50" y="16"/>
                    <a:pt x="50" y="16"/>
                    <a:pt x="50" y="16"/>
                  </a:cubicBezTo>
                  <a:cubicBezTo>
                    <a:pt x="50" y="16"/>
                    <a:pt x="50" y="16"/>
                    <a:pt x="50" y="17"/>
                  </a:cubicBezTo>
                  <a:cubicBezTo>
                    <a:pt x="50" y="17"/>
                    <a:pt x="50" y="17"/>
                    <a:pt x="50" y="17"/>
                  </a:cubicBezTo>
                  <a:cubicBezTo>
                    <a:pt x="50" y="17"/>
                    <a:pt x="50" y="17"/>
                    <a:pt x="50" y="17"/>
                  </a:cubicBezTo>
                  <a:cubicBezTo>
                    <a:pt x="50" y="17"/>
                    <a:pt x="50" y="17"/>
                    <a:pt x="50" y="17"/>
                  </a:cubicBezTo>
                  <a:cubicBezTo>
                    <a:pt x="50" y="18"/>
                    <a:pt x="49" y="18"/>
                    <a:pt x="49" y="18"/>
                  </a:cubicBezTo>
                  <a:cubicBezTo>
                    <a:pt x="49" y="18"/>
                    <a:pt x="49" y="18"/>
                    <a:pt x="49" y="18"/>
                  </a:cubicBezTo>
                  <a:cubicBezTo>
                    <a:pt x="49" y="18"/>
                    <a:pt x="49" y="18"/>
                    <a:pt x="49" y="19"/>
                  </a:cubicBezTo>
                  <a:cubicBezTo>
                    <a:pt x="49" y="19"/>
                    <a:pt x="49" y="19"/>
                    <a:pt x="49" y="19"/>
                  </a:cubicBezTo>
                  <a:cubicBezTo>
                    <a:pt x="49" y="20"/>
                    <a:pt x="48" y="20"/>
                    <a:pt x="47" y="21"/>
                  </a:cubicBezTo>
                  <a:cubicBezTo>
                    <a:pt x="46" y="22"/>
                    <a:pt x="44" y="23"/>
                    <a:pt x="42" y="23"/>
                  </a:cubicBezTo>
                  <a:cubicBezTo>
                    <a:pt x="40" y="23"/>
                    <a:pt x="39" y="22"/>
                    <a:pt x="37" y="21"/>
                  </a:cubicBezTo>
                  <a:cubicBezTo>
                    <a:pt x="36" y="20"/>
                    <a:pt x="36" y="20"/>
                    <a:pt x="36" y="20"/>
                  </a:cubicBezTo>
                  <a:cubicBezTo>
                    <a:pt x="33" y="17"/>
                    <a:pt x="33" y="17"/>
                    <a:pt x="33" y="17"/>
                  </a:cubicBezTo>
                  <a:cubicBezTo>
                    <a:pt x="32" y="15"/>
                    <a:pt x="32" y="15"/>
                    <a:pt x="32" y="15"/>
                  </a:cubicBezTo>
                  <a:cubicBezTo>
                    <a:pt x="28" y="13"/>
                    <a:pt x="24" y="13"/>
                    <a:pt x="20" y="15"/>
                  </a:cubicBezTo>
                  <a:cubicBezTo>
                    <a:pt x="15" y="20"/>
                    <a:pt x="15" y="20"/>
                    <a:pt x="15" y="20"/>
                  </a:cubicBezTo>
                  <a:cubicBezTo>
                    <a:pt x="13" y="24"/>
                    <a:pt x="13" y="28"/>
                    <a:pt x="15" y="32"/>
                  </a:cubicBezTo>
                  <a:cubicBezTo>
                    <a:pt x="17" y="33"/>
                    <a:pt x="17" y="33"/>
                    <a:pt x="17" y="33"/>
                  </a:cubicBezTo>
                  <a:cubicBezTo>
                    <a:pt x="21" y="37"/>
                    <a:pt x="21" y="37"/>
                    <a:pt x="21" y="37"/>
                  </a:cubicBezTo>
                  <a:cubicBezTo>
                    <a:pt x="21" y="37"/>
                    <a:pt x="21" y="37"/>
                    <a:pt x="21" y="37"/>
                  </a:cubicBezTo>
                  <a:cubicBezTo>
                    <a:pt x="21" y="38"/>
                    <a:pt x="21" y="38"/>
                    <a:pt x="21" y="38"/>
                  </a:cubicBezTo>
                  <a:cubicBezTo>
                    <a:pt x="21" y="38"/>
                    <a:pt x="21" y="38"/>
                    <a:pt x="22" y="38"/>
                  </a:cubicBezTo>
                  <a:cubicBezTo>
                    <a:pt x="22" y="38"/>
                    <a:pt x="22" y="38"/>
                    <a:pt x="22" y="38"/>
                  </a:cubicBezTo>
                  <a:cubicBezTo>
                    <a:pt x="22" y="38"/>
                    <a:pt x="22" y="38"/>
                    <a:pt x="22" y="39"/>
                  </a:cubicBezTo>
                  <a:cubicBezTo>
                    <a:pt x="22" y="39"/>
                    <a:pt x="22" y="39"/>
                    <a:pt x="22" y="39"/>
                  </a:cubicBezTo>
                  <a:cubicBezTo>
                    <a:pt x="22" y="39"/>
                    <a:pt x="22" y="39"/>
                    <a:pt x="22" y="39"/>
                  </a:cubicBezTo>
                  <a:cubicBezTo>
                    <a:pt x="22" y="39"/>
                    <a:pt x="22" y="40"/>
                    <a:pt x="22" y="40"/>
                  </a:cubicBezTo>
                  <a:cubicBezTo>
                    <a:pt x="22" y="40"/>
                    <a:pt x="22" y="40"/>
                    <a:pt x="22" y="40"/>
                  </a:cubicBezTo>
                  <a:cubicBezTo>
                    <a:pt x="22" y="40"/>
                    <a:pt x="23" y="40"/>
                    <a:pt x="23" y="40"/>
                  </a:cubicBezTo>
                  <a:cubicBezTo>
                    <a:pt x="23" y="40"/>
                    <a:pt x="23" y="41"/>
                    <a:pt x="23" y="41"/>
                  </a:cubicBezTo>
                  <a:cubicBezTo>
                    <a:pt x="23" y="41"/>
                    <a:pt x="23" y="41"/>
                    <a:pt x="23" y="41"/>
                  </a:cubicBezTo>
                  <a:cubicBezTo>
                    <a:pt x="23" y="41"/>
                    <a:pt x="23" y="41"/>
                    <a:pt x="23" y="41"/>
                  </a:cubicBezTo>
                  <a:cubicBezTo>
                    <a:pt x="23" y="44"/>
                    <a:pt x="22" y="46"/>
                    <a:pt x="21" y="48"/>
                  </a:cubicBezTo>
                  <a:cubicBezTo>
                    <a:pt x="21" y="48"/>
                    <a:pt x="21" y="48"/>
                    <a:pt x="21" y="48"/>
                  </a:cubicBezTo>
                  <a:cubicBezTo>
                    <a:pt x="19" y="49"/>
                    <a:pt x="18" y="50"/>
                    <a:pt x="16" y="50"/>
                  </a:cubicBezTo>
                  <a:cubicBezTo>
                    <a:pt x="14" y="50"/>
                    <a:pt x="14" y="50"/>
                    <a:pt x="14" y="50"/>
                  </a:cubicBezTo>
                  <a:cubicBezTo>
                    <a:pt x="10" y="50"/>
                    <a:pt x="10" y="50"/>
                    <a:pt x="10" y="50"/>
                  </a:cubicBezTo>
                  <a:cubicBezTo>
                    <a:pt x="8" y="50"/>
                    <a:pt x="8" y="50"/>
                    <a:pt x="8" y="50"/>
                  </a:cubicBezTo>
                  <a:cubicBezTo>
                    <a:pt x="4" y="50"/>
                    <a:pt x="0" y="54"/>
                    <a:pt x="0" y="58"/>
                  </a:cubicBezTo>
                  <a:cubicBezTo>
                    <a:pt x="0" y="65"/>
                    <a:pt x="0" y="65"/>
                    <a:pt x="0" y="65"/>
                  </a:cubicBezTo>
                  <a:cubicBezTo>
                    <a:pt x="0" y="69"/>
                    <a:pt x="4" y="72"/>
                    <a:pt x="8" y="73"/>
                  </a:cubicBezTo>
                  <a:cubicBezTo>
                    <a:pt x="10" y="73"/>
                    <a:pt x="10" y="73"/>
                    <a:pt x="10" y="73"/>
                  </a:cubicBezTo>
                  <a:cubicBezTo>
                    <a:pt x="16" y="73"/>
                    <a:pt x="16" y="73"/>
                    <a:pt x="16" y="73"/>
                  </a:cubicBezTo>
                  <a:cubicBezTo>
                    <a:pt x="16" y="73"/>
                    <a:pt x="16" y="73"/>
                    <a:pt x="17" y="73"/>
                  </a:cubicBezTo>
                  <a:cubicBezTo>
                    <a:pt x="17" y="73"/>
                    <a:pt x="17" y="73"/>
                    <a:pt x="17" y="73"/>
                  </a:cubicBezTo>
                  <a:cubicBezTo>
                    <a:pt x="17" y="73"/>
                    <a:pt x="17" y="73"/>
                    <a:pt x="17" y="73"/>
                  </a:cubicBezTo>
                  <a:cubicBezTo>
                    <a:pt x="21" y="74"/>
                    <a:pt x="23" y="77"/>
                    <a:pt x="23" y="81"/>
                  </a:cubicBezTo>
                  <a:cubicBezTo>
                    <a:pt x="23" y="81"/>
                    <a:pt x="23" y="81"/>
                    <a:pt x="23" y="81"/>
                  </a:cubicBezTo>
                  <a:cubicBezTo>
                    <a:pt x="23" y="82"/>
                    <a:pt x="22" y="84"/>
                    <a:pt x="21" y="85"/>
                  </a:cubicBezTo>
                  <a:cubicBezTo>
                    <a:pt x="20" y="87"/>
                    <a:pt x="20" y="87"/>
                    <a:pt x="20" y="87"/>
                  </a:cubicBezTo>
                  <a:cubicBezTo>
                    <a:pt x="20" y="87"/>
                    <a:pt x="20" y="87"/>
                    <a:pt x="20" y="87"/>
                  </a:cubicBezTo>
                  <a:cubicBezTo>
                    <a:pt x="17" y="89"/>
                    <a:pt x="17" y="89"/>
                    <a:pt x="17" y="89"/>
                  </a:cubicBezTo>
                  <a:cubicBezTo>
                    <a:pt x="15" y="91"/>
                    <a:pt x="15" y="91"/>
                    <a:pt x="15" y="91"/>
                  </a:cubicBezTo>
                  <a:cubicBezTo>
                    <a:pt x="13" y="94"/>
                    <a:pt x="13" y="99"/>
                    <a:pt x="15" y="102"/>
                  </a:cubicBezTo>
                  <a:cubicBezTo>
                    <a:pt x="20" y="107"/>
                    <a:pt x="20" y="107"/>
                    <a:pt x="20" y="107"/>
                  </a:cubicBezTo>
                  <a:cubicBezTo>
                    <a:pt x="24" y="110"/>
                    <a:pt x="28" y="110"/>
                    <a:pt x="32" y="107"/>
                  </a:cubicBezTo>
                  <a:cubicBezTo>
                    <a:pt x="33" y="106"/>
                    <a:pt x="33" y="106"/>
                    <a:pt x="33" y="106"/>
                  </a:cubicBezTo>
                  <a:cubicBezTo>
                    <a:pt x="37" y="102"/>
                    <a:pt x="37" y="102"/>
                    <a:pt x="37" y="102"/>
                  </a:cubicBezTo>
                  <a:cubicBezTo>
                    <a:pt x="37" y="102"/>
                    <a:pt x="37" y="102"/>
                    <a:pt x="37" y="102"/>
                  </a:cubicBezTo>
                  <a:cubicBezTo>
                    <a:pt x="37" y="102"/>
                    <a:pt x="38" y="102"/>
                    <a:pt x="38" y="102"/>
                  </a:cubicBezTo>
                  <a:cubicBezTo>
                    <a:pt x="38" y="101"/>
                    <a:pt x="38" y="101"/>
                    <a:pt x="38" y="101"/>
                  </a:cubicBezTo>
                  <a:cubicBezTo>
                    <a:pt x="38" y="101"/>
                    <a:pt x="38" y="101"/>
                    <a:pt x="38" y="101"/>
                  </a:cubicBezTo>
                  <a:cubicBezTo>
                    <a:pt x="38" y="101"/>
                    <a:pt x="38" y="101"/>
                    <a:pt x="39" y="101"/>
                  </a:cubicBezTo>
                  <a:cubicBezTo>
                    <a:pt x="39" y="101"/>
                    <a:pt x="39" y="101"/>
                    <a:pt x="39" y="101"/>
                  </a:cubicBezTo>
                  <a:cubicBezTo>
                    <a:pt x="39" y="101"/>
                    <a:pt x="39" y="101"/>
                    <a:pt x="39" y="101"/>
                  </a:cubicBezTo>
                  <a:cubicBezTo>
                    <a:pt x="39" y="100"/>
                    <a:pt x="40" y="100"/>
                    <a:pt x="40" y="100"/>
                  </a:cubicBezTo>
                  <a:cubicBezTo>
                    <a:pt x="40" y="100"/>
                    <a:pt x="40" y="100"/>
                    <a:pt x="40" y="100"/>
                  </a:cubicBezTo>
                  <a:cubicBezTo>
                    <a:pt x="40" y="100"/>
                    <a:pt x="40" y="100"/>
                    <a:pt x="40" y="100"/>
                  </a:cubicBezTo>
                  <a:cubicBezTo>
                    <a:pt x="40" y="100"/>
                    <a:pt x="40" y="100"/>
                    <a:pt x="41" y="100"/>
                  </a:cubicBezTo>
                  <a:cubicBezTo>
                    <a:pt x="41" y="100"/>
                    <a:pt x="41" y="100"/>
                    <a:pt x="41" y="100"/>
                  </a:cubicBezTo>
                  <a:cubicBezTo>
                    <a:pt x="41" y="100"/>
                    <a:pt x="41" y="100"/>
                    <a:pt x="41" y="100"/>
                  </a:cubicBezTo>
                  <a:cubicBezTo>
                    <a:pt x="41" y="100"/>
                    <a:pt x="41" y="100"/>
                    <a:pt x="41" y="100"/>
                  </a:cubicBezTo>
                  <a:cubicBezTo>
                    <a:pt x="41" y="100"/>
                    <a:pt x="42" y="100"/>
                    <a:pt x="42" y="100"/>
                  </a:cubicBezTo>
                  <a:cubicBezTo>
                    <a:pt x="44" y="100"/>
                    <a:pt x="46" y="101"/>
                    <a:pt x="48" y="102"/>
                  </a:cubicBezTo>
                  <a:cubicBezTo>
                    <a:pt x="49" y="103"/>
                    <a:pt x="50" y="105"/>
                    <a:pt x="50" y="107"/>
                  </a:cubicBezTo>
                  <a:cubicBezTo>
                    <a:pt x="50" y="109"/>
                    <a:pt x="50" y="109"/>
                    <a:pt x="50" y="109"/>
                  </a:cubicBezTo>
                  <a:cubicBezTo>
                    <a:pt x="50" y="113"/>
                    <a:pt x="50" y="113"/>
                    <a:pt x="50" y="113"/>
                  </a:cubicBezTo>
                  <a:cubicBezTo>
                    <a:pt x="50" y="115"/>
                    <a:pt x="50" y="115"/>
                    <a:pt x="50" y="115"/>
                  </a:cubicBezTo>
                  <a:cubicBezTo>
                    <a:pt x="50" y="119"/>
                    <a:pt x="54" y="122"/>
                    <a:pt x="58" y="123"/>
                  </a:cubicBezTo>
                  <a:cubicBezTo>
                    <a:pt x="58" y="123"/>
                    <a:pt x="58" y="123"/>
                    <a:pt x="58" y="123"/>
                  </a:cubicBezTo>
                  <a:cubicBezTo>
                    <a:pt x="56" y="120"/>
                    <a:pt x="56" y="117"/>
                    <a:pt x="56" y="113"/>
                  </a:cubicBezTo>
                  <a:lnTo>
                    <a:pt x="5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Tree>
    <p:extLst>
      <p:ext uri="{BB962C8B-B14F-4D97-AF65-F5344CB8AC3E}">
        <p14:creationId xmlns:p14="http://schemas.microsoft.com/office/powerpoint/2010/main" val="422507505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42"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outHorizontal)">
                                      <p:cBhvr>
                                        <p:cTn id="13" dur="500"/>
                                        <p:tgtEl>
                                          <p:spTgt spid="12"/>
                                        </p:tgtEl>
                                      </p:cBhvr>
                                    </p:animEffect>
                                  </p:childTnLst>
                                </p:cTn>
                              </p:par>
                            </p:childTnLst>
                          </p:cTn>
                        </p:par>
                        <p:par>
                          <p:cTn id="14" fill="hold">
                            <p:stCondLst>
                              <p:cond delay="1000"/>
                            </p:stCondLst>
                            <p:childTnLst>
                              <p:par>
                                <p:cTn id="15" presetID="16" presetClass="entr" presetSubtype="42"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outHorizontal)">
                                      <p:cBhvr>
                                        <p:cTn id="17" dur="500"/>
                                        <p:tgtEl>
                                          <p:spTgt spid="11"/>
                                        </p:tgtEl>
                                      </p:cBhvr>
                                    </p:animEffect>
                                  </p:childTnLst>
                                </p:cTn>
                              </p:par>
                            </p:childTnLst>
                          </p:cTn>
                        </p:par>
                        <p:par>
                          <p:cTn id="18" fill="hold">
                            <p:stCondLst>
                              <p:cond delay="1500"/>
                            </p:stCondLst>
                            <p:childTnLst>
                              <p:par>
                                <p:cTn id="19" presetID="16" presetClass="entr" presetSubtype="42"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arn(outHorizontal)">
                                      <p:cBhvr>
                                        <p:cTn id="21" dur="500"/>
                                        <p:tgtEl>
                                          <p:spTgt spid="13"/>
                                        </p:tgtEl>
                                      </p:cBhvr>
                                    </p:animEffect>
                                  </p:childTnLst>
                                </p:cTn>
                              </p:par>
                            </p:childTnLst>
                          </p:cTn>
                        </p:par>
                        <p:par>
                          <p:cTn id="22" fill="hold">
                            <p:stCondLst>
                              <p:cond delay="2000"/>
                            </p:stCondLst>
                            <p:childTnLst>
                              <p:par>
                                <p:cTn id="23" presetID="16" presetClass="entr" presetSubtype="42"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outHorizontal)">
                                      <p:cBhvr>
                                        <p:cTn id="25" dur="500"/>
                                        <p:tgtEl>
                                          <p:spTgt spid="10"/>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p:cTn id="35" dur="500" fill="hold"/>
                                        <p:tgtEl>
                                          <p:spTgt spid="34"/>
                                        </p:tgtEl>
                                        <p:attrNameLst>
                                          <p:attrName>ppt_w</p:attrName>
                                        </p:attrNameLst>
                                      </p:cBhvr>
                                      <p:tavLst>
                                        <p:tav tm="0">
                                          <p:val>
                                            <p:fltVal val="0"/>
                                          </p:val>
                                        </p:tav>
                                        <p:tav tm="100000">
                                          <p:val>
                                            <p:strVal val="#ppt_w"/>
                                          </p:val>
                                        </p:tav>
                                      </p:tavLst>
                                    </p:anim>
                                    <p:anim calcmode="lin" valueType="num">
                                      <p:cBhvr>
                                        <p:cTn id="36" dur="500" fill="hold"/>
                                        <p:tgtEl>
                                          <p:spTgt spid="34"/>
                                        </p:tgtEl>
                                        <p:attrNameLst>
                                          <p:attrName>ppt_h</p:attrName>
                                        </p:attrNameLst>
                                      </p:cBhvr>
                                      <p:tavLst>
                                        <p:tav tm="0">
                                          <p:val>
                                            <p:fltVal val="0"/>
                                          </p:val>
                                        </p:tav>
                                        <p:tav tm="100000">
                                          <p:val>
                                            <p:strVal val="#ppt_h"/>
                                          </p:val>
                                        </p:tav>
                                      </p:tavLst>
                                    </p:anim>
                                    <p:animEffect transition="in" filter="fade">
                                      <p:cBhvr>
                                        <p:cTn id="37" dur="500"/>
                                        <p:tgtEl>
                                          <p:spTgt spid="34"/>
                                        </p:tgtEl>
                                      </p:cBhvr>
                                    </p:animEffect>
                                  </p:childTnLst>
                                </p:cTn>
                              </p:par>
                            </p:childTnLst>
                          </p:cTn>
                        </p:par>
                        <p:par>
                          <p:cTn id="38" fill="hold">
                            <p:stCondLst>
                              <p:cond delay="3500"/>
                            </p:stCondLst>
                            <p:childTnLst>
                              <p:par>
                                <p:cTn id="39" presetID="2" presetClass="entr" presetSubtype="4"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ppt_x"/>
                                          </p:val>
                                        </p:tav>
                                        <p:tav tm="100000">
                                          <p:val>
                                            <p:strVal val="#ppt_x"/>
                                          </p:val>
                                        </p:tav>
                                      </p:tavLst>
                                    </p:anim>
                                    <p:anim calcmode="lin" valueType="num">
                                      <p:cBhvr additive="base">
                                        <p:cTn id="47" dur="500" fill="hold"/>
                                        <p:tgtEl>
                                          <p:spTgt spid="35"/>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42"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anim calcmode="lin" valueType="num">
                                      <p:cBhvr>
                                        <p:cTn id="52" dur="500" fill="hold"/>
                                        <p:tgtEl>
                                          <p:spTgt spid="24"/>
                                        </p:tgtEl>
                                        <p:attrNameLst>
                                          <p:attrName>ppt_x</p:attrName>
                                        </p:attrNameLst>
                                      </p:cBhvr>
                                      <p:tavLst>
                                        <p:tav tm="0">
                                          <p:val>
                                            <p:strVal val="#ppt_x"/>
                                          </p:val>
                                        </p:tav>
                                        <p:tav tm="100000">
                                          <p:val>
                                            <p:strVal val="#ppt_x"/>
                                          </p:val>
                                        </p:tav>
                                      </p:tavLst>
                                    </p:anim>
                                    <p:anim calcmode="lin" valueType="num">
                                      <p:cBhvr>
                                        <p:cTn id="53" dur="500" fill="hold"/>
                                        <p:tgtEl>
                                          <p:spTgt spid="24"/>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42" presetClass="entr" presetSubtype="0"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anim calcmode="lin" valueType="num">
                                      <p:cBhvr>
                                        <p:cTn id="58" dur="500" fill="hold"/>
                                        <p:tgtEl>
                                          <p:spTgt spid="37"/>
                                        </p:tgtEl>
                                        <p:attrNameLst>
                                          <p:attrName>ppt_x</p:attrName>
                                        </p:attrNameLst>
                                      </p:cBhvr>
                                      <p:tavLst>
                                        <p:tav tm="0">
                                          <p:val>
                                            <p:strVal val="#ppt_x"/>
                                          </p:val>
                                        </p:tav>
                                        <p:tav tm="100000">
                                          <p:val>
                                            <p:strVal val="#ppt_x"/>
                                          </p:val>
                                        </p:tav>
                                      </p:tavLst>
                                    </p:anim>
                                    <p:anim calcmode="lin" valueType="num">
                                      <p:cBhvr>
                                        <p:cTn id="59" dur="500" fill="hold"/>
                                        <p:tgtEl>
                                          <p:spTgt spid="37"/>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left)">
                                      <p:cBhvr>
                                        <p:cTn id="63" dur="250"/>
                                        <p:tgtEl>
                                          <p:spTgt spid="25"/>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wipe(left)">
                                      <p:cBhvr>
                                        <p:cTn id="67" dur="250"/>
                                        <p:tgtEl>
                                          <p:spTgt spid="38"/>
                                        </p:tgtEl>
                                      </p:cBhvr>
                                    </p:animEffect>
                                  </p:childTnLst>
                                </p:cTn>
                              </p:par>
                            </p:childTnLst>
                          </p:cTn>
                        </p:par>
                        <p:par>
                          <p:cTn id="68" fill="hold">
                            <p:stCondLst>
                              <p:cond delay="6500"/>
                            </p:stCondLst>
                            <p:childTnLst>
                              <p:par>
                                <p:cTn id="69" presetID="10" presetClass="entr" presetSubtype="0"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par>
                          <p:cTn id="72" fill="hold">
                            <p:stCondLst>
                              <p:cond delay="7000"/>
                            </p:stCondLst>
                            <p:childTnLst>
                              <p:par>
                                <p:cTn id="73" presetID="10" presetClass="entr" presetSubtype="0" fill="hold" grpId="0"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childTnLst>
                          </p:cTn>
                        </p:par>
                        <p:par>
                          <p:cTn id="76" fill="hold">
                            <p:stCondLst>
                              <p:cond delay="7500"/>
                            </p:stCondLst>
                            <p:childTnLst>
                              <p:par>
                                <p:cTn id="77" presetID="10" presetClass="entr" presetSubtype="0" fill="hold" nodeType="after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fade">
                                      <p:cBhvr>
                                        <p:cTn id="79" dur="500"/>
                                        <p:tgtEl>
                                          <p:spTgt spid="4"/>
                                        </p:tgtEl>
                                      </p:cBhvr>
                                    </p:animEffect>
                                  </p:childTnLst>
                                </p:cTn>
                              </p:par>
                            </p:childTnLst>
                          </p:cTn>
                        </p:par>
                        <p:par>
                          <p:cTn id="80" fill="hold">
                            <p:stCondLst>
                              <p:cond delay="8000"/>
                            </p:stCondLst>
                            <p:childTnLst>
                              <p:par>
                                <p:cTn id="81" presetID="10" presetClass="entr" presetSubtype="0" fill="hold" nodeType="after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fade">
                                      <p:cBhvr>
                                        <p:cTn id="8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Graphic spid="21" grpId="0">
        <p:bldAsOne/>
      </p:bldGraphic>
      <p:bldP spid="22" grpId="0" animBg="1"/>
      <p:bldP spid="24" grpId="0" animBg="1"/>
      <p:bldP spid="25" grpId="0"/>
      <p:bldP spid="26" grpId="0"/>
      <p:bldGraphic spid="34" grpId="0">
        <p:bldAsOne/>
      </p:bldGraphic>
      <p:bldP spid="35" grpId="0" animBg="1"/>
      <p:bldP spid="37" grpId="0" animBg="1"/>
      <p:bldP spid="38"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22E60C92-2058-476E-88D9-A6DF2A662B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3999" cy="5145088"/>
          </a:xfrm>
          <a:prstGeom prst="rect">
            <a:avLst/>
          </a:prstGeom>
        </p:spPr>
      </p:pic>
      <p:grpSp>
        <p:nvGrpSpPr>
          <p:cNvPr id="2" name="组合 113">
            <a:extLst>
              <a:ext uri="{FF2B5EF4-FFF2-40B4-BE49-F238E27FC236}">
                <a16:creationId xmlns:a16="http://schemas.microsoft.com/office/drawing/2014/main" xmlns="" id="{D09209E8-F009-42B1-AEFA-01EF7315DDAE}"/>
              </a:ext>
            </a:extLst>
          </p:cNvPr>
          <p:cNvGrpSpPr/>
          <p:nvPr/>
        </p:nvGrpSpPr>
        <p:grpSpPr>
          <a:xfrm>
            <a:off x="1660913" y="1812679"/>
            <a:ext cx="1197610" cy="1383859"/>
            <a:chOff x="3906522" y="1007114"/>
            <a:chExt cx="1198122" cy="1383709"/>
          </a:xfrm>
          <a:effectLst>
            <a:outerShdw blurRad="63500" sx="102000" sy="102000" algn="ctr" rotWithShape="0">
              <a:prstClr val="black">
                <a:alpha val="40000"/>
              </a:prstClr>
            </a:outerShdw>
          </a:effectLst>
        </p:grpSpPr>
        <p:sp>
          <p:nvSpPr>
            <p:cNvPr id="3" name="Freeform 27">
              <a:extLst>
                <a:ext uri="{FF2B5EF4-FFF2-40B4-BE49-F238E27FC236}">
                  <a16:creationId xmlns:a16="http://schemas.microsoft.com/office/drawing/2014/main" xmlns="" id="{3F30E353-DCEB-4D6D-9D8B-EADCD7C54C03}"/>
                </a:ext>
              </a:extLst>
            </p:cNvPr>
            <p:cNvSpPr>
              <a:spLocks/>
            </p:cNvSpPr>
            <p:nvPr/>
          </p:nvSpPr>
          <p:spPr bwMode="auto">
            <a:xfrm>
              <a:off x="3906522" y="100711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1"/>
            </a:solidFill>
            <a:ln w="28575" cap="flat">
              <a:solidFill>
                <a:schemeClr val="bg1"/>
              </a:solidFill>
              <a:prstDash val="solid"/>
              <a:miter lim="800000"/>
              <a:headEnd/>
              <a:tailEnd/>
            </a:ln>
            <a:effectLst/>
          </p:spPr>
          <p:txBody>
            <a:bodyPr vert="horz" wrap="square" lIns="68572" tIns="34286" rIns="68572" bIns="34286" numCol="1" anchor="t" anchorCtr="0" compatLnSpc="1">
              <a:prstTxWarp prst="textNoShape">
                <a:avLst/>
              </a:prstTxWarp>
            </a:bodyPr>
            <a:lstStyle/>
            <a:p>
              <a:endParaRPr lang="zh-CN" altLang="en-US" sz="1280"/>
            </a:p>
          </p:txBody>
        </p:sp>
        <p:sp>
          <p:nvSpPr>
            <p:cNvPr id="4" name="TextBox 115">
              <a:extLst>
                <a:ext uri="{FF2B5EF4-FFF2-40B4-BE49-F238E27FC236}">
                  <a16:creationId xmlns:a16="http://schemas.microsoft.com/office/drawing/2014/main" xmlns="" id="{C2DB3290-BDEF-477B-B470-4EB471D6E280}"/>
                </a:ext>
              </a:extLst>
            </p:cNvPr>
            <p:cNvSpPr txBox="1"/>
            <p:nvPr/>
          </p:nvSpPr>
          <p:spPr>
            <a:xfrm>
              <a:off x="4056301" y="1488078"/>
              <a:ext cx="925698" cy="461615"/>
            </a:xfrm>
            <a:prstGeom prst="rect">
              <a:avLst/>
            </a:prstGeom>
            <a:noFill/>
          </p:spPr>
          <p:txBody>
            <a:bodyPr wrap="square" rtlCol="0">
              <a:spAutoFit/>
            </a:bodyPr>
            <a:lstStyle/>
            <a:p>
              <a:pPr algn="ctr">
                <a:defRPr/>
              </a:pPr>
              <a:r>
                <a:rPr lang="zh-CN" altLang="en-US" sz="1200" b="1" dirty="0">
                  <a:solidFill>
                    <a:schemeClr val="bg1"/>
                  </a:solidFill>
                  <a:latin typeface="Franklin Gothic Book" panose="020B0503020102020204" pitchFamily="34" charset="0"/>
                  <a:ea typeface="Segoe UI Emoji" panose="020B0502040204020203" pitchFamily="34" charset="0"/>
                </a:rPr>
                <a:t>目录</a:t>
              </a:r>
              <a:endParaRPr lang="en-US" altLang="zh-CN" sz="1200" b="1" dirty="0">
                <a:solidFill>
                  <a:schemeClr val="bg1"/>
                </a:solidFill>
                <a:latin typeface="Franklin Gothic Book" panose="020B0503020102020204" pitchFamily="34" charset="0"/>
                <a:ea typeface="Segoe UI Emoji" panose="020B0502040204020203" pitchFamily="34" charset="0"/>
              </a:endParaRPr>
            </a:p>
            <a:p>
              <a:pPr algn="ctr">
                <a:defRPr/>
              </a:pPr>
              <a:r>
                <a:rPr lang="en-US" altLang="zh-CN" sz="1200" b="1" dirty="0">
                  <a:solidFill>
                    <a:schemeClr val="bg1"/>
                  </a:solidFill>
                  <a:latin typeface="Franklin Gothic Book" panose="020B0503020102020204" pitchFamily="34" charset="0"/>
                  <a:ea typeface="Segoe UI Emoji" panose="020B0502040204020203" pitchFamily="34" charset="0"/>
                </a:rPr>
                <a:t>YOUR TITLE</a:t>
              </a:r>
              <a:endParaRPr lang="zh-CN" altLang="en-US" sz="1200" b="1" dirty="0">
                <a:solidFill>
                  <a:schemeClr val="bg1"/>
                </a:solidFill>
                <a:latin typeface="Franklin Gothic Book" panose="020B0503020102020204" pitchFamily="34" charset="0"/>
              </a:endParaRPr>
            </a:p>
          </p:txBody>
        </p:sp>
      </p:grpSp>
      <p:sp>
        <p:nvSpPr>
          <p:cNvPr id="5" name="文本框 5">
            <a:extLst>
              <a:ext uri="{FF2B5EF4-FFF2-40B4-BE49-F238E27FC236}">
                <a16:creationId xmlns:a16="http://schemas.microsoft.com/office/drawing/2014/main" xmlns="" id="{C405B115-50E8-4B5B-91ED-84C91A3F3D33}"/>
              </a:ext>
            </a:extLst>
          </p:cNvPr>
          <p:cNvSpPr txBox="1">
            <a:spLocks noChangeArrowheads="1"/>
          </p:cNvSpPr>
          <p:nvPr/>
        </p:nvSpPr>
        <p:spPr bwMode="auto">
          <a:xfrm>
            <a:off x="3299913" y="1816460"/>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自我评价</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xmlns="" id="{CF2279AF-3F6D-4129-B202-4972E10F8F6F}"/>
              </a:ext>
            </a:extLst>
          </p:cNvPr>
          <p:cNvSpPr/>
          <p:nvPr/>
        </p:nvSpPr>
        <p:spPr>
          <a:xfrm>
            <a:off x="3576947" y="2152155"/>
            <a:ext cx="1669047" cy="253916"/>
          </a:xfrm>
          <a:prstGeom prst="rect">
            <a:avLst/>
          </a:prstGeom>
        </p:spPr>
        <p:txBody>
          <a:bodyPr wrap="none">
            <a:spAutoFit/>
          </a:bodyPr>
          <a:lstStyle/>
          <a:p>
            <a:pPr algn="ctr"/>
            <a:r>
              <a:rPr lang="en-US" altLang="zh-CN" sz="1050" dirty="0">
                <a:solidFill>
                  <a:schemeClr val="accent1"/>
                </a:solidFill>
                <a:latin typeface="+mj-ea"/>
                <a:ea typeface="+mj-ea"/>
              </a:rPr>
              <a:t>PROJECT INTRODUCTION</a:t>
            </a:r>
            <a:endParaRPr lang="zh-CN" altLang="en-US" sz="1050" dirty="0">
              <a:solidFill>
                <a:schemeClr val="accent1"/>
              </a:solidFill>
              <a:latin typeface="+mj-ea"/>
              <a:ea typeface="+mj-ea"/>
            </a:endParaRPr>
          </a:p>
        </p:txBody>
      </p:sp>
      <p:cxnSp>
        <p:nvCxnSpPr>
          <p:cNvPr id="7" name="直接连接符 6">
            <a:extLst>
              <a:ext uri="{FF2B5EF4-FFF2-40B4-BE49-F238E27FC236}">
                <a16:creationId xmlns:a16="http://schemas.microsoft.com/office/drawing/2014/main" xmlns="" id="{A23D539E-1D10-421F-9B66-3BBF13C5BEE3}"/>
              </a:ext>
            </a:extLst>
          </p:cNvPr>
          <p:cNvCxnSpPr/>
          <p:nvPr/>
        </p:nvCxnSpPr>
        <p:spPr>
          <a:xfrm>
            <a:off x="3326119" y="2470958"/>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xmlns="" id="{69C080F6-A5F8-491B-9269-634A26D26727}"/>
              </a:ext>
            </a:extLst>
          </p:cNvPr>
          <p:cNvSpPr/>
          <p:nvPr/>
        </p:nvSpPr>
        <p:spPr>
          <a:xfrm>
            <a:off x="3220677" y="2498527"/>
            <a:ext cx="3276364" cy="507831"/>
          </a:xfrm>
          <a:prstGeom prst="rect">
            <a:avLst/>
          </a:prstGeom>
        </p:spPr>
        <p:txBody>
          <a:bodyPr wrap="square">
            <a:spAutoFit/>
          </a:bodyPr>
          <a:lstStyle/>
          <a:p>
            <a:pPr>
              <a:lnSpc>
                <a:spcPct val="150000"/>
              </a:lnSpc>
            </a:pPr>
            <a:r>
              <a:rPr lang="en-US" altLang="zh-CN" sz="900" dirty="0" err="1">
                <a:solidFill>
                  <a:schemeClr val="bg1">
                    <a:lumMod val="65000"/>
                  </a:schemeClr>
                </a:solidFill>
              </a:rPr>
              <a:t>Lorem</a:t>
            </a:r>
            <a:r>
              <a:rPr lang="en-US" altLang="zh-CN" sz="900" dirty="0">
                <a:solidFill>
                  <a:schemeClr val="bg1">
                    <a:lumMod val="65000"/>
                  </a:schemeClr>
                </a:solidFill>
              </a:rPr>
              <a:t> </a:t>
            </a:r>
            <a:r>
              <a:rPr lang="en-US" altLang="zh-CN" sz="900" dirty="0" err="1">
                <a:solidFill>
                  <a:schemeClr val="bg1">
                    <a:lumMod val="65000"/>
                  </a:schemeClr>
                </a:solidFill>
              </a:rPr>
              <a:t>ipsum</a:t>
            </a:r>
            <a:r>
              <a:rPr lang="en-US" altLang="zh-CN" sz="900" dirty="0">
                <a:solidFill>
                  <a:schemeClr val="bg1">
                    <a:lumMod val="65000"/>
                  </a:schemeClr>
                </a:solidFill>
              </a:rPr>
              <a:t> dolor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consectetur</a:t>
            </a:r>
            <a:r>
              <a:rPr lang="en-US" altLang="zh-CN" sz="900" dirty="0">
                <a:solidFill>
                  <a:schemeClr val="bg1">
                    <a:lumMod val="65000"/>
                  </a:schemeClr>
                </a:solidFill>
              </a:rPr>
              <a:t> </a:t>
            </a:r>
            <a:r>
              <a:rPr lang="en-US" altLang="zh-CN" sz="900" dirty="0" err="1">
                <a:solidFill>
                  <a:schemeClr val="bg1">
                    <a:lumMod val="65000"/>
                  </a:schemeClr>
                </a:solidFill>
              </a:rPr>
              <a:t>adipiscing</a:t>
            </a:r>
            <a:r>
              <a:rPr lang="en-US" altLang="zh-CN" sz="900" dirty="0">
                <a:solidFill>
                  <a:schemeClr val="bg1">
                    <a:lumMod val="65000"/>
                  </a:schemeClr>
                </a:solidFill>
              </a:rPr>
              <a:t> </a:t>
            </a:r>
            <a:r>
              <a:rPr lang="en-US" altLang="zh-CN" sz="900" dirty="0" err="1">
                <a:solidFill>
                  <a:schemeClr val="bg1">
                    <a:lumMod val="65000"/>
                  </a:schemeClr>
                </a:solidFill>
              </a:rPr>
              <a:t>elit</a:t>
            </a:r>
            <a:r>
              <a:rPr lang="en-US" altLang="zh-CN" sz="900" dirty="0">
                <a:solidFill>
                  <a:schemeClr val="bg1">
                    <a:lumMod val="65000"/>
                  </a:schemeClr>
                </a:solidFill>
              </a:rPr>
              <a:t>. </a:t>
            </a:r>
            <a:r>
              <a:rPr lang="en-US" altLang="zh-CN" sz="900" dirty="0" err="1">
                <a:solidFill>
                  <a:schemeClr val="bg1">
                    <a:lumMod val="65000"/>
                  </a:schemeClr>
                </a:solidFill>
              </a:rPr>
              <a:t>Donec</a:t>
            </a:r>
            <a:r>
              <a:rPr lang="en-US" altLang="zh-CN" sz="900" dirty="0">
                <a:solidFill>
                  <a:schemeClr val="bg1">
                    <a:lumMod val="65000"/>
                  </a:schemeClr>
                </a:solidFill>
              </a:rPr>
              <a:t> </a:t>
            </a:r>
            <a:r>
              <a:rPr lang="en-US" altLang="zh-CN" sz="900" dirty="0" err="1">
                <a:solidFill>
                  <a:schemeClr val="bg1">
                    <a:lumMod val="65000"/>
                  </a:schemeClr>
                </a:solidFill>
              </a:rPr>
              <a:t>luctus</a:t>
            </a:r>
            <a:r>
              <a:rPr lang="en-US" altLang="zh-CN" sz="900" dirty="0">
                <a:solidFill>
                  <a:schemeClr val="bg1">
                    <a:lumMod val="65000"/>
                  </a:schemeClr>
                </a:solidFill>
              </a:rPr>
              <a:t> </a:t>
            </a:r>
            <a:r>
              <a:rPr lang="en-US" altLang="zh-CN" sz="900" dirty="0" err="1">
                <a:solidFill>
                  <a:schemeClr val="bg1">
                    <a:lumMod val="65000"/>
                  </a:schemeClr>
                </a:solidFill>
              </a:rPr>
              <a:t>nibh</a:t>
            </a:r>
            <a:r>
              <a:rPr lang="en-US" altLang="zh-CN" sz="900" dirty="0">
                <a:solidFill>
                  <a:schemeClr val="bg1">
                    <a:lumMod val="65000"/>
                  </a:schemeClr>
                </a:solidFill>
              </a:rPr>
              <a:t>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sem</a:t>
            </a:r>
            <a:r>
              <a:rPr lang="en-US" altLang="zh-CN" sz="900" dirty="0">
                <a:solidFill>
                  <a:schemeClr val="bg1">
                    <a:lumMod val="65000"/>
                  </a:schemeClr>
                </a:solidFill>
              </a:rPr>
              <a:t> </a:t>
            </a:r>
            <a:r>
              <a:rPr lang="en-US" altLang="zh-CN" sz="900" dirty="0" err="1">
                <a:solidFill>
                  <a:schemeClr val="bg1">
                    <a:lumMod val="65000"/>
                  </a:schemeClr>
                </a:solidFill>
              </a:rPr>
              <a:t>vulputate</a:t>
            </a:r>
            <a:r>
              <a:rPr lang="en-US" altLang="zh-CN" sz="900" dirty="0">
                <a:solidFill>
                  <a:schemeClr val="bg1">
                    <a:lumMod val="65000"/>
                  </a:schemeClr>
                </a:solidFill>
              </a:rPr>
              <a:t> </a:t>
            </a:r>
            <a:r>
              <a:rPr lang="en-US" altLang="zh-CN" sz="900" dirty="0" err="1">
                <a:solidFill>
                  <a:schemeClr val="bg1">
                    <a:lumMod val="65000"/>
                  </a:schemeClr>
                </a:solidFill>
              </a:rPr>
              <a:t>venenatisbibendum</a:t>
            </a:r>
            <a:r>
              <a:rPr lang="en-US" altLang="zh-CN" sz="900" dirty="0">
                <a:solidFill>
                  <a:schemeClr val="bg1">
                    <a:lumMod val="65000"/>
                  </a:schemeClr>
                </a:solidFill>
              </a:rPr>
              <a:t> </a:t>
            </a:r>
            <a:endParaRPr lang="zh-CN" altLang="en-US" sz="1400" dirty="0">
              <a:solidFill>
                <a:schemeClr val="bg1">
                  <a:lumMod val="65000"/>
                </a:schemeClr>
              </a:solidFill>
            </a:endParaRPr>
          </a:p>
        </p:txBody>
      </p:sp>
      <p:sp>
        <p:nvSpPr>
          <p:cNvPr id="9" name="矩形 8">
            <a:extLst>
              <a:ext uri="{FF2B5EF4-FFF2-40B4-BE49-F238E27FC236}">
                <a16:creationId xmlns:a16="http://schemas.microsoft.com/office/drawing/2014/main" xmlns="" id="{1660B1A6-354C-4067-953F-50C87EFBB44A}"/>
              </a:ext>
            </a:extLst>
          </p:cNvPr>
          <p:cNvSpPr/>
          <p:nvPr/>
        </p:nvSpPr>
        <p:spPr>
          <a:xfrm>
            <a:off x="3299913" y="3048218"/>
            <a:ext cx="1111558" cy="305711"/>
          </a:xfrm>
          <a:prstGeom prst="rect">
            <a:avLst/>
          </a:prstGeom>
          <a:gradFill>
            <a:gsLst>
              <a:gs pos="100000">
                <a:schemeClr val="accent1">
                  <a:lumMod val="75000"/>
                </a:schemeClr>
              </a:gs>
              <a:gs pos="21000">
                <a:schemeClr val="accent1"/>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mj-lt"/>
              </a:rPr>
              <a:t>PART TWO</a:t>
            </a:r>
            <a:endParaRPr lang="zh-CN" altLang="en-US" sz="1200" dirty="0">
              <a:latin typeface="+mj-lt"/>
            </a:endParaRPr>
          </a:p>
        </p:txBody>
      </p:sp>
      <p:pic>
        <p:nvPicPr>
          <p:cNvPr id="11" name="图片 10">
            <a:extLst>
              <a:ext uri="{FF2B5EF4-FFF2-40B4-BE49-F238E27FC236}">
                <a16:creationId xmlns:a16="http://schemas.microsoft.com/office/drawing/2014/main" xmlns="" id="{AF41DB45-5DF5-4C73-BB70-10DA6B14F6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8217"/>
          <a:stretch/>
        </p:blipFill>
        <p:spPr>
          <a:xfrm>
            <a:off x="6386680" y="807641"/>
            <a:ext cx="4706322" cy="3381771"/>
          </a:xfrm>
          <a:prstGeom prst="rect">
            <a:avLst/>
          </a:prstGeom>
        </p:spPr>
      </p:pic>
    </p:spTree>
    <p:extLst>
      <p:ext uri="{BB962C8B-B14F-4D97-AF65-F5344CB8AC3E}">
        <p14:creationId xmlns:p14="http://schemas.microsoft.com/office/powerpoint/2010/main" val="1310221441"/>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par>
                                <p:cTn id="10" presetID="15"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presetID="52" presetClass="entr" presetSubtype="0" fill="hold" grpId="0" nodeType="clickEffect">
                                  <p:stCondLst>
                                    <p:cond delay="0"/>
                                  </p:stCondLst>
                                  <p:iterate type="wd">
                                    <p:tmPct val="10000"/>
                                  </p:iterate>
                                  <p:childTnLst>
                                    <p:set>
                                      <p:cBhvr>
                                        <p:cTn id="19" dur="1" fill="hold">
                                          <p:stCondLst>
                                            <p:cond delay="0"/>
                                          </p:stCondLst>
                                        </p:cTn>
                                        <p:tgtEl>
                                          <p:spTgt spid="5"/>
                                        </p:tgtEl>
                                        <p:attrNameLst>
                                          <p:attrName>style.visibility</p:attrName>
                                        </p:attrNameLst>
                                      </p:cBhvr>
                                      <p:to>
                                        <p:strVal val="visible"/>
                                      </p:to>
                                    </p:set>
                                    <p:animScale>
                                      <p:cBhvr>
                                        <p:cTn id="20"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5"/>
                                        </p:tgtEl>
                                        <p:attrNameLst>
                                          <p:attrName>ppt_x</p:attrName>
                                          <p:attrName>ppt_y</p:attrName>
                                        </p:attrNameLst>
                                      </p:cBhvr>
                                    </p:animMotion>
                                    <p:animEffect transition="in" filter="fade">
                                      <p:cBhvr>
                                        <p:cTn id="22" dur="1000"/>
                                        <p:tgtEl>
                                          <p:spTgt spid="5"/>
                                        </p:tgtEl>
                                      </p:cBhvr>
                                    </p:animEffect>
                                  </p:childTnLst>
                                </p:cTn>
                              </p:par>
                            </p:childTnLst>
                          </p:cTn>
                        </p:par>
                        <p:par>
                          <p:cTn id="23" fill="hold">
                            <p:stCondLst>
                              <p:cond delay="11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6"/>
                                        </p:tgtEl>
                                        <p:attrNameLst>
                                          <p:attrName>ppt_y</p:attrName>
                                        </p:attrNameLst>
                                      </p:cBhvr>
                                      <p:tavLst>
                                        <p:tav tm="0">
                                          <p:val>
                                            <p:strVal val="#ppt_y"/>
                                          </p:val>
                                        </p:tav>
                                        <p:tav tm="100000">
                                          <p:val>
                                            <p:strVal val="#ppt_y"/>
                                          </p:val>
                                        </p:tav>
                                      </p:tavLst>
                                    </p:anim>
                                    <p:anim calcmode="lin" valueType="num">
                                      <p:cBhvr>
                                        <p:cTn id="28"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7" presetClass="entr" presetSubtype="1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strVal val="#ppt_h"/>
                                          </p:val>
                                        </p:tav>
                                        <p:tav tm="100000">
                                          <p:val>
                                            <p:strVal val="#ppt_h"/>
                                          </p:val>
                                        </p:tav>
                                      </p:tavLst>
                                    </p:anim>
                                  </p:childTnLst>
                                </p:cTn>
                              </p:par>
                            </p:childTnLst>
                          </p:cTn>
                        </p:par>
                        <p:par>
                          <p:cTn id="37" fill="hold">
                            <p:stCondLst>
                              <p:cond delay="500"/>
                            </p:stCondLst>
                            <p:childTnLst>
                              <p:par>
                                <p:cTn id="38" presetID="42"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5"/>
          <p:cNvGrpSpPr/>
          <p:nvPr/>
        </p:nvGrpSpPr>
        <p:grpSpPr>
          <a:xfrm>
            <a:off x="5257166" y="2038189"/>
            <a:ext cx="1000370" cy="690978"/>
            <a:chOff x="5174606" y="2435101"/>
            <a:chExt cx="1000370" cy="690765"/>
          </a:xfrm>
          <a:solidFill>
            <a:schemeClr val="accent3"/>
          </a:solidFill>
        </p:grpSpPr>
        <p:sp>
          <p:nvSpPr>
            <p:cNvPr id="317" name="Freeform 6"/>
            <p:cNvSpPr/>
            <p:nvPr/>
          </p:nvSpPr>
          <p:spPr bwMode="auto">
            <a:xfrm>
              <a:off x="5221047" y="2435101"/>
              <a:ext cx="915744" cy="405584"/>
            </a:xfrm>
            <a:custGeom>
              <a:avLst/>
              <a:gdLst>
                <a:gd name="T0" fmla="*/ 1125 w 1125"/>
                <a:gd name="T1" fmla="*/ 2 h 498"/>
                <a:gd name="T2" fmla="*/ 1111 w 1125"/>
                <a:gd name="T3" fmla="*/ 19 h 498"/>
                <a:gd name="T4" fmla="*/ 588 w 1125"/>
                <a:gd name="T5" fmla="*/ 486 h 498"/>
                <a:gd name="T6" fmla="*/ 550 w 1125"/>
                <a:gd name="T7" fmla="*/ 484 h 498"/>
                <a:gd name="T8" fmla="*/ 82 w 1125"/>
                <a:gd name="T9" fmla="*/ 83 h 498"/>
                <a:gd name="T10" fmla="*/ 9 w 1125"/>
                <a:gd name="T11" fmla="*/ 20 h 498"/>
                <a:gd name="T12" fmla="*/ 0 w 1125"/>
                <a:gd name="T13" fmla="*/ 6 h 498"/>
                <a:gd name="T14" fmla="*/ 17 w 1125"/>
                <a:gd name="T15" fmla="*/ 0 h 498"/>
                <a:gd name="T16" fmla="*/ 572 w 1125"/>
                <a:gd name="T17" fmla="*/ 0 h 498"/>
                <a:gd name="T18" fmla="*/ 1081 w 1125"/>
                <a:gd name="T19" fmla="*/ 0 h 498"/>
                <a:gd name="T20" fmla="*/ 1125 w 1125"/>
                <a:gd name="T21" fmla="*/ 2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5" h="498">
                  <a:moveTo>
                    <a:pt x="1125" y="2"/>
                  </a:moveTo>
                  <a:cubicBezTo>
                    <a:pt x="1119" y="10"/>
                    <a:pt x="1116" y="15"/>
                    <a:pt x="1111" y="19"/>
                  </a:cubicBezTo>
                  <a:cubicBezTo>
                    <a:pt x="937" y="175"/>
                    <a:pt x="762" y="330"/>
                    <a:pt x="588" y="486"/>
                  </a:cubicBezTo>
                  <a:cubicBezTo>
                    <a:pt x="574" y="498"/>
                    <a:pt x="566" y="497"/>
                    <a:pt x="550" y="484"/>
                  </a:cubicBezTo>
                  <a:cubicBezTo>
                    <a:pt x="394" y="350"/>
                    <a:pt x="238" y="217"/>
                    <a:pt x="82" y="83"/>
                  </a:cubicBezTo>
                  <a:cubicBezTo>
                    <a:pt x="58" y="62"/>
                    <a:pt x="33" y="42"/>
                    <a:pt x="9" y="20"/>
                  </a:cubicBezTo>
                  <a:cubicBezTo>
                    <a:pt x="5" y="17"/>
                    <a:pt x="3" y="11"/>
                    <a:pt x="0" y="6"/>
                  </a:cubicBezTo>
                  <a:cubicBezTo>
                    <a:pt x="6" y="4"/>
                    <a:pt x="11" y="0"/>
                    <a:pt x="17" y="0"/>
                  </a:cubicBezTo>
                  <a:cubicBezTo>
                    <a:pt x="202" y="0"/>
                    <a:pt x="387" y="0"/>
                    <a:pt x="572" y="0"/>
                  </a:cubicBezTo>
                  <a:cubicBezTo>
                    <a:pt x="742" y="0"/>
                    <a:pt x="912" y="0"/>
                    <a:pt x="1081" y="0"/>
                  </a:cubicBezTo>
                  <a:cubicBezTo>
                    <a:pt x="1095" y="0"/>
                    <a:pt x="1108" y="1"/>
                    <a:pt x="112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sp>
          <p:nvSpPr>
            <p:cNvPr id="318" name="Freeform 7"/>
            <p:cNvSpPr/>
            <p:nvPr/>
          </p:nvSpPr>
          <p:spPr bwMode="auto">
            <a:xfrm>
              <a:off x="5216231" y="2790460"/>
              <a:ext cx="919873" cy="335406"/>
            </a:xfrm>
            <a:custGeom>
              <a:avLst/>
              <a:gdLst>
                <a:gd name="T0" fmla="*/ 730 w 1130"/>
                <a:gd name="T1" fmla="*/ 8 h 412"/>
                <a:gd name="T2" fmla="*/ 1130 w 1130"/>
                <a:gd name="T3" fmla="*/ 405 h 412"/>
                <a:gd name="T4" fmla="*/ 0 w 1130"/>
                <a:gd name="T5" fmla="*/ 406 h 412"/>
                <a:gd name="T6" fmla="*/ 409 w 1130"/>
                <a:gd name="T7" fmla="*/ 0 h 412"/>
                <a:gd name="T8" fmla="*/ 528 w 1130"/>
                <a:gd name="T9" fmla="*/ 102 h 412"/>
                <a:gd name="T10" fmla="*/ 558 w 1130"/>
                <a:gd name="T11" fmla="*/ 127 h 412"/>
                <a:gd name="T12" fmla="*/ 597 w 1130"/>
                <a:gd name="T13" fmla="*/ 127 h 412"/>
                <a:gd name="T14" fmla="*/ 730 w 1130"/>
                <a:gd name="T15" fmla="*/ 8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0" h="412">
                  <a:moveTo>
                    <a:pt x="730" y="8"/>
                  </a:moveTo>
                  <a:cubicBezTo>
                    <a:pt x="865" y="141"/>
                    <a:pt x="997" y="273"/>
                    <a:pt x="1130" y="405"/>
                  </a:cubicBezTo>
                  <a:cubicBezTo>
                    <a:pt x="1116" y="411"/>
                    <a:pt x="19" y="412"/>
                    <a:pt x="0" y="406"/>
                  </a:cubicBezTo>
                  <a:cubicBezTo>
                    <a:pt x="136" y="271"/>
                    <a:pt x="272" y="136"/>
                    <a:pt x="409" y="0"/>
                  </a:cubicBezTo>
                  <a:cubicBezTo>
                    <a:pt x="446" y="32"/>
                    <a:pt x="487" y="67"/>
                    <a:pt x="528" y="102"/>
                  </a:cubicBezTo>
                  <a:cubicBezTo>
                    <a:pt x="538" y="110"/>
                    <a:pt x="548" y="119"/>
                    <a:pt x="558" y="127"/>
                  </a:cubicBezTo>
                  <a:cubicBezTo>
                    <a:pt x="574" y="140"/>
                    <a:pt x="582" y="140"/>
                    <a:pt x="597" y="127"/>
                  </a:cubicBezTo>
                  <a:cubicBezTo>
                    <a:pt x="642" y="86"/>
                    <a:pt x="687" y="46"/>
                    <a:pt x="73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sp>
          <p:nvSpPr>
            <p:cNvPr id="319" name="Freeform 8"/>
            <p:cNvSpPr/>
            <p:nvPr/>
          </p:nvSpPr>
          <p:spPr bwMode="auto">
            <a:xfrm>
              <a:off x="5174606" y="2473630"/>
              <a:ext cx="334718" cy="609923"/>
            </a:xfrm>
            <a:custGeom>
              <a:avLst/>
              <a:gdLst>
                <a:gd name="T0" fmla="*/ 6 w 411"/>
                <a:gd name="T1" fmla="*/ 749 h 749"/>
                <a:gd name="T2" fmla="*/ 7 w 411"/>
                <a:gd name="T3" fmla="*/ 0 h 749"/>
                <a:gd name="T4" fmla="*/ 411 w 411"/>
                <a:gd name="T5" fmla="*/ 347 h 749"/>
                <a:gd name="T6" fmla="*/ 6 w 411"/>
                <a:gd name="T7" fmla="*/ 749 h 749"/>
              </a:gdLst>
              <a:ahLst/>
              <a:cxnLst>
                <a:cxn ang="0">
                  <a:pos x="T0" y="T1"/>
                </a:cxn>
                <a:cxn ang="0">
                  <a:pos x="T2" y="T3"/>
                </a:cxn>
                <a:cxn ang="0">
                  <a:pos x="T4" y="T5"/>
                </a:cxn>
                <a:cxn ang="0">
                  <a:pos x="T6" y="T7"/>
                </a:cxn>
              </a:cxnLst>
              <a:rect l="0" t="0" r="r" b="b"/>
              <a:pathLst>
                <a:path w="411" h="749">
                  <a:moveTo>
                    <a:pt x="6" y="749"/>
                  </a:moveTo>
                  <a:cubicBezTo>
                    <a:pt x="0" y="736"/>
                    <a:pt x="0" y="20"/>
                    <a:pt x="7" y="0"/>
                  </a:cubicBezTo>
                  <a:cubicBezTo>
                    <a:pt x="142" y="116"/>
                    <a:pt x="276" y="231"/>
                    <a:pt x="411" y="347"/>
                  </a:cubicBezTo>
                  <a:cubicBezTo>
                    <a:pt x="275" y="481"/>
                    <a:pt x="140" y="615"/>
                    <a:pt x="6" y="7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sp>
          <p:nvSpPr>
            <p:cNvPr id="320" name="Freeform 9"/>
            <p:cNvSpPr/>
            <p:nvPr/>
          </p:nvSpPr>
          <p:spPr bwMode="auto">
            <a:xfrm>
              <a:off x="5849546" y="2474318"/>
              <a:ext cx="325430" cy="609235"/>
            </a:xfrm>
            <a:custGeom>
              <a:avLst/>
              <a:gdLst>
                <a:gd name="T0" fmla="*/ 0 w 400"/>
                <a:gd name="T1" fmla="*/ 353 h 748"/>
                <a:gd name="T2" fmla="*/ 397 w 400"/>
                <a:gd name="T3" fmla="*/ 0 h 748"/>
                <a:gd name="T4" fmla="*/ 400 w 400"/>
                <a:gd name="T5" fmla="*/ 22 h 748"/>
                <a:gd name="T6" fmla="*/ 400 w 400"/>
                <a:gd name="T7" fmla="*/ 728 h 748"/>
                <a:gd name="T8" fmla="*/ 397 w 400"/>
                <a:gd name="T9" fmla="*/ 748 h 748"/>
                <a:gd name="T10" fmla="*/ 0 w 400"/>
                <a:gd name="T11" fmla="*/ 353 h 748"/>
              </a:gdLst>
              <a:ahLst/>
              <a:cxnLst>
                <a:cxn ang="0">
                  <a:pos x="T0" y="T1"/>
                </a:cxn>
                <a:cxn ang="0">
                  <a:pos x="T2" y="T3"/>
                </a:cxn>
                <a:cxn ang="0">
                  <a:pos x="T4" y="T5"/>
                </a:cxn>
                <a:cxn ang="0">
                  <a:pos x="T6" y="T7"/>
                </a:cxn>
                <a:cxn ang="0">
                  <a:pos x="T8" y="T9"/>
                </a:cxn>
                <a:cxn ang="0">
                  <a:pos x="T10" y="T11"/>
                </a:cxn>
              </a:cxnLst>
              <a:rect l="0" t="0" r="r" b="b"/>
              <a:pathLst>
                <a:path w="400" h="748">
                  <a:moveTo>
                    <a:pt x="0" y="353"/>
                  </a:moveTo>
                  <a:cubicBezTo>
                    <a:pt x="132" y="236"/>
                    <a:pt x="263" y="119"/>
                    <a:pt x="397" y="0"/>
                  </a:cubicBezTo>
                  <a:cubicBezTo>
                    <a:pt x="398" y="9"/>
                    <a:pt x="400" y="15"/>
                    <a:pt x="400" y="22"/>
                  </a:cubicBezTo>
                  <a:cubicBezTo>
                    <a:pt x="400" y="257"/>
                    <a:pt x="400" y="492"/>
                    <a:pt x="400" y="728"/>
                  </a:cubicBezTo>
                  <a:cubicBezTo>
                    <a:pt x="400" y="735"/>
                    <a:pt x="398" y="742"/>
                    <a:pt x="397" y="748"/>
                  </a:cubicBezTo>
                  <a:cubicBezTo>
                    <a:pt x="265" y="617"/>
                    <a:pt x="133" y="486"/>
                    <a:pt x="0" y="3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grpSp>
      <p:grpSp>
        <p:nvGrpSpPr>
          <p:cNvPr id="3" name="组合 320"/>
          <p:cNvGrpSpPr/>
          <p:nvPr/>
        </p:nvGrpSpPr>
        <p:grpSpPr>
          <a:xfrm>
            <a:off x="1169503" y="1896890"/>
            <a:ext cx="1093895" cy="955907"/>
            <a:chOff x="882603" y="2302677"/>
            <a:chExt cx="1093895" cy="955612"/>
          </a:xfrm>
          <a:solidFill>
            <a:schemeClr val="accent3"/>
          </a:solidFill>
        </p:grpSpPr>
        <p:sp>
          <p:nvSpPr>
            <p:cNvPr id="322" name="Freeform 14"/>
            <p:cNvSpPr/>
            <p:nvPr/>
          </p:nvSpPr>
          <p:spPr bwMode="auto">
            <a:xfrm>
              <a:off x="882603" y="2302677"/>
              <a:ext cx="820672" cy="955612"/>
            </a:xfrm>
            <a:custGeom>
              <a:avLst/>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sp>
          <p:nvSpPr>
            <p:cNvPr id="323" name="Freeform 15"/>
            <p:cNvSpPr/>
            <p:nvPr/>
          </p:nvSpPr>
          <p:spPr bwMode="auto">
            <a:xfrm>
              <a:off x="1362082" y="2640858"/>
              <a:ext cx="386396" cy="443988"/>
            </a:xfrm>
            <a:custGeom>
              <a:avLst/>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sp>
          <p:nvSpPr>
            <p:cNvPr id="324" name="Freeform 16"/>
            <p:cNvSpPr/>
            <p:nvPr/>
          </p:nvSpPr>
          <p:spPr bwMode="auto">
            <a:xfrm>
              <a:off x="1667783" y="2400113"/>
              <a:ext cx="273223" cy="299340"/>
            </a:xfrm>
            <a:custGeom>
              <a:avLst/>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sp>
          <p:nvSpPr>
            <p:cNvPr id="325" name="Freeform 17"/>
            <p:cNvSpPr/>
            <p:nvPr/>
          </p:nvSpPr>
          <p:spPr bwMode="auto">
            <a:xfrm>
              <a:off x="1088524" y="2679029"/>
              <a:ext cx="408829" cy="66632"/>
            </a:xfrm>
            <a:custGeom>
              <a:avLst/>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sp>
          <p:nvSpPr>
            <p:cNvPr id="326" name="Freeform 18"/>
            <p:cNvSpPr/>
            <p:nvPr/>
          </p:nvSpPr>
          <p:spPr bwMode="auto">
            <a:xfrm>
              <a:off x="1087855" y="2815306"/>
              <a:ext cx="344542" cy="67301"/>
            </a:xfrm>
            <a:custGeom>
              <a:avLst/>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sp>
          <p:nvSpPr>
            <p:cNvPr id="327" name="Freeform 19"/>
            <p:cNvSpPr/>
            <p:nvPr/>
          </p:nvSpPr>
          <p:spPr bwMode="auto">
            <a:xfrm>
              <a:off x="1082497" y="2945221"/>
              <a:ext cx="244427" cy="146657"/>
            </a:xfrm>
            <a:custGeom>
              <a:avLst/>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sp>
          <p:nvSpPr>
            <p:cNvPr id="328" name="Freeform 20"/>
            <p:cNvSpPr/>
            <p:nvPr/>
          </p:nvSpPr>
          <p:spPr bwMode="auto">
            <a:xfrm>
              <a:off x="1748478" y="2540408"/>
              <a:ext cx="228020" cy="273223"/>
            </a:xfrm>
            <a:custGeom>
              <a:avLst/>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sp>
          <p:nvSpPr>
            <p:cNvPr id="329" name="Freeform 21"/>
            <p:cNvSpPr/>
            <p:nvPr/>
          </p:nvSpPr>
          <p:spPr bwMode="auto">
            <a:xfrm>
              <a:off x="1293107" y="2473776"/>
              <a:ext cx="204247" cy="66632"/>
            </a:xfrm>
            <a:custGeom>
              <a:avLst/>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grpSp>
      <p:grpSp>
        <p:nvGrpSpPr>
          <p:cNvPr id="5" name="组合 329"/>
          <p:cNvGrpSpPr/>
          <p:nvPr/>
        </p:nvGrpSpPr>
        <p:grpSpPr>
          <a:xfrm>
            <a:off x="2931216" y="1912973"/>
            <a:ext cx="1229112" cy="959026"/>
            <a:chOff x="2855366" y="2301118"/>
            <a:chExt cx="1229112" cy="958730"/>
          </a:xfrm>
          <a:solidFill>
            <a:schemeClr val="accent2"/>
          </a:solidFill>
        </p:grpSpPr>
        <p:sp>
          <p:nvSpPr>
            <p:cNvPr id="331" name="Freeform 26"/>
            <p:cNvSpPr/>
            <p:nvPr/>
          </p:nvSpPr>
          <p:spPr bwMode="auto">
            <a:xfrm>
              <a:off x="2855366" y="2531318"/>
              <a:ext cx="807015" cy="728530"/>
            </a:xfrm>
            <a:custGeom>
              <a:avLst/>
              <a:gdLst>
                <a:gd name="T0" fmla="*/ 129 w 908"/>
                <a:gd name="T1" fmla="*/ 646 h 819"/>
                <a:gd name="T2" fmla="*/ 86 w 908"/>
                <a:gd name="T3" fmla="*/ 646 h 819"/>
                <a:gd name="T4" fmla="*/ 0 w 908"/>
                <a:gd name="T5" fmla="*/ 560 h 819"/>
                <a:gd name="T6" fmla="*/ 0 w 908"/>
                <a:gd name="T7" fmla="*/ 87 h 819"/>
                <a:gd name="T8" fmla="*/ 87 w 908"/>
                <a:gd name="T9" fmla="*/ 0 h 819"/>
                <a:gd name="T10" fmla="*/ 822 w 908"/>
                <a:gd name="T11" fmla="*/ 0 h 819"/>
                <a:gd name="T12" fmla="*/ 908 w 908"/>
                <a:gd name="T13" fmla="*/ 90 h 819"/>
                <a:gd name="T14" fmla="*/ 908 w 908"/>
                <a:gd name="T15" fmla="*/ 470 h 819"/>
                <a:gd name="T16" fmla="*/ 908 w 908"/>
                <a:gd name="T17" fmla="*/ 557 h 819"/>
                <a:gd name="T18" fmla="*/ 818 w 908"/>
                <a:gd name="T19" fmla="*/ 646 h 819"/>
                <a:gd name="T20" fmla="*/ 338 w 908"/>
                <a:gd name="T21" fmla="*/ 646 h 819"/>
                <a:gd name="T22" fmla="*/ 313 w 908"/>
                <a:gd name="T23" fmla="*/ 656 h 819"/>
                <a:gd name="T24" fmla="*/ 166 w 908"/>
                <a:gd name="T25" fmla="*/ 804 h 819"/>
                <a:gd name="T26" fmla="*/ 156 w 908"/>
                <a:gd name="T27" fmla="*/ 813 h 819"/>
                <a:gd name="T28" fmla="*/ 139 w 908"/>
                <a:gd name="T29" fmla="*/ 817 h 819"/>
                <a:gd name="T30" fmla="*/ 130 w 908"/>
                <a:gd name="T31" fmla="*/ 802 h 819"/>
                <a:gd name="T32" fmla="*/ 129 w 908"/>
                <a:gd name="T33" fmla="*/ 770 h 819"/>
                <a:gd name="T34" fmla="*/ 129 w 908"/>
                <a:gd name="T35" fmla="*/ 64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8" h="819">
                  <a:moveTo>
                    <a:pt x="129" y="646"/>
                  </a:moveTo>
                  <a:cubicBezTo>
                    <a:pt x="114" y="646"/>
                    <a:pt x="100" y="646"/>
                    <a:pt x="86" y="646"/>
                  </a:cubicBezTo>
                  <a:cubicBezTo>
                    <a:pt x="38" y="646"/>
                    <a:pt x="0" y="608"/>
                    <a:pt x="0" y="560"/>
                  </a:cubicBezTo>
                  <a:cubicBezTo>
                    <a:pt x="0" y="402"/>
                    <a:pt x="0" y="245"/>
                    <a:pt x="0" y="87"/>
                  </a:cubicBezTo>
                  <a:cubicBezTo>
                    <a:pt x="0" y="38"/>
                    <a:pt x="38" y="0"/>
                    <a:pt x="87" y="0"/>
                  </a:cubicBezTo>
                  <a:cubicBezTo>
                    <a:pt x="332" y="0"/>
                    <a:pt x="577" y="0"/>
                    <a:pt x="822" y="0"/>
                  </a:cubicBezTo>
                  <a:cubicBezTo>
                    <a:pt x="872" y="0"/>
                    <a:pt x="908" y="38"/>
                    <a:pt x="908" y="90"/>
                  </a:cubicBezTo>
                  <a:cubicBezTo>
                    <a:pt x="908" y="217"/>
                    <a:pt x="908" y="343"/>
                    <a:pt x="908" y="470"/>
                  </a:cubicBezTo>
                  <a:cubicBezTo>
                    <a:pt x="908" y="499"/>
                    <a:pt x="908" y="528"/>
                    <a:pt x="908" y="557"/>
                  </a:cubicBezTo>
                  <a:cubicBezTo>
                    <a:pt x="908" y="609"/>
                    <a:pt x="871" y="646"/>
                    <a:pt x="818" y="646"/>
                  </a:cubicBezTo>
                  <a:cubicBezTo>
                    <a:pt x="658" y="646"/>
                    <a:pt x="498" y="646"/>
                    <a:pt x="338" y="646"/>
                  </a:cubicBezTo>
                  <a:cubicBezTo>
                    <a:pt x="328" y="646"/>
                    <a:pt x="321" y="649"/>
                    <a:pt x="313" y="656"/>
                  </a:cubicBezTo>
                  <a:cubicBezTo>
                    <a:pt x="265" y="706"/>
                    <a:pt x="215" y="755"/>
                    <a:pt x="166" y="804"/>
                  </a:cubicBezTo>
                  <a:cubicBezTo>
                    <a:pt x="163" y="807"/>
                    <a:pt x="160" y="811"/>
                    <a:pt x="156" y="813"/>
                  </a:cubicBezTo>
                  <a:cubicBezTo>
                    <a:pt x="151" y="815"/>
                    <a:pt x="143" y="819"/>
                    <a:pt x="139" y="817"/>
                  </a:cubicBezTo>
                  <a:cubicBezTo>
                    <a:pt x="134" y="815"/>
                    <a:pt x="131" y="807"/>
                    <a:pt x="130" y="802"/>
                  </a:cubicBezTo>
                  <a:cubicBezTo>
                    <a:pt x="129" y="791"/>
                    <a:pt x="130" y="781"/>
                    <a:pt x="129" y="770"/>
                  </a:cubicBezTo>
                  <a:cubicBezTo>
                    <a:pt x="129" y="730"/>
                    <a:pt x="129" y="689"/>
                    <a:pt x="129" y="6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sp>
          <p:nvSpPr>
            <p:cNvPr id="332" name="Freeform 27"/>
            <p:cNvSpPr/>
            <p:nvPr/>
          </p:nvSpPr>
          <p:spPr bwMode="auto">
            <a:xfrm>
              <a:off x="3237656" y="2301118"/>
              <a:ext cx="846822" cy="731909"/>
            </a:xfrm>
            <a:custGeom>
              <a:avLst/>
              <a:gdLst>
                <a:gd name="T0" fmla="*/ 824 w 953"/>
                <a:gd name="T1" fmla="*/ 647 h 823"/>
                <a:gd name="T2" fmla="*/ 824 w 953"/>
                <a:gd name="T3" fmla="*/ 785 h 823"/>
                <a:gd name="T4" fmla="*/ 814 w 953"/>
                <a:gd name="T5" fmla="*/ 817 h 823"/>
                <a:gd name="T6" fmla="*/ 785 w 953"/>
                <a:gd name="T7" fmla="*/ 802 h 823"/>
                <a:gd name="T8" fmla="*/ 638 w 953"/>
                <a:gd name="T9" fmla="*/ 656 h 823"/>
                <a:gd name="T10" fmla="*/ 618 w 953"/>
                <a:gd name="T11" fmla="*/ 647 h 823"/>
                <a:gd name="T12" fmla="*/ 542 w 953"/>
                <a:gd name="T13" fmla="*/ 647 h 823"/>
                <a:gd name="T14" fmla="*/ 542 w 953"/>
                <a:gd name="T15" fmla="*/ 630 h 823"/>
                <a:gd name="T16" fmla="*/ 542 w 953"/>
                <a:gd name="T17" fmla="*/ 351 h 823"/>
                <a:gd name="T18" fmla="*/ 385 w 953"/>
                <a:gd name="T19" fmla="*/ 194 h 823"/>
                <a:gd name="T20" fmla="*/ 20 w 953"/>
                <a:gd name="T21" fmla="*/ 194 h 823"/>
                <a:gd name="T22" fmla="*/ 4 w 953"/>
                <a:gd name="T23" fmla="*/ 194 h 823"/>
                <a:gd name="T24" fmla="*/ 5 w 953"/>
                <a:gd name="T25" fmla="*/ 71 h 823"/>
                <a:gd name="T26" fmla="*/ 93 w 953"/>
                <a:gd name="T27" fmla="*/ 0 h 823"/>
                <a:gd name="T28" fmla="*/ 393 w 953"/>
                <a:gd name="T29" fmla="*/ 0 h 823"/>
                <a:gd name="T30" fmla="*/ 857 w 953"/>
                <a:gd name="T31" fmla="*/ 0 h 823"/>
                <a:gd name="T32" fmla="*/ 953 w 953"/>
                <a:gd name="T33" fmla="*/ 97 h 823"/>
                <a:gd name="T34" fmla="*/ 953 w 953"/>
                <a:gd name="T35" fmla="*/ 552 h 823"/>
                <a:gd name="T36" fmla="*/ 859 w 953"/>
                <a:gd name="T37" fmla="*/ 647 h 823"/>
                <a:gd name="T38" fmla="*/ 824 w 953"/>
                <a:gd name="T39" fmla="*/ 647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3" h="823">
                  <a:moveTo>
                    <a:pt x="824" y="647"/>
                  </a:moveTo>
                  <a:cubicBezTo>
                    <a:pt x="824" y="694"/>
                    <a:pt x="824" y="740"/>
                    <a:pt x="824" y="785"/>
                  </a:cubicBezTo>
                  <a:cubicBezTo>
                    <a:pt x="823" y="796"/>
                    <a:pt x="828" y="811"/>
                    <a:pt x="814" y="817"/>
                  </a:cubicBezTo>
                  <a:cubicBezTo>
                    <a:pt x="801" y="823"/>
                    <a:pt x="793" y="810"/>
                    <a:pt x="785" y="802"/>
                  </a:cubicBezTo>
                  <a:cubicBezTo>
                    <a:pt x="736" y="753"/>
                    <a:pt x="687" y="704"/>
                    <a:pt x="638" y="656"/>
                  </a:cubicBezTo>
                  <a:cubicBezTo>
                    <a:pt x="633" y="651"/>
                    <a:pt x="625" y="648"/>
                    <a:pt x="618" y="647"/>
                  </a:cubicBezTo>
                  <a:cubicBezTo>
                    <a:pt x="593" y="646"/>
                    <a:pt x="569" y="647"/>
                    <a:pt x="542" y="647"/>
                  </a:cubicBezTo>
                  <a:cubicBezTo>
                    <a:pt x="542" y="641"/>
                    <a:pt x="542" y="636"/>
                    <a:pt x="542" y="630"/>
                  </a:cubicBezTo>
                  <a:cubicBezTo>
                    <a:pt x="542" y="537"/>
                    <a:pt x="542" y="444"/>
                    <a:pt x="542" y="351"/>
                  </a:cubicBezTo>
                  <a:cubicBezTo>
                    <a:pt x="542" y="258"/>
                    <a:pt x="478" y="194"/>
                    <a:pt x="385" y="194"/>
                  </a:cubicBezTo>
                  <a:cubicBezTo>
                    <a:pt x="263" y="194"/>
                    <a:pt x="142" y="194"/>
                    <a:pt x="20" y="194"/>
                  </a:cubicBezTo>
                  <a:cubicBezTo>
                    <a:pt x="15" y="194"/>
                    <a:pt x="9" y="194"/>
                    <a:pt x="4" y="194"/>
                  </a:cubicBezTo>
                  <a:cubicBezTo>
                    <a:pt x="4" y="152"/>
                    <a:pt x="0" y="111"/>
                    <a:pt x="5" y="71"/>
                  </a:cubicBezTo>
                  <a:cubicBezTo>
                    <a:pt x="9" y="27"/>
                    <a:pt x="47" y="0"/>
                    <a:pt x="93" y="0"/>
                  </a:cubicBezTo>
                  <a:cubicBezTo>
                    <a:pt x="193" y="0"/>
                    <a:pt x="293" y="0"/>
                    <a:pt x="393" y="0"/>
                  </a:cubicBezTo>
                  <a:cubicBezTo>
                    <a:pt x="548" y="0"/>
                    <a:pt x="702" y="0"/>
                    <a:pt x="857" y="0"/>
                  </a:cubicBezTo>
                  <a:cubicBezTo>
                    <a:pt x="918" y="0"/>
                    <a:pt x="953" y="35"/>
                    <a:pt x="953" y="97"/>
                  </a:cubicBezTo>
                  <a:cubicBezTo>
                    <a:pt x="953" y="249"/>
                    <a:pt x="953" y="401"/>
                    <a:pt x="953" y="552"/>
                  </a:cubicBezTo>
                  <a:cubicBezTo>
                    <a:pt x="953" y="611"/>
                    <a:pt x="917" y="647"/>
                    <a:pt x="859" y="647"/>
                  </a:cubicBezTo>
                  <a:cubicBezTo>
                    <a:pt x="848" y="647"/>
                    <a:pt x="837" y="647"/>
                    <a:pt x="824" y="6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grpSp>
      <p:grpSp>
        <p:nvGrpSpPr>
          <p:cNvPr id="6" name="组合 332"/>
          <p:cNvGrpSpPr/>
          <p:nvPr/>
        </p:nvGrpSpPr>
        <p:grpSpPr>
          <a:xfrm>
            <a:off x="7058550" y="1876978"/>
            <a:ext cx="1001878" cy="995021"/>
            <a:chOff x="7367401" y="2282771"/>
            <a:chExt cx="1001878" cy="994714"/>
          </a:xfrm>
          <a:solidFill>
            <a:schemeClr val="accent4"/>
          </a:solidFill>
        </p:grpSpPr>
        <p:sp>
          <p:nvSpPr>
            <p:cNvPr id="334" name="Freeform 32"/>
            <p:cNvSpPr/>
            <p:nvPr/>
          </p:nvSpPr>
          <p:spPr bwMode="auto">
            <a:xfrm>
              <a:off x="7634210" y="2488996"/>
              <a:ext cx="473930" cy="596888"/>
            </a:xfrm>
            <a:custGeom>
              <a:avLst/>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sp>
          <p:nvSpPr>
            <p:cNvPr id="335" name="Freeform 33"/>
            <p:cNvSpPr/>
            <p:nvPr/>
          </p:nvSpPr>
          <p:spPr bwMode="auto">
            <a:xfrm>
              <a:off x="7367401" y="2493174"/>
              <a:ext cx="439907" cy="697464"/>
            </a:xfrm>
            <a:custGeom>
              <a:avLst/>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7">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sp>
          <p:nvSpPr>
            <p:cNvPr id="336" name="Freeform 34"/>
            <p:cNvSpPr/>
            <p:nvPr/>
          </p:nvSpPr>
          <p:spPr bwMode="auto">
            <a:xfrm>
              <a:off x="8168724" y="2543313"/>
              <a:ext cx="200555" cy="558090"/>
            </a:xfrm>
            <a:custGeom>
              <a:avLst/>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sp>
          <p:nvSpPr>
            <p:cNvPr id="337" name="Freeform 35"/>
            <p:cNvSpPr/>
            <p:nvPr/>
          </p:nvSpPr>
          <p:spPr bwMode="auto">
            <a:xfrm>
              <a:off x="7913256" y="2835191"/>
              <a:ext cx="280239" cy="378725"/>
            </a:xfrm>
            <a:custGeom>
              <a:avLst/>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sp>
          <p:nvSpPr>
            <p:cNvPr id="338" name="Freeform 36"/>
            <p:cNvSpPr/>
            <p:nvPr/>
          </p:nvSpPr>
          <p:spPr bwMode="auto">
            <a:xfrm>
              <a:off x="7715387" y="2282771"/>
              <a:ext cx="396036" cy="180857"/>
            </a:xfrm>
            <a:custGeom>
              <a:avLst/>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sp>
          <p:nvSpPr>
            <p:cNvPr id="339" name="Freeform 37"/>
            <p:cNvSpPr/>
            <p:nvPr/>
          </p:nvSpPr>
          <p:spPr bwMode="auto">
            <a:xfrm>
              <a:off x="7747321" y="2435276"/>
              <a:ext cx="400214" cy="282627"/>
            </a:xfrm>
            <a:custGeom>
              <a:avLst/>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ah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sp>
          <p:nvSpPr>
            <p:cNvPr id="340" name="Freeform 38"/>
            <p:cNvSpPr/>
            <p:nvPr/>
          </p:nvSpPr>
          <p:spPr bwMode="auto">
            <a:xfrm>
              <a:off x="7655400" y="3171537"/>
              <a:ext cx="366490" cy="105948"/>
            </a:xfrm>
            <a:custGeom>
              <a:avLst/>
              <a:gdLst>
                <a:gd name="T0" fmla="*/ 519 w 519"/>
                <a:gd name="T1" fmla="*/ 88 h 150"/>
                <a:gd name="T2" fmla="*/ 0 w 519"/>
                <a:gd name="T3" fmla="*/ 64 h 150"/>
                <a:gd name="T4" fmla="*/ 216 w 519"/>
                <a:gd name="T5" fmla="*/ 0 h 150"/>
                <a:gd name="T6" fmla="*/ 352 w 519"/>
                <a:gd name="T7" fmla="*/ 10 h 150"/>
                <a:gd name="T8" fmla="*/ 519 w 519"/>
                <a:gd name="T9" fmla="*/ 88 h 150"/>
              </a:gdLst>
              <a:ah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sp>
          <p:nvSpPr>
            <p:cNvPr id="341" name="Freeform 39"/>
            <p:cNvSpPr/>
            <p:nvPr/>
          </p:nvSpPr>
          <p:spPr bwMode="auto">
            <a:xfrm>
              <a:off x="7501701" y="2298887"/>
              <a:ext cx="251887" cy="145044"/>
            </a:xfrm>
            <a:custGeom>
              <a:avLst/>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ah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sp>
          <p:nvSpPr>
            <p:cNvPr id="342" name="Freeform 40"/>
            <p:cNvSpPr/>
            <p:nvPr/>
          </p:nvSpPr>
          <p:spPr bwMode="auto">
            <a:xfrm>
              <a:off x="8104559" y="2355591"/>
              <a:ext cx="204733" cy="234577"/>
            </a:xfrm>
            <a:custGeom>
              <a:avLst/>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sp>
          <p:nvSpPr>
            <p:cNvPr id="343" name="Freeform 41"/>
            <p:cNvSpPr/>
            <p:nvPr/>
          </p:nvSpPr>
          <p:spPr bwMode="auto">
            <a:xfrm>
              <a:off x="7407094" y="2470791"/>
              <a:ext cx="185632" cy="123556"/>
            </a:xfrm>
            <a:custGeom>
              <a:avLst/>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ah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HK" altLang="en-US"/>
            </a:p>
          </p:txBody>
        </p:sp>
      </p:grpSp>
      <p:grpSp>
        <p:nvGrpSpPr>
          <p:cNvPr id="7" name="组合 343"/>
          <p:cNvGrpSpPr/>
          <p:nvPr/>
        </p:nvGrpSpPr>
        <p:grpSpPr>
          <a:xfrm>
            <a:off x="729456" y="2984834"/>
            <a:ext cx="1584176" cy="983397"/>
            <a:chOff x="467544" y="2715768"/>
            <a:chExt cx="1584176" cy="983093"/>
          </a:xfrm>
        </p:grpSpPr>
        <p:sp>
          <p:nvSpPr>
            <p:cNvPr id="345" name="文本框 59"/>
            <p:cNvSpPr txBox="1"/>
            <p:nvPr/>
          </p:nvSpPr>
          <p:spPr>
            <a:xfrm>
              <a:off x="467544" y="2715768"/>
              <a:ext cx="1569470" cy="276914"/>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6" name="文本框 8"/>
            <p:cNvSpPr txBox="1"/>
            <p:nvPr/>
          </p:nvSpPr>
          <p:spPr>
            <a:xfrm>
              <a:off x="469824" y="3075806"/>
              <a:ext cx="1581896" cy="62305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 name="组合 346"/>
          <p:cNvGrpSpPr/>
          <p:nvPr/>
        </p:nvGrpSpPr>
        <p:grpSpPr>
          <a:xfrm>
            <a:off x="2736056" y="2993302"/>
            <a:ext cx="1584176" cy="844897"/>
            <a:chOff x="467544" y="2715768"/>
            <a:chExt cx="1584176" cy="844636"/>
          </a:xfrm>
        </p:grpSpPr>
        <p:sp>
          <p:nvSpPr>
            <p:cNvPr id="348" name="文本框 59"/>
            <p:cNvSpPr txBox="1"/>
            <p:nvPr/>
          </p:nvSpPr>
          <p:spPr>
            <a:xfrm>
              <a:off x="467544" y="2715768"/>
              <a:ext cx="1569470" cy="276914"/>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9" name="文本框 8"/>
            <p:cNvSpPr txBox="1"/>
            <p:nvPr/>
          </p:nvSpPr>
          <p:spPr>
            <a:xfrm>
              <a:off x="469824" y="3075806"/>
              <a:ext cx="1581896" cy="48459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 name="组合 349"/>
          <p:cNvGrpSpPr/>
          <p:nvPr/>
        </p:nvGrpSpPr>
        <p:grpSpPr>
          <a:xfrm>
            <a:off x="5013590" y="2993303"/>
            <a:ext cx="1584176" cy="983397"/>
            <a:chOff x="467544" y="2715768"/>
            <a:chExt cx="1584176" cy="983093"/>
          </a:xfrm>
        </p:grpSpPr>
        <p:sp>
          <p:nvSpPr>
            <p:cNvPr id="351" name="文本框 59"/>
            <p:cNvSpPr txBox="1"/>
            <p:nvPr/>
          </p:nvSpPr>
          <p:spPr>
            <a:xfrm>
              <a:off x="467544" y="2715768"/>
              <a:ext cx="1569470" cy="276914"/>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2" name="文本框 8"/>
            <p:cNvSpPr txBox="1"/>
            <p:nvPr/>
          </p:nvSpPr>
          <p:spPr>
            <a:xfrm>
              <a:off x="469824" y="3075806"/>
              <a:ext cx="1581896" cy="62305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 name="组合 352"/>
          <p:cNvGrpSpPr/>
          <p:nvPr/>
        </p:nvGrpSpPr>
        <p:grpSpPr>
          <a:xfrm>
            <a:off x="6876256" y="2984830"/>
            <a:ext cx="1584176" cy="983400"/>
            <a:chOff x="467544" y="2715768"/>
            <a:chExt cx="1584176" cy="983097"/>
          </a:xfrm>
        </p:grpSpPr>
        <p:sp>
          <p:nvSpPr>
            <p:cNvPr id="354" name="文本框 59"/>
            <p:cNvSpPr txBox="1"/>
            <p:nvPr/>
          </p:nvSpPr>
          <p:spPr>
            <a:xfrm>
              <a:off x="467544" y="2715768"/>
              <a:ext cx="1569470" cy="276914"/>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5" name="文本框 8"/>
            <p:cNvSpPr txBox="1"/>
            <p:nvPr/>
          </p:nvSpPr>
          <p:spPr>
            <a:xfrm>
              <a:off x="469824" y="3075809"/>
              <a:ext cx="1581896" cy="62305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136038802"/>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1"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0-#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2" presetClass="entr" presetSubtype="1"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ppt_x"/>
                                          </p:val>
                                        </p:tav>
                                        <p:tav tm="100000">
                                          <p:val>
                                            <p:strVal val="#ppt_x"/>
                                          </p:val>
                                        </p:tav>
                                      </p:tavLst>
                                    </p:anim>
                                    <p:anim calcmode="lin" valueType="num">
                                      <p:cBhvr additive="base">
                                        <p:cTn id="35" dur="500" fill="hold"/>
                                        <p:tgtEl>
                                          <p:spTgt spid="6"/>
                                        </p:tgtEl>
                                        <p:attrNameLst>
                                          <p:attrName>ppt_y</p:attrName>
                                        </p:attrNameLst>
                                      </p:cBhvr>
                                      <p:tavLst>
                                        <p:tav tm="0">
                                          <p:val>
                                            <p:strVal val="0-#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ppt_x"/>
                                          </p:val>
                                        </p:tav>
                                        <p:tav tm="100000">
                                          <p:val>
                                            <p:strVal val="#ppt_x"/>
                                          </p:val>
                                        </p:tav>
                                      </p:tavLst>
                                    </p:anim>
                                    <p:anim calcmode="lin" valueType="num">
                                      <p:cBhvr additive="base">
                                        <p:cTn id="3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平行四边形 26"/>
          <p:cNvSpPr/>
          <p:nvPr/>
        </p:nvSpPr>
        <p:spPr>
          <a:xfrm>
            <a:off x="914400" y="1394652"/>
            <a:ext cx="2333625" cy="1205285"/>
          </a:xfrm>
          <a:prstGeom prst="parallelogram">
            <a:avLst>
              <a:gd name="adj" fmla="val 35443"/>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a:endParaRPr lang="zh-CN" altLang="en-US" sz="700" dirty="0">
              <a:solidFill>
                <a:schemeClr val="tx1"/>
              </a:solidFill>
              <a:latin typeface="思源黑体 CN Light" pitchFamily="34" charset="-122"/>
              <a:ea typeface="思源黑体 CN Light" pitchFamily="34" charset="-122"/>
            </a:endParaRPr>
          </a:p>
        </p:txBody>
      </p:sp>
      <p:sp>
        <p:nvSpPr>
          <p:cNvPr id="28" name="平行四边形 27"/>
          <p:cNvSpPr/>
          <p:nvPr/>
        </p:nvSpPr>
        <p:spPr>
          <a:xfrm>
            <a:off x="3489722" y="1394652"/>
            <a:ext cx="2333625" cy="1205285"/>
          </a:xfrm>
          <a:prstGeom prst="parallelogram">
            <a:avLst>
              <a:gd name="adj" fmla="val 35443"/>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a:endParaRPr lang="zh-CN" altLang="en-US" sz="700" dirty="0">
              <a:solidFill>
                <a:schemeClr val="tx1"/>
              </a:solidFill>
              <a:latin typeface="思源黑体 CN Light" pitchFamily="34" charset="-122"/>
              <a:ea typeface="思源黑体 CN Light" pitchFamily="34" charset="-122"/>
            </a:endParaRPr>
          </a:p>
        </p:txBody>
      </p:sp>
      <p:sp>
        <p:nvSpPr>
          <p:cNvPr id="29" name="平行四边形 28"/>
          <p:cNvSpPr/>
          <p:nvPr/>
        </p:nvSpPr>
        <p:spPr>
          <a:xfrm>
            <a:off x="6090047" y="1394652"/>
            <a:ext cx="2333625" cy="1205285"/>
          </a:xfrm>
          <a:prstGeom prst="parallelogram">
            <a:avLst>
              <a:gd name="adj" fmla="val 35443"/>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a:endParaRPr lang="zh-CN" altLang="en-US" sz="700" dirty="0">
              <a:solidFill>
                <a:schemeClr val="tx1"/>
              </a:solidFill>
              <a:latin typeface="思源黑体 CN Light" pitchFamily="34" charset="-122"/>
              <a:ea typeface="思源黑体 CN Light" pitchFamily="34" charset="-122"/>
            </a:endParaRPr>
          </a:p>
        </p:txBody>
      </p:sp>
      <p:sp>
        <p:nvSpPr>
          <p:cNvPr id="30" name="平行四边形 29"/>
          <p:cNvSpPr/>
          <p:nvPr/>
        </p:nvSpPr>
        <p:spPr>
          <a:xfrm>
            <a:off x="2521744" y="1233869"/>
            <a:ext cx="1053704" cy="322759"/>
          </a:xfrm>
          <a:prstGeom prst="parallelogram">
            <a:avLst>
              <a:gd name="adj" fmla="val 3544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656" tIns="18613" rIns="14656" bIns="18613" anchor="ctr"/>
          <a:lstStyle/>
          <a:p>
            <a:pPr algn="ctr"/>
            <a:r>
              <a:rPr lang="zh-CN" altLang="en-US" sz="1300" dirty="0">
                <a:solidFill>
                  <a:schemeClr val="bg1"/>
                </a:solidFill>
                <a:latin typeface="思源黑体 CN Medium" pitchFamily="34" charset="-122"/>
                <a:ea typeface="思源黑体 CN Medium" pitchFamily="34" charset="-122"/>
              </a:rPr>
              <a:t>添加内容</a:t>
            </a:r>
          </a:p>
        </p:txBody>
      </p:sp>
      <p:sp>
        <p:nvSpPr>
          <p:cNvPr id="31" name="平行四边形 30"/>
          <p:cNvSpPr/>
          <p:nvPr/>
        </p:nvSpPr>
        <p:spPr>
          <a:xfrm>
            <a:off x="5094685" y="1233869"/>
            <a:ext cx="1053703" cy="322759"/>
          </a:xfrm>
          <a:prstGeom prst="parallelogram">
            <a:avLst>
              <a:gd name="adj" fmla="val 3544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656" tIns="18613" rIns="14656" bIns="18613" anchor="ctr"/>
          <a:lstStyle/>
          <a:p>
            <a:pPr algn="ctr"/>
            <a:r>
              <a:rPr lang="zh-CN" altLang="en-US" sz="1300" dirty="0">
                <a:solidFill>
                  <a:schemeClr val="bg1"/>
                </a:solidFill>
                <a:latin typeface="思源黑体 CN Medium" pitchFamily="34" charset="-122"/>
                <a:ea typeface="思源黑体 CN Medium" pitchFamily="34" charset="-122"/>
              </a:rPr>
              <a:t>添加内容</a:t>
            </a:r>
          </a:p>
        </p:txBody>
      </p:sp>
      <p:sp>
        <p:nvSpPr>
          <p:cNvPr id="32" name="平行四边形 31"/>
          <p:cNvSpPr/>
          <p:nvPr/>
        </p:nvSpPr>
        <p:spPr>
          <a:xfrm>
            <a:off x="7702154" y="1233869"/>
            <a:ext cx="1053703" cy="322759"/>
          </a:xfrm>
          <a:prstGeom prst="parallelogram">
            <a:avLst>
              <a:gd name="adj" fmla="val 3544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656" tIns="18613" rIns="14656" bIns="18613" anchor="ctr"/>
          <a:lstStyle/>
          <a:p>
            <a:pPr algn="ctr"/>
            <a:r>
              <a:rPr lang="zh-CN" altLang="en-US" sz="1100" dirty="0">
                <a:solidFill>
                  <a:schemeClr val="bg1"/>
                </a:solidFill>
                <a:latin typeface="思源黑体 CN Medium" pitchFamily="34" charset="-122"/>
                <a:ea typeface="思源黑体 CN Medium" pitchFamily="34" charset="-122"/>
              </a:rPr>
              <a:t>添加内容</a:t>
            </a:r>
          </a:p>
        </p:txBody>
      </p:sp>
      <p:sp>
        <p:nvSpPr>
          <p:cNvPr id="33" name="TextBox 32"/>
          <p:cNvSpPr txBox="1">
            <a:spLocks noChangeArrowheads="1"/>
          </p:cNvSpPr>
          <p:nvPr/>
        </p:nvSpPr>
        <p:spPr bwMode="auto">
          <a:xfrm>
            <a:off x="829866" y="2838136"/>
            <a:ext cx="2043113" cy="677765"/>
          </a:xfrm>
          <a:prstGeom prst="rect">
            <a:avLst/>
          </a:prstGeom>
          <a:noFill/>
          <a:ln w="9525">
            <a:noFill/>
            <a:miter lim="800000"/>
            <a:headEnd/>
            <a:tailEnd/>
          </a:ln>
        </p:spPr>
        <p:txBody>
          <a:bodyPr lIns="37226" tIns="18613" rIns="37226" bIns="18613">
            <a:spAutoFit/>
          </a:bodyPr>
          <a:lstStyle/>
          <a:p>
            <a:pPr algn="just">
              <a:lnSpc>
                <a:spcPct val="130000"/>
              </a:lnSpc>
            </a:pPr>
            <a:r>
              <a:rPr lang="zh-CN" altLang="en-US" sz="800" dirty="0">
                <a:solidFill>
                  <a:schemeClr val="bg1">
                    <a:lumMod val="6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26" name="TextBox 33"/>
          <p:cNvSpPr txBox="1">
            <a:spLocks noChangeArrowheads="1"/>
          </p:cNvSpPr>
          <p:nvPr/>
        </p:nvSpPr>
        <p:spPr bwMode="auto">
          <a:xfrm>
            <a:off x="3477817" y="2838136"/>
            <a:ext cx="1934765" cy="517721"/>
          </a:xfrm>
          <a:prstGeom prst="rect">
            <a:avLst/>
          </a:prstGeom>
          <a:noFill/>
          <a:ln w="9525">
            <a:noFill/>
            <a:miter lim="800000"/>
            <a:headEnd/>
            <a:tailEnd/>
          </a:ln>
        </p:spPr>
        <p:txBody>
          <a:bodyPr lIns="37226" tIns="18613" rIns="37226" bIns="18613">
            <a:spAutoFit/>
          </a:bodyPr>
          <a:lstStyle/>
          <a:p>
            <a:pPr algn="just">
              <a:lnSpc>
                <a:spcPct val="130000"/>
              </a:lnSpc>
            </a:pPr>
            <a:r>
              <a:rPr lang="zh-CN" altLang="en-US" sz="800" dirty="0">
                <a:solidFill>
                  <a:schemeClr val="bg1">
                    <a:lumMod val="6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40" name="TextBox 34"/>
          <p:cNvSpPr txBox="1">
            <a:spLocks noChangeArrowheads="1"/>
          </p:cNvSpPr>
          <p:nvPr/>
        </p:nvSpPr>
        <p:spPr bwMode="auto">
          <a:xfrm>
            <a:off x="6090047" y="2838136"/>
            <a:ext cx="1922859" cy="517721"/>
          </a:xfrm>
          <a:prstGeom prst="rect">
            <a:avLst/>
          </a:prstGeom>
          <a:noFill/>
          <a:ln w="9525">
            <a:noFill/>
            <a:miter lim="800000"/>
            <a:headEnd/>
            <a:tailEnd/>
          </a:ln>
        </p:spPr>
        <p:txBody>
          <a:bodyPr lIns="37226" tIns="18613" rIns="37226" bIns="18613">
            <a:spAutoFit/>
          </a:bodyPr>
          <a:lstStyle/>
          <a:p>
            <a:pPr algn="just">
              <a:lnSpc>
                <a:spcPct val="130000"/>
              </a:lnSpc>
            </a:pPr>
            <a:r>
              <a:rPr lang="zh-CN" altLang="en-US" sz="800" dirty="0">
                <a:solidFill>
                  <a:schemeClr val="bg1">
                    <a:lumMod val="6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41" name="矩形 30"/>
          <p:cNvSpPr>
            <a:spLocks noChangeArrowheads="1"/>
          </p:cNvSpPr>
          <p:nvPr/>
        </p:nvSpPr>
        <p:spPr bwMode="auto">
          <a:xfrm>
            <a:off x="2191942" y="4099397"/>
            <a:ext cx="4954190" cy="442415"/>
          </a:xfrm>
          <a:prstGeom prst="rect">
            <a:avLst/>
          </a:prstGeom>
          <a:noFill/>
          <a:ln w="9525">
            <a:noFill/>
            <a:miter lim="800000"/>
            <a:headEnd/>
            <a:tailEnd/>
          </a:ln>
        </p:spPr>
        <p:txBody>
          <a:bodyPr lIns="41897" tIns="20948" rIns="41897" bIns="20948">
            <a:spAutoFit/>
          </a:bodyPr>
          <a:lstStyle/>
          <a:p>
            <a:pPr algn="ctr">
              <a:lnSpc>
                <a:spcPct val="130000"/>
              </a:lnSpc>
            </a:pPr>
            <a:r>
              <a:rPr lang="zh-CN" altLang="en-US" sz="1000" dirty="0">
                <a:solidFill>
                  <a:schemeClr val="bg1">
                    <a:lumMod val="6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42" name="丁字箭头 41"/>
          <p:cNvSpPr/>
          <p:nvPr/>
        </p:nvSpPr>
        <p:spPr>
          <a:xfrm flipV="1">
            <a:off x="914401" y="3739717"/>
            <a:ext cx="7098506" cy="265592"/>
          </a:xfrm>
          <a:prstGeom prst="leftRightUpArrow">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fontAlgn="auto"/>
            <a:endParaRPr lang="zh-CN" altLang="en-US" noProof="1"/>
          </a:p>
        </p:txBody>
      </p:sp>
    </p:spTree>
    <p:extLst>
      <p:ext uri="{BB962C8B-B14F-4D97-AF65-F5344CB8AC3E}">
        <p14:creationId xmlns:p14="http://schemas.microsoft.com/office/powerpoint/2010/main" val="1140005999"/>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anim calcmode="lin" valueType="num">
                                      <p:cBhvr>
                                        <p:cTn id="8" dur="500" fill="hold"/>
                                        <p:tgtEl>
                                          <p:spTgt spid="27"/>
                                        </p:tgtEl>
                                        <p:attrNameLst>
                                          <p:attrName>ppt_x</p:attrName>
                                        </p:attrNameLst>
                                      </p:cBhvr>
                                      <p:tavLst>
                                        <p:tav tm="0">
                                          <p:val>
                                            <p:strVal val="#ppt_x"/>
                                          </p:val>
                                        </p:tav>
                                        <p:tav tm="100000">
                                          <p:val>
                                            <p:strVal val="#ppt_x"/>
                                          </p:val>
                                        </p:tav>
                                      </p:tavLst>
                                    </p:anim>
                                    <p:anim calcmode="lin" valueType="num">
                                      <p:cBhvr>
                                        <p:cTn id="9" dur="5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anim calcmode="lin" valueType="num">
                                      <p:cBhvr>
                                        <p:cTn id="14" dur="500" fill="hold"/>
                                        <p:tgtEl>
                                          <p:spTgt spid="28"/>
                                        </p:tgtEl>
                                        <p:attrNameLst>
                                          <p:attrName>ppt_x</p:attrName>
                                        </p:attrNameLst>
                                      </p:cBhvr>
                                      <p:tavLst>
                                        <p:tav tm="0">
                                          <p:val>
                                            <p:strVal val="#ppt_x"/>
                                          </p:val>
                                        </p:tav>
                                        <p:tav tm="100000">
                                          <p:val>
                                            <p:strVal val="#ppt_x"/>
                                          </p:val>
                                        </p:tav>
                                      </p:tavLst>
                                    </p:anim>
                                    <p:anim calcmode="lin" valueType="num">
                                      <p:cBhvr>
                                        <p:cTn id="15" dur="5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anim calcmode="lin" valueType="num">
                                      <p:cBhvr>
                                        <p:cTn id="20" dur="500" fill="hold"/>
                                        <p:tgtEl>
                                          <p:spTgt spid="29"/>
                                        </p:tgtEl>
                                        <p:attrNameLst>
                                          <p:attrName>ppt_x</p:attrName>
                                        </p:attrNameLst>
                                      </p:cBhvr>
                                      <p:tavLst>
                                        <p:tav tm="0">
                                          <p:val>
                                            <p:strVal val="#ppt_x"/>
                                          </p:val>
                                        </p:tav>
                                        <p:tav tm="100000">
                                          <p:val>
                                            <p:strVal val="#ppt_x"/>
                                          </p:val>
                                        </p:tav>
                                      </p:tavLst>
                                    </p:anim>
                                    <p:anim calcmode="lin" valueType="num">
                                      <p:cBhvr>
                                        <p:cTn id="21" dur="500" fill="hold"/>
                                        <p:tgtEl>
                                          <p:spTgt spid="2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 presetClass="entr" presetSubtype="2"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ppt_x</p:attrName>
                                        </p:attrNameLst>
                                      </p:cBhvr>
                                      <p:tavLst>
                                        <p:tav tm="0">
                                          <p:val>
                                            <p:strVal val="1+#ppt_w/2"/>
                                          </p:val>
                                        </p:tav>
                                        <p:tav tm="100000">
                                          <p:val>
                                            <p:strVal val="#ppt_x"/>
                                          </p:val>
                                        </p:tav>
                                      </p:tavLst>
                                    </p:anim>
                                    <p:anim calcmode="lin" valueType="num">
                                      <p:cBhvr>
                                        <p:cTn id="26" dur="500" fill="hold"/>
                                        <p:tgtEl>
                                          <p:spTgt spid="30"/>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p:cTn id="29" dur="500" fill="hold"/>
                                        <p:tgtEl>
                                          <p:spTgt spid="31"/>
                                        </p:tgtEl>
                                        <p:attrNameLst>
                                          <p:attrName>ppt_x</p:attrName>
                                        </p:attrNameLst>
                                      </p:cBhvr>
                                      <p:tavLst>
                                        <p:tav tm="0">
                                          <p:val>
                                            <p:strVal val="1+#ppt_w/2"/>
                                          </p:val>
                                        </p:tav>
                                        <p:tav tm="100000">
                                          <p:val>
                                            <p:strVal val="#ppt_x"/>
                                          </p:val>
                                        </p:tav>
                                      </p:tavLst>
                                    </p:anim>
                                    <p:anim calcmode="lin" valueType="num">
                                      <p:cBhvr>
                                        <p:cTn id="30" dur="500" fill="hold"/>
                                        <p:tgtEl>
                                          <p:spTgt spid="31"/>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p:cTn id="33" dur="500" fill="hold"/>
                                        <p:tgtEl>
                                          <p:spTgt spid="32"/>
                                        </p:tgtEl>
                                        <p:attrNameLst>
                                          <p:attrName>ppt_x</p:attrName>
                                        </p:attrNameLst>
                                      </p:cBhvr>
                                      <p:tavLst>
                                        <p:tav tm="0">
                                          <p:val>
                                            <p:strVal val="1+#ppt_w/2"/>
                                          </p:val>
                                        </p:tav>
                                        <p:tav tm="100000">
                                          <p:val>
                                            <p:strVal val="#ppt_x"/>
                                          </p:val>
                                        </p:tav>
                                      </p:tavLst>
                                    </p:anim>
                                    <p:anim calcmode="lin" valueType="num">
                                      <p:cBhvr>
                                        <p:cTn id="34" dur="500" fill="hold"/>
                                        <p:tgtEl>
                                          <p:spTgt spid="32"/>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14" presetClass="entr" presetSubtype="10" fill="hold" grpId="0"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randombar(horizontal)">
                                      <p:cBhvr>
                                        <p:cTn id="38" dur="500"/>
                                        <p:tgtEl>
                                          <p:spTgt spid="33"/>
                                        </p:tgtEl>
                                      </p:cBhvr>
                                    </p:animEffect>
                                  </p:childTnLst>
                                </p:cTn>
                              </p:par>
                            </p:childTnLst>
                          </p:cTn>
                        </p:par>
                        <p:par>
                          <p:cTn id="39" fill="hold">
                            <p:stCondLst>
                              <p:cond delay="2500"/>
                            </p:stCondLst>
                            <p:childTnLst>
                              <p:par>
                                <p:cTn id="40" presetID="14" presetClass="entr" presetSubtype="1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randombar(horizontal)">
                                      <p:cBhvr>
                                        <p:cTn id="42" dur="500"/>
                                        <p:tgtEl>
                                          <p:spTgt spid="26"/>
                                        </p:tgtEl>
                                      </p:cBhvr>
                                    </p:animEffect>
                                  </p:childTnLst>
                                </p:cTn>
                              </p:par>
                            </p:childTnLst>
                          </p:cTn>
                        </p:par>
                        <p:par>
                          <p:cTn id="43" fill="hold">
                            <p:stCondLst>
                              <p:cond delay="3000"/>
                            </p:stCondLst>
                            <p:childTnLst>
                              <p:par>
                                <p:cTn id="44" presetID="14" presetClass="entr" presetSubtype="10"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randombar(horizontal)">
                                      <p:cBhvr>
                                        <p:cTn id="46" dur="500"/>
                                        <p:tgtEl>
                                          <p:spTgt spid="40"/>
                                        </p:tgtEl>
                                      </p:cBhvr>
                                    </p:animEffect>
                                  </p:childTnLst>
                                </p:cTn>
                              </p:par>
                            </p:childTnLst>
                          </p:cTn>
                        </p:par>
                        <p:par>
                          <p:cTn id="47" fill="hold">
                            <p:stCondLst>
                              <p:cond delay="3500"/>
                            </p:stCondLst>
                            <p:childTnLst>
                              <p:par>
                                <p:cTn id="48" presetID="22" presetClass="entr" presetSubtype="1"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wipe(up)">
                                      <p:cBhvr>
                                        <p:cTn id="50" dur="500"/>
                                        <p:tgtEl>
                                          <p:spTgt spid="42"/>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nimBg="1"/>
      <p:bldP spid="28" grpId="0" bldLvl="0" animBg="1"/>
      <p:bldP spid="29" grpId="0" bldLvl="0" animBg="1"/>
      <p:bldP spid="30" grpId="0" bldLvl="0" animBg="1"/>
      <p:bldP spid="31" grpId="0" bldLvl="0" animBg="1"/>
      <p:bldP spid="32" grpId="0" bldLvl="0" animBg="1"/>
      <p:bldP spid="33" grpId="0"/>
      <p:bldP spid="26" grpId="0"/>
      <p:bldP spid="40" grpId="0"/>
      <p:bldP spid="41" grpId="0"/>
      <p:bldP spid="42"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五边形 230"/>
          <p:cNvSpPr/>
          <p:nvPr/>
        </p:nvSpPr>
        <p:spPr>
          <a:xfrm flipH="1">
            <a:off x="1908400" y="2760941"/>
            <a:ext cx="2252381" cy="383136"/>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232" name="五边形 231"/>
          <p:cNvSpPr/>
          <p:nvPr/>
        </p:nvSpPr>
        <p:spPr>
          <a:xfrm flipH="1">
            <a:off x="2775571" y="3215888"/>
            <a:ext cx="1385210" cy="383136"/>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233" name="五边形 232"/>
          <p:cNvSpPr/>
          <p:nvPr/>
        </p:nvSpPr>
        <p:spPr>
          <a:xfrm flipH="1">
            <a:off x="2248604" y="3670836"/>
            <a:ext cx="1912176" cy="383136"/>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234" name="五边形 233"/>
          <p:cNvSpPr/>
          <p:nvPr/>
        </p:nvSpPr>
        <p:spPr>
          <a:xfrm flipH="1">
            <a:off x="1403648" y="4125784"/>
            <a:ext cx="2757132" cy="383136"/>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238" name="TextBox 159"/>
          <p:cNvSpPr txBox="1"/>
          <p:nvPr/>
        </p:nvSpPr>
        <p:spPr>
          <a:xfrm>
            <a:off x="3596142" y="2833379"/>
            <a:ext cx="451086"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itchFamily="34" charset="-122"/>
                <a:ea typeface="微软雅黑" pitchFamily="34" charset="-122"/>
              </a:rPr>
              <a:t>73%</a:t>
            </a:r>
            <a:endParaRPr lang="zh-CN" altLang="en-US" sz="1100" b="1" dirty="0">
              <a:solidFill>
                <a:schemeClr val="bg1"/>
              </a:solidFill>
              <a:latin typeface="微软雅黑" pitchFamily="34" charset="-122"/>
              <a:ea typeface="微软雅黑" pitchFamily="34" charset="-122"/>
            </a:endParaRPr>
          </a:p>
        </p:txBody>
      </p:sp>
      <p:sp>
        <p:nvSpPr>
          <p:cNvPr id="239" name="TextBox 160"/>
          <p:cNvSpPr txBox="1"/>
          <p:nvPr/>
        </p:nvSpPr>
        <p:spPr>
          <a:xfrm>
            <a:off x="3588928" y="3291945"/>
            <a:ext cx="451086"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itchFamily="34" charset="-122"/>
                <a:ea typeface="微软雅黑" pitchFamily="34" charset="-122"/>
              </a:rPr>
              <a:t>30%</a:t>
            </a:r>
            <a:endParaRPr lang="zh-CN" altLang="en-US" sz="1100" b="1" dirty="0">
              <a:solidFill>
                <a:schemeClr val="bg1"/>
              </a:solidFill>
              <a:latin typeface="微软雅黑" pitchFamily="34" charset="-122"/>
              <a:ea typeface="微软雅黑" pitchFamily="34" charset="-122"/>
            </a:endParaRPr>
          </a:p>
        </p:txBody>
      </p:sp>
      <p:sp>
        <p:nvSpPr>
          <p:cNvPr id="240" name="TextBox 161"/>
          <p:cNvSpPr txBox="1"/>
          <p:nvPr/>
        </p:nvSpPr>
        <p:spPr>
          <a:xfrm>
            <a:off x="3588929" y="3746952"/>
            <a:ext cx="451086"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itchFamily="34" charset="-122"/>
                <a:ea typeface="微软雅黑" pitchFamily="34" charset="-122"/>
              </a:rPr>
              <a:t>50%</a:t>
            </a:r>
            <a:endParaRPr lang="zh-CN" altLang="en-US" sz="1100" b="1" dirty="0">
              <a:solidFill>
                <a:schemeClr val="bg1"/>
              </a:solidFill>
              <a:latin typeface="微软雅黑" pitchFamily="34" charset="-122"/>
              <a:ea typeface="微软雅黑" pitchFamily="34" charset="-122"/>
            </a:endParaRPr>
          </a:p>
        </p:txBody>
      </p:sp>
      <p:sp>
        <p:nvSpPr>
          <p:cNvPr id="241" name="TextBox 162"/>
          <p:cNvSpPr txBox="1"/>
          <p:nvPr/>
        </p:nvSpPr>
        <p:spPr>
          <a:xfrm>
            <a:off x="3608166" y="4206349"/>
            <a:ext cx="451085"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itchFamily="34" charset="-122"/>
                <a:ea typeface="微软雅黑" pitchFamily="34" charset="-122"/>
              </a:rPr>
              <a:t>75%</a:t>
            </a:r>
            <a:endParaRPr lang="zh-CN" altLang="en-US" sz="1100" b="1" dirty="0">
              <a:solidFill>
                <a:schemeClr val="bg1"/>
              </a:solidFill>
              <a:latin typeface="微软雅黑" pitchFamily="34" charset="-122"/>
              <a:ea typeface="微软雅黑" pitchFamily="34" charset="-122"/>
            </a:endParaRPr>
          </a:p>
        </p:txBody>
      </p:sp>
      <p:sp>
        <p:nvSpPr>
          <p:cNvPr id="245" name="五边形 244"/>
          <p:cNvSpPr/>
          <p:nvPr/>
        </p:nvSpPr>
        <p:spPr>
          <a:xfrm>
            <a:off x="4887418" y="2762933"/>
            <a:ext cx="1149664" cy="383136"/>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a:solidFill>
                <a:schemeClr val="bg1"/>
              </a:solidFill>
              <a:latin typeface="微软雅黑" pitchFamily="34" charset="-122"/>
              <a:ea typeface="微软雅黑" pitchFamily="34" charset="-122"/>
            </a:endParaRPr>
          </a:p>
        </p:txBody>
      </p:sp>
      <p:sp>
        <p:nvSpPr>
          <p:cNvPr id="246" name="五边形 245"/>
          <p:cNvSpPr/>
          <p:nvPr/>
        </p:nvSpPr>
        <p:spPr>
          <a:xfrm>
            <a:off x="4887419" y="3217880"/>
            <a:ext cx="2170277" cy="383136"/>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247" name="五边形 246"/>
          <p:cNvSpPr/>
          <p:nvPr/>
        </p:nvSpPr>
        <p:spPr>
          <a:xfrm>
            <a:off x="4887418" y="3672828"/>
            <a:ext cx="1360817" cy="383136"/>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a:solidFill>
                <a:schemeClr val="bg1"/>
              </a:solidFill>
              <a:latin typeface="微软雅黑" pitchFamily="34" charset="-122"/>
              <a:ea typeface="微软雅黑" pitchFamily="34" charset="-122"/>
            </a:endParaRPr>
          </a:p>
        </p:txBody>
      </p:sp>
      <p:sp>
        <p:nvSpPr>
          <p:cNvPr id="248" name="五边形 247"/>
          <p:cNvSpPr/>
          <p:nvPr/>
        </p:nvSpPr>
        <p:spPr>
          <a:xfrm>
            <a:off x="4887418" y="4127775"/>
            <a:ext cx="2900981" cy="383136"/>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itchFamily="34" charset="-122"/>
              <a:ea typeface="微软雅黑" pitchFamily="34" charset="-122"/>
            </a:endParaRPr>
          </a:p>
        </p:txBody>
      </p:sp>
      <p:sp>
        <p:nvSpPr>
          <p:cNvPr id="252" name="TextBox 173"/>
          <p:cNvSpPr txBox="1"/>
          <p:nvPr/>
        </p:nvSpPr>
        <p:spPr>
          <a:xfrm>
            <a:off x="5023219" y="2839850"/>
            <a:ext cx="451086"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itchFamily="34" charset="-122"/>
                <a:ea typeface="微软雅黑" pitchFamily="34" charset="-122"/>
              </a:rPr>
              <a:t>20%</a:t>
            </a:r>
            <a:endParaRPr lang="zh-CN" altLang="en-US" sz="1100" b="1" dirty="0">
              <a:solidFill>
                <a:schemeClr val="bg1"/>
              </a:solidFill>
              <a:latin typeface="微软雅黑" pitchFamily="34" charset="-122"/>
              <a:ea typeface="微软雅黑" pitchFamily="34" charset="-122"/>
            </a:endParaRPr>
          </a:p>
        </p:txBody>
      </p:sp>
      <p:sp>
        <p:nvSpPr>
          <p:cNvPr id="253" name="TextBox 174"/>
          <p:cNvSpPr txBox="1"/>
          <p:nvPr/>
        </p:nvSpPr>
        <p:spPr>
          <a:xfrm>
            <a:off x="5023218" y="3287407"/>
            <a:ext cx="451086"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itchFamily="34" charset="-122"/>
                <a:ea typeface="微软雅黑" pitchFamily="34" charset="-122"/>
              </a:rPr>
              <a:t>56%</a:t>
            </a:r>
            <a:endParaRPr lang="zh-CN" altLang="en-US" sz="1100" b="1" dirty="0">
              <a:solidFill>
                <a:schemeClr val="bg1"/>
              </a:solidFill>
              <a:latin typeface="微软雅黑" pitchFamily="34" charset="-122"/>
              <a:ea typeface="微软雅黑" pitchFamily="34" charset="-122"/>
            </a:endParaRPr>
          </a:p>
        </p:txBody>
      </p:sp>
      <p:sp>
        <p:nvSpPr>
          <p:cNvPr id="254" name="TextBox 175"/>
          <p:cNvSpPr txBox="1"/>
          <p:nvPr/>
        </p:nvSpPr>
        <p:spPr>
          <a:xfrm>
            <a:off x="5023220" y="3746951"/>
            <a:ext cx="451085"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itchFamily="34" charset="-122"/>
                <a:ea typeface="微软雅黑" pitchFamily="34" charset="-122"/>
              </a:rPr>
              <a:t>29%</a:t>
            </a:r>
            <a:endParaRPr lang="zh-CN" altLang="en-US" sz="1100" b="1" dirty="0">
              <a:solidFill>
                <a:schemeClr val="bg1"/>
              </a:solidFill>
              <a:latin typeface="微软雅黑" pitchFamily="34" charset="-122"/>
              <a:ea typeface="微软雅黑" pitchFamily="34" charset="-122"/>
            </a:endParaRPr>
          </a:p>
        </p:txBody>
      </p:sp>
      <p:sp>
        <p:nvSpPr>
          <p:cNvPr id="255" name="TextBox 176"/>
          <p:cNvSpPr txBox="1"/>
          <p:nvPr/>
        </p:nvSpPr>
        <p:spPr>
          <a:xfrm>
            <a:off x="5035952" y="4203891"/>
            <a:ext cx="451086"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itchFamily="34" charset="-122"/>
                <a:ea typeface="微软雅黑" pitchFamily="34" charset="-122"/>
              </a:rPr>
              <a:t>77%</a:t>
            </a:r>
            <a:endParaRPr lang="zh-CN" altLang="en-US" sz="1100" b="1" dirty="0">
              <a:solidFill>
                <a:schemeClr val="bg1"/>
              </a:solidFill>
              <a:latin typeface="微软雅黑" pitchFamily="34" charset="-122"/>
              <a:ea typeface="微软雅黑" pitchFamily="34" charset="-122"/>
            </a:endParaRPr>
          </a:p>
        </p:txBody>
      </p:sp>
      <p:sp>
        <p:nvSpPr>
          <p:cNvPr id="259" name="TextBox 180"/>
          <p:cNvSpPr txBox="1"/>
          <p:nvPr/>
        </p:nvSpPr>
        <p:spPr>
          <a:xfrm>
            <a:off x="4238724" y="2840281"/>
            <a:ext cx="571310" cy="242449"/>
          </a:xfrm>
          <a:prstGeom prst="rect">
            <a:avLst/>
          </a:prstGeom>
          <a:noFill/>
        </p:spPr>
        <p:txBody>
          <a:bodyPr wrap="none" lIns="68580" tIns="34290" rIns="68580" bIns="34290" rtlCol="0">
            <a:spAutoFit/>
          </a:bodyPr>
          <a:lstStyle/>
          <a:p>
            <a:pPr algn="ctr"/>
            <a:r>
              <a:rPr lang="zh-CN" altLang="en-US" sz="1100" dirty="0">
                <a:solidFill>
                  <a:schemeClr val="tx1">
                    <a:lumMod val="75000"/>
                    <a:lumOff val="25000"/>
                  </a:schemeClr>
                </a:solidFill>
                <a:latin typeface="微软雅黑" pitchFamily="34" charset="-122"/>
                <a:ea typeface="微软雅黑" pitchFamily="34" charset="-122"/>
              </a:rPr>
              <a:t>项目一</a:t>
            </a:r>
          </a:p>
        </p:txBody>
      </p:sp>
      <p:sp>
        <p:nvSpPr>
          <p:cNvPr id="260" name="TextBox 181"/>
          <p:cNvSpPr txBox="1"/>
          <p:nvPr/>
        </p:nvSpPr>
        <p:spPr>
          <a:xfrm>
            <a:off x="4238724" y="3292003"/>
            <a:ext cx="571310" cy="242449"/>
          </a:xfrm>
          <a:prstGeom prst="rect">
            <a:avLst/>
          </a:prstGeom>
          <a:noFill/>
        </p:spPr>
        <p:txBody>
          <a:bodyPr wrap="none" lIns="68580" tIns="34290" rIns="68580" bIns="34290" rtlCol="0">
            <a:spAutoFit/>
          </a:bodyPr>
          <a:lstStyle/>
          <a:p>
            <a:pPr algn="ctr"/>
            <a:r>
              <a:rPr lang="zh-CN" altLang="en-US" sz="1100" dirty="0">
                <a:solidFill>
                  <a:schemeClr val="tx1">
                    <a:lumMod val="75000"/>
                    <a:lumOff val="25000"/>
                  </a:schemeClr>
                </a:solidFill>
                <a:latin typeface="微软雅黑" pitchFamily="34" charset="-122"/>
                <a:ea typeface="微软雅黑" pitchFamily="34" charset="-122"/>
              </a:rPr>
              <a:t>项目二</a:t>
            </a:r>
          </a:p>
        </p:txBody>
      </p:sp>
      <p:sp>
        <p:nvSpPr>
          <p:cNvPr id="261" name="TextBox 182"/>
          <p:cNvSpPr txBox="1"/>
          <p:nvPr/>
        </p:nvSpPr>
        <p:spPr>
          <a:xfrm>
            <a:off x="4238898" y="3746951"/>
            <a:ext cx="571310" cy="242449"/>
          </a:xfrm>
          <a:prstGeom prst="rect">
            <a:avLst/>
          </a:prstGeom>
          <a:noFill/>
        </p:spPr>
        <p:txBody>
          <a:bodyPr wrap="none" lIns="68580" tIns="34290" rIns="68580" bIns="34290" rtlCol="0">
            <a:spAutoFit/>
          </a:bodyPr>
          <a:lstStyle/>
          <a:p>
            <a:pPr algn="ctr"/>
            <a:r>
              <a:rPr lang="zh-CN" altLang="en-US" sz="1100" dirty="0">
                <a:solidFill>
                  <a:schemeClr val="tx1">
                    <a:lumMod val="75000"/>
                    <a:lumOff val="25000"/>
                  </a:schemeClr>
                </a:solidFill>
                <a:latin typeface="微软雅黑" pitchFamily="34" charset="-122"/>
                <a:ea typeface="微软雅黑" pitchFamily="34" charset="-122"/>
              </a:rPr>
              <a:t>项目三</a:t>
            </a:r>
          </a:p>
        </p:txBody>
      </p:sp>
      <p:sp>
        <p:nvSpPr>
          <p:cNvPr id="262" name="TextBox 183"/>
          <p:cNvSpPr txBox="1"/>
          <p:nvPr/>
        </p:nvSpPr>
        <p:spPr>
          <a:xfrm>
            <a:off x="4238898" y="4203891"/>
            <a:ext cx="571310" cy="242449"/>
          </a:xfrm>
          <a:prstGeom prst="rect">
            <a:avLst/>
          </a:prstGeom>
          <a:noFill/>
        </p:spPr>
        <p:txBody>
          <a:bodyPr wrap="none" lIns="68580" tIns="34290" rIns="68580" bIns="34290" rtlCol="0">
            <a:spAutoFit/>
          </a:bodyPr>
          <a:lstStyle/>
          <a:p>
            <a:pPr algn="ctr"/>
            <a:r>
              <a:rPr lang="zh-CN" altLang="en-US" sz="1100" dirty="0">
                <a:solidFill>
                  <a:schemeClr val="tx1">
                    <a:lumMod val="75000"/>
                    <a:lumOff val="25000"/>
                  </a:schemeClr>
                </a:solidFill>
                <a:latin typeface="微软雅黑" pitchFamily="34" charset="-122"/>
                <a:ea typeface="微软雅黑" pitchFamily="34" charset="-122"/>
              </a:rPr>
              <a:t>项目四</a:t>
            </a:r>
          </a:p>
        </p:txBody>
      </p:sp>
      <p:sp>
        <p:nvSpPr>
          <p:cNvPr id="266" name="Oval 4"/>
          <p:cNvSpPr/>
          <p:nvPr/>
        </p:nvSpPr>
        <p:spPr>
          <a:xfrm>
            <a:off x="4885538" y="1068927"/>
            <a:ext cx="720153" cy="679450"/>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r>
              <a:rPr lang="en-US" sz="1100" b="1" dirty="0">
                <a:solidFill>
                  <a:schemeClr val="bg1"/>
                </a:solidFill>
                <a:latin typeface="微软雅黑" pitchFamily="34" charset="-122"/>
                <a:ea typeface="微软雅黑" pitchFamily="34" charset="-122"/>
              </a:rPr>
              <a:t>2017</a:t>
            </a:r>
          </a:p>
        </p:txBody>
      </p:sp>
      <p:sp>
        <p:nvSpPr>
          <p:cNvPr id="267" name="Oval 5"/>
          <p:cNvSpPr/>
          <p:nvPr/>
        </p:nvSpPr>
        <p:spPr>
          <a:xfrm>
            <a:off x="3451247" y="1068927"/>
            <a:ext cx="720153" cy="679450"/>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r>
              <a:rPr lang="en-US" altLang="zh-CN" sz="1100" b="1" dirty="0">
                <a:solidFill>
                  <a:schemeClr val="bg1"/>
                </a:solidFill>
                <a:latin typeface="微软雅黑" pitchFamily="34" charset="-122"/>
                <a:ea typeface="微软雅黑" pitchFamily="34" charset="-122"/>
              </a:rPr>
              <a:t>2016</a:t>
            </a:r>
            <a:endParaRPr lang="en-US" sz="1100" b="1" dirty="0">
              <a:solidFill>
                <a:schemeClr val="bg1"/>
              </a:solidFill>
              <a:latin typeface="微软雅黑" pitchFamily="34" charset="-122"/>
              <a:ea typeface="微软雅黑" pitchFamily="34" charset="-122"/>
            </a:endParaRPr>
          </a:p>
        </p:txBody>
      </p:sp>
      <p:sp>
        <p:nvSpPr>
          <p:cNvPr id="268" name="Text Box 10"/>
          <p:cNvSpPr txBox="1">
            <a:spLocks noChangeArrowheads="1"/>
          </p:cNvSpPr>
          <p:nvPr/>
        </p:nvSpPr>
        <p:spPr bwMode="auto">
          <a:xfrm>
            <a:off x="4887419" y="1779917"/>
            <a:ext cx="2057400" cy="814838"/>
          </a:xfrm>
          <a:prstGeom prst="rect">
            <a:avLst/>
          </a:prstGeom>
          <a:noFill/>
          <a:ln w="9525">
            <a:noFill/>
            <a:miter lim="800000"/>
            <a:headEnd/>
            <a:tailEnd/>
          </a:ln>
        </p:spPr>
        <p:txBody>
          <a:bodyPr wrap="square" lIns="34290" tIns="17145" rIns="34290" bIns="17145">
            <a:spAutoFit/>
          </a:bodyPr>
          <a:lstStyle/>
          <a:p>
            <a:pPr defTabSz="816174">
              <a:lnSpc>
                <a:spcPct val="130000"/>
              </a:lnSpc>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单击此处添加标题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defTabSz="816174">
              <a:lnSpc>
                <a:spcPct val="130000"/>
              </a:lnSpc>
            </a:pPr>
            <a:r>
              <a:rPr lang="zh-CN" altLang="en-US" sz="900" dirty="0">
                <a:solidFill>
                  <a:schemeClr val="tx1">
                    <a:lumMod val="50000"/>
                    <a:lumOff val="50000"/>
                  </a:schemeClr>
                </a:solidFill>
                <a:latin typeface="微软雅黑" pitchFamily="34" charset="-122"/>
                <a:ea typeface="微软雅黑" pitchFamily="34" charset="-122"/>
                <a:cs typeface="Open Sans" pitchFamily="34" charset="0"/>
              </a:rPr>
              <a:t>您的内容打在这里，或者通过复制您的文本后，在此框中选择粘贴，并选择只保留文字。</a:t>
            </a:r>
            <a:endParaRPr lang="en-US" sz="900" dirty="0">
              <a:solidFill>
                <a:schemeClr val="tx1">
                  <a:lumMod val="50000"/>
                  <a:lumOff val="50000"/>
                </a:schemeClr>
              </a:solidFill>
              <a:latin typeface="微软雅黑" pitchFamily="34" charset="-122"/>
              <a:ea typeface="微软雅黑" pitchFamily="34" charset="-122"/>
              <a:cs typeface="Open Sans" pitchFamily="34" charset="0"/>
            </a:endParaRPr>
          </a:p>
        </p:txBody>
      </p:sp>
      <p:sp>
        <p:nvSpPr>
          <p:cNvPr id="269" name="Text Box 10"/>
          <p:cNvSpPr txBox="1">
            <a:spLocks noChangeArrowheads="1"/>
          </p:cNvSpPr>
          <p:nvPr/>
        </p:nvSpPr>
        <p:spPr bwMode="auto">
          <a:xfrm>
            <a:off x="2114000" y="1779916"/>
            <a:ext cx="2057400" cy="814838"/>
          </a:xfrm>
          <a:prstGeom prst="rect">
            <a:avLst/>
          </a:prstGeom>
          <a:noFill/>
          <a:ln w="9525">
            <a:noFill/>
            <a:miter lim="800000"/>
            <a:headEnd/>
            <a:tailEnd/>
          </a:ln>
        </p:spPr>
        <p:txBody>
          <a:bodyPr wrap="square" lIns="34290" tIns="17145" rIns="34290" bIns="17145">
            <a:spAutoFit/>
          </a:bodyPr>
          <a:lstStyle/>
          <a:p>
            <a:pPr algn="r" defTabSz="816174">
              <a:lnSpc>
                <a:spcPct val="130000"/>
              </a:lnSpc>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单击此处添加标题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r" defTabSz="816174">
              <a:lnSpc>
                <a:spcPct val="130000"/>
              </a:lnSpc>
            </a:pPr>
            <a:r>
              <a:rPr lang="zh-CN" altLang="en-US" sz="900" dirty="0">
                <a:solidFill>
                  <a:schemeClr val="tx1">
                    <a:lumMod val="50000"/>
                    <a:lumOff val="50000"/>
                  </a:schemeClr>
                </a:solidFill>
                <a:latin typeface="微软雅黑" pitchFamily="34" charset="-122"/>
                <a:ea typeface="微软雅黑" pitchFamily="34" charset="-122"/>
                <a:cs typeface="Open Sans" pitchFamily="34" charset="0"/>
              </a:rPr>
              <a:t>您的内容打在这里，或者通过复制您的文本后，在此框中选择粘贴，并选择只保留文字。</a:t>
            </a:r>
            <a:endParaRPr lang="en-US" sz="900" dirty="0">
              <a:solidFill>
                <a:schemeClr val="tx1">
                  <a:lumMod val="50000"/>
                  <a:lumOff val="50000"/>
                </a:schemeClr>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3898917413"/>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7"/>
                                        </p:tgtEl>
                                        <p:attrNameLst>
                                          <p:attrName>style.visibility</p:attrName>
                                        </p:attrNameLst>
                                      </p:cBhvr>
                                      <p:to>
                                        <p:strVal val="visible"/>
                                      </p:to>
                                    </p:set>
                                    <p:anim calcmode="lin" valueType="num">
                                      <p:cBhvr additive="base">
                                        <p:cTn id="7" dur="500" fill="hold"/>
                                        <p:tgtEl>
                                          <p:spTgt spid="267"/>
                                        </p:tgtEl>
                                        <p:attrNameLst>
                                          <p:attrName>ppt_x</p:attrName>
                                        </p:attrNameLst>
                                      </p:cBhvr>
                                      <p:tavLst>
                                        <p:tav tm="0">
                                          <p:val>
                                            <p:strVal val="0-#ppt_w/2"/>
                                          </p:val>
                                        </p:tav>
                                        <p:tav tm="100000">
                                          <p:val>
                                            <p:strVal val="#ppt_x"/>
                                          </p:val>
                                        </p:tav>
                                      </p:tavLst>
                                    </p:anim>
                                    <p:anim calcmode="lin" valueType="num">
                                      <p:cBhvr additive="base">
                                        <p:cTn id="8" dur="500" fill="hold"/>
                                        <p:tgtEl>
                                          <p:spTgt spid="26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66"/>
                                        </p:tgtEl>
                                        <p:attrNameLst>
                                          <p:attrName>style.visibility</p:attrName>
                                        </p:attrNameLst>
                                      </p:cBhvr>
                                      <p:to>
                                        <p:strVal val="visible"/>
                                      </p:to>
                                    </p:set>
                                    <p:anim calcmode="lin" valueType="num">
                                      <p:cBhvr additive="base">
                                        <p:cTn id="12" dur="500" fill="hold"/>
                                        <p:tgtEl>
                                          <p:spTgt spid="266"/>
                                        </p:tgtEl>
                                        <p:attrNameLst>
                                          <p:attrName>ppt_x</p:attrName>
                                        </p:attrNameLst>
                                      </p:cBhvr>
                                      <p:tavLst>
                                        <p:tav tm="0">
                                          <p:val>
                                            <p:strVal val="1+#ppt_w/2"/>
                                          </p:val>
                                        </p:tav>
                                        <p:tav tm="100000">
                                          <p:val>
                                            <p:strVal val="#ppt_x"/>
                                          </p:val>
                                        </p:tav>
                                      </p:tavLst>
                                    </p:anim>
                                    <p:anim calcmode="lin" valueType="num">
                                      <p:cBhvr additive="base">
                                        <p:cTn id="13" dur="500" fill="hold"/>
                                        <p:tgtEl>
                                          <p:spTgt spid="2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69"/>
                                        </p:tgtEl>
                                        <p:attrNameLst>
                                          <p:attrName>style.visibility</p:attrName>
                                        </p:attrNameLst>
                                      </p:cBhvr>
                                      <p:to>
                                        <p:strVal val="visible"/>
                                      </p:to>
                                    </p:set>
                                    <p:animEffect transition="in" filter="fade">
                                      <p:cBhvr>
                                        <p:cTn id="17" dur="500"/>
                                        <p:tgtEl>
                                          <p:spTgt spid="269"/>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68"/>
                                        </p:tgtEl>
                                        <p:attrNameLst>
                                          <p:attrName>style.visibility</p:attrName>
                                        </p:attrNameLst>
                                      </p:cBhvr>
                                      <p:to>
                                        <p:strVal val="visible"/>
                                      </p:to>
                                    </p:set>
                                    <p:animEffect transition="in" filter="fade">
                                      <p:cBhvr>
                                        <p:cTn id="21" dur="500"/>
                                        <p:tgtEl>
                                          <p:spTgt spid="268"/>
                                        </p:tgtEl>
                                      </p:cBhvr>
                                    </p:animEffect>
                                  </p:childTnLst>
                                </p:cTn>
                              </p:par>
                            </p:childTnLst>
                          </p:cTn>
                        </p:par>
                        <p:par>
                          <p:cTn id="22" fill="hold">
                            <p:stCondLst>
                              <p:cond delay="2000"/>
                            </p:stCondLst>
                            <p:childTnLst>
                              <p:par>
                                <p:cTn id="23" presetID="2" presetClass="entr" presetSubtype="4" decel="100000" fill="hold" grpId="0" nodeType="afterEffect">
                                  <p:stCondLst>
                                    <p:cond delay="0"/>
                                  </p:stCondLst>
                                  <p:childTnLst>
                                    <p:set>
                                      <p:cBhvr>
                                        <p:cTn id="24" dur="1" fill="hold">
                                          <p:stCondLst>
                                            <p:cond delay="0"/>
                                          </p:stCondLst>
                                        </p:cTn>
                                        <p:tgtEl>
                                          <p:spTgt spid="259"/>
                                        </p:tgtEl>
                                        <p:attrNameLst>
                                          <p:attrName>style.visibility</p:attrName>
                                        </p:attrNameLst>
                                      </p:cBhvr>
                                      <p:to>
                                        <p:strVal val="visible"/>
                                      </p:to>
                                    </p:set>
                                    <p:anim calcmode="lin" valueType="num">
                                      <p:cBhvr additive="base">
                                        <p:cTn id="25" dur="500" fill="hold"/>
                                        <p:tgtEl>
                                          <p:spTgt spid="259"/>
                                        </p:tgtEl>
                                        <p:attrNameLst>
                                          <p:attrName>ppt_x</p:attrName>
                                        </p:attrNameLst>
                                      </p:cBhvr>
                                      <p:tavLst>
                                        <p:tav tm="0">
                                          <p:val>
                                            <p:strVal val="#ppt_x"/>
                                          </p:val>
                                        </p:tav>
                                        <p:tav tm="100000">
                                          <p:val>
                                            <p:strVal val="#ppt_x"/>
                                          </p:val>
                                        </p:tav>
                                      </p:tavLst>
                                    </p:anim>
                                    <p:anim calcmode="lin" valueType="num">
                                      <p:cBhvr additive="base">
                                        <p:cTn id="26" dur="500" fill="hold"/>
                                        <p:tgtEl>
                                          <p:spTgt spid="259"/>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60"/>
                                        </p:tgtEl>
                                        <p:attrNameLst>
                                          <p:attrName>style.visibility</p:attrName>
                                        </p:attrNameLst>
                                      </p:cBhvr>
                                      <p:to>
                                        <p:strVal val="visible"/>
                                      </p:to>
                                    </p:set>
                                    <p:anim calcmode="lin" valueType="num">
                                      <p:cBhvr additive="base">
                                        <p:cTn id="29" dur="500" fill="hold"/>
                                        <p:tgtEl>
                                          <p:spTgt spid="260"/>
                                        </p:tgtEl>
                                        <p:attrNameLst>
                                          <p:attrName>ppt_x</p:attrName>
                                        </p:attrNameLst>
                                      </p:cBhvr>
                                      <p:tavLst>
                                        <p:tav tm="0">
                                          <p:val>
                                            <p:strVal val="#ppt_x"/>
                                          </p:val>
                                        </p:tav>
                                        <p:tav tm="100000">
                                          <p:val>
                                            <p:strVal val="#ppt_x"/>
                                          </p:val>
                                        </p:tav>
                                      </p:tavLst>
                                    </p:anim>
                                    <p:anim calcmode="lin" valueType="num">
                                      <p:cBhvr additive="base">
                                        <p:cTn id="30" dur="500" fill="hold"/>
                                        <p:tgtEl>
                                          <p:spTgt spid="260"/>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61"/>
                                        </p:tgtEl>
                                        <p:attrNameLst>
                                          <p:attrName>style.visibility</p:attrName>
                                        </p:attrNameLst>
                                      </p:cBhvr>
                                      <p:to>
                                        <p:strVal val="visible"/>
                                      </p:to>
                                    </p:set>
                                    <p:anim calcmode="lin" valueType="num">
                                      <p:cBhvr additive="base">
                                        <p:cTn id="33" dur="500" fill="hold"/>
                                        <p:tgtEl>
                                          <p:spTgt spid="261"/>
                                        </p:tgtEl>
                                        <p:attrNameLst>
                                          <p:attrName>ppt_x</p:attrName>
                                        </p:attrNameLst>
                                      </p:cBhvr>
                                      <p:tavLst>
                                        <p:tav tm="0">
                                          <p:val>
                                            <p:strVal val="#ppt_x"/>
                                          </p:val>
                                        </p:tav>
                                        <p:tav tm="100000">
                                          <p:val>
                                            <p:strVal val="#ppt_x"/>
                                          </p:val>
                                        </p:tav>
                                      </p:tavLst>
                                    </p:anim>
                                    <p:anim calcmode="lin" valueType="num">
                                      <p:cBhvr additive="base">
                                        <p:cTn id="34" dur="500" fill="hold"/>
                                        <p:tgtEl>
                                          <p:spTgt spid="261"/>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62"/>
                                        </p:tgtEl>
                                        <p:attrNameLst>
                                          <p:attrName>style.visibility</p:attrName>
                                        </p:attrNameLst>
                                      </p:cBhvr>
                                      <p:to>
                                        <p:strVal val="visible"/>
                                      </p:to>
                                    </p:set>
                                    <p:anim calcmode="lin" valueType="num">
                                      <p:cBhvr additive="base">
                                        <p:cTn id="37" dur="500" fill="hold"/>
                                        <p:tgtEl>
                                          <p:spTgt spid="262"/>
                                        </p:tgtEl>
                                        <p:attrNameLst>
                                          <p:attrName>ppt_x</p:attrName>
                                        </p:attrNameLst>
                                      </p:cBhvr>
                                      <p:tavLst>
                                        <p:tav tm="0">
                                          <p:val>
                                            <p:strVal val="#ppt_x"/>
                                          </p:val>
                                        </p:tav>
                                        <p:tav tm="100000">
                                          <p:val>
                                            <p:strVal val="#ppt_x"/>
                                          </p:val>
                                        </p:tav>
                                      </p:tavLst>
                                    </p:anim>
                                    <p:anim calcmode="lin" valueType="num">
                                      <p:cBhvr additive="base">
                                        <p:cTn id="38" dur="500" fill="hold"/>
                                        <p:tgtEl>
                                          <p:spTgt spid="262"/>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245"/>
                                        </p:tgtEl>
                                        <p:attrNameLst>
                                          <p:attrName>style.visibility</p:attrName>
                                        </p:attrNameLst>
                                      </p:cBhvr>
                                      <p:to>
                                        <p:strVal val="visible"/>
                                      </p:to>
                                    </p:set>
                                    <p:animEffect transition="in" filter="wipe(left)">
                                      <p:cBhvr>
                                        <p:cTn id="42" dur="500"/>
                                        <p:tgtEl>
                                          <p:spTgt spid="245"/>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246"/>
                                        </p:tgtEl>
                                        <p:attrNameLst>
                                          <p:attrName>style.visibility</p:attrName>
                                        </p:attrNameLst>
                                      </p:cBhvr>
                                      <p:to>
                                        <p:strVal val="visible"/>
                                      </p:to>
                                    </p:set>
                                    <p:animEffect transition="in" filter="wipe(left)">
                                      <p:cBhvr>
                                        <p:cTn id="45" dur="500"/>
                                        <p:tgtEl>
                                          <p:spTgt spid="246"/>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247"/>
                                        </p:tgtEl>
                                        <p:attrNameLst>
                                          <p:attrName>style.visibility</p:attrName>
                                        </p:attrNameLst>
                                      </p:cBhvr>
                                      <p:to>
                                        <p:strVal val="visible"/>
                                      </p:to>
                                    </p:set>
                                    <p:animEffect transition="in" filter="wipe(left)">
                                      <p:cBhvr>
                                        <p:cTn id="48" dur="500"/>
                                        <p:tgtEl>
                                          <p:spTgt spid="247"/>
                                        </p:tgtEl>
                                      </p:cBhvr>
                                    </p:animEffect>
                                  </p:childTnLst>
                                </p:cTn>
                              </p:par>
                              <p:par>
                                <p:cTn id="49" presetID="22" presetClass="entr" presetSubtype="8" fill="hold" grpId="0" nodeType="withEffect">
                                  <p:stCondLst>
                                    <p:cond delay="300"/>
                                  </p:stCondLst>
                                  <p:childTnLst>
                                    <p:set>
                                      <p:cBhvr>
                                        <p:cTn id="50" dur="1" fill="hold">
                                          <p:stCondLst>
                                            <p:cond delay="0"/>
                                          </p:stCondLst>
                                        </p:cTn>
                                        <p:tgtEl>
                                          <p:spTgt spid="248"/>
                                        </p:tgtEl>
                                        <p:attrNameLst>
                                          <p:attrName>style.visibility</p:attrName>
                                        </p:attrNameLst>
                                      </p:cBhvr>
                                      <p:to>
                                        <p:strVal val="visible"/>
                                      </p:to>
                                    </p:set>
                                    <p:animEffect transition="in" filter="wipe(left)">
                                      <p:cBhvr>
                                        <p:cTn id="51" dur="500"/>
                                        <p:tgtEl>
                                          <p:spTgt spid="248"/>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231"/>
                                        </p:tgtEl>
                                        <p:attrNameLst>
                                          <p:attrName>style.visibility</p:attrName>
                                        </p:attrNameLst>
                                      </p:cBhvr>
                                      <p:to>
                                        <p:strVal val="visible"/>
                                      </p:to>
                                    </p:set>
                                    <p:animEffect transition="in" filter="wipe(right)">
                                      <p:cBhvr>
                                        <p:cTn id="54" dur="500"/>
                                        <p:tgtEl>
                                          <p:spTgt spid="231"/>
                                        </p:tgtEl>
                                      </p:cBhvr>
                                    </p:animEffect>
                                  </p:childTnLst>
                                </p:cTn>
                              </p:par>
                              <p:par>
                                <p:cTn id="55" presetID="22" presetClass="entr" presetSubtype="2" fill="hold" grpId="0" nodeType="withEffect">
                                  <p:stCondLst>
                                    <p:cond delay="100"/>
                                  </p:stCondLst>
                                  <p:childTnLst>
                                    <p:set>
                                      <p:cBhvr>
                                        <p:cTn id="56" dur="1" fill="hold">
                                          <p:stCondLst>
                                            <p:cond delay="0"/>
                                          </p:stCondLst>
                                        </p:cTn>
                                        <p:tgtEl>
                                          <p:spTgt spid="232"/>
                                        </p:tgtEl>
                                        <p:attrNameLst>
                                          <p:attrName>style.visibility</p:attrName>
                                        </p:attrNameLst>
                                      </p:cBhvr>
                                      <p:to>
                                        <p:strVal val="visible"/>
                                      </p:to>
                                    </p:set>
                                    <p:animEffect transition="in" filter="wipe(right)">
                                      <p:cBhvr>
                                        <p:cTn id="57" dur="500"/>
                                        <p:tgtEl>
                                          <p:spTgt spid="232"/>
                                        </p:tgtEl>
                                      </p:cBhvr>
                                    </p:animEffect>
                                  </p:childTnLst>
                                </p:cTn>
                              </p:par>
                              <p:par>
                                <p:cTn id="58" presetID="22" presetClass="entr" presetSubtype="2" fill="hold" grpId="0" nodeType="withEffect">
                                  <p:stCondLst>
                                    <p:cond delay="200"/>
                                  </p:stCondLst>
                                  <p:childTnLst>
                                    <p:set>
                                      <p:cBhvr>
                                        <p:cTn id="59" dur="1" fill="hold">
                                          <p:stCondLst>
                                            <p:cond delay="0"/>
                                          </p:stCondLst>
                                        </p:cTn>
                                        <p:tgtEl>
                                          <p:spTgt spid="233"/>
                                        </p:tgtEl>
                                        <p:attrNameLst>
                                          <p:attrName>style.visibility</p:attrName>
                                        </p:attrNameLst>
                                      </p:cBhvr>
                                      <p:to>
                                        <p:strVal val="visible"/>
                                      </p:to>
                                    </p:set>
                                    <p:animEffect transition="in" filter="wipe(right)">
                                      <p:cBhvr>
                                        <p:cTn id="60" dur="500"/>
                                        <p:tgtEl>
                                          <p:spTgt spid="233"/>
                                        </p:tgtEl>
                                      </p:cBhvr>
                                    </p:animEffect>
                                  </p:childTnLst>
                                </p:cTn>
                              </p:par>
                              <p:par>
                                <p:cTn id="61" presetID="22" presetClass="entr" presetSubtype="2" fill="hold" grpId="0" nodeType="withEffect">
                                  <p:stCondLst>
                                    <p:cond delay="300"/>
                                  </p:stCondLst>
                                  <p:childTnLst>
                                    <p:set>
                                      <p:cBhvr>
                                        <p:cTn id="62" dur="1" fill="hold">
                                          <p:stCondLst>
                                            <p:cond delay="0"/>
                                          </p:stCondLst>
                                        </p:cTn>
                                        <p:tgtEl>
                                          <p:spTgt spid="234"/>
                                        </p:tgtEl>
                                        <p:attrNameLst>
                                          <p:attrName>style.visibility</p:attrName>
                                        </p:attrNameLst>
                                      </p:cBhvr>
                                      <p:to>
                                        <p:strVal val="visible"/>
                                      </p:to>
                                    </p:set>
                                    <p:animEffect transition="in" filter="wipe(right)">
                                      <p:cBhvr>
                                        <p:cTn id="63" dur="500"/>
                                        <p:tgtEl>
                                          <p:spTgt spid="234"/>
                                        </p:tgtEl>
                                      </p:cBhvr>
                                    </p:animEffect>
                                  </p:childTnLst>
                                </p:cTn>
                              </p:par>
                            </p:childTnLst>
                          </p:cTn>
                        </p:par>
                        <p:par>
                          <p:cTn id="64" fill="hold">
                            <p:stCondLst>
                              <p:cond delay="3300"/>
                            </p:stCondLst>
                            <p:childTnLst>
                              <p:par>
                                <p:cTn id="65" presetID="22" presetClass="entr" presetSubtype="8" fill="hold" grpId="0" nodeType="afterEffect">
                                  <p:stCondLst>
                                    <p:cond delay="0"/>
                                  </p:stCondLst>
                                  <p:childTnLst>
                                    <p:set>
                                      <p:cBhvr>
                                        <p:cTn id="66" dur="1" fill="hold">
                                          <p:stCondLst>
                                            <p:cond delay="0"/>
                                          </p:stCondLst>
                                        </p:cTn>
                                        <p:tgtEl>
                                          <p:spTgt spid="252"/>
                                        </p:tgtEl>
                                        <p:attrNameLst>
                                          <p:attrName>style.visibility</p:attrName>
                                        </p:attrNameLst>
                                      </p:cBhvr>
                                      <p:to>
                                        <p:strVal val="visible"/>
                                      </p:to>
                                    </p:set>
                                    <p:animEffect transition="in" filter="wipe(left)">
                                      <p:cBhvr>
                                        <p:cTn id="67" dur="500"/>
                                        <p:tgtEl>
                                          <p:spTgt spid="252"/>
                                        </p:tgtEl>
                                      </p:cBhvr>
                                    </p:animEffect>
                                  </p:childTnLst>
                                </p:cTn>
                              </p:par>
                              <p:par>
                                <p:cTn id="68" presetID="22" presetClass="entr" presetSubtype="8" fill="hold" grpId="0" nodeType="withEffect">
                                  <p:stCondLst>
                                    <p:cond delay="150"/>
                                  </p:stCondLst>
                                  <p:childTnLst>
                                    <p:set>
                                      <p:cBhvr>
                                        <p:cTn id="69" dur="1" fill="hold">
                                          <p:stCondLst>
                                            <p:cond delay="0"/>
                                          </p:stCondLst>
                                        </p:cTn>
                                        <p:tgtEl>
                                          <p:spTgt spid="253"/>
                                        </p:tgtEl>
                                        <p:attrNameLst>
                                          <p:attrName>style.visibility</p:attrName>
                                        </p:attrNameLst>
                                      </p:cBhvr>
                                      <p:to>
                                        <p:strVal val="visible"/>
                                      </p:to>
                                    </p:set>
                                    <p:animEffect transition="in" filter="wipe(left)">
                                      <p:cBhvr>
                                        <p:cTn id="70" dur="500"/>
                                        <p:tgtEl>
                                          <p:spTgt spid="253"/>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254"/>
                                        </p:tgtEl>
                                        <p:attrNameLst>
                                          <p:attrName>style.visibility</p:attrName>
                                        </p:attrNameLst>
                                      </p:cBhvr>
                                      <p:to>
                                        <p:strVal val="visible"/>
                                      </p:to>
                                    </p:set>
                                    <p:animEffect transition="in" filter="wipe(left)">
                                      <p:cBhvr>
                                        <p:cTn id="73" dur="500"/>
                                        <p:tgtEl>
                                          <p:spTgt spid="254"/>
                                        </p:tgtEl>
                                      </p:cBhvr>
                                    </p:animEffect>
                                  </p:childTnLst>
                                </p:cTn>
                              </p:par>
                              <p:par>
                                <p:cTn id="74" presetID="22" presetClass="entr" presetSubtype="8" fill="hold" grpId="0" nodeType="withEffect">
                                  <p:stCondLst>
                                    <p:cond delay="450"/>
                                  </p:stCondLst>
                                  <p:childTnLst>
                                    <p:set>
                                      <p:cBhvr>
                                        <p:cTn id="75" dur="1" fill="hold">
                                          <p:stCondLst>
                                            <p:cond delay="0"/>
                                          </p:stCondLst>
                                        </p:cTn>
                                        <p:tgtEl>
                                          <p:spTgt spid="255"/>
                                        </p:tgtEl>
                                        <p:attrNameLst>
                                          <p:attrName>style.visibility</p:attrName>
                                        </p:attrNameLst>
                                      </p:cBhvr>
                                      <p:to>
                                        <p:strVal val="visible"/>
                                      </p:to>
                                    </p:set>
                                    <p:animEffect transition="in" filter="wipe(left)">
                                      <p:cBhvr>
                                        <p:cTn id="76" dur="500"/>
                                        <p:tgtEl>
                                          <p:spTgt spid="255"/>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238"/>
                                        </p:tgtEl>
                                        <p:attrNameLst>
                                          <p:attrName>style.visibility</p:attrName>
                                        </p:attrNameLst>
                                      </p:cBhvr>
                                      <p:to>
                                        <p:strVal val="visible"/>
                                      </p:to>
                                    </p:set>
                                    <p:animEffect transition="in" filter="wipe(right)">
                                      <p:cBhvr>
                                        <p:cTn id="79" dur="500"/>
                                        <p:tgtEl>
                                          <p:spTgt spid="238"/>
                                        </p:tgtEl>
                                      </p:cBhvr>
                                    </p:animEffect>
                                  </p:childTnLst>
                                </p:cTn>
                              </p:par>
                              <p:par>
                                <p:cTn id="80" presetID="22" presetClass="entr" presetSubtype="2" fill="hold" grpId="0" nodeType="withEffect">
                                  <p:stCondLst>
                                    <p:cond delay="150"/>
                                  </p:stCondLst>
                                  <p:childTnLst>
                                    <p:set>
                                      <p:cBhvr>
                                        <p:cTn id="81" dur="1" fill="hold">
                                          <p:stCondLst>
                                            <p:cond delay="0"/>
                                          </p:stCondLst>
                                        </p:cTn>
                                        <p:tgtEl>
                                          <p:spTgt spid="239"/>
                                        </p:tgtEl>
                                        <p:attrNameLst>
                                          <p:attrName>style.visibility</p:attrName>
                                        </p:attrNameLst>
                                      </p:cBhvr>
                                      <p:to>
                                        <p:strVal val="visible"/>
                                      </p:to>
                                    </p:set>
                                    <p:animEffect transition="in" filter="wipe(right)">
                                      <p:cBhvr>
                                        <p:cTn id="82" dur="500"/>
                                        <p:tgtEl>
                                          <p:spTgt spid="239"/>
                                        </p:tgtEl>
                                      </p:cBhvr>
                                    </p:animEffect>
                                  </p:childTnLst>
                                </p:cTn>
                              </p:par>
                              <p:par>
                                <p:cTn id="83" presetID="22" presetClass="entr" presetSubtype="2" fill="hold" grpId="0" nodeType="withEffect">
                                  <p:stCondLst>
                                    <p:cond delay="300"/>
                                  </p:stCondLst>
                                  <p:childTnLst>
                                    <p:set>
                                      <p:cBhvr>
                                        <p:cTn id="84" dur="1" fill="hold">
                                          <p:stCondLst>
                                            <p:cond delay="0"/>
                                          </p:stCondLst>
                                        </p:cTn>
                                        <p:tgtEl>
                                          <p:spTgt spid="240"/>
                                        </p:tgtEl>
                                        <p:attrNameLst>
                                          <p:attrName>style.visibility</p:attrName>
                                        </p:attrNameLst>
                                      </p:cBhvr>
                                      <p:to>
                                        <p:strVal val="visible"/>
                                      </p:to>
                                    </p:set>
                                    <p:animEffect transition="in" filter="wipe(right)">
                                      <p:cBhvr>
                                        <p:cTn id="85" dur="500"/>
                                        <p:tgtEl>
                                          <p:spTgt spid="240"/>
                                        </p:tgtEl>
                                      </p:cBhvr>
                                    </p:animEffect>
                                  </p:childTnLst>
                                </p:cTn>
                              </p:par>
                              <p:par>
                                <p:cTn id="86" presetID="22" presetClass="entr" presetSubtype="2" fill="hold" grpId="0" nodeType="withEffect">
                                  <p:stCondLst>
                                    <p:cond delay="450"/>
                                  </p:stCondLst>
                                  <p:childTnLst>
                                    <p:set>
                                      <p:cBhvr>
                                        <p:cTn id="87" dur="1" fill="hold">
                                          <p:stCondLst>
                                            <p:cond delay="0"/>
                                          </p:stCondLst>
                                        </p:cTn>
                                        <p:tgtEl>
                                          <p:spTgt spid="241"/>
                                        </p:tgtEl>
                                        <p:attrNameLst>
                                          <p:attrName>style.visibility</p:attrName>
                                        </p:attrNameLst>
                                      </p:cBhvr>
                                      <p:to>
                                        <p:strVal val="visible"/>
                                      </p:to>
                                    </p:set>
                                    <p:animEffect transition="in" filter="wipe(right)">
                                      <p:cBhvr>
                                        <p:cTn id="88" dur="500"/>
                                        <p:tgtEl>
                                          <p:spTgt spid="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 grpId="0" animBg="1"/>
      <p:bldP spid="232" grpId="0" animBg="1"/>
      <p:bldP spid="233" grpId="0" animBg="1"/>
      <p:bldP spid="234" grpId="0" animBg="1"/>
      <p:bldP spid="238" grpId="0"/>
      <p:bldP spid="239" grpId="0"/>
      <p:bldP spid="240" grpId="0"/>
      <p:bldP spid="241" grpId="0"/>
      <p:bldP spid="245" grpId="0" animBg="1"/>
      <p:bldP spid="246" grpId="0" animBg="1"/>
      <p:bldP spid="247" grpId="0" animBg="1"/>
      <p:bldP spid="248" grpId="0" animBg="1"/>
      <p:bldP spid="252" grpId="0"/>
      <p:bldP spid="253" grpId="0"/>
      <p:bldP spid="254" grpId="0"/>
      <p:bldP spid="255" grpId="0"/>
      <p:bldP spid="259" grpId="0"/>
      <p:bldP spid="260" grpId="0"/>
      <p:bldP spid="261" grpId="0"/>
      <p:bldP spid="262" grpId="0"/>
      <p:bldP spid="266" grpId="0" animBg="1"/>
      <p:bldP spid="267" grpId="0" animBg="1"/>
      <p:bldP spid="268" grpId="0"/>
      <p:bldP spid="26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泪滴形 5"/>
          <p:cNvSpPr/>
          <p:nvPr/>
        </p:nvSpPr>
        <p:spPr>
          <a:xfrm rot="8035252">
            <a:off x="641414" y="1293310"/>
            <a:ext cx="2665941" cy="2664296"/>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泪滴形 6"/>
          <p:cNvSpPr/>
          <p:nvPr/>
        </p:nvSpPr>
        <p:spPr>
          <a:xfrm rot="8035252">
            <a:off x="2912451" y="2361716"/>
            <a:ext cx="1780526" cy="1779427"/>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544691" y="1348446"/>
            <a:ext cx="864096" cy="86463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00"/>
              </a:solidFill>
            </a:endParaRPr>
          </a:p>
        </p:txBody>
      </p:sp>
      <p:sp>
        <p:nvSpPr>
          <p:cNvPr id="9" name="椭圆 8"/>
          <p:cNvSpPr/>
          <p:nvPr/>
        </p:nvSpPr>
        <p:spPr>
          <a:xfrm>
            <a:off x="4043985" y="2370104"/>
            <a:ext cx="672032" cy="6724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00"/>
              </a:solidFill>
            </a:endParaRPr>
          </a:p>
        </p:txBody>
      </p:sp>
      <p:sp>
        <p:nvSpPr>
          <p:cNvPr id="10" name="TextBox 9"/>
          <p:cNvSpPr txBox="1"/>
          <p:nvPr/>
        </p:nvSpPr>
        <p:spPr>
          <a:xfrm>
            <a:off x="2660788" y="1564604"/>
            <a:ext cx="627095" cy="400357"/>
          </a:xfrm>
          <a:prstGeom prst="rect">
            <a:avLst/>
          </a:prstGeom>
          <a:noFill/>
        </p:spPr>
        <p:txBody>
          <a:bodyPr wrap="none" rtlCol="0">
            <a:spAutoFit/>
          </a:bodyPr>
          <a:lstStyle/>
          <a:p>
            <a:r>
              <a:rPr lang="en-US" altLang="zh-CN" sz="2000" dirty="0">
                <a:solidFill>
                  <a:schemeClr val="bg1"/>
                </a:solidFill>
              </a:rPr>
              <a:t>80%</a:t>
            </a:r>
            <a:endParaRPr lang="zh-CN" altLang="en-US" sz="2000" dirty="0">
              <a:solidFill>
                <a:schemeClr val="bg1"/>
              </a:solidFill>
            </a:endParaRPr>
          </a:p>
        </p:txBody>
      </p:sp>
      <p:sp>
        <p:nvSpPr>
          <p:cNvPr id="11" name="TextBox 10"/>
          <p:cNvSpPr txBox="1"/>
          <p:nvPr/>
        </p:nvSpPr>
        <p:spPr>
          <a:xfrm>
            <a:off x="4084113" y="2506149"/>
            <a:ext cx="583814" cy="369560"/>
          </a:xfrm>
          <a:prstGeom prst="rect">
            <a:avLst/>
          </a:prstGeom>
          <a:noFill/>
        </p:spPr>
        <p:txBody>
          <a:bodyPr wrap="none" rtlCol="0">
            <a:spAutoFit/>
          </a:bodyPr>
          <a:lstStyle/>
          <a:p>
            <a:r>
              <a:rPr lang="en-US" altLang="zh-CN" dirty="0">
                <a:solidFill>
                  <a:schemeClr val="bg1"/>
                </a:solidFill>
              </a:rPr>
              <a:t>35%</a:t>
            </a:r>
            <a:endParaRPr lang="zh-CN" altLang="en-US" dirty="0">
              <a:solidFill>
                <a:schemeClr val="bg1"/>
              </a:solidFill>
            </a:endParaRPr>
          </a:p>
        </p:txBody>
      </p:sp>
      <p:sp>
        <p:nvSpPr>
          <p:cNvPr id="12" name="矩形 11"/>
          <p:cNvSpPr/>
          <p:nvPr/>
        </p:nvSpPr>
        <p:spPr>
          <a:xfrm flipH="1">
            <a:off x="1032524" y="2358588"/>
            <a:ext cx="1719593" cy="746330"/>
          </a:xfrm>
          <a:prstGeom prst="rect">
            <a:avLst/>
          </a:prstGeom>
          <a:effectLst/>
        </p:spPr>
        <p:txBody>
          <a:bodyPr wrap="square" lIns="121893" tIns="60946" rIns="121893" bIns="60946">
            <a:spAutoFit/>
          </a:bodyPr>
          <a:lstStyle/>
          <a:p>
            <a:pPr>
              <a:lnSpc>
                <a:spcPct val="150000"/>
              </a:lnSpc>
            </a:pPr>
            <a:r>
              <a:rPr lang="zh-CN" altLang="en-US" sz="900" dirty="0">
                <a:solidFill>
                  <a:schemeClr val="bg1"/>
                </a:solidFill>
                <a:latin typeface="微软雅黑" pitchFamily="34" charset="-122"/>
                <a:ea typeface="微软雅黑" pitchFamily="34" charset="-122"/>
              </a:rPr>
              <a:t>这里输入简单的文字概述这里输入简单文字概述简单的文字概</a:t>
            </a:r>
            <a:endParaRPr lang="en-US" altLang="zh-CN" sz="900" dirty="0">
              <a:solidFill>
                <a:schemeClr val="bg1"/>
              </a:solidFill>
              <a:latin typeface="微软雅黑" pitchFamily="34" charset="-122"/>
              <a:ea typeface="微软雅黑" pitchFamily="34" charset="-122"/>
            </a:endParaRPr>
          </a:p>
        </p:txBody>
      </p:sp>
      <p:sp>
        <p:nvSpPr>
          <p:cNvPr id="13" name="矩形 12"/>
          <p:cNvSpPr/>
          <p:nvPr/>
        </p:nvSpPr>
        <p:spPr>
          <a:xfrm>
            <a:off x="1104531" y="2041606"/>
            <a:ext cx="1440161" cy="328498"/>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200" dirty="0">
                <a:solidFill>
                  <a:schemeClr val="bg1"/>
                </a:solidFill>
                <a:latin typeface="微软雅黑" pitchFamily="34" charset="-122"/>
                <a:ea typeface="微软雅黑" pitchFamily="34" charset="-122"/>
              </a:rPr>
              <a:t>这里填写小标题</a:t>
            </a:r>
            <a:endParaRPr lang="en-US" altLang="zh-CN" sz="1200" dirty="0">
              <a:solidFill>
                <a:schemeClr val="bg1"/>
              </a:solidFill>
              <a:latin typeface="微软雅黑" pitchFamily="34" charset="-122"/>
              <a:ea typeface="微软雅黑" pitchFamily="34" charset="-122"/>
            </a:endParaRPr>
          </a:p>
        </p:txBody>
      </p:sp>
      <p:sp>
        <p:nvSpPr>
          <p:cNvPr id="14" name="矩形 13"/>
          <p:cNvSpPr/>
          <p:nvPr/>
        </p:nvSpPr>
        <p:spPr>
          <a:xfrm flipH="1">
            <a:off x="3059832" y="3156450"/>
            <a:ext cx="1719593" cy="538581"/>
          </a:xfrm>
          <a:prstGeom prst="rect">
            <a:avLst/>
          </a:prstGeom>
          <a:effectLst/>
        </p:spPr>
        <p:txBody>
          <a:bodyPr wrap="square" lIns="121893" tIns="60946" rIns="121893" bIns="60946">
            <a:spAutoFit/>
          </a:bodyPr>
          <a:lstStyle/>
          <a:p>
            <a:pPr>
              <a:lnSpc>
                <a:spcPct val="150000"/>
              </a:lnSpc>
            </a:pPr>
            <a:r>
              <a:rPr lang="zh-CN" altLang="en-US" sz="900" dirty="0">
                <a:solidFill>
                  <a:schemeClr val="bg1"/>
                </a:solidFill>
                <a:latin typeface="微软雅黑" pitchFamily="34" charset="-122"/>
                <a:ea typeface="微软雅黑" pitchFamily="34" charset="-122"/>
              </a:rPr>
              <a:t>这里输入简单的文字</a:t>
            </a:r>
            <a:endParaRPr lang="en-US" altLang="zh-CN" sz="900" dirty="0">
              <a:solidFill>
                <a:schemeClr val="bg1"/>
              </a:solidFill>
              <a:latin typeface="微软雅黑" pitchFamily="34" charset="-122"/>
              <a:ea typeface="微软雅黑" pitchFamily="34" charset="-122"/>
            </a:endParaRPr>
          </a:p>
          <a:p>
            <a:pPr>
              <a:lnSpc>
                <a:spcPct val="150000"/>
              </a:lnSpc>
            </a:pPr>
            <a:r>
              <a:rPr lang="zh-CN" altLang="en-US" sz="900" dirty="0">
                <a:solidFill>
                  <a:schemeClr val="bg1"/>
                </a:solidFill>
                <a:latin typeface="微软雅黑" pitchFamily="34" charset="-122"/>
                <a:ea typeface="微软雅黑" pitchFamily="34" charset="-122"/>
              </a:rPr>
              <a:t>概述这里输入简单文</a:t>
            </a:r>
            <a:endParaRPr lang="en-US" altLang="zh-CN" sz="900" dirty="0">
              <a:solidFill>
                <a:schemeClr val="bg1"/>
              </a:solidFill>
              <a:latin typeface="微软雅黑" pitchFamily="34" charset="-122"/>
              <a:ea typeface="微软雅黑" pitchFamily="34" charset="-122"/>
            </a:endParaRPr>
          </a:p>
        </p:txBody>
      </p:sp>
      <p:sp>
        <p:nvSpPr>
          <p:cNvPr id="15" name="矩形 14"/>
          <p:cNvSpPr/>
          <p:nvPr/>
        </p:nvSpPr>
        <p:spPr>
          <a:xfrm>
            <a:off x="3167843" y="2839469"/>
            <a:ext cx="1440161" cy="328498"/>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200" dirty="0">
                <a:solidFill>
                  <a:schemeClr val="bg1"/>
                </a:solidFill>
                <a:latin typeface="微软雅黑" pitchFamily="34" charset="-122"/>
                <a:ea typeface="微软雅黑" pitchFamily="34" charset="-122"/>
              </a:rPr>
              <a:t>填写小标题</a:t>
            </a:r>
            <a:endParaRPr lang="en-US" altLang="zh-CN" sz="1200" dirty="0">
              <a:solidFill>
                <a:schemeClr val="bg1"/>
              </a:solidFill>
              <a:latin typeface="微软雅黑" pitchFamily="34" charset="-122"/>
              <a:ea typeface="微软雅黑" pitchFamily="34" charset="-122"/>
            </a:endParaRPr>
          </a:p>
        </p:txBody>
      </p:sp>
      <p:sp>
        <p:nvSpPr>
          <p:cNvPr id="16" name="矩形 15"/>
          <p:cNvSpPr/>
          <p:nvPr/>
        </p:nvSpPr>
        <p:spPr>
          <a:xfrm flipH="1">
            <a:off x="4043984" y="1320119"/>
            <a:ext cx="4776488" cy="538581"/>
          </a:xfrm>
          <a:prstGeom prst="rect">
            <a:avLst/>
          </a:prstGeom>
          <a:effectLst/>
        </p:spPr>
        <p:txBody>
          <a:bodyPr wrap="square" lIns="121893" tIns="60946" rIns="121893" bIns="60946">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7" name="矩形 16"/>
          <p:cNvSpPr/>
          <p:nvPr/>
        </p:nvSpPr>
        <p:spPr>
          <a:xfrm flipH="1">
            <a:off x="5652121" y="2602110"/>
            <a:ext cx="2832272" cy="954079"/>
          </a:xfrm>
          <a:prstGeom prst="rect">
            <a:avLst/>
          </a:prstGeom>
          <a:effectLst/>
        </p:spPr>
        <p:txBody>
          <a:bodyPr wrap="square" lIns="121893" tIns="60946" rIns="121893" bIns="60946">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a:t>
            </a: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563173764"/>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par>
                          <p:cTn id="37" fill="hold">
                            <p:stCondLst>
                              <p:cond delay="2000"/>
                            </p:stCondLst>
                            <p:childTnLst>
                              <p:par>
                                <p:cTn id="38" presetID="52"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Scale>
                                      <p:cBhvr>
                                        <p:cTn id="40"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8"/>
                                        </p:tgtEl>
                                        <p:attrNameLst>
                                          <p:attrName>ppt_x</p:attrName>
                                          <p:attrName>ppt_y</p:attrName>
                                        </p:attrNameLst>
                                      </p:cBhvr>
                                    </p:animMotion>
                                    <p:animEffect transition="in" filter="fade">
                                      <p:cBhvr>
                                        <p:cTn id="42" dur="1000"/>
                                        <p:tgtEl>
                                          <p:spTgt spid="8"/>
                                        </p:tgtEl>
                                      </p:cBhvr>
                                    </p:animEffect>
                                  </p:childTnLst>
                                </p:cTn>
                              </p:par>
                              <p:par>
                                <p:cTn id="43" presetID="52"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Scale>
                                      <p:cBhvr>
                                        <p:cTn id="45"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10"/>
                                        </p:tgtEl>
                                        <p:attrNameLst>
                                          <p:attrName>ppt_x</p:attrName>
                                          <p:attrName>ppt_y</p:attrName>
                                        </p:attrNameLst>
                                      </p:cBhvr>
                                    </p:animMotion>
                                    <p:animEffect transition="in" filter="fade">
                                      <p:cBhvr>
                                        <p:cTn id="47" dur="1000"/>
                                        <p:tgtEl>
                                          <p:spTgt spid="10"/>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350"/>
                                        <p:tgtEl>
                                          <p:spTgt spid="13"/>
                                        </p:tgtEl>
                                      </p:cBhvr>
                                    </p:animEffect>
                                  </p:childTnLst>
                                </p:cTn>
                              </p:par>
                              <p:par>
                                <p:cTn id="52" presetID="26" presetClass="emph" presetSubtype="0" fill="hold" grpId="1" nodeType="withEffect">
                                  <p:stCondLst>
                                    <p:cond delay="0"/>
                                  </p:stCondLst>
                                  <p:childTnLst>
                                    <p:animEffect transition="out" filter="fade">
                                      <p:cBhvr>
                                        <p:cTn id="53" dur="400" tmFilter="0, 0; .2, .5; .8, .5; 1, 0"/>
                                        <p:tgtEl>
                                          <p:spTgt spid="13"/>
                                        </p:tgtEl>
                                      </p:cBhvr>
                                    </p:animEffect>
                                    <p:animScale>
                                      <p:cBhvr>
                                        <p:cTn id="54" dur="200" autoRev="1" fill="hold"/>
                                        <p:tgtEl>
                                          <p:spTgt spid="13"/>
                                        </p:tgtEl>
                                      </p:cBhvr>
                                      <p:by x="105000" y="105000"/>
                                    </p:animScale>
                                  </p:childTnLst>
                                </p:cTn>
                              </p:par>
                            </p:childTnLst>
                          </p:cTn>
                        </p:par>
                        <p:par>
                          <p:cTn id="55" fill="hold">
                            <p:stCondLst>
                              <p:cond delay="3400"/>
                            </p:stCondLst>
                            <p:childTnLst>
                              <p:par>
                                <p:cTn id="56" presetID="10" presetClass="entr" presetSubtype="0"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500"/>
                                        <p:tgtEl>
                                          <p:spTgt spid="12"/>
                                        </p:tgtEl>
                                      </p:cBhvr>
                                    </p:animEffect>
                                  </p:childTnLst>
                                </p:cTn>
                              </p:par>
                            </p:childTnLst>
                          </p:cTn>
                        </p:par>
                        <p:par>
                          <p:cTn id="59" fill="hold">
                            <p:stCondLst>
                              <p:cond delay="3900"/>
                            </p:stCondLst>
                            <p:childTnLst>
                              <p:par>
                                <p:cTn id="60" presetID="10" presetClass="entr" presetSubtype="0"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childTnLst>
                          </p:cTn>
                        </p:par>
                        <p:par>
                          <p:cTn id="63" fill="hold">
                            <p:stCondLst>
                              <p:cond delay="4400"/>
                            </p:stCondLst>
                            <p:childTnLst>
                              <p:par>
                                <p:cTn id="64" presetID="52" presetClass="entr" presetSubtype="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Scale>
                                      <p:cBhvr>
                                        <p:cTn id="6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9"/>
                                        </p:tgtEl>
                                        <p:attrNameLst>
                                          <p:attrName>ppt_x</p:attrName>
                                          <p:attrName>ppt_y</p:attrName>
                                        </p:attrNameLst>
                                      </p:cBhvr>
                                    </p:animMotion>
                                    <p:animEffect transition="in" filter="fade">
                                      <p:cBhvr>
                                        <p:cTn id="68" dur="1000"/>
                                        <p:tgtEl>
                                          <p:spTgt spid="9"/>
                                        </p:tgtEl>
                                      </p:cBhvr>
                                    </p:animEffect>
                                  </p:childTnLst>
                                </p:cTn>
                              </p:par>
                              <p:par>
                                <p:cTn id="69" presetID="52" presetClass="entr" presetSubtype="0" fill="hold" grpId="0" nodeType="withEffect">
                                  <p:stCondLst>
                                    <p:cond delay="0"/>
                                  </p:stCondLst>
                                  <p:childTnLst>
                                    <p:set>
                                      <p:cBhvr>
                                        <p:cTn id="70" dur="1" fill="hold">
                                          <p:stCondLst>
                                            <p:cond delay="0"/>
                                          </p:stCondLst>
                                        </p:cTn>
                                        <p:tgtEl>
                                          <p:spTgt spid="11"/>
                                        </p:tgtEl>
                                        <p:attrNameLst>
                                          <p:attrName>style.visibility</p:attrName>
                                        </p:attrNameLst>
                                      </p:cBhvr>
                                      <p:to>
                                        <p:strVal val="visible"/>
                                      </p:to>
                                    </p:set>
                                    <p:animScale>
                                      <p:cBhvr>
                                        <p:cTn id="71"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11"/>
                                        </p:tgtEl>
                                        <p:attrNameLst>
                                          <p:attrName>ppt_x</p:attrName>
                                          <p:attrName>ppt_y</p:attrName>
                                        </p:attrNameLst>
                                      </p:cBhvr>
                                    </p:animMotion>
                                    <p:animEffect transition="in" filter="fade">
                                      <p:cBhvr>
                                        <p:cTn id="73" dur="1000"/>
                                        <p:tgtEl>
                                          <p:spTgt spid="11"/>
                                        </p:tgtEl>
                                      </p:cBhvr>
                                    </p:animEffect>
                                  </p:childTnLst>
                                </p:cTn>
                              </p:par>
                            </p:childTnLst>
                          </p:cTn>
                        </p:par>
                        <p:par>
                          <p:cTn id="74" fill="hold">
                            <p:stCondLst>
                              <p:cond delay="5400"/>
                            </p:stCondLst>
                            <p:childTnLst>
                              <p:par>
                                <p:cTn id="75" presetID="10" presetClass="entr" presetSubtype="0" fill="hold" grpId="0" nodeType="after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350"/>
                                        <p:tgtEl>
                                          <p:spTgt spid="15"/>
                                        </p:tgtEl>
                                      </p:cBhvr>
                                    </p:animEffect>
                                  </p:childTnLst>
                                </p:cTn>
                              </p:par>
                              <p:par>
                                <p:cTn id="78" presetID="26" presetClass="emph" presetSubtype="0" fill="hold" grpId="1" nodeType="withEffect">
                                  <p:stCondLst>
                                    <p:cond delay="0"/>
                                  </p:stCondLst>
                                  <p:childTnLst>
                                    <p:animEffect transition="out" filter="fade">
                                      <p:cBhvr>
                                        <p:cTn id="79" dur="400" tmFilter="0, 0; .2, .5; .8, .5; 1, 0"/>
                                        <p:tgtEl>
                                          <p:spTgt spid="15"/>
                                        </p:tgtEl>
                                      </p:cBhvr>
                                    </p:animEffect>
                                    <p:animScale>
                                      <p:cBhvr>
                                        <p:cTn id="80" dur="200" autoRev="1" fill="hold"/>
                                        <p:tgtEl>
                                          <p:spTgt spid="15"/>
                                        </p:tgtEl>
                                      </p:cBhvr>
                                      <p:by x="105000" y="105000"/>
                                    </p:animScale>
                                  </p:childTnLst>
                                </p:cTn>
                              </p:par>
                            </p:childTnLst>
                          </p:cTn>
                        </p:par>
                        <p:par>
                          <p:cTn id="81" fill="hold">
                            <p:stCondLst>
                              <p:cond delay="5800"/>
                            </p:stCondLst>
                            <p:childTnLst>
                              <p:par>
                                <p:cTn id="82" presetID="10" presetClass="entr" presetSubtype="0" fill="hold" grpId="0" nodeType="after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fade">
                                      <p:cBhvr>
                                        <p:cTn id="84" dur="500"/>
                                        <p:tgtEl>
                                          <p:spTgt spid="14"/>
                                        </p:tgtEl>
                                      </p:cBhvr>
                                    </p:animEffect>
                                  </p:childTnLst>
                                </p:cTn>
                              </p:par>
                            </p:childTnLst>
                          </p:cTn>
                        </p:par>
                        <p:par>
                          <p:cTn id="85" fill="hold">
                            <p:stCondLst>
                              <p:cond delay="6300"/>
                            </p:stCondLst>
                            <p:childTnLst>
                              <p:par>
                                <p:cTn id="86" presetID="10" presetClass="entr" presetSubtype="0" fill="hold" grpId="0" nodeType="after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fade">
                                      <p:cBhvr>
                                        <p:cTn id="8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3" grpId="1"/>
      <p:bldP spid="14" grpId="0"/>
      <p:bldP spid="15" grpId="0"/>
      <p:bldP spid="15" grpId="1"/>
      <p:bldP spid="16"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22E60C92-2058-476E-88D9-A6DF2A662B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3999" cy="5145088"/>
          </a:xfrm>
          <a:prstGeom prst="rect">
            <a:avLst/>
          </a:prstGeom>
        </p:spPr>
      </p:pic>
      <p:grpSp>
        <p:nvGrpSpPr>
          <p:cNvPr id="2" name="组合 113">
            <a:extLst>
              <a:ext uri="{FF2B5EF4-FFF2-40B4-BE49-F238E27FC236}">
                <a16:creationId xmlns:a16="http://schemas.microsoft.com/office/drawing/2014/main" xmlns="" id="{D09209E8-F009-42B1-AEFA-01EF7315DDAE}"/>
              </a:ext>
            </a:extLst>
          </p:cNvPr>
          <p:cNvGrpSpPr/>
          <p:nvPr/>
        </p:nvGrpSpPr>
        <p:grpSpPr>
          <a:xfrm>
            <a:off x="1660913" y="1812679"/>
            <a:ext cx="1197610" cy="1383859"/>
            <a:chOff x="3906522" y="1007114"/>
            <a:chExt cx="1198122" cy="1383709"/>
          </a:xfrm>
          <a:effectLst>
            <a:outerShdw blurRad="63500" sx="102000" sy="102000" algn="ctr" rotWithShape="0">
              <a:prstClr val="black">
                <a:alpha val="40000"/>
              </a:prstClr>
            </a:outerShdw>
          </a:effectLst>
        </p:grpSpPr>
        <p:sp>
          <p:nvSpPr>
            <p:cNvPr id="3" name="Freeform 27">
              <a:extLst>
                <a:ext uri="{FF2B5EF4-FFF2-40B4-BE49-F238E27FC236}">
                  <a16:creationId xmlns:a16="http://schemas.microsoft.com/office/drawing/2014/main" xmlns="" id="{3F30E353-DCEB-4D6D-9D8B-EADCD7C54C03}"/>
                </a:ext>
              </a:extLst>
            </p:cNvPr>
            <p:cNvSpPr>
              <a:spLocks/>
            </p:cNvSpPr>
            <p:nvPr/>
          </p:nvSpPr>
          <p:spPr bwMode="auto">
            <a:xfrm>
              <a:off x="3906522" y="100711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1"/>
            </a:solidFill>
            <a:ln w="28575" cap="flat">
              <a:solidFill>
                <a:schemeClr val="bg1"/>
              </a:solidFill>
              <a:prstDash val="solid"/>
              <a:miter lim="800000"/>
              <a:headEnd/>
              <a:tailEnd/>
            </a:ln>
            <a:effectLst/>
          </p:spPr>
          <p:txBody>
            <a:bodyPr vert="horz" wrap="square" lIns="68572" tIns="34286" rIns="68572" bIns="34286" numCol="1" anchor="t" anchorCtr="0" compatLnSpc="1">
              <a:prstTxWarp prst="textNoShape">
                <a:avLst/>
              </a:prstTxWarp>
            </a:bodyPr>
            <a:lstStyle/>
            <a:p>
              <a:endParaRPr lang="zh-CN" altLang="en-US" sz="1280"/>
            </a:p>
          </p:txBody>
        </p:sp>
        <p:sp>
          <p:nvSpPr>
            <p:cNvPr id="4" name="TextBox 115">
              <a:extLst>
                <a:ext uri="{FF2B5EF4-FFF2-40B4-BE49-F238E27FC236}">
                  <a16:creationId xmlns:a16="http://schemas.microsoft.com/office/drawing/2014/main" xmlns="" id="{C2DB3290-BDEF-477B-B470-4EB471D6E280}"/>
                </a:ext>
              </a:extLst>
            </p:cNvPr>
            <p:cNvSpPr txBox="1"/>
            <p:nvPr/>
          </p:nvSpPr>
          <p:spPr>
            <a:xfrm>
              <a:off x="4056301" y="1488078"/>
              <a:ext cx="925698" cy="461615"/>
            </a:xfrm>
            <a:prstGeom prst="rect">
              <a:avLst/>
            </a:prstGeom>
            <a:noFill/>
          </p:spPr>
          <p:txBody>
            <a:bodyPr wrap="square" rtlCol="0">
              <a:spAutoFit/>
            </a:bodyPr>
            <a:lstStyle/>
            <a:p>
              <a:pPr algn="ctr">
                <a:defRPr/>
              </a:pPr>
              <a:r>
                <a:rPr lang="zh-CN" altLang="en-US" sz="1200" b="1" dirty="0">
                  <a:solidFill>
                    <a:schemeClr val="bg1"/>
                  </a:solidFill>
                  <a:latin typeface="Franklin Gothic Book" panose="020B0503020102020204" pitchFamily="34" charset="0"/>
                  <a:ea typeface="Segoe UI Emoji" panose="020B0502040204020203" pitchFamily="34" charset="0"/>
                </a:rPr>
                <a:t>目录</a:t>
              </a:r>
              <a:endParaRPr lang="en-US" altLang="zh-CN" sz="1200" b="1" dirty="0">
                <a:solidFill>
                  <a:schemeClr val="bg1"/>
                </a:solidFill>
                <a:latin typeface="Franklin Gothic Book" panose="020B0503020102020204" pitchFamily="34" charset="0"/>
                <a:ea typeface="Segoe UI Emoji" panose="020B0502040204020203" pitchFamily="34" charset="0"/>
              </a:endParaRPr>
            </a:p>
            <a:p>
              <a:pPr algn="ctr">
                <a:defRPr/>
              </a:pPr>
              <a:r>
                <a:rPr lang="en-US" altLang="zh-CN" sz="1200" b="1" dirty="0">
                  <a:solidFill>
                    <a:schemeClr val="bg1"/>
                  </a:solidFill>
                  <a:latin typeface="Franklin Gothic Book" panose="020B0503020102020204" pitchFamily="34" charset="0"/>
                  <a:ea typeface="Segoe UI Emoji" panose="020B0502040204020203" pitchFamily="34" charset="0"/>
                </a:rPr>
                <a:t>YOUR TITLE</a:t>
              </a:r>
              <a:endParaRPr lang="zh-CN" altLang="en-US" sz="1200" b="1" dirty="0">
                <a:solidFill>
                  <a:schemeClr val="bg1"/>
                </a:solidFill>
                <a:latin typeface="Franklin Gothic Book" panose="020B0503020102020204" pitchFamily="34" charset="0"/>
              </a:endParaRPr>
            </a:p>
          </p:txBody>
        </p:sp>
      </p:grpSp>
      <p:sp>
        <p:nvSpPr>
          <p:cNvPr id="5" name="文本框 5">
            <a:extLst>
              <a:ext uri="{FF2B5EF4-FFF2-40B4-BE49-F238E27FC236}">
                <a16:creationId xmlns:a16="http://schemas.microsoft.com/office/drawing/2014/main" xmlns="" id="{C405B115-50E8-4B5B-91ED-84C91A3F3D33}"/>
              </a:ext>
            </a:extLst>
          </p:cNvPr>
          <p:cNvSpPr txBox="1">
            <a:spLocks noChangeArrowheads="1"/>
          </p:cNvSpPr>
          <p:nvPr/>
        </p:nvSpPr>
        <p:spPr bwMode="auto">
          <a:xfrm>
            <a:off x="3299913" y="1816460"/>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工作体会</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xmlns="" id="{CF2279AF-3F6D-4129-B202-4972E10F8F6F}"/>
              </a:ext>
            </a:extLst>
          </p:cNvPr>
          <p:cNvSpPr/>
          <p:nvPr/>
        </p:nvSpPr>
        <p:spPr>
          <a:xfrm>
            <a:off x="3576947" y="2152155"/>
            <a:ext cx="1669047" cy="253916"/>
          </a:xfrm>
          <a:prstGeom prst="rect">
            <a:avLst/>
          </a:prstGeom>
        </p:spPr>
        <p:txBody>
          <a:bodyPr wrap="none">
            <a:spAutoFit/>
          </a:bodyPr>
          <a:lstStyle/>
          <a:p>
            <a:pPr algn="ctr"/>
            <a:r>
              <a:rPr lang="en-US" altLang="zh-CN" sz="1050" dirty="0">
                <a:solidFill>
                  <a:schemeClr val="accent1"/>
                </a:solidFill>
                <a:latin typeface="+mj-ea"/>
                <a:ea typeface="+mj-ea"/>
              </a:rPr>
              <a:t>PROJECT INTRODUCTION</a:t>
            </a:r>
            <a:endParaRPr lang="zh-CN" altLang="en-US" sz="1050" dirty="0">
              <a:solidFill>
                <a:schemeClr val="accent1"/>
              </a:solidFill>
              <a:latin typeface="+mj-ea"/>
              <a:ea typeface="+mj-ea"/>
            </a:endParaRPr>
          </a:p>
        </p:txBody>
      </p:sp>
      <p:cxnSp>
        <p:nvCxnSpPr>
          <p:cNvPr id="7" name="直接连接符 6">
            <a:extLst>
              <a:ext uri="{FF2B5EF4-FFF2-40B4-BE49-F238E27FC236}">
                <a16:creationId xmlns:a16="http://schemas.microsoft.com/office/drawing/2014/main" xmlns="" id="{A23D539E-1D10-421F-9B66-3BBF13C5BEE3}"/>
              </a:ext>
            </a:extLst>
          </p:cNvPr>
          <p:cNvCxnSpPr/>
          <p:nvPr/>
        </p:nvCxnSpPr>
        <p:spPr>
          <a:xfrm>
            <a:off x="3326119" y="2470958"/>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xmlns="" id="{69C080F6-A5F8-491B-9269-634A26D26727}"/>
              </a:ext>
            </a:extLst>
          </p:cNvPr>
          <p:cNvSpPr/>
          <p:nvPr/>
        </p:nvSpPr>
        <p:spPr>
          <a:xfrm>
            <a:off x="3220677" y="2498527"/>
            <a:ext cx="3276364" cy="507831"/>
          </a:xfrm>
          <a:prstGeom prst="rect">
            <a:avLst/>
          </a:prstGeom>
        </p:spPr>
        <p:txBody>
          <a:bodyPr wrap="square">
            <a:spAutoFit/>
          </a:bodyPr>
          <a:lstStyle/>
          <a:p>
            <a:pPr>
              <a:lnSpc>
                <a:spcPct val="150000"/>
              </a:lnSpc>
            </a:pPr>
            <a:r>
              <a:rPr lang="en-US" altLang="zh-CN" sz="900" dirty="0" err="1">
                <a:solidFill>
                  <a:schemeClr val="bg1">
                    <a:lumMod val="65000"/>
                  </a:schemeClr>
                </a:solidFill>
              </a:rPr>
              <a:t>Lorem</a:t>
            </a:r>
            <a:r>
              <a:rPr lang="en-US" altLang="zh-CN" sz="900" dirty="0">
                <a:solidFill>
                  <a:schemeClr val="bg1">
                    <a:lumMod val="65000"/>
                  </a:schemeClr>
                </a:solidFill>
              </a:rPr>
              <a:t> </a:t>
            </a:r>
            <a:r>
              <a:rPr lang="en-US" altLang="zh-CN" sz="900" dirty="0" err="1">
                <a:solidFill>
                  <a:schemeClr val="bg1">
                    <a:lumMod val="65000"/>
                  </a:schemeClr>
                </a:solidFill>
              </a:rPr>
              <a:t>ipsum</a:t>
            </a:r>
            <a:r>
              <a:rPr lang="en-US" altLang="zh-CN" sz="900" dirty="0">
                <a:solidFill>
                  <a:schemeClr val="bg1">
                    <a:lumMod val="65000"/>
                  </a:schemeClr>
                </a:solidFill>
              </a:rPr>
              <a:t> dolor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consectetur</a:t>
            </a:r>
            <a:r>
              <a:rPr lang="en-US" altLang="zh-CN" sz="900" dirty="0">
                <a:solidFill>
                  <a:schemeClr val="bg1">
                    <a:lumMod val="65000"/>
                  </a:schemeClr>
                </a:solidFill>
              </a:rPr>
              <a:t> </a:t>
            </a:r>
            <a:r>
              <a:rPr lang="en-US" altLang="zh-CN" sz="900" dirty="0" err="1">
                <a:solidFill>
                  <a:schemeClr val="bg1">
                    <a:lumMod val="65000"/>
                  </a:schemeClr>
                </a:solidFill>
              </a:rPr>
              <a:t>adipiscing</a:t>
            </a:r>
            <a:r>
              <a:rPr lang="en-US" altLang="zh-CN" sz="900" dirty="0">
                <a:solidFill>
                  <a:schemeClr val="bg1">
                    <a:lumMod val="65000"/>
                  </a:schemeClr>
                </a:solidFill>
              </a:rPr>
              <a:t> </a:t>
            </a:r>
            <a:r>
              <a:rPr lang="en-US" altLang="zh-CN" sz="900" dirty="0" err="1">
                <a:solidFill>
                  <a:schemeClr val="bg1">
                    <a:lumMod val="65000"/>
                  </a:schemeClr>
                </a:solidFill>
              </a:rPr>
              <a:t>elit</a:t>
            </a:r>
            <a:r>
              <a:rPr lang="en-US" altLang="zh-CN" sz="900" dirty="0">
                <a:solidFill>
                  <a:schemeClr val="bg1">
                    <a:lumMod val="65000"/>
                  </a:schemeClr>
                </a:solidFill>
              </a:rPr>
              <a:t>. </a:t>
            </a:r>
            <a:r>
              <a:rPr lang="en-US" altLang="zh-CN" sz="900" dirty="0" err="1">
                <a:solidFill>
                  <a:schemeClr val="bg1">
                    <a:lumMod val="65000"/>
                  </a:schemeClr>
                </a:solidFill>
              </a:rPr>
              <a:t>Donec</a:t>
            </a:r>
            <a:r>
              <a:rPr lang="en-US" altLang="zh-CN" sz="900" dirty="0">
                <a:solidFill>
                  <a:schemeClr val="bg1">
                    <a:lumMod val="65000"/>
                  </a:schemeClr>
                </a:solidFill>
              </a:rPr>
              <a:t> </a:t>
            </a:r>
            <a:r>
              <a:rPr lang="en-US" altLang="zh-CN" sz="900" dirty="0" err="1">
                <a:solidFill>
                  <a:schemeClr val="bg1">
                    <a:lumMod val="65000"/>
                  </a:schemeClr>
                </a:solidFill>
              </a:rPr>
              <a:t>luctus</a:t>
            </a:r>
            <a:r>
              <a:rPr lang="en-US" altLang="zh-CN" sz="900" dirty="0">
                <a:solidFill>
                  <a:schemeClr val="bg1">
                    <a:lumMod val="65000"/>
                  </a:schemeClr>
                </a:solidFill>
              </a:rPr>
              <a:t> </a:t>
            </a:r>
            <a:r>
              <a:rPr lang="en-US" altLang="zh-CN" sz="900" dirty="0" err="1">
                <a:solidFill>
                  <a:schemeClr val="bg1">
                    <a:lumMod val="65000"/>
                  </a:schemeClr>
                </a:solidFill>
              </a:rPr>
              <a:t>nibh</a:t>
            </a:r>
            <a:r>
              <a:rPr lang="en-US" altLang="zh-CN" sz="900" dirty="0">
                <a:solidFill>
                  <a:schemeClr val="bg1">
                    <a:lumMod val="65000"/>
                  </a:schemeClr>
                </a:solidFill>
              </a:rPr>
              <a:t>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sem</a:t>
            </a:r>
            <a:r>
              <a:rPr lang="en-US" altLang="zh-CN" sz="900" dirty="0">
                <a:solidFill>
                  <a:schemeClr val="bg1">
                    <a:lumMod val="65000"/>
                  </a:schemeClr>
                </a:solidFill>
              </a:rPr>
              <a:t> </a:t>
            </a:r>
            <a:r>
              <a:rPr lang="en-US" altLang="zh-CN" sz="900" dirty="0" err="1">
                <a:solidFill>
                  <a:schemeClr val="bg1">
                    <a:lumMod val="65000"/>
                  </a:schemeClr>
                </a:solidFill>
              </a:rPr>
              <a:t>vulputate</a:t>
            </a:r>
            <a:r>
              <a:rPr lang="en-US" altLang="zh-CN" sz="900" dirty="0">
                <a:solidFill>
                  <a:schemeClr val="bg1">
                    <a:lumMod val="65000"/>
                  </a:schemeClr>
                </a:solidFill>
              </a:rPr>
              <a:t> </a:t>
            </a:r>
            <a:r>
              <a:rPr lang="en-US" altLang="zh-CN" sz="900" dirty="0" err="1">
                <a:solidFill>
                  <a:schemeClr val="bg1">
                    <a:lumMod val="65000"/>
                  </a:schemeClr>
                </a:solidFill>
              </a:rPr>
              <a:t>venenatisbibendum</a:t>
            </a:r>
            <a:r>
              <a:rPr lang="en-US" altLang="zh-CN" sz="900" dirty="0">
                <a:solidFill>
                  <a:schemeClr val="bg1">
                    <a:lumMod val="65000"/>
                  </a:schemeClr>
                </a:solidFill>
              </a:rPr>
              <a:t> </a:t>
            </a:r>
            <a:endParaRPr lang="zh-CN" altLang="en-US" sz="1400" dirty="0">
              <a:solidFill>
                <a:schemeClr val="bg1">
                  <a:lumMod val="65000"/>
                </a:schemeClr>
              </a:solidFill>
            </a:endParaRPr>
          </a:p>
        </p:txBody>
      </p:sp>
      <p:sp>
        <p:nvSpPr>
          <p:cNvPr id="9" name="矩形 8">
            <a:extLst>
              <a:ext uri="{FF2B5EF4-FFF2-40B4-BE49-F238E27FC236}">
                <a16:creationId xmlns:a16="http://schemas.microsoft.com/office/drawing/2014/main" xmlns="" id="{1660B1A6-354C-4067-953F-50C87EFBB44A}"/>
              </a:ext>
            </a:extLst>
          </p:cNvPr>
          <p:cNvSpPr/>
          <p:nvPr/>
        </p:nvSpPr>
        <p:spPr>
          <a:xfrm>
            <a:off x="3299913" y="3048218"/>
            <a:ext cx="1111558" cy="305711"/>
          </a:xfrm>
          <a:prstGeom prst="rect">
            <a:avLst/>
          </a:prstGeom>
          <a:gradFill>
            <a:gsLst>
              <a:gs pos="100000">
                <a:schemeClr val="accent1">
                  <a:lumMod val="75000"/>
                </a:schemeClr>
              </a:gs>
              <a:gs pos="21000">
                <a:schemeClr val="accent1"/>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mj-lt"/>
              </a:rPr>
              <a:t>PART  THREE</a:t>
            </a:r>
            <a:endParaRPr lang="zh-CN" altLang="en-US" sz="1200" dirty="0">
              <a:latin typeface="+mj-lt"/>
            </a:endParaRPr>
          </a:p>
        </p:txBody>
      </p:sp>
      <p:pic>
        <p:nvPicPr>
          <p:cNvPr id="11" name="图片 10">
            <a:extLst>
              <a:ext uri="{FF2B5EF4-FFF2-40B4-BE49-F238E27FC236}">
                <a16:creationId xmlns:a16="http://schemas.microsoft.com/office/drawing/2014/main" xmlns="" id="{AF41DB45-5DF5-4C73-BB70-10DA6B14F6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8217"/>
          <a:stretch/>
        </p:blipFill>
        <p:spPr>
          <a:xfrm>
            <a:off x="6386680" y="807641"/>
            <a:ext cx="4706322" cy="3381771"/>
          </a:xfrm>
          <a:prstGeom prst="rect">
            <a:avLst/>
          </a:prstGeom>
        </p:spPr>
      </p:pic>
    </p:spTree>
    <p:extLst>
      <p:ext uri="{BB962C8B-B14F-4D97-AF65-F5344CB8AC3E}">
        <p14:creationId xmlns:p14="http://schemas.microsoft.com/office/powerpoint/2010/main" val="1723343622"/>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par>
                                <p:cTn id="10" presetID="15"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presetID="52" presetClass="entr" presetSubtype="0" fill="hold" grpId="0" nodeType="clickEffect">
                                  <p:stCondLst>
                                    <p:cond delay="0"/>
                                  </p:stCondLst>
                                  <p:iterate type="wd">
                                    <p:tmPct val="10000"/>
                                  </p:iterate>
                                  <p:childTnLst>
                                    <p:set>
                                      <p:cBhvr>
                                        <p:cTn id="19" dur="1" fill="hold">
                                          <p:stCondLst>
                                            <p:cond delay="0"/>
                                          </p:stCondLst>
                                        </p:cTn>
                                        <p:tgtEl>
                                          <p:spTgt spid="5"/>
                                        </p:tgtEl>
                                        <p:attrNameLst>
                                          <p:attrName>style.visibility</p:attrName>
                                        </p:attrNameLst>
                                      </p:cBhvr>
                                      <p:to>
                                        <p:strVal val="visible"/>
                                      </p:to>
                                    </p:set>
                                    <p:animScale>
                                      <p:cBhvr>
                                        <p:cTn id="20"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5"/>
                                        </p:tgtEl>
                                        <p:attrNameLst>
                                          <p:attrName>ppt_x</p:attrName>
                                          <p:attrName>ppt_y</p:attrName>
                                        </p:attrNameLst>
                                      </p:cBhvr>
                                    </p:animMotion>
                                    <p:animEffect transition="in" filter="fade">
                                      <p:cBhvr>
                                        <p:cTn id="22" dur="1000"/>
                                        <p:tgtEl>
                                          <p:spTgt spid="5"/>
                                        </p:tgtEl>
                                      </p:cBhvr>
                                    </p:animEffect>
                                  </p:childTnLst>
                                </p:cTn>
                              </p:par>
                            </p:childTnLst>
                          </p:cTn>
                        </p:par>
                        <p:par>
                          <p:cTn id="23" fill="hold">
                            <p:stCondLst>
                              <p:cond delay="11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6"/>
                                        </p:tgtEl>
                                        <p:attrNameLst>
                                          <p:attrName>ppt_y</p:attrName>
                                        </p:attrNameLst>
                                      </p:cBhvr>
                                      <p:tavLst>
                                        <p:tav tm="0">
                                          <p:val>
                                            <p:strVal val="#ppt_y"/>
                                          </p:val>
                                        </p:tav>
                                        <p:tav tm="100000">
                                          <p:val>
                                            <p:strVal val="#ppt_y"/>
                                          </p:val>
                                        </p:tav>
                                      </p:tavLst>
                                    </p:anim>
                                    <p:anim calcmode="lin" valueType="num">
                                      <p:cBhvr>
                                        <p:cTn id="28"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7" presetClass="entr" presetSubtype="1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strVal val="#ppt_h"/>
                                          </p:val>
                                        </p:tav>
                                        <p:tav tm="100000">
                                          <p:val>
                                            <p:strVal val="#ppt_h"/>
                                          </p:val>
                                        </p:tav>
                                      </p:tavLst>
                                    </p:anim>
                                  </p:childTnLst>
                                </p:cTn>
                              </p:par>
                            </p:childTnLst>
                          </p:cTn>
                        </p:par>
                        <p:par>
                          <p:cTn id="37" fill="hold">
                            <p:stCondLst>
                              <p:cond delay="500"/>
                            </p:stCondLst>
                            <p:childTnLst>
                              <p:par>
                                <p:cTn id="38" presetID="42"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3307012" y="1522081"/>
            <a:ext cx="1884362" cy="1885526"/>
            <a:chOff x="3449067" y="1305719"/>
            <a:chExt cx="1884362" cy="1884362"/>
          </a:xfrm>
          <a:solidFill>
            <a:schemeClr val="accent1"/>
          </a:solidFill>
        </p:grpSpPr>
        <p:sp>
          <p:nvSpPr>
            <p:cNvPr id="7" name="椭圆 6"/>
            <p:cNvSpPr/>
            <p:nvPr/>
          </p:nvSpPr>
          <p:spPr>
            <a:xfrm>
              <a:off x="3449067" y="1305719"/>
              <a:ext cx="1884362" cy="18843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grpSp>
          <p:nvGrpSpPr>
            <p:cNvPr id="3" name="组合 7"/>
            <p:cNvGrpSpPr>
              <a:grpSpLocks/>
            </p:cNvGrpSpPr>
            <p:nvPr/>
          </p:nvGrpSpPr>
          <p:grpSpPr bwMode="auto">
            <a:xfrm>
              <a:off x="3952304" y="1662906"/>
              <a:ext cx="877888" cy="1168400"/>
              <a:chOff x="2443163" y="2125663"/>
              <a:chExt cx="315913" cy="511175"/>
            </a:xfrm>
            <a:grpFill/>
          </p:grpSpPr>
          <p:sp>
            <p:nvSpPr>
              <p:cNvPr id="9" name="Freeform 78"/>
              <p:cNvSpPr>
                <a:spLocks/>
              </p:cNvSpPr>
              <p:nvPr/>
            </p:nvSpPr>
            <p:spPr bwMode="auto">
              <a:xfrm>
                <a:off x="2443163" y="2125663"/>
                <a:ext cx="315913" cy="396875"/>
              </a:xfrm>
              <a:custGeom>
                <a:avLst/>
                <a:gdLst>
                  <a:gd name="T0" fmla="*/ 2147483647 w 362"/>
                  <a:gd name="T1" fmla="*/ 0 h 455"/>
                  <a:gd name="T2" fmla="*/ 664862471 w 362"/>
                  <a:gd name="T3" fmla="*/ 2147483647 h 455"/>
                  <a:gd name="T4" fmla="*/ 2147483647 w 362"/>
                  <a:gd name="T5" fmla="*/ 2147483647 h 455"/>
                  <a:gd name="T6" fmla="*/ 2147483647 w 362"/>
                  <a:gd name="T7" fmla="*/ 2147483647 h 455"/>
                  <a:gd name="T8" fmla="*/ 2147483647 w 362"/>
                  <a:gd name="T9" fmla="*/ 2147483647 h 455"/>
                  <a:gd name="T10" fmla="*/ 2147483647 w 362"/>
                  <a:gd name="T11" fmla="*/ 2147483647 h 455"/>
                  <a:gd name="T12" fmla="*/ 2147483647 w 362"/>
                  <a:gd name="T13" fmla="*/ 2147483647 h 455"/>
                  <a:gd name="T14" fmla="*/ 2147483647 w 362"/>
                  <a:gd name="T15" fmla="*/ 2147483647 h 455"/>
                  <a:gd name="T16" fmla="*/ 2147483647 w 362"/>
                  <a:gd name="T17" fmla="*/ 2147483647 h 455"/>
                  <a:gd name="T18" fmla="*/ 2147483647 w 362"/>
                  <a:gd name="T19" fmla="*/ 0 h 455"/>
                  <a:gd name="T20" fmla="*/ 2147483647 w 362"/>
                  <a:gd name="T21" fmla="*/ 0 h 4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62" h="455">
                    <a:moveTo>
                      <a:pt x="180" y="0"/>
                    </a:moveTo>
                    <a:cubicBezTo>
                      <a:pt x="80" y="0"/>
                      <a:pt x="0" y="81"/>
                      <a:pt x="1" y="181"/>
                    </a:cubicBezTo>
                    <a:cubicBezTo>
                      <a:pt x="1" y="239"/>
                      <a:pt x="44" y="290"/>
                      <a:pt x="73" y="323"/>
                    </a:cubicBezTo>
                    <a:cubicBezTo>
                      <a:pt x="103" y="356"/>
                      <a:pt x="109" y="431"/>
                      <a:pt x="109" y="431"/>
                    </a:cubicBezTo>
                    <a:cubicBezTo>
                      <a:pt x="109" y="431"/>
                      <a:pt x="142" y="455"/>
                      <a:pt x="181" y="455"/>
                    </a:cubicBezTo>
                    <a:cubicBezTo>
                      <a:pt x="221" y="455"/>
                      <a:pt x="253" y="431"/>
                      <a:pt x="253" y="431"/>
                    </a:cubicBezTo>
                    <a:cubicBezTo>
                      <a:pt x="253" y="431"/>
                      <a:pt x="253" y="431"/>
                      <a:pt x="253" y="431"/>
                    </a:cubicBezTo>
                    <a:cubicBezTo>
                      <a:pt x="253" y="431"/>
                      <a:pt x="260" y="356"/>
                      <a:pt x="289" y="323"/>
                    </a:cubicBezTo>
                    <a:cubicBezTo>
                      <a:pt x="318" y="290"/>
                      <a:pt x="361" y="239"/>
                      <a:pt x="361" y="181"/>
                    </a:cubicBezTo>
                    <a:cubicBezTo>
                      <a:pt x="362" y="81"/>
                      <a:pt x="282" y="0"/>
                      <a:pt x="183" y="0"/>
                    </a:cubicBezTo>
                    <a:lnTo>
                      <a:pt x="180" y="0"/>
                    </a:lnTo>
                    <a:close/>
                  </a:path>
                </a:pathLst>
              </a:custGeom>
              <a:grpFill/>
              <a:ln w="34925" cap="flat">
                <a:solidFill>
                  <a:srgbClr val="FFFFFF"/>
                </a:solidFill>
                <a:prstDash val="solid"/>
                <a:round/>
                <a:headEnd/>
                <a:tailEnd/>
              </a:ln>
              <a:extLst/>
            </p:spPr>
            <p:txBody>
              <a:bodyPr/>
              <a:lstStyle/>
              <a:p>
                <a:endParaRPr lang="zh-CN" altLang="en-US">
                  <a:solidFill>
                    <a:schemeClr val="tx1">
                      <a:lumMod val="95000"/>
                      <a:lumOff val="5000"/>
                    </a:schemeClr>
                  </a:solidFill>
                </a:endParaRPr>
              </a:p>
            </p:txBody>
          </p:sp>
          <p:sp>
            <p:nvSpPr>
              <p:cNvPr id="10" name="Freeform 79"/>
              <p:cNvSpPr>
                <a:spLocks/>
              </p:cNvSpPr>
              <p:nvPr/>
            </p:nvSpPr>
            <p:spPr bwMode="auto">
              <a:xfrm>
                <a:off x="2530475" y="2508250"/>
                <a:ext cx="69850" cy="55563"/>
              </a:xfrm>
              <a:custGeom>
                <a:avLst/>
                <a:gdLst>
                  <a:gd name="T0" fmla="*/ 2147483647 w 81"/>
                  <a:gd name="T1" fmla="*/ 0 h 64"/>
                  <a:gd name="T2" fmla="*/ 2147483647 w 81"/>
                  <a:gd name="T3" fmla="*/ 2147483647 h 64"/>
                  <a:gd name="T4" fmla="*/ 2147483647 w 81"/>
                  <a:gd name="T5" fmla="*/ 2147483647 h 64"/>
                  <a:gd name="T6" fmla="*/ 0 60000 65536"/>
                  <a:gd name="T7" fmla="*/ 0 60000 65536"/>
                  <a:gd name="T8" fmla="*/ 0 60000 65536"/>
                </a:gdLst>
                <a:ahLst/>
                <a:cxnLst>
                  <a:cxn ang="T6">
                    <a:pos x="T0" y="T1"/>
                  </a:cxn>
                  <a:cxn ang="T7">
                    <a:pos x="T2" y="T3"/>
                  </a:cxn>
                  <a:cxn ang="T8">
                    <a:pos x="T4" y="T5"/>
                  </a:cxn>
                </a:cxnLst>
                <a:rect l="0" t="0" r="r" b="b"/>
                <a:pathLst>
                  <a:path w="81" h="64">
                    <a:moveTo>
                      <a:pt x="13" y="0"/>
                    </a:moveTo>
                    <a:cubicBezTo>
                      <a:pt x="8" y="14"/>
                      <a:pt x="0" y="16"/>
                      <a:pt x="5" y="28"/>
                    </a:cubicBezTo>
                    <a:cubicBezTo>
                      <a:pt x="11" y="40"/>
                      <a:pt x="42" y="64"/>
                      <a:pt x="81" y="64"/>
                    </a:cubicBezTo>
                  </a:path>
                </a:pathLst>
              </a:custGeom>
              <a:grpFill/>
              <a:ln w="34925" cap="rnd">
                <a:solidFill>
                  <a:srgbClr val="FFFFFF"/>
                </a:solidFill>
                <a:prstDash val="solid"/>
                <a:round/>
                <a:headEnd/>
                <a:tailEnd/>
              </a:ln>
              <a:extLst/>
            </p:spPr>
            <p:txBody>
              <a:bodyPr/>
              <a:lstStyle/>
              <a:p>
                <a:endParaRPr lang="zh-CN" altLang="en-US">
                  <a:solidFill>
                    <a:schemeClr val="tx1">
                      <a:lumMod val="95000"/>
                      <a:lumOff val="5000"/>
                    </a:schemeClr>
                  </a:solidFill>
                </a:endParaRPr>
              </a:p>
            </p:txBody>
          </p:sp>
          <p:sp>
            <p:nvSpPr>
              <p:cNvPr id="11" name="Freeform 80"/>
              <p:cNvSpPr>
                <a:spLocks/>
              </p:cNvSpPr>
              <p:nvPr/>
            </p:nvSpPr>
            <p:spPr bwMode="auto">
              <a:xfrm>
                <a:off x="2600325" y="2508250"/>
                <a:ext cx="71438" cy="55563"/>
              </a:xfrm>
              <a:custGeom>
                <a:avLst/>
                <a:gdLst>
                  <a:gd name="T0" fmla="*/ 2147483647 w 82"/>
                  <a:gd name="T1" fmla="*/ 0 h 64"/>
                  <a:gd name="T2" fmla="*/ 2147483647 w 82"/>
                  <a:gd name="T3" fmla="*/ 2147483647 h 64"/>
                  <a:gd name="T4" fmla="*/ 0 w 82"/>
                  <a:gd name="T5" fmla="*/ 2147483647 h 64"/>
                  <a:gd name="T6" fmla="*/ 0 60000 65536"/>
                  <a:gd name="T7" fmla="*/ 0 60000 65536"/>
                  <a:gd name="T8" fmla="*/ 0 60000 65536"/>
                </a:gdLst>
                <a:ahLst/>
                <a:cxnLst>
                  <a:cxn ang="T6">
                    <a:pos x="T0" y="T1"/>
                  </a:cxn>
                  <a:cxn ang="T7">
                    <a:pos x="T2" y="T3"/>
                  </a:cxn>
                  <a:cxn ang="T8">
                    <a:pos x="T4" y="T5"/>
                  </a:cxn>
                </a:cxnLst>
                <a:rect l="0" t="0" r="r" b="b"/>
                <a:pathLst>
                  <a:path w="82" h="64">
                    <a:moveTo>
                      <a:pt x="68" y="0"/>
                    </a:moveTo>
                    <a:cubicBezTo>
                      <a:pt x="74" y="14"/>
                      <a:pt x="82" y="16"/>
                      <a:pt x="76" y="28"/>
                    </a:cubicBezTo>
                    <a:cubicBezTo>
                      <a:pt x="71" y="40"/>
                      <a:pt x="40" y="64"/>
                      <a:pt x="0" y="64"/>
                    </a:cubicBezTo>
                  </a:path>
                </a:pathLst>
              </a:custGeom>
              <a:grpFill/>
              <a:ln w="34925" cap="rnd">
                <a:solidFill>
                  <a:srgbClr val="FFFFFF"/>
                </a:solidFill>
                <a:prstDash val="solid"/>
                <a:round/>
                <a:headEnd/>
                <a:tailEnd/>
              </a:ln>
              <a:extLst/>
            </p:spPr>
            <p:txBody>
              <a:bodyPr/>
              <a:lstStyle/>
              <a:p>
                <a:endParaRPr lang="zh-CN" altLang="en-US">
                  <a:solidFill>
                    <a:schemeClr val="tx1">
                      <a:lumMod val="95000"/>
                      <a:lumOff val="5000"/>
                    </a:schemeClr>
                  </a:solidFill>
                </a:endParaRPr>
              </a:p>
            </p:txBody>
          </p:sp>
          <p:sp>
            <p:nvSpPr>
              <p:cNvPr id="12" name="Freeform 81"/>
              <p:cNvSpPr>
                <a:spLocks/>
              </p:cNvSpPr>
              <p:nvPr/>
            </p:nvSpPr>
            <p:spPr bwMode="auto">
              <a:xfrm>
                <a:off x="2530475" y="2551113"/>
                <a:ext cx="69850" cy="55563"/>
              </a:xfrm>
              <a:custGeom>
                <a:avLst/>
                <a:gdLst>
                  <a:gd name="T0" fmla="*/ 2147483647 w 81"/>
                  <a:gd name="T1" fmla="*/ 0 h 64"/>
                  <a:gd name="T2" fmla="*/ 2147483647 w 81"/>
                  <a:gd name="T3" fmla="*/ 2147483647 h 64"/>
                  <a:gd name="T4" fmla="*/ 2147483647 w 81"/>
                  <a:gd name="T5" fmla="*/ 2147483647 h 64"/>
                  <a:gd name="T6" fmla="*/ 0 60000 65536"/>
                  <a:gd name="T7" fmla="*/ 0 60000 65536"/>
                  <a:gd name="T8" fmla="*/ 0 60000 65536"/>
                </a:gdLst>
                <a:ahLst/>
                <a:cxnLst>
                  <a:cxn ang="T6">
                    <a:pos x="T0" y="T1"/>
                  </a:cxn>
                  <a:cxn ang="T7">
                    <a:pos x="T2" y="T3"/>
                  </a:cxn>
                  <a:cxn ang="T8">
                    <a:pos x="T4" y="T5"/>
                  </a:cxn>
                </a:cxnLst>
                <a:rect l="0" t="0" r="r" b="b"/>
                <a:pathLst>
                  <a:path w="81" h="64">
                    <a:moveTo>
                      <a:pt x="13" y="0"/>
                    </a:moveTo>
                    <a:cubicBezTo>
                      <a:pt x="8" y="14"/>
                      <a:pt x="0" y="16"/>
                      <a:pt x="5" y="28"/>
                    </a:cubicBezTo>
                    <a:cubicBezTo>
                      <a:pt x="11" y="40"/>
                      <a:pt x="42" y="64"/>
                      <a:pt x="81" y="64"/>
                    </a:cubicBezTo>
                  </a:path>
                </a:pathLst>
              </a:custGeom>
              <a:grpFill/>
              <a:ln w="34925" cap="rnd">
                <a:solidFill>
                  <a:srgbClr val="FFFFFF"/>
                </a:solidFill>
                <a:prstDash val="solid"/>
                <a:round/>
                <a:headEnd/>
                <a:tailEnd/>
              </a:ln>
              <a:extLst/>
            </p:spPr>
            <p:txBody>
              <a:bodyPr/>
              <a:lstStyle/>
              <a:p>
                <a:endParaRPr lang="zh-CN" altLang="en-US">
                  <a:solidFill>
                    <a:schemeClr val="tx1">
                      <a:lumMod val="95000"/>
                      <a:lumOff val="5000"/>
                    </a:schemeClr>
                  </a:solidFill>
                </a:endParaRPr>
              </a:p>
            </p:txBody>
          </p:sp>
          <p:sp>
            <p:nvSpPr>
              <p:cNvPr id="13" name="Freeform 82"/>
              <p:cNvSpPr>
                <a:spLocks/>
              </p:cNvSpPr>
              <p:nvPr/>
            </p:nvSpPr>
            <p:spPr bwMode="auto">
              <a:xfrm>
                <a:off x="2600325" y="2551113"/>
                <a:ext cx="71438" cy="55563"/>
              </a:xfrm>
              <a:custGeom>
                <a:avLst/>
                <a:gdLst>
                  <a:gd name="T0" fmla="*/ 2147483647 w 82"/>
                  <a:gd name="T1" fmla="*/ 0 h 64"/>
                  <a:gd name="T2" fmla="*/ 2147483647 w 82"/>
                  <a:gd name="T3" fmla="*/ 2147483647 h 64"/>
                  <a:gd name="T4" fmla="*/ 0 w 82"/>
                  <a:gd name="T5" fmla="*/ 2147483647 h 64"/>
                  <a:gd name="T6" fmla="*/ 0 60000 65536"/>
                  <a:gd name="T7" fmla="*/ 0 60000 65536"/>
                  <a:gd name="T8" fmla="*/ 0 60000 65536"/>
                </a:gdLst>
                <a:ahLst/>
                <a:cxnLst>
                  <a:cxn ang="T6">
                    <a:pos x="T0" y="T1"/>
                  </a:cxn>
                  <a:cxn ang="T7">
                    <a:pos x="T2" y="T3"/>
                  </a:cxn>
                  <a:cxn ang="T8">
                    <a:pos x="T4" y="T5"/>
                  </a:cxn>
                </a:cxnLst>
                <a:rect l="0" t="0" r="r" b="b"/>
                <a:pathLst>
                  <a:path w="82" h="64">
                    <a:moveTo>
                      <a:pt x="68" y="0"/>
                    </a:moveTo>
                    <a:cubicBezTo>
                      <a:pt x="74" y="14"/>
                      <a:pt x="82" y="16"/>
                      <a:pt x="76" y="28"/>
                    </a:cubicBezTo>
                    <a:cubicBezTo>
                      <a:pt x="71" y="40"/>
                      <a:pt x="40" y="64"/>
                      <a:pt x="0" y="64"/>
                    </a:cubicBezTo>
                  </a:path>
                </a:pathLst>
              </a:custGeom>
              <a:grpFill/>
              <a:ln w="34925" cap="rnd">
                <a:solidFill>
                  <a:srgbClr val="FFFFFF"/>
                </a:solidFill>
                <a:prstDash val="solid"/>
                <a:round/>
                <a:headEnd/>
                <a:tailEnd/>
              </a:ln>
              <a:extLst/>
            </p:spPr>
            <p:txBody>
              <a:bodyPr/>
              <a:lstStyle/>
              <a:p>
                <a:endParaRPr lang="zh-CN" altLang="en-US">
                  <a:solidFill>
                    <a:schemeClr val="tx1">
                      <a:lumMod val="95000"/>
                      <a:lumOff val="5000"/>
                    </a:schemeClr>
                  </a:solidFill>
                </a:endParaRPr>
              </a:p>
            </p:txBody>
          </p:sp>
          <p:sp>
            <p:nvSpPr>
              <p:cNvPr id="14" name="Freeform 83"/>
              <p:cNvSpPr>
                <a:spLocks/>
              </p:cNvSpPr>
              <p:nvPr/>
            </p:nvSpPr>
            <p:spPr bwMode="auto">
              <a:xfrm>
                <a:off x="2562225" y="2613025"/>
                <a:ext cx="77788" cy="23813"/>
              </a:xfrm>
              <a:custGeom>
                <a:avLst/>
                <a:gdLst>
                  <a:gd name="T0" fmla="*/ 2147483647 w 88"/>
                  <a:gd name="T1" fmla="*/ 0 h 27"/>
                  <a:gd name="T2" fmla="*/ 2147483647 w 88"/>
                  <a:gd name="T3" fmla="*/ 2147483647 h 27"/>
                  <a:gd name="T4" fmla="*/ 0 w 88"/>
                  <a:gd name="T5" fmla="*/ 0 h 27"/>
                  <a:gd name="T6" fmla="*/ 0 60000 65536"/>
                  <a:gd name="T7" fmla="*/ 0 60000 65536"/>
                  <a:gd name="T8" fmla="*/ 0 60000 65536"/>
                </a:gdLst>
                <a:ahLst/>
                <a:cxnLst>
                  <a:cxn ang="T6">
                    <a:pos x="T0" y="T1"/>
                  </a:cxn>
                  <a:cxn ang="T7">
                    <a:pos x="T2" y="T3"/>
                  </a:cxn>
                  <a:cxn ang="T8">
                    <a:pos x="T4" y="T5"/>
                  </a:cxn>
                </a:cxnLst>
                <a:rect l="0" t="0" r="r" b="b"/>
                <a:pathLst>
                  <a:path w="88" h="27">
                    <a:moveTo>
                      <a:pt x="88" y="0"/>
                    </a:moveTo>
                    <a:cubicBezTo>
                      <a:pt x="88" y="0"/>
                      <a:pt x="69" y="27"/>
                      <a:pt x="44" y="27"/>
                    </a:cubicBezTo>
                    <a:cubicBezTo>
                      <a:pt x="20" y="27"/>
                      <a:pt x="0" y="0"/>
                      <a:pt x="0"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95000"/>
                      <a:lumOff val="5000"/>
                    </a:schemeClr>
                  </a:solidFill>
                </a:endParaRPr>
              </a:p>
            </p:txBody>
          </p:sp>
          <p:sp>
            <p:nvSpPr>
              <p:cNvPr id="15" name="Freeform 84"/>
              <p:cNvSpPr>
                <a:spLocks/>
              </p:cNvSpPr>
              <p:nvPr/>
            </p:nvSpPr>
            <p:spPr bwMode="auto">
              <a:xfrm>
                <a:off x="2544763" y="2297113"/>
                <a:ext cx="112713" cy="219075"/>
              </a:xfrm>
              <a:custGeom>
                <a:avLst/>
                <a:gdLst>
                  <a:gd name="T0" fmla="*/ 2147483647 w 71"/>
                  <a:gd name="T1" fmla="*/ 2147483647 h 138"/>
                  <a:gd name="T2" fmla="*/ 0 w 71"/>
                  <a:gd name="T3" fmla="*/ 2147483647 h 138"/>
                  <a:gd name="T4" fmla="*/ 2147483647 w 71"/>
                  <a:gd name="T5" fmla="*/ 0 h 138"/>
                  <a:gd name="T6" fmla="*/ 2147483647 w 71"/>
                  <a:gd name="T7" fmla="*/ 2147483647 h 138"/>
                  <a:gd name="T8" fmla="*/ 2147483647 w 71"/>
                  <a:gd name="T9" fmla="*/ 0 h 138"/>
                  <a:gd name="T10" fmla="*/ 2147483647 w 71"/>
                  <a:gd name="T11" fmla="*/ 2147483647 h 138"/>
                  <a:gd name="T12" fmla="*/ 2147483647 w 71"/>
                  <a:gd name="T13" fmla="*/ 0 h 138"/>
                  <a:gd name="T14" fmla="*/ 2147483647 w 71"/>
                  <a:gd name="T15" fmla="*/ 2147483647 h 138"/>
                  <a:gd name="T16" fmla="*/ 2147483647 w 71"/>
                  <a:gd name="T17" fmla="*/ 0 h 138"/>
                  <a:gd name="T18" fmla="*/ 2147483647 w 71"/>
                  <a:gd name="T19" fmla="*/ 2147483647 h 138"/>
                  <a:gd name="T20" fmla="*/ 2147483647 w 71"/>
                  <a:gd name="T21" fmla="*/ 2147483647 h 1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1" h="138">
                    <a:moveTo>
                      <a:pt x="24" y="138"/>
                    </a:moveTo>
                    <a:lnTo>
                      <a:pt x="0" y="10"/>
                    </a:lnTo>
                    <a:lnTo>
                      <a:pt x="6" y="0"/>
                    </a:lnTo>
                    <a:lnTo>
                      <a:pt x="16" y="20"/>
                    </a:lnTo>
                    <a:lnTo>
                      <a:pt x="25" y="0"/>
                    </a:lnTo>
                    <a:lnTo>
                      <a:pt x="35" y="20"/>
                    </a:lnTo>
                    <a:lnTo>
                      <a:pt x="45" y="0"/>
                    </a:lnTo>
                    <a:lnTo>
                      <a:pt x="55" y="20"/>
                    </a:lnTo>
                    <a:lnTo>
                      <a:pt x="65" y="0"/>
                    </a:lnTo>
                    <a:lnTo>
                      <a:pt x="71" y="10"/>
                    </a:lnTo>
                    <a:lnTo>
                      <a:pt x="46" y="138"/>
                    </a:lnTo>
                  </a:path>
                </a:pathLst>
              </a:custGeom>
              <a:grpFill/>
              <a:ln w="11113" cap="rnd">
                <a:solidFill>
                  <a:srgbClr val="FFFFFF"/>
                </a:solidFill>
                <a:prstDash val="solid"/>
                <a:round/>
                <a:headEnd/>
                <a:tailEnd/>
              </a:ln>
              <a:extLst/>
            </p:spPr>
            <p:txBody>
              <a:bodyPr/>
              <a:lstStyle/>
              <a:p>
                <a:endParaRPr lang="zh-CN" altLang="en-US">
                  <a:solidFill>
                    <a:schemeClr val="tx1">
                      <a:lumMod val="95000"/>
                      <a:lumOff val="5000"/>
                    </a:schemeClr>
                  </a:solidFill>
                </a:endParaRPr>
              </a:p>
            </p:txBody>
          </p:sp>
        </p:grpSp>
      </p:grpSp>
      <p:sp>
        <p:nvSpPr>
          <p:cNvPr id="16" name="弧形 15"/>
          <p:cNvSpPr/>
          <p:nvPr/>
        </p:nvSpPr>
        <p:spPr>
          <a:xfrm>
            <a:off x="3092699" y="1306049"/>
            <a:ext cx="2312988" cy="2316004"/>
          </a:xfrm>
          <a:prstGeom prst="arc">
            <a:avLst>
              <a:gd name="adj1" fmla="val 6642635"/>
              <a:gd name="adj2" fmla="val 6509280"/>
            </a:avLst>
          </a:prstGeom>
          <a:ln w="12700">
            <a:solidFill>
              <a:srgbClr val="1848C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grpSp>
        <p:nvGrpSpPr>
          <p:cNvPr id="4" name="组合 16"/>
          <p:cNvGrpSpPr/>
          <p:nvPr/>
        </p:nvGrpSpPr>
        <p:grpSpPr>
          <a:xfrm>
            <a:off x="3811837" y="3143919"/>
            <a:ext cx="914400" cy="914965"/>
            <a:chOff x="3953892" y="2926556"/>
            <a:chExt cx="914400" cy="914400"/>
          </a:xfrm>
        </p:grpSpPr>
        <p:sp>
          <p:nvSpPr>
            <p:cNvPr id="18" name="椭圆 17"/>
            <p:cNvSpPr/>
            <p:nvPr/>
          </p:nvSpPr>
          <p:spPr>
            <a:xfrm>
              <a:off x="3953892" y="2926556"/>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19" name="KSO_Shape"/>
            <p:cNvSpPr/>
            <p:nvPr/>
          </p:nvSpPr>
          <p:spPr>
            <a:xfrm>
              <a:off x="4166617" y="3221831"/>
              <a:ext cx="487362" cy="322263"/>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grpSp>
      <p:grpSp>
        <p:nvGrpSpPr>
          <p:cNvPr id="5" name="组合 19"/>
          <p:cNvGrpSpPr/>
          <p:nvPr/>
        </p:nvGrpSpPr>
        <p:grpSpPr>
          <a:xfrm>
            <a:off x="4707187" y="1250450"/>
            <a:ext cx="914400" cy="914965"/>
            <a:chOff x="4849242" y="1034256"/>
            <a:chExt cx="914400" cy="914400"/>
          </a:xfrm>
        </p:grpSpPr>
        <p:sp>
          <p:nvSpPr>
            <p:cNvPr id="25" name="椭圆 24"/>
            <p:cNvSpPr/>
            <p:nvPr/>
          </p:nvSpPr>
          <p:spPr>
            <a:xfrm>
              <a:off x="4849242" y="1034256"/>
              <a:ext cx="914400" cy="914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26" name="KSO_Shape"/>
            <p:cNvSpPr/>
            <p:nvPr/>
          </p:nvSpPr>
          <p:spPr>
            <a:xfrm>
              <a:off x="5079429" y="1321594"/>
              <a:ext cx="452438" cy="341312"/>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grpSp>
      <p:grpSp>
        <p:nvGrpSpPr>
          <p:cNvPr id="6" name="组合 26"/>
          <p:cNvGrpSpPr/>
          <p:nvPr/>
        </p:nvGrpSpPr>
        <p:grpSpPr>
          <a:xfrm>
            <a:off x="4813549" y="2395064"/>
            <a:ext cx="914400" cy="914965"/>
            <a:chOff x="4955604" y="2220119"/>
            <a:chExt cx="914400" cy="914400"/>
          </a:xfrm>
        </p:grpSpPr>
        <p:sp>
          <p:nvSpPr>
            <p:cNvPr id="28" name="椭圆 27"/>
            <p:cNvSpPr/>
            <p:nvPr/>
          </p:nvSpPr>
          <p:spPr>
            <a:xfrm>
              <a:off x="4955604" y="2220119"/>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29" name="KSO_Shape"/>
            <p:cNvSpPr/>
            <p:nvPr/>
          </p:nvSpPr>
          <p:spPr>
            <a:xfrm>
              <a:off x="5203254" y="2520156"/>
              <a:ext cx="419100" cy="314325"/>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95000"/>
                    <a:lumOff val="5000"/>
                  </a:schemeClr>
                </a:solidFill>
              </a:endParaRPr>
            </a:p>
          </p:txBody>
        </p:sp>
      </p:grpSp>
      <p:sp>
        <p:nvSpPr>
          <p:cNvPr id="30" name="矩形 29"/>
          <p:cNvSpPr>
            <a:spLocks noChangeArrowheads="1"/>
          </p:cNvSpPr>
          <p:nvPr/>
        </p:nvSpPr>
        <p:spPr bwMode="auto">
          <a:xfrm>
            <a:off x="5896225" y="1306049"/>
            <a:ext cx="2879725" cy="79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nSpc>
                <a:spcPct val="130000"/>
              </a:lnSpc>
              <a:defRPr/>
            </a:pPr>
            <a:r>
              <a:rPr lang="zh-CN" altLang="en-US" sz="900" dirty="0">
                <a:solidFill>
                  <a:schemeClr val="tx1">
                    <a:lumMod val="50000"/>
                    <a:lumOff val="50000"/>
                  </a:schemeClr>
                </a:solidFill>
                <a:latin typeface="微软雅黑" pitchFamily="34" charset="-122"/>
              </a:rPr>
              <a:t>点击添加正文、温馨提示正文行距在</a:t>
            </a:r>
            <a:r>
              <a:rPr lang="en-US" altLang="zh-CN" sz="900" dirty="0">
                <a:solidFill>
                  <a:schemeClr val="tx1">
                    <a:lumMod val="50000"/>
                    <a:lumOff val="50000"/>
                  </a:schemeClr>
                </a:solidFill>
                <a:latin typeface="微软雅黑" pitchFamily="34" charset="-122"/>
              </a:rPr>
              <a:t>1.2~1.3</a:t>
            </a:r>
            <a:r>
              <a:rPr lang="zh-CN" altLang="en-US" sz="900" dirty="0">
                <a:solidFill>
                  <a:schemeClr val="tx1">
                    <a:lumMod val="50000"/>
                    <a:lumOff val="50000"/>
                  </a:schemeClr>
                </a:solidFill>
                <a:latin typeface="微软雅黑" pitchFamily="34" charset="-122"/>
              </a:rPr>
              <a:t>之间点击添加正文、温馨提示正文行距在点击添加正文、温馨提示正文行距在</a:t>
            </a:r>
            <a:r>
              <a:rPr lang="en-US" altLang="zh-CN" sz="900" dirty="0">
                <a:solidFill>
                  <a:schemeClr val="tx1">
                    <a:lumMod val="50000"/>
                    <a:lumOff val="50000"/>
                  </a:schemeClr>
                </a:solidFill>
                <a:latin typeface="微软雅黑" pitchFamily="34" charset="-122"/>
              </a:rPr>
              <a:t>1.2~1.3</a:t>
            </a:r>
            <a:r>
              <a:rPr lang="zh-CN" altLang="en-US" sz="900" dirty="0">
                <a:solidFill>
                  <a:schemeClr val="tx1">
                    <a:lumMod val="50000"/>
                    <a:lumOff val="50000"/>
                  </a:schemeClr>
                </a:solidFill>
                <a:latin typeface="微软雅黑" pitchFamily="34" charset="-122"/>
              </a:rPr>
              <a:t>之间点击添加正文</a:t>
            </a:r>
          </a:p>
          <a:p>
            <a:pPr>
              <a:lnSpc>
                <a:spcPct val="130000"/>
              </a:lnSpc>
              <a:defRPr/>
            </a:pPr>
            <a:endParaRPr lang="zh-CN" altLang="en-US" sz="900" dirty="0">
              <a:solidFill>
                <a:schemeClr val="tx1">
                  <a:lumMod val="50000"/>
                  <a:lumOff val="50000"/>
                </a:schemeClr>
              </a:solidFill>
              <a:latin typeface="微软雅黑" pitchFamily="34" charset="-122"/>
            </a:endParaRPr>
          </a:p>
        </p:txBody>
      </p:sp>
      <p:sp>
        <p:nvSpPr>
          <p:cNvPr id="31" name="矩形 20"/>
          <p:cNvSpPr>
            <a:spLocks noChangeArrowheads="1"/>
          </p:cNvSpPr>
          <p:nvPr/>
        </p:nvSpPr>
        <p:spPr bwMode="auto">
          <a:xfrm>
            <a:off x="5896224" y="1058245"/>
            <a:ext cx="18113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r>
              <a:rPr lang="zh-CN" altLang="en-US" sz="1200" dirty="0">
                <a:solidFill>
                  <a:schemeClr val="tx1">
                    <a:lumMod val="75000"/>
                    <a:lumOff val="25000"/>
                  </a:schemeClr>
                </a:solidFill>
              </a:rPr>
              <a:t>单击添加标题</a:t>
            </a:r>
          </a:p>
        </p:txBody>
      </p:sp>
      <p:sp>
        <p:nvSpPr>
          <p:cNvPr id="32" name="矩形 21"/>
          <p:cNvSpPr>
            <a:spLocks noChangeArrowheads="1"/>
          </p:cNvSpPr>
          <p:nvPr/>
        </p:nvSpPr>
        <p:spPr bwMode="auto">
          <a:xfrm>
            <a:off x="6086725" y="2722973"/>
            <a:ext cx="2879725" cy="79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nSpc>
                <a:spcPct val="130000"/>
              </a:lnSpc>
              <a:defRPr/>
            </a:pPr>
            <a:r>
              <a:rPr lang="zh-CN" altLang="en-US" sz="900" dirty="0">
                <a:solidFill>
                  <a:schemeClr val="tx1">
                    <a:lumMod val="50000"/>
                    <a:lumOff val="50000"/>
                  </a:schemeClr>
                </a:solidFill>
                <a:latin typeface="微软雅黑" pitchFamily="34" charset="-122"/>
              </a:rPr>
              <a:t>点击添加正文、温馨提示正文行距在</a:t>
            </a:r>
            <a:r>
              <a:rPr lang="en-US" altLang="zh-CN" sz="900" dirty="0">
                <a:solidFill>
                  <a:schemeClr val="tx1">
                    <a:lumMod val="50000"/>
                    <a:lumOff val="50000"/>
                  </a:schemeClr>
                </a:solidFill>
                <a:latin typeface="微软雅黑" pitchFamily="34" charset="-122"/>
              </a:rPr>
              <a:t>1.2~1.3</a:t>
            </a:r>
            <a:r>
              <a:rPr lang="zh-CN" altLang="en-US" sz="900" dirty="0">
                <a:solidFill>
                  <a:schemeClr val="tx1">
                    <a:lumMod val="50000"/>
                    <a:lumOff val="50000"/>
                  </a:schemeClr>
                </a:solidFill>
                <a:latin typeface="微软雅黑" pitchFamily="34" charset="-122"/>
              </a:rPr>
              <a:t>之间点击添加正文、温馨提示正文行距在点击添加正文、温馨提示正文行距在</a:t>
            </a:r>
            <a:r>
              <a:rPr lang="en-US" altLang="zh-CN" sz="900" dirty="0">
                <a:solidFill>
                  <a:schemeClr val="tx1">
                    <a:lumMod val="50000"/>
                    <a:lumOff val="50000"/>
                  </a:schemeClr>
                </a:solidFill>
                <a:latin typeface="微软雅黑" pitchFamily="34" charset="-122"/>
              </a:rPr>
              <a:t>1.2~1.3</a:t>
            </a:r>
            <a:r>
              <a:rPr lang="zh-CN" altLang="en-US" sz="900" dirty="0">
                <a:solidFill>
                  <a:schemeClr val="tx1">
                    <a:lumMod val="50000"/>
                    <a:lumOff val="50000"/>
                  </a:schemeClr>
                </a:solidFill>
                <a:latin typeface="微软雅黑" pitchFamily="34" charset="-122"/>
              </a:rPr>
              <a:t>之间点击添加正文</a:t>
            </a:r>
          </a:p>
          <a:p>
            <a:pPr>
              <a:lnSpc>
                <a:spcPct val="130000"/>
              </a:lnSpc>
              <a:defRPr/>
            </a:pPr>
            <a:endParaRPr lang="zh-CN" altLang="en-US" sz="900" dirty="0">
              <a:solidFill>
                <a:schemeClr val="tx1">
                  <a:lumMod val="50000"/>
                  <a:lumOff val="50000"/>
                </a:schemeClr>
              </a:solidFill>
              <a:latin typeface="微软雅黑" pitchFamily="34" charset="-122"/>
            </a:endParaRPr>
          </a:p>
        </p:txBody>
      </p:sp>
      <p:sp>
        <p:nvSpPr>
          <p:cNvPr id="33" name="矩形 22"/>
          <p:cNvSpPr>
            <a:spLocks noChangeArrowheads="1"/>
          </p:cNvSpPr>
          <p:nvPr/>
        </p:nvSpPr>
        <p:spPr bwMode="auto">
          <a:xfrm>
            <a:off x="6086724" y="2473580"/>
            <a:ext cx="18113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r>
              <a:rPr lang="zh-CN" altLang="en-US" sz="1200" dirty="0">
                <a:solidFill>
                  <a:schemeClr val="tx1">
                    <a:lumMod val="75000"/>
                    <a:lumOff val="25000"/>
                  </a:schemeClr>
                </a:solidFill>
              </a:rPr>
              <a:t>单击添加标题</a:t>
            </a:r>
          </a:p>
        </p:txBody>
      </p:sp>
      <p:sp>
        <p:nvSpPr>
          <p:cNvPr id="34" name="矩形 23"/>
          <p:cNvSpPr>
            <a:spLocks noChangeArrowheads="1"/>
          </p:cNvSpPr>
          <p:nvPr/>
        </p:nvSpPr>
        <p:spPr bwMode="auto">
          <a:xfrm>
            <a:off x="4861175" y="4139897"/>
            <a:ext cx="2879725" cy="79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nSpc>
                <a:spcPct val="130000"/>
              </a:lnSpc>
              <a:defRPr/>
            </a:pPr>
            <a:r>
              <a:rPr lang="zh-CN" altLang="en-US" sz="900" dirty="0">
                <a:solidFill>
                  <a:schemeClr val="tx1">
                    <a:lumMod val="50000"/>
                    <a:lumOff val="50000"/>
                  </a:schemeClr>
                </a:solidFill>
                <a:latin typeface="微软雅黑" pitchFamily="34" charset="-122"/>
              </a:rPr>
              <a:t>点击添加正文、温馨提示正文行距在</a:t>
            </a:r>
            <a:r>
              <a:rPr lang="en-US" altLang="zh-CN" sz="900" dirty="0">
                <a:solidFill>
                  <a:schemeClr val="tx1">
                    <a:lumMod val="50000"/>
                    <a:lumOff val="50000"/>
                  </a:schemeClr>
                </a:solidFill>
                <a:latin typeface="微软雅黑" pitchFamily="34" charset="-122"/>
              </a:rPr>
              <a:t>1.2~1.3</a:t>
            </a:r>
            <a:r>
              <a:rPr lang="zh-CN" altLang="en-US" sz="900" dirty="0">
                <a:solidFill>
                  <a:schemeClr val="tx1">
                    <a:lumMod val="50000"/>
                    <a:lumOff val="50000"/>
                  </a:schemeClr>
                </a:solidFill>
                <a:latin typeface="微软雅黑" pitchFamily="34" charset="-122"/>
              </a:rPr>
              <a:t>之间点击添加正文、温馨提示正文行距在点击添加正文、温馨提示正文行距在</a:t>
            </a:r>
            <a:r>
              <a:rPr lang="en-US" altLang="zh-CN" sz="900" dirty="0">
                <a:solidFill>
                  <a:schemeClr val="tx1">
                    <a:lumMod val="50000"/>
                    <a:lumOff val="50000"/>
                  </a:schemeClr>
                </a:solidFill>
                <a:latin typeface="微软雅黑" pitchFamily="34" charset="-122"/>
              </a:rPr>
              <a:t>1.2~1.3</a:t>
            </a:r>
            <a:r>
              <a:rPr lang="zh-CN" altLang="en-US" sz="900" dirty="0">
                <a:solidFill>
                  <a:schemeClr val="tx1">
                    <a:lumMod val="50000"/>
                    <a:lumOff val="50000"/>
                  </a:schemeClr>
                </a:solidFill>
                <a:latin typeface="微软雅黑" pitchFamily="34" charset="-122"/>
              </a:rPr>
              <a:t>之间点击添加正文</a:t>
            </a:r>
          </a:p>
          <a:p>
            <a:pPr>
              <a:lnSpc>
                <a:spcPct val="130000"/>
              </a:lnSpc>
              <a:defRPr/>
            </a:pPr>
            <a:endParaRPr lang="zh-CN" altLang="en-US" sz="900" dirty="0">
              <a:solidFill>
                <a:schemeClr val="tx1">
                  <a:lumMod val="50000"/>
                  <a:lumOff val="50000"/>
                </a:schemeClr>
              </a:solidFill>
              <a:latin typeface="微软雅黑" pitchFamily="34" charset="-122"/>
            </a:endParaRPr>
          </a:p>
        </p:txBody>
      </p:sp>
      <p:sp>
        <p:nvSpPr>
          <p:cNvPr id="35" name="矩形 24"/>
          <p:cNvSpPr>
            <a:spLocks noChangeArrowheads="1"/>
          </p:cNvSpPr>
          <p:nvPr/>
        </p:nvSpPr>
        <p:spPr bwMode="auto">
          <a:xfrm>
            <a:off x="4861174" y="3890505"/>
            <a:ext cx="18097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r>
              <a:rPr lang="zh-CN" altLang="en-US" sz="1200" dirty="0">
                <a:solidFill>
                  <a:schemeClr val="tx1">
                    <a:lumMod val="75000"/>
                    <a:lumOff val="25000"/>
                  </a:schemeClr>
                </a:solidFill>
              </a:rPr>
              <a:t>单击添加标题</a:t>
            </a:r>
          </a:p>
        </p:txBody>
      </p:sp>
      <p:sp>
        <p:nvSpPr>
          <p:cNvPr id="36" name="矩形 25"/>
          <p:cNvSpPr>
            <a:spLocks noChangeArrowheads="1"/>
          </p:cNvSpPr>
          <p:nvPr/>
        </p:nvSpPr>
        <p:spPr bwMode="auto">
          <a:xfrm>
            <a:off x="467544" y="1816460"/>
            <a:ext cx="2484276"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nSpc>
                <a:spcPct val="130000"/>
              </a:lnSpc>
              <a:defRPr/>
            </a:pPr>
            <a:r>
              <a:rPr lang="zh-CN" altLang="en-US" sz="900" dirty="0">
                <a:solidFill>
                  <a:schemeClr val="tx1">
                    <a:lumMod val="50000"/>
                    <a:lumOff val="50000"/>
                  </a:schemeClr>
                </a:solidFill>
                <a:latin typeface="微软雅黑" pitchFamily="34" charset="-122"/>
              </a:rPr>
              <a:t>点击添加正文、温馨提示正文行距在</a:t>
            </a:r>
            <a:r>
              <a:rPr lang="en-US" altLang="zh-CN" sz="900" dirty="0">
                <a:solidFill>
                  <a:schemeClr val="tx1">
                    <a:lumMod val="50000"/>
                    <a:lumOff val="50000"/>
                  </a:schemeClr>
                </a:solidFill>
                <a:latin typeface="微软雅黑" pitchFamily="34" charset="-122"/>
              </a:rPr>
              <a:t>1.2~1.3</a:t>
            </a:r>
            <a:r>
              <a:rPr lang="zh-CN" altLang="en-US" sz="900" dirty="0">
                <a:solidFill>
                  <a:schemeClr val="tx1">
                    <a:lumMod val="50000"/>
                    <a:lumOff val="50000"/>
                  </a:schemeClr>
                </a:solidFill>
                <a:latin typeface="微软雅黑" pitchFamily="34" charset="-122"/>
              </a:rPr>
              <a:t>之间点击添加正文、温馨提示正文行距在点击添加正文、</a:t>
            </a:r>
            <a:endParaRPr lang="en-US" altLang="zh-CN" sz="900" dirty="0">
              <a:solidFill>
                <a:schemeClr val="tx1">
                  <a:lumMod val="50000"/>
                  <a:lumOff val="50000"/>
                </a:schemeClr>
              </a:solidFill>
              <a:latin typeface="微软雅黑" pitchFamily="34" charset="-122"/>
            </a:endParaRPr>
          </a:p>
          <a:p>
            <a:pPr>
              <a:lnSpc>
                <a:spcPct val="130000"/>
              </a:lnSpc>
              <a:defRPr/>
            </a:pPr>
            <a:endParaRPr lang="en-US" altLang="zh-CN" sz="900" dirty="0">
              <a:solidFill>
                <a:schemeClr val="tx1">
                  <a:lumMod val="50000"/>
                  <a:lumOff val="50000"/>
                </a:schemeClr>
              </a:solidFill>
              <a:latin typeface="微软雅黑" pitchFamily="34" charset="-122"/>
            </a:endParaRPr>
          </a:p>
          <a:p>
            <a:pPr>
              <a:lnSpc>
                <a:spcPct val="130000"/>
              </a:lnSpc>
              <a:defRPr/>
            </a:pPr>
            <a:r>
              <a:rPr lang="zh-CN" altLang="en-US" sz="900" dirty="0">
                <a:solidFill>
                  <a:schemeClr val="tx1">
                    <a:lumMod val="50000"/>
                    <a:lumOff val="50000"/>
                  </a:schemeClr>
                </a:solidFill>
                <a:latin typeface="微软雅黑" pitchFamily="34" charset="-122"/>
              </a:rPr>
              <a:t>温馨提示正文行距在</a:t>
            </a:r>
            <a:r>
              <a:rPr lang="en-US" altLang="zh-CN" sz="900" dirty="0">
                <a:solidFill>
                  <a:schemeClr val="tx1">
                    <a:lumMod val="50000"/>
                    <a:lumOff val="50000"/>
                  </a:schemeClr>
                </a:solidFill>
                <a:latin typeface="微软雅黑" pitchFamily="34" charset="-122"/>
              </a:rPr>
              <a:t>1.2~1.3</a:t>
            </a:r>
            <a:r>
              <a:rPr lang="zh-CN" altLang="en-US" sz="900" dirty="0">
                <a:solidFill>
                  <a:schemeClr val="tx1">
                    <a:lumMod val="50000"/>
                    <a:lumOff val="50000"/>
                  </a:schemeClr>
                </a:solidFill>
                <a:latin typeface="微软雅黑" pitchFamily="34" charset="-122"/>
              </a:rPr>
              <a:t>之间点击添加正文、温馨提示正文行距在</a:t>
            </a:r>
          </a:p>
          <a:p>
            <a:pPr>
              <a:lnSpc>
                <a:spcPct val="130000"/>
              </a:lnSpc>
              <a:defRPr/>
            </a:pPr>
            <a:endParaRPr lang="en-US" altLang="zh-CN" sz="900" dirty="0">
              <a:solidFill>
                <a:schemeClr val="tx1">
                  <a:lumMod val="50000"/>
                  <a:lumOff val="50000"/>
                </a:schemeClr>
              </a:solidFill>
              <a:latin typeface="微软雅黑" pitchFamily="34" charset="-122"/>
            </a:endParaRPr>
          </a:p>
          <a:p>
            <a:pPr>
              <a:lnSpc>
                <a:spcPct val="130000"/>
              </a:lnSpc>
              <a:defRPr/>
            </a:pPr>
            <a:r>
              <a:rPr lang="zh-CN" altLang="en-US" sz="900" dirty="0">
                <a:solidFill>
                  <a:schemeClr val="tx1">
                    <a:lumMod val="50000"/>
                    <a:lumOff val="50000"/>
                  </a:schemeClr>
                </a:solidFill>
                <a:latin typeface="微软雅黑" pitchFamily="34" charset="-122"/>
              </a:rPr>
              <a:t>点击添加正文、温馨提示正文行距在</a:t>
            </a:r>
            <a:r>
              <a:rPr lang="en-US" altLang="zh-CN" sz="900" dirty="0">
                <a:solidFill>
                  <a:schemeClr val="tx1">
                    <a:lumMod val="50000"/>
                    <a:lumOff val="50000"/>
                  </a:schemeClr>
                </a:solidFill>
                <a:latin typeface="微软雅黑" pitchFamily="34" charset="-122"/>
              </a:rPr>
              <a:t>1.2~1.3</a:t>
            </a:r>
            <a:r>
              <a:rPr lang="zh-CN" altLang="en-US" sz="900" dirty="0">
                <a:solidFill>
                  <a:schemeClr val="tx1">
                    <a:lumMod val="50000"/>
                    <a:lumOff val="50000"/>
                  </a:schemeClr>
                </a:solidFill>
                <a:latin typeface="微软雅黑" pitchFamily="34" charset="-122"/>
              </a:rPr>
              <a:t>之间点击添加正文、温馨提示正文行距在</a:t>
            </a:r>
          </a:p>
          <a:p>
            <a:pPr>
              <a:lnSpc>
                <a:spcPct val="130000"/>
              </a:lnSpc>
              <a:defRPr/>
            </a:pPr>
            <a:endParaRPr lang="zh-CN" altLang="en-US" sz="900" dirty="0">
              <a:solidFill>
                <a:schemeClr val="tx1">
                  <a:lumMod val="50000"/>
                  <a:lumOff val="50000"/>
                </a:schemeClr>
              </a:solidFill>
              <a:latin typeface="微软雅黑" pitchFamily="34" charset="-122"/>
            </a:endParaRPr>
          </a:p>
        </p:txBody>
      </p:sp>
    </p:spTree>
    <p:extLst>
      <p:ext uri="{BB962C8B-B14F-4D97-AF65-F5344CB8AC3E}">
        <p14:creationId xmlns:p14="http://schemas.microsoft.com/office/powerpoint/2010/main" val="4292778901"/>
      </p:ext>
    </p:extLst>
  </p:cSld>
  <p:clrMapOvr>
    <a:masterClrMapping/>
  </p:clrMapOvr>
  <mc:AlternateContent xmlns:mc="http://schemas.openxmlformats.org/markup-compatibility/2006" xmlns:p14="http://schemas.microsoft.com/office/powerpoint/2010/main">
    <mc:Choice Requires="p14">
      <p:transition p14:dur="100" advClick="0" advTm="0">
        <p:cut/>
      </p:transition>
    </mc:Choice>
    <mc:Fallback xmlns="">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1+#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heel(1)">
                                      <p:cBhvr>
                                        <p:cTn id="18" dur="2000"/>
                                        <p:tgtEl>
                                          <p:spTgt spid="16"/>
                                        </p:tgtEl>
                                      </p:cBhvr>
                                    </p:animEffect>
                                  </p:childTnLst>
                                </p:cTn>
                              </p:par>
                            </p:childTnLst>
                          </p:cTn>
                        </p:par>
                        <p:par>
                          <p:cTn id="19" fill="hold">
                            <p:stCondLst>
                              <p:cond delay="3000"/>
                            </p:stCondLst>
                            <p:childTnLst>
                              <p:par>
                                <p:cTn id="20" presetID="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0-#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25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0-#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35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0-#ppt_w/2"/>
                                          </p:val>
                                        </p:tav>
                                        <p:tav tm="100000">
                                          <p:val>
                                            <p:strVal val="#ppt_x"/>
                                          </p:val>
                                        </p:tav>
                                      </p:tavLst>
                                    </p:anim>
                                    <p:anim calcmode="lin" valueType="num">
                                      <p:cBhvr additive="base">
                                        <p:cTn id="31" dur="500" fill="hold"/>
                                        <p:tgtEl>
                                          <p:spTgt spid="4"/>
                                        </p:tgtEl>
                                        <p:attrNameLst>
                                          <p:attrName>ppt_y</p:attrName>
                                        </p:attrNameLst>
                                      </p:cBhvr>
                                      <p:tavLst>
                                        <p:tav tm="0">
                                          <p:val>
                                            <p:strVal val="#ppt_y"/>
                                          </p:val>
                                        </p:tav>
                                        <p:tav tm="100000">
                                          <p:val>
                                            <p:strVal val="#ppt_y"/>
                                          </p:val>
                                        </p:tav>
                                      </p:tavLst>
                                    </p:anim>
                                  </p:childTnLst>
                                </p:cTn>
                              </p:par>
                            </p:childTnLst>
                          </p:cTn>
                        </p:par>
                        <p:par>
                          <p:cTn id="32" fill="hold">
                            <p:stCondLst>
                              <p:cond delay="3850"/>
                            </p:stCondLst>
                            <p:childTnLst>
                              <p:par>
                                <p:cTn id="33" presetID="2" presetClass="entr" presetSubtype="2"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1+#ppt_w/2"/>
                                          </p:val>
                                        </p:tav>
                                        <p:tav tm="100000">
                                          <p:val>
                                            <p:strVal val="#ppt_x"/>
                                          </p:val>
                                        </p:tav>
                                      </p:tavLst>
                                    </p:anim>
                                    <p:anim calcmode="lin" valueType="num">
                                      <p:cBhvr additive="base">
                                        <p:cTn id="36" dur="500" fill="hold"/>
                                        <p:tgtEl>
                                          <p:spTgt spid="31"/>
                                        </p:tgtEl>
                                        <p:attrNameLst>
                                          <p:attrName>ppt_y</p:attrName>
                                        </p:attrNameLst>
                                      </p:cBhvr>
                                      <p:tavLst>
                                        <p:tav tm="0">
                                          <p:val>
                                            <p:strVal val="#ppt_y"/>
                                          </p:val>
                                        </p:tav>
                                        <p:tav tm="100000">
                                          <p:val>
                                            <p:strVal val="#ppt_y"/>
                                          </p:val>
                                        </p:tav>
                                      </p:tavLst>
                                    </p:anim>
                                  </p:childTnLst>
                                </p:cTn>
                              </p:par>
                            </p:childTnLst>
                          </p:cTn>
                        </p:par>
                        <p:par>
                          <p:cTn id="37" fill="hold">
                            <p:stCondLst>
                              <p:cond delay="4350"/>
                            </p:stCondLst>
                            <p:childTnLst>
                              <p:par>
                                <p:cTn id="38" presetID="2" presetClass="entr" presetSubtype="2" fill="hold" grpId="0" nodeType="afterEffect">
                                  <p:stCondLst>
                                    <p:cond delay="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fill="hold"/>
                                        <p:tgtEl>
                                          <p:spTgt spid="30"/>
                                        </p:tgtEl>
                                        <p:attrNameLst>
                                          <p:attrName>ppt_x</p:attrName>
                                        </p:attrNameLst>
                                      </p:cBhvr>
                                      <p:tavLst>
                                        <p:tav tm="0">
                                          <p:val>
                                            <p:strVal val="1+#ppt_w/2"/>
                                          </p:val>
                                        </p:tav>
                                        <p:tav tm="100000">
                                          <p:val>
                                            <p:strVal val="#ppt_x"/>
                                          </p:val>
                                        </p:tav>
                                      </p:tavLst>
                                    </p:anim>
                                    <p:anim calcmode="lin" valueType="num">
                                      <p:cBhvr additive="base">
                                        <p:cTn id="41" dur="500" fill="hold"/>
                                        <p:tgtEl>
                                          <p:spTgt spid="30"/>
                                        </p:tgtEl>
                                        <p:attrNameLst>
                                          <p:attrName>ppt_y</p:attrName>
                                        </p:attrNameLst>
                                      </p:cBhvr>
                                      <p:tavLst>
                                        <p:tav tm="0">
                                          <p:val>
                                            <p:strVal val="#ppt_y"/>
                                          </p:val>
                                        </p:tav>
                                        <p:tav tm="100000">
                                          <p:val>
                                            <p:strVal val="#ppt_y"/>
                                          </p:val>
                                        </p:tav>
                                      </p:tavLst>
                                    </p:anim>
                                  </p:childTnLst>
                                </p:cTn>
                              </p:par>
                            </p:childTnLst>
                          </p:cTn>
                        </p:par>
                        <p:par>
                          <p:cTn id="42" fill="hold">
                            <p:stCondLst>
                              <p:cond delay="4850"/>
                            </p:stCondLst>
                            <p:childTnLst>
                              <p:par>
                                <p:cTn id="43" presetID="2" presetClass="entr" presetSubtype="2"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additive="base">
                                        <p:cTn id="45" dur="500" fill="hold"/>
                                        <p:tgtEl>
                                          <p:spTgt spid="33"/>
                                        </p:tgtEl>
                                        <p:attrNameLst>
                                          <p:attrName>ppt_x</p:attrName>
                                        </p:attrNameLst>
                                      </p:cBhvr>
                                      <p:tavLst>
                                        <p:tav tm="0">
                                          <p:val>
                                            <p:strVal val="1+#ppt_w/2"/>
                                          </p:val>
                                        </p:tav>
                                        <p:tav tm="100000">
                                          <p:val>
                                            <p:strVal val="#ppt_x"/>
                                          </p:val>
                                        </p:tav>
                                      </p:tavLst>
                                    </p:anim>
                                    <p:anim calcmode="lin" valueType="num">
                                      <p:cBhvr additive="base">
                                        <p:cTn id="46" dur="500" fill="hold"/>
                                        <p:tgtEl>
                                          <p:spTgt spid="33"/>
                                        </p:tgtEl>
                                        <p:attrNameLst>
                                          <p:attrName>ppt_y</p:attrName>
                                        </p:attrNameLst>
                                      </p:cBhvr>
                                      <p:tavLst>
                                        <p:tav tm="0">
                                          <p:val>
                                            <p:strVal val="#ppt_y"/>
                                          </p:val>
                                        </p:tav>
                                        <p:tav tm="100000">
                                          <p:val>
                                            <p:strVal val="#ppt_y"/>
                                          </p:val>
                                        </p:tav>
                                      </p:tavLst>
                                    </p:anim>
                                  </p:childTnLst>
                                </p:cTn>
                              </p:par>
                            </p:childTnLst>
                          </p:cTn>
                        </p:par>
                        <p:par>
                          <p:cTn id="47" fill="hold">
                            <p:stCondLst>
                              <p:cond delay="5350"/>
                            </p:stCondLst>
                            <p:childTnLst>
                              <p:par>
                                <p:cTn id="48" presetID="2" presetClass="entr" presetSubtype="2" fill="hold" grpId="0" nodeType="afterEffect">
                                  <p:stCondLst>
                                    <p:cond delay="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500" fill="hold"/>
                                        <p:tgtEl>
                                          <p:spTgt spid="32"/>
                                        </p:tgtEl>
                                        <p:attrNameLst>
                                          <p:attrName>ppt_x</p:attrName>
                                        </p:attrNameLst>
                                      </p:cBhvr>
                                      <p:tavLst>
                                        <p:tav tm="0">
                                          <p:val>
                                            <p:strVal val="1+#ppt_w/2"/>
                                          </p:val>
                                        </p:tav>
                                        <p:tav tm="100000">
                                          <p:val>
                                            <p:strVal val="#ppt_x"/>
                                          </p:val>
                                        </p:tav>
                                      </p:tavLst>
                                    </p:anim>
                                    <p:anim calcmode="lin" valueType="num">
                                      <p:cBhvr additive="base">
                                        <p:cTn id="51" dur="500" fill="hold"/>
                                        <p:tgtEl>
                                          <p:spTgt spid="32"/>
                                        </p:tgtEl>
                                        <p:attrNameLst>
                                          <p:attrName>ppt_y</p:attrName>
                                        </p:attrNameLst>
                                      </p:cBhvr>
                                      <p:tavLst>
                                        <p:tav tm="0">
                                          <p:val>
                                            <p:strVal val="#ppt_y"/>
                                          </p:val>
                                        </p:tav>
                                        <p:tav tm="100000">
                                          <p:val>
                                            <p:strVal val="#ppt_y"/>
                                          </p:val>
                                        </p:tav>
                                      </p:tavLst>
                                    </p:anim>
                                  </p:childTnLst>
                                </p:cTn>
                              </p:par>
                            </p:childTnLst>
                          </p:cTn>
                        </p:par>
                        <p:par>
                          <p:cTn id="52" fill="hold">
                            <p:stCondLst>
                              <p:cond delay="5850"/>
                            </p:stCondLst>
                            <p:childTnLst>
                              <p:par>
                                <p:cTn id="53" presetID="2" presetClass="entr" presetSubtype="2"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500" fill="hold"/>
                                        <p:tgtEl>
                                          <p:spTgt spid="35"/>
                                        </p:tgtEl>
                                        <p:attrNameLst>
                                          <p:attrName>ppt_x</p:attrName>
                                        </p:attrNameLst>
                                      </p:cBhvr>
                                      <p:tavLst>
                                        <p:tav tm="0">
                                          <p:val>
                                            <p:strVal val="1+#ppt_w/2"/>
                                          </p:val>
                                        </p:tav>
                                        <p:tav tm="100000">
                                          <p:val>
                                            <p:strVal val="#ppt_x"/>
                                          </p:val>
                                        </p:tav>
                                      </p:tavLst>
                                    </p:anim>
                                    <p:anim calcmode="lin" valueType="num">
                                      <p:cBhvr additive="base">
                                        <p:cTn id="56" dur="500" fill="hold"/>
                                        <p:tgtEl>
                                          <p:spTgt spid="35"/>
                                        </p:tgtEl>
                                        <p:attrNameLst>
                                          <p:attrName>ppt_y</p:attrName>
                                        </p:attrNameLst>
                                      </p:cBhvr>
                                      <p:tavLst>
                                        <p:tav tm="0">
                                          <p:val>
                                            <p:strVal val="#ppt_y"/>
                                          </p:val>
                                        </p:tav>
                                        <p:tav tm="100000">
                                          <p:val>
                                            <p:strVal val="#ppt_y"/>
                                          </p:val>
                                        </p:tav>
                                      </p:tavLst>
                                    </p:anim>
                                  </p:childTnLst>
                                </p:cTn>
                              </p:par>
                            </p:childTnLst>
                          </p:cTn>
                        </p:par>
                        <p:par>
                          <p:cTn id="57" fill="hold">
                            <p:stCondLst>
                              <p:cond delay="6350"/>
                            </p:stCondLst>
                            <p:childTnLst>
                              <p:par>
                                <p:cTn id="58" presetID="2" presetClass="entr" presetSubtype="2"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 calcmode="lin" valueType="num">
                                      <p:cBhvr additive="base">
                                        <p:cTn id="60" dur="500" fill="hold"/>
                                        <p:tgtEl>
                                          <p:spTgt spid="34"/>
                                        </p:tgtEl>
                                        <p:attrNameLst>
                                          <p:attrName>ppt_x</p:attrName>
                                        </p:attrNameLst>
                                      </p:cBhvr>
                                      <p:tavLst>
                                        <p:tav tm="0">
                                          <p:val>
                                            <p:strVal val="1+#ppt_w/2"/>
                                          </p:val>
                                        </p:tav>
                                        <p:tav tm="100000">
                                          <p:val>
                                            <p:strVal val="#ppt_x"/>
                                          </p:val>
                                        </p:tav>
                                      </p:tavLst>
                                    </p:anim>
                                    <p:anim calcmode="lin" valueType="num">
                                      <p:cBhvr additive="base">
                                        <p:cTn id="61"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0" grpId="0"/>
      <p:bldP spid="31" grpId="0"/>
      <p:bldP spid="32" grpId="0"/>
      <p:bldP spid="33" grpId="0"/>
      <p:bldP spid="34" grpId="0"/>
      <p:bldP spid="35" grpId="0"/>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6"/>
          <p:cNvSpPr>
            <a:spLocks noEditPoints="1"/>
          </p:cNvSpPr>
          <p:nvPr/>
        </p:nvSpPr>
        <p:spPr bwMode="auto">
          <a:xfrm>
            <a:off x="1267848" y="2238442"/>
            <a:ext cx="1074685" cy="108202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8"/>
          <p:cNvSpPr/>
          <p:nvPr/>
        </p:nvSpPr>
        <p:spPr bwMode="auto">
          <a:xfrm>
            <a:off x="1139686" y="2155619"/>
            <a:ext cx="432544" cy="496931"/>
          </a:xfrm>
          <a:custGeom>
            <a:avLst/>
            <a:gdLst>
              <a:gd name="T0" fmla="*/ 162 w 162"/>
              <a:gd name="T1" fmla="*/ 0 h 185"/>
              <a:gd name="T2" fmla="*/ 96 w 162"/>
              <a:gd name="T3" fmla="*/ 14 h 185"/>
              <a:gd name="T4" fmla="*/ 102 w 162"/>
              <a:gd name="T5" fmla="*/ 25 h 185"/>
              <a:gd name="T6" fmla="*/ 1 w 162"/>
              <a:gd name="T7" fmla="*/ 178 h 185"/>
              <a:gd name="T8" fmla="*/ 5 w 162"/>
              <a:gd name="T9" fmla="*/ 185 h 185"/>
              <a:gd name="T10" fmla="*/ 7 w 162"/>
              <a:gd name="T11" fmla="*/ 185 h 185"/>
              <a:gd name="T12" fmla="*/ 13 w 162"/>
              <a:gd name="T13" fmla="*/ 180 h 185"/>
              <a:gd name="T14" fmla="*/ 107 w 162"/>
              <a:gd name="T15" fmla="*/ 36 h 185"/>
              <a:gd name="T16" fmla="*/ 112 w 162"/>
              <a:gd name="T17" fmla="*/ 45 h 185"/>
              <a:gd name="T18" fmla="*/ 162 w 162"/>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162" y="0"/>
                </a:moveTo>
                <a:cubicBezTo>
                  <a:pt x="96" y="14"/>
                  <a:pt x="96" y="14"/>
                  <a:pt x="96" y="14"/>
                </a:cubicBezTo>
                <a:cubicBezTo>
                  <a:pt x="102" y="25"/>
                  <a:pt x="102" y="25"/>
                  <a:pt x="102" y="25"/>
                </a:cubicBezTo>
                <a:cubicBezTo>
                  <a:pt x="51" y="62"/>
                  <a:pt x="14" y="117"/>
                  <a:pt x="1" y="178"/>
                </a:cubicBezTo>
                <a:cubicBezTo>
                  <a:pt x="0" y="181"/>
                  <a:pt x="2" y="184"/>
                  <a:pt x="5" y="185"/>
                </a:cubicBezTo>
                <a:cubicBezTo>
                  <a:pt x="6" y="185"/>
                  <a:pt x="6" y="185"/>
                  <a:pt x="7" y="185"/>
                </a:cubicBezTo>
                <a:cubicBezTo>
                  <a:pt x="10" y="185"/>
                  <a:pt x="12" y="183"/>
                  <a:pt x="13" y="180"/>
                </a:cubicBezTo>
                <a:cubicBezTo>
                  <a:pt x="25" y="123"/>
                  <a:pt x="59" y="71"/>
                  <a:pt x="107" y="36"/>
                </a:cubicBezTo>
                <a:cubicBezTo>
                  <a:pt x="112" y="45"/>
                  <a:pt x="112" y="45"/>
                  <a:pt x="112" y="45"/>
                </a:cubicBezTo>
                <a:lnTo>
                  <a:pt x="162"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1" name="Oval 9"/>
          <p:cNvSpPr>
            <a:spLocks noChangeArrowheads="1"/>
          </p:cNvSpPr>
          <p:nvPr/>
        </p:nvSpPr>
        <p:spPr bwMode="auto">
          <a:xfrm>
            <a:off x="1481450" y="2453512"/>
            <a:ext cx="647481" cy="651887"/>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23" name="Freeform 11"/>
          <p:cNvSpPr/>
          <p:nvPr/>
        </p:nvSpPr>
        <p:spPr bwMode="auto">
          <a:xfrm>
            <a:off x="7571770" y="2906358"/>
            <a:ext cx="432544" cy="496931"/>
          </a:xfrm>
          <a:custGeom>
            <a:avLst/>
            <a:gdLst>
              <a:gd name="T0" fmla="*/ 0 w 162"/>
              <a:gd name="T1" fmla="*/ 185 h 185"/>
              <a:gd name="T2" fmla="*/ 66 w 162"/>
              <a:gd name="T3" fmla="*/ 171 h 185"/>
              <a:gd name="T4" fmla="*/ 60 w 162"/>
              <a:gd name="T5" fmla="*/ 160 h 185"/>
              <a:gd name="T6" fmla="*/ 161 w 162"/>
              <a:gd name="T7" fmla="*/ 8 h 185"/>
              <a:gd name="T8" fmla="*/ 156 w 162"/>
              <a:gd name="T9" fmla="*/ 0 h 185"/>
              <a:gd name="T10" fmla="*/ 155 w 162"/>
              <a:gd name="T11" fmla="*/ 0 h 185"/>
              <a:gd name="T12" fmla="*/ 149 w 162"/>
              <a:gd name="T13" fmla="*/ 5 h 185"/>
              <a:gd name="T14" fmla="*/ 54 w 162"/>
              <a:gd name="T15" fmla="*/ 149 h 185"/>
              <a:gd name="T16" fmla="*/ 50 w 162"/>
              <a:gd name="T17" fmla="*/ 140 h 185"/>
              <a:gd name="T18" fmla="*/ 0 w 162"/>
              <a:gd name="T19" fmla="*/ 18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0" y="185"/>
                </a:moveTo>
                <a:cubicBezTo>
                  <a:pt x="66" y="171"/>
                  <a:pt x="66" y="171"/>
                  <a:pt x="66" y="171"/>
                </a:cubicBezTo>
                <a:cubicBezTo>
                  <a:pt x="60" y="160"/>
                  <a:pt x="60" y="160"/>
                  <a:pt x="60" y="160"/>
                </a:cubicBezTo>
                <a:cubicBezTo>
                  <a:pt x="111" y="124"/>
                  <a:pt x="147" y="69"/>
                  <a:pt x="161" y="8"/>
                </a:cubicBezTo>
                <a:cubicBezTo>
                  <a:pt x="162" y="4"/>
                  <a:pt x="159" y="1"/>
                  <a:pt x="156" y="0"/>
                </a:cubicBezTo>
                <a:cubicBezTo>
                  <a:pt x="156" y="0"/>
                  <a:pt x="155" y="0"/>
                  <a:pt x="155" y="0"/>
                </a:cubicBezTo>
                <a:cubicBezTo>
                  <a:pt x="152" y="0"/>
                  <a:pt x="150" y="2"/>
                  <a:pt x="149" y="5"/>
                </a:cubicBezTo>
                <a:cubicBezTo>
                  <a:pt x="136" y="63"/>
                  <a:pt x="102" y="114"/>
                  <a:pt x="54" y="149"/>
                </a:cubicBezTo>
                <a:cubicBezTo>
                  <a:pt x="50" y="140"/>
                  <a:pt x="50" y="140"/>
                  <a:pt x="50" y="140"/>
                </a:cubicBezTo>
                <a:lnTo>
                  <a:pt x="0" y="185"/>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4" name="Oval 12"/>
          <p:cNvSpPr>
            <a:spLocks noChangeArrowheads="1"/>
          </p:cNvSpPr>
          <p:nvPr/>
        </p:nvSpPr>
        <p:spPr bwMode="auto">
          <a:xfrm>
            <a:off x="7015072" y="2453512"/>
            <a:ext cx="647481" cy="651887"/>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26" name="Oval 14"/>
          <p:cNvSpPr>
            <a:spLocks noChangeArrowheads="1"/>
          </p:cNvSpPr>
          <p:nvPr/>
        </p:nvSpPr>
        <p:spPr bwMode="auto">
          <a:xfrm>
            <a:off x="2588175" y="2453512"/>
            <a:ext cx="647481" cy="651887"/>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27" name="Freeform 15"/>
          <p:cNvSpPr>
            <a:spLocks noEditPoints="1"/>
          </p:cNvSpPr>
          <p:nvPr/>
        </p:nvSpPr>
        <p:spPr bwMode="auto">
          <a:xfrm>
            <a:off x="3481297" y="2238442"/>
            <a:ext cx="1074685" cy="108202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28" name="Oval 16"/>
          <p:cNvSpPr>
            <a:spLocks noChangeArrowheads="1"/>
          </p:cNvSpPr>
          <p:nvPr/>
        </p:nvSpPr>
        <p:spPr bwMode="auto">
          <a:xfrm>
            <a:off x="3694899" y="2453512"/>
            <a:ext cx="647481" cy="651887"/>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30" name="Oval 18"/>
          <p:cNvSpPr>
            <a:spLocks noChangeArrowheads="1"/>
          </p:cNvSpPr>
          <p:nvPr/>
        </p:nvSpPr>
        <p:spPr bwMode="auto">
          <a:xfrm>
            <a:off x="4801623" y="2453512"/>
            <a:ext cx="647481" cy="651887"/>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31" name="Freeform 19"/>
          <p:cNvSpPr>
            <a:spLocks noEditPoints="1"/>
          </p:cNvSpPr>
          <p:nvPr/>
        </p:nvSpPr>
        <p:spPr bwMode="auto">
          <a:xfrm>
            <a:off x="5694745" y="2238442"/>
            <a:ext cx="1074685" cy="108202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2" name="Oval 20"/>
          <p:cNvSpPr>
            <a:spLocks noChangeArrowheads="1"/>
          </p:cNvSpPr>
          <p:nvPr/>
        </p:nvSpPr>
        <p:spPr bwMode="auto">
          <a:xfrm>
            <a:off x="5908347" y="2453512"/>
            <a:ext cx="647481" cy="651887"/>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33" name="Freeform 21"/>
          <p:cNvSpPr>
            <a:spLocks noEditPoints="1"/>
          </p:cNvSpPr>
          <p:nvPr/>
        </p:nvSpPr>
        <p:spPr bwMode="auto">
          <a:xfrm>
            <a:off x="7215323" y="2657893"/>
            <a:ext cx="240302" cy="245794"/>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2"/>
          <p:cNvSpPr>
            <a:spLocks noEditPoints="1"/>
          </p:cNvSpPr>
          <p:nvPr/>
        </p:nvSpPr>
        <p:spPr bwMode="auto">
          <a:xfrm>
            <a:off x="1673691" y="2652550"/>
            <a:ext cx="262998" cy="253809"/>
          </a:xfrm>
          <a:custGeom>
            <a:avLst/>
            <a:gdLst>
              <a:gd name="T0" fmla="*/ 59 w 98"/>
              <a:gd name="T1" fmla="*/ 0 h 94"/>
              <a:gd name="T2" fmla="*/ 70 w 98"/>
              <a:gd name="T3" fmla="*/ 11 h 94"/>
              <a:gd name="T4" fmla="*/ 79 w 98"/>
              <a:gd name="T5" fmla="*/ 14 h 94"/>
              <a:gd name="T6" fmla="*/ 98 w 98"/>
              <a:gd name="T7" fmla="*/ 34 h 94"/>
              <a:gd name="T8" fmla="*/ 92 w 98"/>
              <a:gd name="T9" fmla="*/ 89 h 94"/>
              <a:gd name="T10" fmla="*/ 19 w 98"/>
              <a:gd name="T11" fmla="*/ 94 h 94"/>
              <a:gd name="T12" fmla="*/ 5 w 98"/>
              <a:gd name="T13" fmla="*/ 88 h 94"/>
              <a:gd name="T14" fmla="*/ 0 w 98"/>
              <a:gd name="T15" fmla="*/ 34 h 94"/>
              <a:gd name="T16" fmla="*/ 19 w 98"/>
              <a:gd name="T17" fmla="*/ 14 h 94"/>
              <a:gd name="T18" fmla="*/ 27 w 98"/>
              <a:gd name="T19" fmla="*/ 11 h 94"/>
              <a:gd name="T20" fmla="*/ 38 w 98"/>
              <a:gd name="T21" fmla="*/ 0 h 94"/>
              <a:gd name="T22" fmla="*/ 69 w 98"/>
              <a:gd name="T23" fmla="*/ 22 h 94"/>
              <a:gd name="T24" fmla="*/ 68 w 98"/>
              <a:gd name="T25" fmla="*/ 22 h 94"/>
              <a:gd name="T26" fmla="*/ 29 w 98"/>
              <a:gd name="T27" fmla="*/ 22 h 94"/>
              <a:gd name="T28" fmla="*/ 11 w 98"/>
              <a:gd name="T29" fmla="*/ 25 h 94"/>
              <a:gd name="T30" fmla="*/ 7 w 98"/>
              <a:gd name="T31" fmla="*/ 34 h 94"/>
              <a:gd name="T32" fmla="*/ 18 w 98"/>
              <a:gd name="T33" fmla="*/ 52 h 94"/>
              <a:gd name="T34" fmla="*/ 20 w 98"/>
              <a:gd name="T35" fmla="*/ 43 h 94"/>
              <a:gd name="T36" fmla="*/ 37 w 98"/>
              <a:gd name="T37" fmla="*/ 43 h 94"/>
              <a:gd name="T38" fmla="*/ 39 w 98"/>
              <a:gd name="T39" fmla="*/ 45 h 94"/>
              <a:gd name="T40" fmla="*/ 59 w 98"/>
              <a:gd name="T41" fmla="*/ 52 h 94"/>
              <a:gd name="T42" fmla="*/ 61 w 98"/>
              <a:gd name="T43" fmla="*/ 43 h 94"/>
              <a:gd name="T44" fmla="*/ 77 w 98"/>
              <a:gd name="T45" fmla="*/ 43 h 94"/>
              <a:gd name="T46" fmla="*/ 80 w 98"/>
              <a:gd name="T47" fmla="*/ 45 h 94"/>
              <a:gd name="T48" fmla="*/ 91 w 98"/>
              <a:gd name="T49" fmla="*/ 52 h 94"/>
              <a:gd name="T50" fmla="*/ 87 w 98"/>
              <a:gd name="T51" fmla="*/ 25 h 94"/>
              <a:gd name="T52" fmla="*/ 69 w 98"/>
              <a:gd name="T53" fmla="*/ 22 h 94"/>
              <a:gd name="T54" fmla="*/ 32 w 98"/>
              <a:gd name="T55" fmla="*/ 14 h 94"/>
              <a:gd name="T56" fmla="*/ 66 w 98"/>
              <a:gd name="T57" fmla="*/ 11 h 94"/>
              <a:gd name="T58" fmla="*/ 59 w 98"/>
              <a:gd name="T59" fmla="*/ 4 h 94"/>
              <a:gd name="T60" fmla="*/ 34 w 98"/>
              <a:gd name="T61" fmla="*/ 6 h 94"/>
              <a:gd name="T62" fmla="*/ 32 w 98"/>
              <a:gd name="T63" fmla="*/ 14 h 94"/>
              <a:gd name="T64" fmla="*/ 7 w 98"/>
              <a:gd name="T65" fmla="*/ 57 h 94"/>
              <a:gd name="T66" fmla="*/ 11 w 98"/>
              <a:gd name="T67" fmla="*/ 83 h 94"/>
              <a:gd name="T68" fmla="*/ 19 w 98"/>
              <a:gd name="T69" fmla="*/ 87 h 94"/>
              <a:gd name="T70" fmla="*/ 87 w 98"/>
              <a:gd name="T71" fmla="*/ 83 h 94"/>
              <a:gd name="T72" fmla="*/ 91 w 98"/>
              <a:gd name="T73" fmla="*/ 57 h 94"/>
              <a:gd name="T74" fmla="*/ 80 w 98"/>
              <a:gd name="T75" fmla="*/ 63 h 94"/>
              <a:gd name="T76" fmla="*/ 77 w 98"/>
              <a:gd name="T77" fmla="*/ 66 h 94"/>
              <a:gd name="T78" fmla="*/ 59 w 98"/>
              <a:gd name="T79" fmla="*/ 63 h 94"/>
              <a:gd name="T80" fmla="*/ 59 w 98"/>
              <a:gd name="T81" fmla="*/ 57 h 94"/>
              <a:gd name="T82" fmla="*/ 39 w 98"/>
              <a:gd name="T83" fmla="*/ 63 h 94"/>
              <a:gd name="T84" fmla="*/ 36 w 98"/>
              <a:gd name="T85" fmla="*/ 66 h 94"/>
              <a:gd name="T86" fmla="*/ 18 w 98"/>
              <a:gd name="T87" fmla="*/ 63 h 94"/>
              <a:gd name="T88" fmla="*/ 18 w 98"/>
              <a:gd name="T89" fmla="*/ 57 h 94"/>
              <a:gd name="T90" fmla="*/ 34 w 98"/>
              <a:gd name="T91" fmla="*/ 48 h 94"/>
              <a:gd name="T92" fmla="*/ 23 w 98"/>
              <a:gd name="T93" fmla="*/ 48 h 94"/>
              <a:gd name="T94" fmla="*/ 23 w 98"/>
              <a:gd name="T95" fmla="*/ 54 h 94"/>
              <a:gd name="T96" fmla="*/ 23 w 98"/>
              <a:gd name="T97" fmla="*/ 61 h 94"/>
              <a:gd name="T98" fmla="*/ 34 w 98"/>
              <a:gd name="T99" fmla="*/ 54 h 94"/>
              <a:gd name="T100" fmla="*/ 34 w 98"/>
              <a:gd name="T101" fmla="*/ 54 h 94"/>
              <a:gd name="T102" fmla="*/ 75 w 98"/>
              <a:gd name="T103" fmla="*/ 48 h 94"/>
              <a:gd name="T104" fmla="*/ 64 w 98"/>
              <a:gd name="T105" fmla="*/ 48 h 94"/>
              <a:gd name="T106" fmla="*/ 64 w 98"/>
              <a:gd name="T107" fmla="*/ 54 h 94"/>
              <a:gd name="T108" fmla="*/ 64 w 98"/>
              <a:gd name="T109" fmla="*/ 61 h 94"/>
              <a:gd name="T110" fmla="*/ 75 w 98"/>
              <a:gd name="T111" fmla="*/ 54 h 94"/>
              <a:gd name="T112" fmla="*/ 75 w 98"/>
              <a:gd name="T113" fmla="*/ 5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94">
                <a:moveTo>
                  <a:pt x="38" y="0"/>
                </a:moveTo>
                <a:cubicBezTo>
                  <a:pt x="59" y="0"/>
                  <a:pt x="59" y="0"/>
                  <a:pt x="59" y="0"/>
                </a:cubicBezTo>
                <a:cubicBezTo>
                  <a:pt x="62" y="0"/>
                  <a:pt x="65" y="1"/>
                  <a:pt x="67" y="3"/>
                </a:cubicBezTo>
                <a:cubicBezTo>
                  <a:pt x="69" y="5"/>
                  <a:pt x="70" y="8"/>
                  <a:pt x="70" y="11"/>
                </a:cubicBezTo>
                <a:cubicBezTo>
                  <a:pt x="70" y="14"/>
                  <a:pt x="70" y="14"/>
                  <a:pt x="70" y="14"/>
                </a:cubicBezTo>
                <a:cubicBezTo>
                  <a:pt x="79" y="14"/>
                  <a:pt x="79" y="14"/>
                  <a:pt x="79" y="14"/>
                </a:cubicBezTo>
                <a:cubicBezTo>
                  <a:pt x="84" y="14"/>
                  <a:pt x="89" y="16"/>
                  <a:pt x="92" y="20"/>
                </a:cubicBezTo>
                <a:cubicBezTo>
                  <a:pt x="96" y="24"/>
                  <a:pt x="98" y="28"/>
                  <a:pt x="98" y="34"/>
                </a:cubicBezTo>
                <a:cubicBezTo>
                  <a:pt x="98" y="75"/>
                  <a:pt x="98" y="75"/>
                  <a:pt x="98" y="75"/>
                </a:cubicBezTo>
                <a:cubicBezTo>
                  <a:pt x="98" y="80"/>
                  <a:pt x="96" y="85"/>
                  <a:pt x="92" y="89"/>
                </a:cubicBezTo>
                <a:cubicBezTo>
                  <a:pt x="89" y="92"/>
                  <a:pt x="84" y="94"/>
                  <a:pt x="79" y="94"/>
                </a:cubicBezTo>
                <a:cubicBezTo>
                  <a:pt x="19" y="94"/>
                  <a:pt x="19" y="94"/>
                  <a:pt x="19" y="94"/>
                </a:cubicBezTo>
                <a:cubicBezTo>
                  <a:pt x="14" y="94"/>
                  <a:pt x="9" y="92"/>
                  <a:pt x="5" y="89"/>
                </a:cubicBezTo>
                <a:cubicBezTo>
                  <a:pt x="5" y="88"/>
                  <a:pt x="5" y="88"/>
                  <a:pt x="5" y="88"/>
                </a:cubicBezTo>
                <a:cubicBezTo>
                  <a:pt x="2" y="85"/>
                  <a:pt x="0" y="80"/>
                  <a:pt x="0" y="75"/>
                </a:cubicBezTo>
                <a:cubicBezTo>
                  <a:pt x="0" y="34"/>
                  <a:pt x="0" y="34"/>
                  <a:pt x="0" y="34"/>
                </a:cubicBezTo>
                <a:cubicBezTo>
                  <a:pt x="0" y="28"/>
                  <a:pt x="2" y="24"/>
                  <a:pt x="5" y="20"/>
                </a:cubicBezTo>
                <a:cubicBezTo>
                  <a:pt x="9" y="16"/>
                  <a:pt x="14" y="14"/>
                  <a:pt x="19" y="14"/>
                </a:cubicBezTo>
                <a:cubicBezTo>
                  <a:pt x="27" y="14"/>
                  <a:pt x="27" y="14"/>
                  <a:pt x="27" y="14"/>
                </a:cubicBezTo>
                <a:cubicBezTo>
                  <a:pt x="27" y="11"/>
                  <a:pt x="27" y="11"/>
                  <a:pt x="27" y="11"/>
                </a:cubicBezTo>
                <a:cubicBezTo>
                  <a:pt x="27" y="8"/>
                  <a:pt x="29" y="5"/>
                  <a:pt x="31" y="3"/>
                </a:cubicBezTo>
                <a:cubicBezTo>
                  <a:pt x="33" y="1"/>
                  <a:pt x="35" y="0"/>
                  <a:pt x="38" y="0"/>
                </a:cubicBezTo>
                <a:close/>
                <a:moveTo>
                  <a:pt x="69" y="22"/>
                </a:moveTo>
                <a:cubicBezTo>
                  <a:pt x="69" y="22"/>
                  <a:pt x="69" y="22"/>
                  <a:pt x="69" y="22"/>
                </a:cubicBezTo>
                <a:cubicBezTo>
                  <a:pt x="68" y="22"/>
                  <a:pt x="68" y="22"/>
                  <a:pt x="68" y="22"/>
                </a:cubicBezTo>
                <a:cubicBezTo>
                  <a:pt x="68" y="22"/>
                  <a:pt x="68" y="22"/>
                  <a:pt x="68" y="22"/>
                </a:cubicBezTo>
                <a:cubicBezTo>
                  <a:pt x="30" y="22"/>
                  <a:pt x="30" y="22"/>
                  <a:pt x="30" y="22"/>
                </a:cubicBezTo>
                <a:cubicBezTo>
                  <a:pt x="29" y="22"/>
                  <a:pt x="29" y="22"/>
                  <a:pt x="29" y="22"/>
                </a:cubicBezTo>
                <a:cubicBezTo>
                  <a:pt x="19" y="22"/>
                  <a:pt x="19" y="22"/>
                  <a:pt x="19" y="22"/>
                </a:cubicBezTo>
                <a:cubicBezTo>
                  <a:pt x="16" y="22"/>
                  <a:pt x="13" y="23"/>
                  <a:pt x="11" y="25"/>
                </a:cubicBezTo>
                <a:cubicBezTo>
                  <a:pt x="11" y="25"/>
                  <a:pt x="11" y="25"/>
                  <a:pt x="11" y="25"/>
                </a:cubicBezTo>
                <a:cubicBezTo>
                  <a:pt x="9" y="28"/>
                  <a:pt x="7" y="31"/>
                  <a:pt x="7" y="34"/>
                </a:cubicBezTo>
                <a:cubicBezTo>
                  <a:pt x="7" y="52"/>
                  <a:pt x="7" y="52"/>
                  <a:pt x="7" y="52"/>
                </a:cubicBezTo>
                <a:cubicBezTo>
                  <a:pt x="18" y="52"/>
                  <a:pt x="18" y="52"/>
                  <a:pt x="18" y="52"/>
                </a:cubicBezTo>
                <a:cubicBezTo>
                  <a:pt x="18" y="45"/>
                  <a:pt x="18" y="45"/>
                  <a:pt x="18" y="45"/>
                </a:cubicBezTo>
                <a:cubicBezTo>
                  <a:pt x="18" y="44"/>
                  <a:pt x="19" y="43"/>
                  <a:pt x="20" y="43"/>
                </a:cubicBezTo>
                <a:cubicBezTo>
                  <a:pt x="20" y="43"/>
                  <a:pt x="20" y="43"/>
                  <a:pt x="20" y="43"/>
                </a:cubicBezTo>
                <a:cubicBezTo>
                  <a:pt x="37" y="43"/>
                  <a:pt x="37" y="43"/>
                  <a:pt x="37" y="43"/>
                </a:cubicBezTo>
                <a:cubicBezTo>
                  <a:pt x="38" y="43"/>
                  <a:pt x="39" y="44"/>
                  <a:pt x="39" y="45"/>
                </a:cubicBezTo>
                <a:cubicBezTo>
                  <a:pt x="39" y="45"/>
                  <a:pt x="39" y="45"/>
                  <a:pt x="39" y="45"/>
                </a:cubicBezTo>
                <a:cubicBezTo>
                  <a:pt x="39" y="52"/>
                  <a:pt x="39" y="52"/>
                  <a:pt x="39" y="52"/>
                </a:cubicBezTo>
                <a:cubicBezTo>
                  <a:pt x="59" y="52"/>
                  <a:pt x="59" y="52"/>
                  <a:pt x="59" y="52"/>
                </a:cubicBezTo>
                <a:cubicBezTo>
                  <a:pt x="59" y="45"/>
                  <a:pt x="59" y="45"/>
                  <a:pt x="59" y="45"/>
                </a:cubicBezTo>
                <a:cubicBezTo>
                  <a:pt x="59" y="44"/>
                  <a:pt x="60" y="43"/>
                  <a:pt x="61" y="43"/>
                </a:cubicBezTo>
                <a:cubicBezTo>
                  <a:pt x="61" y="43"/>
                  <a:pt x="61" y="43"/>
                  <a:pt x="61" y="43"/>
                </a:cubicBezTo>
                <a:cubicBezTo>
                  <a:pt x="77" y="43"/>
                  <a:pt x="77" y="43"/>
                  <a:pt x="77" y="43"/>
                </a:cubicBezTo>
                <a:cubicBezTo>
                  <a:pt x="79" y="43"/>
                  <a:pt x="80" y="44"/>
                  <a:pt x="80" y="45"/>
                </a:cubicBezTo>
                <a:cubicBezTo>
                  <a:pt x="80" y="45"/>
                  <a:pt x="80" y="45"/>
                  <a:pt x="80" y="45"/>
                </a:cubicBezTo>
                <a:cubicBezTo>
                  <a:pt x="80" y="52"/>
                  <a:pt x="80" y="52"/>
                  <a:pt x="80" y="52"/>
                </a:cubicBezTo>
                <a:cubicBezTo>
                  <a:pt x="91" y="52"/>
                  <a:pt x="91" y="52"/>
                  <a:pt x="91" y="52"/>
                </a:cubicBezTo>
                <a:cubicBezTo>
                  <a:pt x="91" y="34"/>
                  <a:pt x="91" y="34"/>
                  <a:pt x="91" y="34"/>
                </a:cubicBezTo>
                <a:cubicBezTo>
                  <a:pt x="91" y="31"/>
                  <a:pt x="89" y="28"/>
                  <a:pt x="87" y="25"/>
                </a:cubicBezTo>
                <a:cubicBezTo>
                  <a:pt x="85" y="23"/>
                  <a:pt x="82" y="22"/>
                  <a:pt x="79" y="22"/>
                </a:cubicBezTo>
                <a:cubicBezTo>
                  <a:pt x="69" y="22"/>
                  <a:pt x="69" y="22"/>
                  <a:pt x="69" y="22"/>
                </a:cubicBezTo>
                <a:close/>
                <a:moveTo>
                  <a:pt x="32" y="14"/>
                </a:moveTo>
                <a:cubicBezTo>
                  <a:pt x="32" y="14"/>
                  <a:pt x="32" y="14"/>
                  <a:pt x="32" y="14"/>
                </a:cubicBezTo>
                <a:cubicBezTo>
                  <a:pt x="66" y="14"/>
                  <a:pt x="66" y="14"/>
                  <a:pt x="66" y="14"/>
                </a:cubicBezTo>
                <a:cubicBezTo>
                  <a:pt x="66" y="11"/>
                  <a:pt x="66" y="11"/>
                  <a:pt x="66" y="11"/>
                </a:cubicBezTo>
                <a:cubicBezTo>
                  <a:pt x="66" y="9"/>
                  <a:pt x="65" y="7"/>
                  <a:pt x="64" y="6"/>
                </a:cubicBezTo>
                <a:cubicBezTo>
                  <a:pt x="63" y="5"/>
                  <a:pt x="61" y="4"/>
                  <a:pt x="59" y="4"/>
                </a:cubicBezTo>
                <a:cubicBezTo>
                  <a:pt x="38" y="4"/>
                  <a:pt x="38" y="4"/>
                  <a:pt x="38" y="4"/>
                </a:cubicBezTo>
                <a:cubicBezTo>
                  <a:pt x="37" y="4"/>
                  <a:pt x="35" y="5"/>
                  <a:pt x="34" y="6"/>
                </a:cubicBezTo>
                <a:cubicBezTo>
                  <a:pt x="33" y="7"/>
                  <a:pt x="32" y="9"/>
                  <a:pt x="32" y="11"/>
                </a:cubicBezTo>
                <a:cubicBezTo>
                  <a:pt x="32" y="14"/>
                  <a:pt x="32" y="14"/>
                  <a:pt x="32" y="14"/>
                </a:cubicBezTo>
                <a:close/>
                <a:moveTo>
                  <a:pt x="7" y="57"/>
                </a:moveTo>
                <a:cubicBezTo>
                  <a:pt x="7" y="57"/>
                  <a:pt x="7" y="57"/>
                  <a:pt x="7" y="57"/>
                </a:cubicBezTo>
                <a:cubicBezTo>
                  <a:pt x="7" y="75"/>
                  <a:pt x="7" y="75"/>
                  <a:pt x="7" y="75"/>
                </a:cubicBezTo>
                <a:cubicBezTo>
                  <a:pt x="7" y="78"/>
                  <a:pt x="8" y="81"/>
                  <a:pt x="11" y="83"/>
                </a:cubicBezTo>
                <a:cubicBezTo>
                  <a:pt x="11" y="83"/>
                  <a:pt x="11" y="83"/>
                  <a:pt x="11" y="83"/>
                </a:cubicBezTo>
                <a:cubicBezTo>
                  <a:pt x="13" y="85"/>
                  <a:pt x="16" y="87"/>
                  <a:pt x="19" y="87"/>
                </a:cubicBezTo>
                <a:cubicBezTo>
                  <a:pt x="79" y="87"/>
                  <a:pt x="79" y="87"/>
                  <a:pt x="79" y="87"/>
                </a:cubicBezTo>
                <a:cubicBezTo>
                  <a:pt x="82" y="87"/>
                  <a:pt x="85" y="85"/>
                  <a:pt x="87" y="83"/>
                </a:cubicBezTo>
                <a:cubicBezTo>
                  <a:pt x="89" y="81"/>
                  <a:pt x="91" y="78"/>
                  <a:pt x="91" y="75"/>
                </a:cubicBezTo>
                <a:cubicBezTo>
                  <a:pt x="91" y="57"/>
                  <a:pt x="91" y="57"/>
                  <a:pt x="91" y="57"/>
                </a:cubicBezTo>
                <a:cubicBezTo>
                  <a:pt x="80" y="57"/>
                  <a:pt x="80" y="57"/>
                  <a:pt x="80" y="57"/>
                </a:cubicBezTo>
                <a:cubicBezTo>
                  <a:pt x="80" y="63"/>
                  <a:pt x="80" y="63"/>
                  <a:pt x="80" y="63"/>
                </a:cubicBezTo>
                <a:cubicBezTo>
                  <a:pt x="80" y="65"/>
                  <a:pt x="79" y="66"/>
                  <a:pt x="77" y="66"/>
                </a:cubicBezTo>
                <a:cubicBezTo>
                  <a:pt x="77" y="66"/>
                  <a:pt x="77" y="66"/>
                  <a:pt x="77" y="66"/>
                </a:cubicBezTo>
                <a:cubicBezTo>
                  <a:pt x="61" y="66"/>
                  <a:pt x="61" y="66"/>
                  <a:pt x="61" y="66"/>
                </a:cubicBezTo>
                <a:cubicBezTo>
                  <a:pt x="60" y="66"/>
                  <a:pt x="59" y="65"/>
                  <a:pt x="59" y="63"/>
                </a:cubicBezTo>
                <a:cubicBezTo>
                  <a:pt x="59" y="63"/>
                  <a:pt x="59" y="63"/>
                  <a:pt x="59" y="63"/>
                </a:cubicBezTo>
                <a:cubicBezTo>
                  <a:pt x="59" y="57"/>
                  <a:pt x="59" y="57"/>
                  <a:pt x="59" y="57"/>
                </a:cubicBezTo>
                <a:cubicBezTo>
                  <a:pt x="39" y="57"/>
                  <a:pt x="39" y="57"/>
                  <a:pt x="39" y="57"/>
                </a:cubicBezTo>
                <a:cubicBezTo>
                  <a:pt x="39" y="63"/>
                  <a:pt x="39" y="63"/>
                  <a:pt x="39" y="63"/>
                </a:cubicBezTo>
                <a:cubicBezTo>
                  <a:pt x="39" y="65"/>
                  <a:pt x="38" y="66"/>
                  <a:pt x="37" y="66"/>
                </a:cubicBezTo>
                <a:cubicBezTo>
                  <a:pt x="36" y="66"/>
                  <a:pt x="36" y="66"/>
                  <a:pt x="36" y="66"/>
                </a:cubicBezTo>
                <a:cubicBezTo>
                  <a:pt x="20" y="66"/>
                  <a:pt x="20" y="66"/>
                  <a:pt x="20" y="66"/>
                </a:cubicBezTo>
                <a:cubicBezTo>
                  <a:pt x="19" y="66"/>
                  <a:pt x="18" y="65"/>
                  <a:pt x="18" y="63"/>
                </a:cubicBezTo>
                <a:cubicBezTo>
                  <a:pt x="18" y="63"/>
                  <a:pt x="18" y="63"/>
                  <a:pt x="18" y="63"/>
                </a:cubicBezTo>
                <a:cubicBezTo>
                  <a:pt x="18" y="57"/>
                  <a:pt x="18" y="57"/>
                  <a:pt x="18" y="57"/>
                </a:cubicBezTo>
                <a:cubicBezTo>
                  <a:pt x="7" y="57"/>
                  <a:pt x="7" y="57"/>
                  <a:pt x="7" y="57"/>
                </a:cubicBezTo>
                <a:close/>
                <a:moveTo>
                  <a:pt x="34" y="48"/>
                </a:moveTo>
                <a:cubicBezTo>
                  <a:pt x="34" y="48"/>
                  <a:pt x="34" y="48"/>
                  <a:pt x="34" y="48"/>
                </a:cubicBezTo>
                <a:cubicBezTo>
                  <a:pt x="23" y="48"/>
                  <a:pt x="23" y="48"/>
                  <a:pt x="23" y="48"/>
                </a:cubicBezTo>
                <a:cubicBezTo>
                  <a:pt x="23" y="54"/>
                  <a:pt x="23" y="54"/>
                  <a:pt x="23" y="54"/>
                </a:cubicBezTo>
                <a:cubicBezTo>
                  <a:pt x="23" y="54"/>
                  <a:pt x="23" y="54"/>
                  <a:pt x="23" y="54"/>
                </a:cubicBezTo>
                <a:cubicBezTo>
                  <a:pt x="23" y="54"/>
                  <a:pt x="23" y="54"/>
                  <a:pt x="23" y="54"/>
                </a:cubicBezTo>
                <a:cubicBezTo>
                  <a:pt x="23" y="61"/>
                  <a:pt x="23" y="61"/>
                  <a:pt x="23" y="61"/>
                </a:cubicBezTo>
                <a:cubicBezTo>
                  <a:pt x="34" y="61"/>
                  <a:pt x="34" y="61"/>
                  <a:pt x="34" y="61"/>
                </a:cubicBezTo>
                <a:cubicBezTo>
                  <a:pt x="34" y="54"/>
                  <a:pt x="34" y="54"/>
                  <a:pt x="34" y="54"/>
                </a:cubicBezTo>
                <a:cubicBezTo>
                  <a:pt x="34" y="54"/>
                  <a:pt x="34" y="54"/>
                  <a:pt x="34" y="54"/>
                </a:cubicBezTo>
                <a:cubicBezTo>
                  <a:pt x="34" y="54"/>
                  <a:pt x="34" y="54"/>
                  <a:pt x="34" y="54"/>
                </a:cubicBezTo>
                <a:cubicBezTo>
                  <a:pt x="34" y="48"/>
                  <a:pt x="34" y="48"/>
                  <a:pt x="34" y="48"/>
                </a:cubicBezTo>
                <a:close/>
                <a:moveTo>
                  <a:pt x="75" y="48"/>
                </a:moveTo>
                <a:cubicBezTo>
                  <a:pt x="75" y="48"/>
                  <a:pt x="75" y="48"/>
                  <a:pt x="75" y="48"/>
                </a:cubicBezTo>
                <a:cubicBezTo>
                  <a:pt x="64" y="48"/>
                  <a:pt x="64" y="48"/>
                  <a:pt x="64" y="48"/>
                </a:cubicBezTo>
                <a:cubicBezTo>
                  <a:pt x="64" y="54"/>
                  <a:pt x="64" y="54"/>
                  <a:pt x="64" y="54"/>
                </a:cubicBezTo>
                <a:cubicBezTo>
                  <a:pt x="64" y="54"/>
                  <a:pt x="64" y="54"/>
                  <a:pt x="64" y="54"/>
                </a:cubicBezTo>
                <a:cubicBezTo>
                  <a:pt x="64" y="54"/>
                  <a:pt x="64" y="54"/>
                  <a:pt x="64" y="54"/>
                </a:cubicBezTo>
                <a:cubicBezTo>
                  <a:pt x="64" y="61"/>
                  <a:pt x="64" y="61"/>
                  <a:pt x="64" y="61"/>
                </a:cubicBezTo>
                <a:cubicBezTo>
                  <a:pt x="75" y="61"/>
                  <a:pt x="75" y="61"/>
                  <a:pt x="75" y="61"/>
                </a:cubicBezTo>
                <a:cubicBezTo>
                  <a:pt x="75" y="54"/>
                  <a:pt x="75" y="54"/>
                  <a:pt x="75" y="54"/>
                </a:cubicBezTo>
                <a:cubicBezTo>
                  <a:pt x="75" y="54"/>
                  <a:pt x="75" y="54"/>
                  <a:pt x="75" y="54"/>
                </a:cubicBezTo>
                <a:cubicBezTo>
                  <a:pt x="75" y="54"/>
                  <a:pt x="75" y="54"/>
                  <a:pt x="75" y="54"/>
                </a:cubicBezTo>
                <a:cubicBezTo>
                  <a:pt x="75" y="48"/>
                  <a:pt x="75" y="48"/>
                  <a:pt x="75" y="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3"/>
          <p:cNvSpPr>
            <a:spLocks noEditPoints="1"/>
          </p:cNvSpPr>
          <p:nvPr/>
        </p:nvSpPr>
        <p:spPr bwMode="auto">
          <a:xfrm>
            <a:off x="6121948" y="2649878"/>
            <a:ext cx="216272" cy="259152"/>
          </a:xfrm>
          <a:custGeom>
            <a:avLst/>
            <a:gdLst>
              <a:gd name="T0" fmla="*/ 72 w 81"/>
              <a:gd name="T1" fmla="*/ 1 h 96"/>
              <a:gd name="T2" fmla="*/ 70 w 81"/>
              <a:gd name="T3" fmla="*/ 7 h 96"/>
              <a:gd name="T4" fmla="*/ 81 w 81"/>
              <a:gd name="T5" fmla="*/ 36 h 96"/>
              <a:gd name="T6" fmla="*/ 68 w 81"/>
              <a:gd name="T7" fmla="*/ 68 h 96"/>
              <a:gd name="T8" fmla="*/ 54 w 81"/>
              <a:gd name="T9" fmla="*/ 78 h 96"/>
              <a:gd name="T10" fmla="*/ 40 w 81"/>
              <a:gd name="T11" fmla="*/ 81 h 96"/>
              <a:gd name="T12" fmla="*/ 55 w 81"/>
              <a:gd name="T13" fmla="*/ 88 h 96"/>
              <a:gd name="T14" fmla="*/ 55 w 81"/>
              <a:gd name="T15" fmla="*/ 96 h 96"/>
              <a:gd name="T16" fmla="*/ 37 w 81"/>
              <a:gd name="T17" fmla="*/ 96 h 96"/>
              <a:gd name="T18" fmla="*/ 18 w 81"/>
              <a:gd name="T19" fmla="*/ 96 h 96"/>
              <a:gd name="T20" fmla="*/ 18 w 81"/>
              <a:gd name="T21" fmla="*/ 88 h 96"/>
              <a:gd name="T22" fmla="*/ 33 w 81"/>
              <a:gd name="T23" fmla="*/ 81 h 96"/>
              <a:gd name="T24" fmla="*/ 20 w 81"/>
              <a:gd name="T25" fmla="*/ 78 h 96"/>
              <a:gd name="T26" fmla="*/ 7 w 81"/>
              <a:gd name="T27" fmla="*/ 69 h 96"/>
              <a:gd name="T28" fmla="*/ 1 w 81"/>
              <a:gd name="T29" fmla="*/ 72 h 96"/>
              <a:gd name="T30" fmla="*/ 10 w 81"/>
              <a:gd name="T31" fmla="*/ 60 h 96"/>
              <a:gd name="T32" fmla="*/ 11 w 81"/>
              <a:gd name="T33" fmla="*/ 11 h 96"/>
              <a:gd name="T34" fmla="*/ 37 w 81"/>
              <a:gd name="T35" fmla="*/ 0 h 96"/>
              <a:gd name="T36" fmla="*/ 65 w 81"/>
              <a:gd name="T37" fmla="*/ 5 h 96"/>
              <a:gd name="T38" fmla="*/ 65 w 81"/>
              <a:gd name="T39" fmla="*/ 5 h 96"/>
              <a:gd name="T40" fmla="*/ 69 w 81"/>
              <a:gd name="T41" fmla="*/ 1 h 96"/>
              <a:gd name="T42" fmla="*/ 67 w 81"/>
              <a:gd name="T43" fmla="*/ 10 h 96"/>
              <a:gd name="T44" fmla="*/ 73 w 81"/>
              <a:gd name="T45" fmla="*/ 36 h 96"/>
              <a:gd name="T46" fmla="*/ 62 w 81"/>
              <a:gd name="T47" fmla="*/ 62 h 96"/>
              <a:gd name="T48" fmla="*/ 13 w 81"/>
              <a:gd name="T49" fmla="*/ 64 h 96"/>
              <a:gd name="T50" fmla="*/ 21 w 81"/>
              <a:gd name="T51" fmla="*/ 73 h 96"/>
              <a:gd name="T52" fmla="*/ 52 w 81"/>
              <a:gd name="T53" fmla="*/ 73 h 96"/>
              <a:gd name="T54" fmla="*/ 65 w 81"/>
              <a:gd name="T55" fmla="*/ 65 h 96"/>
              <a:gd name="T56" fmla="*/ 65 w 81"/>
              <a:gd name="T57" fmla="*/ 65 h 96"/>
              <a:gd name="T58" fmla="*/ 77 w 81"/>
              <a:gd name="T59" fmla="*/ 36 h 96"/>
              <a:gd name="T60" fmla="*/ 67 w 81"/>
              <a:gd name="T61" fmla="*/ 10 h 96"/>
              <a:gd name="T62" fmla="*/ 57 w 81"/>
              <a:gd name="T63" fmla="*/ 16 h 96"/>
              <a:gd name="T64" fmla="*/ 16 w 81"/>
              <a:gd name="T65" fmla="*/ 16 h 96"/>
              <a:gd name="T66" fmla="*/ 16 w 81"/>
              <a:gd name="T67" fmla="*/ 57 h 96"/>
              <a:gd name="T68" fmla="*/ 57 w 81"/>
              <a:gd name="T69" fmla="*/ 57 h 96"/>
              <a:gd name="T70" fmla="*/ 65 w 81"/>
              <a:gd name="T71" fmla="*/ 36 h 96"/>
              <a:gd name="T72" fmla="*/ 57 w 81"/>
              <a:gd name="T73" fmla="*/ 1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6">
                <a:moveTo>
                  <a:pt x="69" y="1"/>
                </a:moveTo>
                <a:cubicBezTo>
                  <a:pt x="70" y="0"/>
                  <a:pt x="71" y="0"/>
                  <a:pt x="72" y="1"/>
                </a:cubicBezTo>
                <a:cubicBezTo>
                  <a:pt x="73" y="2"/>
                  <a:pt x="73" y="3"/>
                  <a:pt x="72" y="4"/>
                </a:cubicBezTo>
                <a:cubicBezTo>
                  <a:pt x="70" y="7"/>
                  <a:pt x="70" y="7"/>
                  <a:pt x="70" y="7"/>
                </a:cubicBezTo>
                <a:cubicBezTo>
                  <a:pt x="73" y="10"/>
                  <a:pt x="76" y="15"/>
                  <a:pt x="78" y="19"/>
                </a:cubicBezTo>
                <a:cubicBezTo>
                  <a:pt x="80" y="25"/>
                  <a:pt x="81" y="30"/>
                  <a:pt x="81" y="36"/>
                </a:cubicBezTo>
                <a:cubicBezTo>
                  <a:pt x="81" y="42"/>
                  <a:pt x="80" y="48"/>
                  <a:pt x="78" y="53"/>
                </a:cubicBezTo>
                <a:cubicBezTo>
                  <a:pt x="76" y="59"/>
                  <a:pt x="72" y="64"/>
                  <a:pt x="68" y="68"/>
                </a:cubicBezTo>
                <a:cubicBezTo>
                  <a:pt x="64" y="72"/>
                  <a:pt x="59" y="75"/>
                  <a:pt x="54" y="78"/>
                </a:cubicBezTo>
                <a:cubicBezTo>
                  <a:pt x="54" y="78"/>
                  <a:pt x="54" y="78"/>
                  <a:pt x="54" y="78"/>
                </a:cubicBezTo>
                <a:cubicBezTo>
                  <a:pt x="49" y="79"/>
                  <a:pt x="45" y="80"/>
                  <a:pt x="40" y="81"/>
                </a:cubicBezTo>
                <a:cubicBezTo>
                  <a:pt x="40" y="81"/>
                  <a:pt x="40" y="81"/>
                  <a:pt x="40" y="81"/>
                </a:cubicBezTo>
                <a:cubicBezTo>
                  <a:pt x="40" y="88"/>
                  <a:pt x="40" y="88"/>
                  <a:pt x="40" y="88"/>
                </a:cubicBezTo>
                <a:cubicBezTo>
                  <a:pt x="55" y="88"/>
                  <a:pt x="55" y="88"/>
                  <a:pt x="55" y="88"/>
                </a:cubicBezTo>
                <a:cubicBezTo>
                  <a:pt x="57" y="88"/>
                  <a:pt x="59" y="90"/>
                  <a:pt x="59" y="92"/>
                </a:cubicBezTo>
                <a:cubicBezTo>
                  <a:pt x="59" y="94"/>
                  <a:pt x="57" y="96"/>
                  <a:pt x="55" y="96"/>
                </a:cubicBezTo>
                <a:cubicBezTo>
                  <a:pt x="37" y="96"/>
                  <a:pt x="37" y="96"/>
                  <a:pt x="37" y="96"/>
                </a:cubicBezTo>
                <a:cubicBezTo>
                  <a:pt x="37" y="96"/>
                  <a:pt x="37" y="96"/>
                  <a:pt x="37" y="96"/>
                </a:cubicBezTo>
                <a:cubicBezTo>
                  <a:pt x="37" y="96"/>
                  <a:pt x="37" y="96"/>
                  <a:pt x="37" y="96"/>
                </a:cubicBezTo>
                <a:cubicBezTo>
                  <a:pt x="18" y="96"/>
                  <a:pt x="18" y="96"/>
                  <a:pt x="18" y="96"/>
                </a:cubicBezTo>
                <a:cubicBezTo>
                  <a:pt x="16" y="96"/>
                  <a:pt x="15" y="94"/>
                  <a:pt x="15" y="92"/>
                </a:cubicBezTo>
                <a:cubicBezTo>
                  <a:pt x="15" y="90"/>
                  <a:pt x="16" y="88"/>
                  <a:pt x="18" y="88"/>
                </a:cubicBezTo>
                <a:cubicBezTo>
                  <a:pt x="33" y="88"/>
                  <a:pt x="33" y="88"/>
                  <a:pt x="33" y="88"/>
                </a:cubicBezTo>
                <a:cubicBezTo>
                  <a:pt x="33" y="81"/>
                  <a:pt x="33" y="81"/>
                  <a:pt x="33" y="81"/>
                </a:cubicBezTo>
                <a:cubicBezTo>
                  <a:pt x="33" y="81"/>
                  <a:pt x="33" y="81"/>
                  <a:pt x="33" y="81"/>
                </a:cubicBezTo>
                <a:cubicBezTo>
                  <a:pt x="28" y="80"/>
                  <a:pt x="24" y="79"/>
                  <a:pt x="20" y="78"/>
                </a:cubicBezTo>
                <a:cubicBezTo>
                  <a:pt x="20" y="78"/>
                  <a:pt x="20" y="78"/>
                  <a:pt x="20" y="78"/>
                </a:cubicBezTo>
                <a:cubicBezTo>
                  <a:pt x="15" y="76"/>
                  <a:pt x="11" y="73"/>
                  <a:pt x="7" y="69"/>
                </a:cubicBezTo>
                <a:cubicBezTo>
                  <a:pt x="5" y="72"/>
                  <a:pt x="5" y="72"/>
                  <a:pt x="5" y="72"/>
                </a:cubicBezTo>
                <a:cubicBezTo>
                  <a:pt x="4" y="73"/>
                  <a:pt x="2" y="73"/>
                  <a:pt x="1" y="72"/>
                </a:cubicBezTo>
                <a:cubicBezTo>
                  <a:pt x="0" y="71"/>
                  <a:pt x="0" y="69"/>
                  <a:pt x="1" y="69"/>
                </a:cubicBezTo>
                <a:cubicBezTo>
                  <a:pt x="10" y="60"/>
                  <a:pt x="10" y="60"/>
                  <a:pt x="10" y="60"/>
                </a:cubicBezTo>
                <a:cubicBezTo>
                  <a:pt x="4" y="54"/>
                  <a:pt x="1" y="46"/>
                  <a:pt x="1" y="36"/>
                </a:cubicBezTo>
                <a:cubicBezTo>
                  <a:pt x="1" y="26"/>
                  <a:pt x="5" y="17"/>
                  <a:pt x="11" y="11"/>
                </a:cubicBezTo>
                <a:cubicBezTo>
                  <a:pt x="11" y="11"/>
                  <a:pt x="11" y="11"/>
                  <a:pt x="11" y="11"/>
                </a:cubicBezTo>
                <a:cubicBezTo>
                  <a:pt x="18" y="4"/>
                  <a:pt x="27" y="0"/>
                  <a:pt x="37" y="0"/>
                </a:cubicBezTo>
                <a:cubicBezTo>
                  <a:pt x="46" y="0"/>
                  <a:pt x="54" y="4"/>
                  <a:pt x="61" y="9"/>
                </a:cubicBezTo>
                <a:cubicBezTo>
                  <a:pt x="65" y="5"/>
                  <a:pt x="65" y="5"/>
                  <a:pt x="65" y="5"/>
                </a:cubicBezTo>
                <a:cubicBezTo>
                  <a:pt x="65" y="5"/>
                  <a:pt x="65" y="5"/>
                  <a:pt x="65" y="5"/>
                </a:cubicBezTo>
                <a:cubicBezTo>
                  <a:pt x="65" y="5"/>
                  <a:pt x="65" y="5"/>
                  <a:pt x="65" y="5"/>
                </a:cubicBezTo>
                <a:cubicBezTo>
                  <a:pt x="65" y="5"/>
                  <a:pt x="65" y="5"/>
                  <a:pt x="65" y="5"/>
                </a:cubicBezTo>
                <a:cubicBezTo>
                  <a:pt x="69" y="1"/>
                  <a:pt x="69" y="1"/>
                  <a:pt x="69" y="1"/>
                </a:cubicBezTo>
                <a:close/>
                <a:moveTo>
                  <a:pt x="67" y="10"/>
                </a:moveTo>
                <a:cubicBezTo>
                  <a:pt x="67" y="10"/>
                  <a:pt x="67" y="10"/>
                  <a:pt x="67" y="10"/>
                </a:cubicBezTo>
                <a:cubicBezTo>
                  <a:pt x="64" y="12"/>
                  <a:pt x="64" y="12"/>
                  <a:pt x="64" y="12"/>
                </a:cubicBezTo>
                <a:cubicBezTo>
                  <a:pt x="69" y="19"/>
                  <a:pt x="73" y="27"/>
                  <a:pt x="73" y="36"/>
                </a:cubicBezTo>
                <a:cubicBezTo>
                  <a:pt x="73" y="46"/>
                  <a:pt x="69" y="55"/>
                  <a:pt x="62" y="62"/>
                </a:cubicBezTo>
                <a:cubicBezTo>
                  <a:pt x="62" y="62"/>
                  <a:pt x="62" y="62"/>
                  <a:pt x="62" y="62"/>
                </a:cubicBezTo>
                <a:cubicBezTo>
                  <a:pt x="56" y="69"/>
                  <a:pt x="47" y="73"/>
                  <a:pt x="37" y="73"/>
                </a:cubicBezTo>
                <a:cubicBezTo>
                  <a:pt x="28" y="73"/>
                  <a:pt x="19" y="69"/>
                  <a:pt x="13" y="64"/>
                </a:cubicBezTo>
                <a:cubicBezTo>
                  <a:pt x="10" y="66"/>
                  <a:pt x="10" y="66"/>
                  <a:pt x="10" y="66"/>
                </a:cubicBezTo>
                <a:cubicBezTo>
                  <a:pt x="13" y="69"/>
                  <a:pt x="17" y="72"/>
                  <a:pt x="21" y="73"/>
                </a:cubicBezTo>
                <a:cubicBezTo>
                  <a:pt x="26" y="75"/>
                  <a:pt x="31" y="76"/>
                  <a:pt x="37" y="76"/>
                </a:cubicBezTo>
                <a:cubicBezTo>
                  <a:pt x="42" y="76"/>
                  <a:pt x="47" y="75"/>
                  <a:pt x="52" y="73"/>
                </a:cubicBezTo>
                <a:cubicBezTo>
                  <a:pt x="52" y="73"/>
                  <a:pt x="52" y="73"/>
                  <a:pt x="52" y="73"/>
                </a:cubicBezTo>
                <a:cubicBezTo>
                  <a:pt x="57" y="71"/>
                  <a:pt x="61" y="68"/>
                  <a:pt x="65" y="65"/>
                </a:cubicBezTo>
                <a:cubicBezTo>
                  <a:pt x="65" y="65"/>
                  <a:pt x="65" y="65"/>
                  <a:pt x="65" y="65"/>
                </a:cubicBezTo>
                <a:cubicBezTo>
                  <a:pt x="65" y="65"/>
                  <a:pt x="65" y="65"/>
                  <a:pt x="65" y="65"/>
                </a:cubicBezTo>
                <a:cubicBezTo>
                  <a:pt x="69" y="61"/>
                  <a:pt x="72" y="57"/>
                  <a:pt x="74" y="52"/>
                </a:cubicBezTo>
                <a:cubicBezTo>
                  <a:pt x="76" y="47"/>
                  <a:pt x="77" y="42"/>
                  <a:pt x="77" y="36"/>
                </a:cubicBezTo>
                <a:cubicBezTo>
                  <a:pt x="77" y="31"/>
                  <a:pt x="76" y="26"/>
                  <a:pt x="74" y="21"/>
                </a:cubicBezTo>
                <a:cubicBezTo>
                  <a:pt x="72" y="17"/>
                  <a:pt x="69" y="13"/>
                  <a:pt x="67" y="10"/>
                </a:cubicBezTo>
                <a:close/>
                <a:moveTo>
                  <a:pt x="57" y="16"/>
                </a:moveTo>
                <a:cubicBezTo>
                  <a:pt x="57" y="16"/>
                  <a:pt x="57" y="16"/>
                  <a:pt x="57" y="16"/>
                </a:cubicBezTo>
                <a:cubicBezTo>
                  <a:pt x="52" y="11"/>
                  <a:pt x="45" y="8"/>
                  <a:pt x="37" y="8"/>
                </a:cubicBezTo>
                <a:cubicBezTo>
                  <a:pt x="29" y="8"/>
                  <a:pt x="22" y="11"/>
                  <a:pt x="16" y="16"/>
                </a:cubicBezTo>
                <a:cubicBezTo>
                  <a:pt x="11" y="21"/>
                  <a:pt x="8" y="28"/>
                  <a:pt x="8" y="36"/>
                </a:cubicBezTo>
                <a:cubicBezTo>
                  <a:pt x="8" y="44"/>
                  <a:pt x="11" y="51"/>
                  <a:pt x="16" y="57"/>
                </a:cubicBezTo>
                <a:cubicBezTo>
                  <a:pt x="22" y="62"/>
                  <a:pt x="29" y="65"/>
                  <a:pt x="37" y="65"/>
                </a:cubicBezTo>
                <a:cubicBezTo>
                  <a:pt x="44" y="65"/>
                  <a:pt x="52" y="62"/>
                  <a:pt x="57" y="57"/>
                </a:cubicBezTo>
                <a:cubicBezTo>
                  <a:pt x="57" y="57"/>
                  <a:pt x="57" y="57"/>
                  <a:pt x="57" y="57"/>
                </a:cubicBezTo>
                <a:cubicBezTo>
                  <a:pt x="62" y="51"/>
                  <a:pt x="65" y="44"/>
                  <a:pt x="65" y="36"/>
                </a:cubicBezTo>
                <a:cubicBezTo>
                  <a:pt x="65" y="28"/>
                  <a:pt x="62" y="21"/>
                  <a:pt x="57" y="16"/>
                </a:cubicBezTo>
                <a:cubicBezTo>
                  <a:pt x="57" y="16"/>
                  <a:pt x="57" y="16"/>
                  <a:pt x="57" y="16"/>
                </a:cubicBezTo>
                <a:cubicBezTo>
                  <a:pt x="57" y="16"/>
                  <a:pt x="57" y="16"/>
                  <a:pt x="57"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24"/>
          <p:cNvSpPr>
            <a:spLocks noEditPoints="1"/>
          </p:cNvSpPr>
          <p:nvPr/>
        </p:nvSpPr>
        <p:spPr bwMode="auto">
          <a:xfrm>
            <a:off x="2780415" y="2655222"/>
            <a:ext cx="262998" cy="248465"/>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25"/>
          <p:cNvSpPr>
            <a:spLocks noEditPoints="1"/>
          </p:cNvSpPr>
          <p:nvPr/>
        </p:nvSpPr>
        <p:spPr bwMode="auto">
          <a:xfrm>
            <a:off x="3887139" y="2647207"/>
            <a:ext cx="262998" cy="264495"/>
          </a:xfrm>
          <a:custGeom>
            <a:avLst/>
            <a:gdLst>
              <a:gd name="T0" fmla="*/ 62 w 98"/>
              <a:gd name="T1" fmla="*/ 39 h 98"/>
              <a:gd name="T2" fmla="*/ 51 w 98"/>
              <a:gd name="T3" fmla="*/ 43 h 98"/>
              <a:gd name="T4" fmla="*/ 58 w 98"/>
              <a:gd name="T5" fmla="*/ 41 h 98"/>
              <a:gd name="T6" fmla="*/ 56 w 98"/>
              <a:gd name="T7" fmla="*/ 44 h 98"/>
              <a:gd name="T8" fmla="*/ 40 w 98"/>
              <a:gd name="T9" fmla="*/ 50 h 98"/>
              <a:gd name="T10" fmla="*/ 40 w 98"/>
              <a:gd name="T11" fmla="*/ 37 h 98"/>
              <a:gd name="T12" fmla="*/ 39 w 98"/>
              <a:gd name="T13" fmla="*/ 42 h 98"/>
              <a:gd name="T14" fmla="*/ 41 w 98"/>
              <a:gd name="T15" fmla="*/ 44 h 98"/>
              <a:gd name="T16" fmla="*/ 94 w 98"/>
              <a:gd name="T17" fmla="*/ 0 h 98"/>
              <a:gd name="T18" fmla="*/ 3 w 98"/>
              <a:gd name="T19" fmla="*/ 98 h 98"/>
              <a:gd name="T20" fmla="*/ 91 w 98"/>
              <a:gd name="T21" fmla="*/ 91 h 98"/>
              <a:gd name="T22" fmla="*/ 91 w 98"/>
              <a:gd name="T23" fmla="*/ 91 h 98"/>
              <a:gd name="T24" fmla="*/ 15 w 98"/>
              <a:gd name="T25" fmla="*/ 7 h 98"/>
              <a:gd name="T26" fmla="*/ 35 w 98"/>
              <a:gd name="T27" fmla="*/ 7 h 98"/>
              <a:gd name="T28" fmla="*/ 55 w 98"/>
              <a:gd name="T29" fmla="*/ 7 h 98"/>
              <a:gd name="T30" fmla="*/ 76 w 98"/>
              <a:gd name="T31" fmla="*/ 7 h 98"/>
              <a:gd name="T32" fmla="*/ 91 w 98"/>
              <a:gd name="T33" fmla="*/ 7 h 98"/>
              <a:gd name="T34" fmla="*/ 80 w 98"/>
              <a:gd name="T35" fmla="*/ 48 h 98"/>
              <a:gd name="T36" fmla="*/ 71 w 98"/>
              <a:gd name="T37" fmla="*/ 39 h 98"/>
              <a:gd name="T38" fmla="*/ 75 w 98"/>
              <a:gd name="T39" fmla="*/ 41 h 98"/>
              <a:gd name="T40" fmla="*/ 74 w 98"/>
              <a:gd name="T41" fmla="*/ 44 h 98"/>
              <a:gd name="T42" fmla="*/ 75 w 98"/>
              <a:gd name="T43" fmla="*/ 67 h 98"/>
              <a:gd name="T44" fmla="*/ 80 w 98"/>
              <a:gd name="T45" fmla="*/ 56 h 98"/>
              <a:gd name="T46" fmla="*/ 71 w 98"/>
              <a:gd name="T47" fmla="*/ 65 h 98"/>
              <a:gd name="T48" fmla="*/ 77 w 98"/>
              <a:gd name="T49" fmla="*/ 60 h 98"/>
              <a:gd name="T50" fmla="*/ 74 w 98"/>
              <a:gd name="T51" fmla="*/ 59 h 98"/>
              <a:gd name="T52" fmla="*/ 45 w 98"/>
              <a:gd name="T53" fmla="*/ 82 h 98"/>
              <a:gd name="T54" fmla="*/ 36 w 98"/>
              <a:gd name="T55" fmla="*/ 73 h 98"/>
              <a:gd name="T56" fmla="*/ 39 w 98"/>
              <a:gd name="T57" fmla="*/ 76 h 98"/>
              <a:gd name="T58" fmla="*/ 41 w 98"/>
              <a:gd name="T59" fmla="*/ 79 h 98"/>
              <a:gd name="T60" fmla="*/ 39 w 98"/>
              <a:gd name="T61" fmla="*/ 76 h 98"/>
              <a:gd name="T62" fmla="*/ 27 w 98"/>
              <a:gd name="T63" fmla="*/ 65 h 98"/>
              <a:gd name="T64" fmla="*/ 18 w 98"/>
              <a:gd name="T65" fmla="*/ 56 h 98"/>
              <a:gd name="T66" fmla="*/ 21 w 98"/>
              <a:gd name="T67" fmla="*/ 59 h 98"/>
              <a:gd name="T68" fmla="*/ 24 w 98"/>
              <a:gd name="T69" fmla="*/ 62 h 98"/>
              <a:gd name="T70" fmla="*/ 21 w 98"/>
              <a:gd name="T71" fmla="*/ 59 h 98"/>
              <a:gd name="T72" fmla="*/ 27 w 98"/>
              <a:gd name="T73" fmla="*/ 82 h 98"/>
              <a:gd name="T74" fmla="*/ 18 w 98"/>
              <a:gd name="T75" fmla="*/ 73 h 98"/>
              <a:gd name="T76" fmla="*/ 21 w 98"/>
              <a:gd name="T77" fmla="*/ 76 h 98"/>
              <a:gd name="T78" fmla="*/ 24 w 98"/>
              <a:gd name="T79" fmla="*/ 79 h 98"/>
              <a:gd name="T80" fmla="*/ 21 w 98"/>
              <a:gd name="T81" fmla="*/ 76 h 98"/>
              <a:gd name="T82" fmla="*/ 62 w 98"/>
              <a:gd name="T83" fmla="*/ 65 h 98"/>
              <a:gd name="T84" fmla="*/ 53 w 98"/>
              <a:gd name="T85" fmla="*/ 56 h 98"/>
              <a:gd name="T86" fmla="*/ 56 w 98"/>
              <a:gd name="T87" fmla="*/ 59 h 98"/>
              <a:gd name="T88" fmla="*/ 59 w 98"/>
              <a:gd name="T89" fmla="*/ 62 h 98"/>
              <a:gd name="T90" fmla="*/ 53 w 98"/>
              <a:gd name="T91" fmla="*/ 82 h 98"/>
              <a:gd name="T92" fmla="*/ 64 w 98"/>
              <a:gd name="T93" fmla="*/ 77 h 98"/>
              <a:gd name="T94" fmla="*/ 53 w 98"/>
              <a:gd name="T95" fmla="*/ 73 h 98"/>
              <a:gd name="T96" fmla="*/ 56 w 98"/>
              <a:gd name="T97" fmla="*/ 76 h 98"/>
              <a:gd name="T98" fmla="*/ 58 w 98"/>
              <a:gd name="T99" fmla="*/ 79 h 98"/>
              <a:gd name="T100" fmla="*/ 36 w 98"/>
              <a:gd name="T101" fmla="*/ 65 h 98"/>
              <a:gd name="T102" fmla="*/ 45 w 98"/>
              <a:gd name="T103" fmla="*/ 56 h 98"/>
              <a:gd name="T104" fmla="*/ 36 w 98"/>
              <a:gd name="T105" fmla="*/ 65 h 98"/>
              <a:gd name="T106" fmla="*/ 41 w 98"/>
              <a:gd name="T107" fmla="*/ 59 h 98"/>
              <a:gd name="T108" fmla="*/ 40 w 98"/>
              <a:gd name="T109" fmla="*/ 6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 h="98">
                <a:moveTo>
                  <a:pt x="53" y="48"/>
                </a:moveTo>
                <a:cubicBezTo>
                  <a:pt x="54" y="49"/>
                  <a:pt x="56" y="50"/>
                  <a:pt x="58" y="50"/>
                </a:cubicBezTo>
                <a:cubicBezTo>
                  <a:pt x="59" y="50"/>
                  <a:pt x="61" y="49"/>
                  <a:pt x="62" y="48"/>
                </a:cubicBezTo>
                <a:cubicBezTo>
                  <a:pt x="63" y="46"/>
                  <a:pt x="64" y="45"/>
                  <a:pt x="64" y="43"/>
                </a:cubicBezTo>
                <a:cubicBezTo>
                  <a:pt x="64" y="41"/>
                  <a:pt x="63" y="40"/>
                  <a:pt x="62" y="39"/>
                </a:cubicBezTo>
                <a:cubicBezTo>
                  <a:pt x="62" y="39"/>
                  <a:pt x="62" y="39"/>
                  <a:pt x="62" y="39"/>
                </a:cubicBezTo>
                <a:cubicBezTo>
                  <a:pt x="61" y="37"/>
                  <a:pt x="59" y="37"/>
                  <a:pt x="58" y="37"/>
                </a:cubicBezTo>
                <a:cubicBezTo>
                  <a:pt x="56" y="37"/>
                  <a:pt x="54" y="37"/>
                  <a:pt x="53" y="39"/>
                </a:cubicBezTo>
                <a:cubicBezTo>
                  <a:pt x="53" y="39"/>
                  <a:pt x="53" y="39"/>
                  <a:pt x="53" y="39"/>
                </a:cubicBezTo>
                <a:cubicBezTo>
                  <a:pt x="52" y="40"/>
                  <a:pt x="51" y="41"/>
                  <a:pt x="51" y="43"/>
                </a:cubicBezTo>
                <a:cubicBezTo>
                  <a:pt x="51" y="45"/>
                  <a:pt x="52" y="46"/>
                  <a:pt x="53" y="48"/>
                </a:cubicBezTo>
                <a:cubicBezTo>
                  <a:pt x="53" y="48"/>
                  <a:pt x="53" y="48"/>
                  <a:pt x="53" y="48"/>
                </a:cubicBezTo>
                <a:close/>
                <a:moveTo>
                  <a:pt x="56" y="42"/>
                </a:moveTo>
                <a:cubicBezTo>
                  <a:pt x="56" y="42"/>
                  <a:pt x="56" y="42"/>
                  <a:pt x="56" y="42"/>
                </a:cubicBezTo>
                <a:cubicBezTo>
                  <a:pt x="57" y="41"/>
                  <a:pt x="57" y="41"/>
                  <a:pt x="58" y="41"/>
                </a:cubicBezTo>
                <a:cubicBezTo>
                  <a:pt x="58" y="41"/>
                  <a:pt x="59" y="41"/>
                  <a:pt x="59" y="42"/>
                </a:cubicBezTo>
                <a:cubicBezTo>
                  <a:pt x="59" y="42"/>
                  <a:pt x="59" y="43"/>
                  <a:pt x="59" y="43"/>
                </a:cubicBezTo>
                <a:cubicBezTo>
                  <a:pt x="59" y="44"/>
                  <a:pt x="59" y="44"/>
                  <a:pt x="59" y="44"/>
                </a:cubicBezTo>
                <a:cubicBezTo>
                  <a:pt x="59" y="45"/>
                  <a:pt x="58" y="45"/>
                  <a:pt x="58" y="45"/>
                </a:cubicBezTo>
                <a:cubicBezTo>
                  <a:pt x="57" y="45"/>
                  <a:pt x="57" y="45"/>
                  <a:pt x="56" y="44"/>
                </a:cubicBezTo>
                <a:cubicBezTo>
                  <a:pt x="56" y="44"/>
                  <a:pt x="56" y="44"/>
                  <a:pt x="56" y="43"/>
                </a:cubicBezTo>
                <a:cubicBezTo>
                  <a:pt x="56" y="43"/>
                  <a:pt x="56" y="42"/>
                  <a:pt x="56" y="42"/>
                </a:cubicBezTo>
                <a:close/>
                <a:moveTo>
                  <a:pt x="36" y="48"/>
                </a:moveTo>
                <a:cubicBezTo>
                  <a:pt x="36" y="48"/>
                  <a:pt x="36" y="48"/>
                  <a:pt x="36" y="48"/>
                </a:cubicBezTo>
                <a:cubicBezTo>
                  <a:pt x="37" y="49"/>
                  <a:pt x="38" y="50"/>
                  <a:pt x="40" y="50"/>
                </a:cubicBezTo>
                <a:cubicBezTo>
                  <a:pt x="42" y="50"/>
                  <a:pt x="43" y="49"/>
                  <a:pt x="45" y="48"/>
                </a:cubicBezTo>
                <a:cubicBezTo>
                  <a:pt x="46" y="46"/>
                  <a:pt x="47" y="45"/>
                  <a:pt x="47" y="43"/>
                </a:cubicBezTo>
                <a:cubicBezTo>
                  <a:pt x="47" y="41"/>
                  <a:pt x="46" y="40"/>
                  <a:pt x="45" y="39"/>
                </a:cubicBezTo>
                <a:cubicBezTo>
                  <a:pt x="45" y="39"/>
                  <a:pt x="45" y="39"/>
                  <a:pt x="45" y="39"/>
                </a:cubicBezTo>
                <a:cubicBezTo>
                  <a:pt x="43" y="37"/>
                  <a:pt x="42" y="37"/>
                  <a:pt x="40" y="37"/>
                </a:cubicBezTo>
                <a:cubicBezTo>
                  <a:pt x="38" y="37"/>
                  <a:pt x="37" y="37"/>
                  <a:pt x="36" y="39"/>
                </a:cubicBezTo>
                <a:cubicBezTo>
                  <a:pt x="34" y="40"/>
                  <a:pt x="34" y="41"/>
                  <a:pt x="34" y="43"/>
                </a:cubicBezTo>
                <a:cubicBezTo>
                  <a:pt x="34" y="45"/>
                  <a:pt x="34" y="46"/>
                  <a:pt x="36" y="48"/>
                </a:cubicBezTo>
                <a:close/>
                <a:moveTo>
                  <a:pt x="39" y="42"/>
                </a:moveTo>
                <a:cubicBezTo>
                  <a:pt x="39" y="42"/>
                  <a:pt x="39" y="42"/>
                  <a:pt x="39" y="42"/>
                </a:cubicBezTo>
                <a:cubicBezTo>
                  <a:pt x="39" y="41"/>
                  <a:pt x="40" y="41"/>
                  <a:pt x="40" y="41"/>
                </a:cubicBezTo>
                <a:cubicBezTo>
                  <a:pt x="41" y="41"/>
                  <a:pt x="41" y="41"/>
                  <a:pt x="41" y="42"/>
                </a:cubicBezTo>
                <a:cubicBezTo>
                  <a:pt x="41" y="42"/>
                  <a:pt x="41" y="42"/>
                  <a:pt x="41" y="42"/>
                </a:cubicBezTo>
                <a:cubicBezTo>
                  <a:pt x="42" y="42"/>
                  <a:pt x="42" y="43"/>
                  <a:pt x="42" y="43"/>
                </a:cubicBezTo>
                <a:cubicBezTo>
                  <a:pt x="42" y="44"/>
                  <a:pt x="42" y="44"/>
                  <a:pt x="41" y="44"/>
                </a:cubicBezTo>
                <a:cubicBezTo>
                  <a:pt x="41" y="45"/>
                  <a:pt x="41" y="45"/>
                  <a:pt x="40" y="45"/>
                </a:cubicBezTo>
                <a:cubicBezTo>
                  <a:pt x="40" y="45"/>
                  <a:pt x="39" y="45"/>
                  <a:pt x="39" y="44"/>
                </a:cubicBezTo>
                <a:cubicBezTo>
                  <a:pt x="38" y="44"/>
                  <a:pt x="38" y="44"/>
                  <a:pt x="38" y="43"/>
                </a:cubicBezTo>
                <a:cubicBezTo>
                  <a:pt x="38" y="43"/>
                  <a:pt x="38" y="42"/>
                  <a:pt x="39" y="42"/>
                </a:cubicBezTo>
                <a:close/>
                <a:moveTo>
                  <a:pt x="94" y="0"/>
                </a:moveTo>
                <a:cubicBezTo>
                  <a:pt x="94" y="0"/>
                  <a:pt x="94" y="0"/>
                  <a:pt x="94" y="0"/>
                </a:cubicBezTo>
                <a:cubicBezTo>
                  <a:pt x="3" y="0"/>
                  <a:pt x="3" y="0"/>
                  <a:pt x="3" y="0"/>
                </a:cubicBezTo>
                <a:cubicBezTo>
                  <a:pt x="1" y="0"/>
                  <a:pt x="0" y="1"/>
                  <a:pt x="0" y="4"/>
                </a:cubicBezTo>
                <a:cubicBezTo>
                  <a:pt x="0" y="94"/>
                  <a:pt x="0" y="94"/>
                  <a:pt x="0" y="94"/>
                </a:cubicBezTo>
                <a:cubicBezTo>
                  <a:pt x="0" y="97"/>
                  <a:pt x="1" y="98"/>
                  <a:pt x="3" y="98"/>
                </a:cubicBezTo>
                <a:cubicBezTo>
                  <a:pt x="94" y="98"/>
                  <a:pt x="94" y="98"/>
                  <a:pt x="94" y="98"/>
                </a:cubicBezTo>
                <a:cubicBezTo>
                  <a:pt x="96" y="98"/>
                  <a:pt x="98" y="97"/>
                  <a:pt x="98" y="94"/>
                </a:cubicBezTo>
                <a:cubicBezTo>
                  <a:pt x="98" y="4"/>
                  <a:pt x="98" y="4"/>
                  <a:pt x="98" y="4"/>
                </a:cubicBezTo>
                <a:cubicBezTo>
                  <a:pt x="98" y="1"/>
                  <a:pt x="96" y="0"/>
                  <a:pt x="94" y="0"/>
                </a:cubicBezTo>
                <a:close/>
                <a:moveTo>
                  <a:pt x="91" y="91"/>
                </a:moveTo>
                <a:cubicBezTo>
                  <a:pt x="91" y="91"/>
                  <a:pt x="91" y="91"/>
                  <a:pt x="91" y="91"/>
                </a:cubicBezTo>
                <a:cubicBezTo>
                  <a:pt x="7" y="91"/>
                  <a:pt x="7" y="91"/>
                  <a:pt x="7" y="91"/>
                </a:cubicBezTo>
                <a:cubicBezTo>
                  <a:pt x="7" y="29"/>
                  <a:pt x="7" y="29"/>
                  <a:pt x="7" y="29"/>
                </a:cubicBezTo>
                <a:cubicBezTo>
                  <a:pt x="91" y="29"/>
                  <a:pt x="91" y="29"/>
                  <a:pt x="91" y="29"/>
                </a:cubicBezTo>
                <a:cubicBezTo>
                  <a:pt x="91" y="91"/>
                  <a:pt x="91" y="91"/>
                  <a:pt x="91" y="91"/>
                </a:cubicBezTo>
                <a:close/>
                <a:moveTo>
                  <a:pt x="91" y="25"/>
                </a:moveTo>
                <a:cubicBezTo>
                  <a:pt x="91" y="25"/>
                  <a:pt x="91" y="25"/>
                  <a:pt x="91" y="25"/>
                </a:cubicBezTo>
                <a:cubicBezTo>
                  <a:pt x="7" y="25"/>
                  <a:pt x="7" y="25"/>
                  <a:pt x="7" y="25"/>
                </a:cubicBezTo>
                <a:cubicBezTo>
                  <a:pt x="7" y="7"/>
                  <a:pt x="7" y="7"/>
                  <a:pt x="7" y="7"/>
                </a:cubicBezTo>
                <a:cubicBezTo>
                  <a:pt x="15" y="7"/>
                  <a:pt x="15" y="7"/>
                  <a:pt x="15" y="7"/>
                </a:cubicBezTo>
                <a:cubicBezTo>
                  <a:pt x="15" y="13"/>
                  <a:pt x="15" y="13"/>
                  <a:pt x="15" y="13"/>
                </a:cubicBezTo>
                <a:cubicBezTo>
                  <a:pt x="15" y="15"/>
                  <a:pt x="16" y="17"/>
                  <a:pt x="18" y="17"/>
                </a:cubicBezTo>
                <a:cubicBezTo>
                  <a:pt x="20" y="17"/>
                  <a:pt x="22" y="15"/>
                  <a:pt x="22" y="13"/>
                </a:cubicBezTo>
                <a:cubicBezTo>
                  <a:pt x="22" y="7"/>
                  <a:pt x="22" y="7"/>
                  <a:pt x="22" y="7"/>
                </a:cubicBezTo>
                <a:cubicBezTo>
                  <a:pt x="35" y="7"/>
                  <a:pt x="35" y="7"/>
                  <a:pt x="35" y="7"/>
                </a:cubicBezTo>
                <a:cubicBezTo>
                  <a:pt x="35" y="13"/>
                  <a:pt x="35" y="13"/>
                  <a:pt x="35" y="13"/>
                </a:cubicBezTo>
                <a:cubicBezTo>
                  <a:pt x="35" y="15"/>
                  <a:pt x="37" y="17"/>
                  <a:pt x="39" y="17"/>
                </a:cubicBezTo>
                <a:cubicBezTo>
                  <a:pt x="41" y="17"/>
                  <a:pt x="42" y="15"/>
                  <a:pt x="42" y="13"/>
                </a:cubicBezTo>
                <a:cubicBezTo>
                  <a:pt x="42" y="7"/>
                  <a:pt x="42" y="7"/>
                  <a:pt x="42" y="7"/>
                </a:cubicBezTo>
                <a:cubicBezTo>
                  <a:pt x="55" y="7"/>
                  <a:pt x="55" y="7"/>
                  <a:pt x="55" y="7"/>
                </a:cubicBezTo>
                <a:cubicBezTo>
                  <a:pt x="55" y="13"/>
                  <a:pt x="55" y="13"/>
                  <a:pt x="55" y="13"/>
                </a:cubicBezTo>
                <a:cubicBezTo>
                  <a:pt x="55" y="15"/>
                  <a:pt x="57" y="17"/>
                  <a:pt x="59" y="17"/>
                </a:cubicBezTo>
                <a:cubicBezTo>
                  <a:pt x="61" y="17"/>
                  <a:pt x="63" y="15"/>
                  <a:pt x="63" y="13"/>
                </a:cubicBezTo>
                <a:cubicBezTo>
                  <a:pt x="63" y="7"/>
                  <a:pt x="63" y="7"/>
                  <a:pt x="63" y="7"/>
                </a:cubicBezTo>
                <a:cubicBezTo>
                  <a:pt x="76" y="7"/>
                  <a:pt x="76" y="7"/>
                  <a:pt x="76" y="7"/>
                </a:cubicBezTo>
                <a:cubicBezTo>
                  <a:pt x="76" y="13"/>
                  <a:pt x="76" y="13"/>
                  <a:pt x="76" y="13"/>
                </a:cubicBezTo>
                <a:cubicBezTo>
                  <a:pt x="76" y="15"/>
                  <a:pt x="77" y="17"/>
                  <a:pt x="79" y="17"/>
                </a:cubicBezTo>
                <a:cubicBezTo>
                  <a:pt x="81" y="17"/>
                  <a:pt x="83" y="15"/>
                  <a:pt x="83" y="13"/>
                </a:cubicBezTo>
                <a:cubicBezTo>
                  <a:pt x="83" y="7"/>
                  <a:pt x="83" y="7"/>
                  <a:pt x="83" y="7"/>
                </a:cubicBezTo>
                <a:cubicBezTo>
                  <a:pt x="91" y="7"/>
                  <a:pt x="91" y="7"/>
                  <a:pt x="91" y="7"/>
                </a:cubicBezTo>
                <a:cubicBezTo>
                  <a:pt x="91" y="25"/>
                  <a:pt x="91" y="25"/>
                  <a:pt x="91" y="25"/>
                </a:cubicBezTo>
                <a:close/>
                <a:moveTo>
                  <a:pt x="71" y="48"/>
                </a:moveTo>
                <a:cubicBezTo>
                  <a:pt x="71" y="48"/>
                  <a:pt x="71" y="48"/>
                  <a:pt x="71" y="48"/>
                </a:cubicBezTo>
                <a:cubicBezTo>
                  <a:pt x="72" y="49"/>
                  <a:pt x="73" y="50"/>
                  <a:pt x="75" y="50"/>
                </a:cubicBezTo>
                <a:cubicBezTo>
                  <a:pt x="77" y="50"/>
                  <a:pt x="78" y="49"/>
                  <a:pt x="80" y="48"/>
                </a:cubicBezTo>
                <a:cubicBezTo>
                  <a:pt x="81" y="46"/>
                  <a:pt x="82" y="45"/>
                  <a:pt x="82" y="43"/>
                </a:cubicBezTo>
                <a:cubicBezTo>
                  <a:pt x="82" y="41"/>
                  <a:pt x="81" y="40"/>
                  <a:pt x="80" y="39"/>
                </a:cubicBezTo>
                <a:cubicBezTo>
                  <a:pt x="80" y="39"/>
                  <a:pt x="80" y="39"/>
                  <a:pt x="80" y="39"/>
                </a:cubicBezTo>
                <a:cubicBezTo>
                  <a:pt x="78" y="37"/>
                  <a:pt x="77" y="37"/>
                  <a:pt x="75" y="37"/>
                </a:cubicBezTo>
                <a:cubicBezTo>
                  <a:pt x="73" y="37"/>
                  <a:pt x="72" y="37"/>
                  <a:pt x="71" y="39"/>
                </a:cubicBezTo>
                <a:cubicBezTo>
                  <a:pt x="69" y="40"/>
                  <a:pt x="69" y="41"/>
                  <a:pt x="69" y="43"/>
                </a:cubicBezTo>
                <a:cubicBezTo>
                  <a:pt x="69" y="45"/>
                  <a:pt x="69" y="46"/>
                  <a:pt x="71" y="48"/>
                </a:cubicBezTo>
                <a:close/>
                <a:moveTo>
                  <a:pt x="74" y="42"/>
                </a:moveTo>
                <a:cubicBezTo>
                  <a:pt x="74" y="42"/>
                  <a:pt x="74" y="42"/>
                  <a:pt x="74" y="42"/>
                </a:cubicBezTo>
                <a:cubicBezTo>
                  <a:pt x="74" y="41"/>
                  <a:pt x="75" y="41"/>
                  <a:pt x="75" y="41"/>
                </a:cubicBezTo>
                <a:cubicBezTo>
                  <a:pt x="76" y="41"/>
                  <a:pt x="76" y="41"/>
                  <a:pt x="76" y="42"/>
                </a:cubicBezTo>
                <a:cubicBezTo>
                  <a:pt x="77" y="42"/>
                  <a:pt x="77" y="43"/>
                  <a:pt x="77" y="43"/>
                </a:cubicBezTo>
                <a:cubicBezTo>
                  <a:pt x="77" y="44"/>
                  <a:pt x="77" y="44"/>
                  <a:pt x="76" y="44"/>
                </a:cubicBezTo>
                <a:cubicBezTo>
                  <a:pt x="76" y="45"/>
                  <a:pt x="76" y="45"/>
                  <a:pt x="75" y="45"/>
                </a:cubicBezTo>
                <a:cubicBezTo>
                  <a:pt x="75" y="45"/>
                  <a:pt x="74" y="45"/>
                  <a:pt x="74" y="44"/>
                </a:cubicBezTo>
                <a:cubicBezTo>
                  <a:pt x="73" y="44"/>
                  <a:pt x="73" y="44"/>
                  <a:pt x="73" y="43"/>
                </a:cubicBezTo>
                <a:cubicBezTo>
                  <a:pt x="73" y="43"/>
                  <a:pt x="73" y="42"/>
                  <a:pt x="74" y="42"/>
                </a:cubicBezTo>
                <a:close/>
                <a:moveTo>
                  <a:pt x="71" y="65"/>
                </a:moveTo>
                <a:cubicBezTo>
                  <a:pt x="71" y="65"/>
                  <a:pt x="71" y="65"/>
                  <a:pt x="71" y="65"/>
                </a:cubicBezTo>
                <a:cubicBezTo>
                  <a:pt x="72" y="66"/>
                  <a:pt x="73" y="67"/>
                  <a:pt x="75" y="67"/>
                </a:cubicBezTo>
                <a:cubicBezTo>
                  <a:pt x="77" y="67"/>
                  <a:pt x="78" y="66"/>
                  <a:pt x="80" y="65"/>
                </a:cubicBezTo>
                <a:cubicBezTo>
                  <a:pt x="80" y="65"/>
                  <a:pt x="80" y="65"/>
                  <a:pt x="80" y="65"/>
                </a:cubicBezTo>
                <a:cubicBezTo>
                  <a:pt x="81" y="64"/>
                  <a:pt x="82" y="62"/>
                  <a:pt x="82" y="60"/>
                </a:cubicBezTo>
                <a:cubicBezTo>
                  <a:pt x="82" y="59"/>
                  <a:pt x="81" y="57"/>
                  <a:pt x="80" y="56"/>
                </a:cubicBezTo>
                <a:cubicBezTo>
                  <a:pt x="80" y="56"/>
                  <a:pt x="80" y="56"/>
                  <a:pt x="80" y="56"/>
                </a:cubicBezTo>
                <a:cubicBezTo>
                  <a:pt x="78" y="54"/>
                  <a:pt x="77" y="54"/>
                  <a:pt x="75" y="54"/>
                </a:cubicBezTo>
                <a:cubicBezTo>
                  <a:pt x="73" y="54"/>
                  <a:pt x="72" y="54"/>
                  <a:pt x="71" y="56"/>
                </a:cubicBezTo>
                <a:cubicBezTo>
                  <a:pt x="69" y="57"/>
                  <a:pt x="69" y="59"/>
                  <a:pt x="69" y="60"/>
                </a:cubicBezTo>
                <a:cubicBezTo>
                  <a:pt x="69" y="62"/>
                  <a:pt x="69" y="64"/>
                  <a:pt x="71" y="65"/>
                </a:cubicBezTo>
                <a:cubicBezTo>
                  <a:pt x="71" y="65"/>
                  <a:pt x="71" y="65"/>
                  <a:pt x="71" y="65"/>
                </a:cubicBezTo>
                <a:close/>
                <a:moveTo>
                  <a:pt x="74" y="59"/>
                </a:moveTo>
                <a:cubicBezTo>
                  <a:pt x="74" y="59"/>
                  <a:pt x="74" y="59"/>
                  <a:pt x="74" y="59"/>
                </a:cubicBezTo>
                <a:cubicBezTo>
                  <a:pt x="74" y="59"/>
                  <a:pt x="75" y="58"/>
                  <a:pt x="75" y="58"/>
                </a:cubicBezTo>
                <a:cubicBezTo>
                  <a:pt x="76" y="58"/>
                  <a:pt x="76" y="59"/>
                  <a:pt x="76" y="59"/>
                </a:cubicBezTo>
                <a:cubicBezTo>
                  <a:pt x="77" y="59"/>
                  <a:pt x="77" y="60"/>
                  <a:pt x="77" y="60"/>
                </a:cubicBezTo>
                <a:cubicBezTo>
                  <a:pt x="77" y="61"/>
                  <a:pt x="77" y="61"/>
                  <a:pt x="76" y="62"/>
                </a:cubicBezTo>
                <a:cubicBezTo>
                  <a:pt x="76" y="62"/>
                  <a:pt x="76" y="62"/>
                  <a:pt x="75" y="62"/>
                </a:cubicBezTo>
                <a:cubicBezTo>
                  <a:pt x="75" y="62"/>
                  <a:pt x="74" y="62"/>
                  <a:pt x="74" y="62"/>
                </a:cubicBezTo>
                <a:cubicBezTo>
                  <a:pt x="73" y="61"/>
                  <a:pt x="73" y="61"/>
                  <a:pt x="73" y="60"/>
                </a:cubicBezTo>
                <a:cubicBezTo>
                  <a:pt x="73" y="60"/>
                  <a:pt x="73" y="59"/>
                  <a:pt x="74" y="59"/>
                </a:cubicBezTo>
                <a:close/>
                <a:moveTo>
                  <a:pt x="36" y="82"/>
                </a:moveTo>
                <a:cubicBezTo>
                  <a:pt x="36" y="82"/>
                  <a:pt x="36" y="82"/>
                  <a:pt x="36" y="82"/>
                </a:cubicBezTo>
                <a:cubicBezTo>
                  <a:pt x="37" y="83"/>
                  <a:pt x="38" y="84"/>
                  <a:pt x="40" y="84"/>
                </a:cubicBezTo>
                <a:cubicBezTo>
                  <a:pt x="42" y="84"/>
                  <a:pt x="43" y="83"/>
                  <a:pt x="45" y="82"/>
                </a:cubicBezTo>
                <a:cubicBezTo>
                  <a:pt x="45" y="82"/>
                  <a:pt x="45" y="82"/>
                  <a:pt x="45" y="82"/>
                </a:cubicBezTo>
                <a:cubicBezTo>
                  <a:pt x="46" y="81"/>
                  <a:pt x="47" y="79"/>
                  <a:pt x="47" y="77"/>
                </a:cubicBezTo>
                <a:cubicBezTo>
                  <a:pt x="47" y="76"/>
                  <a:pt x="46" y="74"/>
                  <a:pt x="45" y="73"/>
                </a:cubicBezTo>
                <a:cubicBezTo>
                  <a:pt x="45" y="73"/>
                  <a:pt x="45" y="73"/>
                  <a:pt x="45" y="73"/>
                </a:cubicBezTo>
                <a:cubicBezTo>
                  <a:pt x="43" y="72"/>
                  <a:pt x="42" y="71"/>
                  <a:pt x="40" y="71"/>
                </a:cubicBezTo>
                <a:cubicBezTo>
                  <a:pt x="38" y="71"/>
                  <a:pt x="37" y="72"/>
                  <a:pt x="36" y="73"/>
                </a:cubicBezTo>
                <a:cubicBezTo>
                  <a:pt x="36" y="73"/>
                  <a:pt x="36" y="73"/>
                  <a:pt x="36" y="73"/>
                </a:cubicBezTo>
                <a:cubicBezTo>
                  <a:pt x="34" y="74"/>
                  <a:pt x="34" y="76"/>
                  <a:pt x="34" y="77"/>
                </a:cubicBezTo>
                <a:cubicBezTo>
                  <a:pt x="34" y="79"/>
                  <a:pt x="34" y="81"/>
                  <a:pt x="36" y="82"/>
                </a:cubicBezTo>
                <a:close/>
                <a:moveTo>
                  <a:pt x="39" y="76"/>
                </a:moveTo>
                <a:cubicBezTo>
                  <a:pt x="39" y="76"/>
                  <a:pt x="39" y="76"/>
                  <a:pt x="39" y="76"/>
                </a:cubicBezTo>
                <a:cubicBezTo>
                  <a:pt x="39" y="76"/>
                  <a:pt x="40" y="75"/>
                  <a:pt x="40" y="75"/>
                </a:cubicBezTo>
                <a:cubicBezTo>
                  <a:pt x="41" y="75"/>
                  <a:pt x="41" y="76"/>
                  <a:pt x="41" y="76"/>
                </a:cubicBezTo>
                <a:cubicBezTo>
                  <a:pt x="41" y="76"/>
                  <a:pt x="41" y="76"/>
                  <a:pt x="41" y="76"/>
                </a:cubicBezTo>
                <a:cubicBezTo>
                  <a:pt x="42" y="76"/>
                  <a:pt x="42" y="77"/>
                  <a:pt x="42" y="77"/>
                </a:cubicBezTo>
                <a:cubicBezTo>
                  <a:pt x="42" y="78"/>
                  <a:pt x="42" y="78"/>
                  <a:pt x="41" y="79"/>
                </a:cubicBezTo>
                <a:cubicBezTo>
                  <a:pt x="41" y="79"/>
                  <a:pt x="41" y="79"/>
                  <a:pt x="41" y="79"/>
                </a:cubicBezTo>
                <a:cubicBezTo>
                  <a:pt x="41" y="79"/>
                  <a:pt x="41" y="79"/>
                  <a:pt x="40" y="79"/>
                </a:cubicBezTo>
                <a:cubicBezTo>
                  <a:pt x="40" y="79"/>
                  <a:pt x="39" y="79"/>
                  <a:pt x="39" y="79"/>
                </a:cubicBezTo>
                <a:cubicBezTo>
                  <a:pt x="38" y="78"/>
                  <a:pt x="38" y="78"/>
                  <a:pt x="38" y="77"/>
                </a:cubicBezTo>
                <a:cubicBezTo>
                  <a:pt x="38" y="77"/>
                  <a:pt x="38" y="76"/>
                  <a:pt x="39" y="76"/>
                </a:cubicBezTo>
                <a:close/>
                <a:moveTo>
                  <a:pt x="18" y="65"/>
                </a:moveTo>
                <a:cubicBezTo>
                  <a:pt x="18" y="65"/>
                  <a:pt x="18" y="65"/>
                  <a:pt x="18" y="65"/>
                </a:cubicBezTo>
                <a:cubicBezTo>
                  <a:pt x="19" y="66"/>
                  <a:pt x="21" y="67"/>
                  <a:pt x="23" y="67"/>
                </a:cubicBezTo>
                <a:cubicBezTo>
                  <a:pt x="24" y="67"/>
                  <a:pt x="26" y="66"/>
                  <a:pt x="27" y="65"/>
                </a:cubicBezTo>
                <a:cubicBezTo>
                  <a:pt x="27" y="65"/>
                  <a:pt x="27" y="65"/>
                  <a:pt x="27" y="65"/>
                </a:cubicBezTo>
                <a:cubicBezTo>
                  <a:pt x="28" y="64"/>
                  <a:pt x="29" y="62"/>
                  <a:pt x="29" y="60"/>
                </a:cubicBezTo>
                <a:cubicBezTo>
                  <a:pt x="29" y="59"/>
                  <a:pt x="28" y="57"/>
                  <a:pt x="27" y="56"/>
                </a:cubicBezTo>
                <a:cubicBezTo>
                  <a:pt x="27" y="56"/>
                  <a:pt x="27" y="56"/>
                  <a:pt x="27" y="56"/>
                </a:cubicBezTo>
                <a:cubicBezTo>
                  <a:pt x="26" y="54"/>
                  <a:pt x="24" y="54"/>
                  <a:pt x="23" y="54"/>
                </a:cubicBezTo>
                <a:cubicBezTo>
                  <a:pt x="21" y="54"/>
                  <a:pt x="19" y="54"/>
                  <a:pt x="18" y="56"/>
                </a:cubicBezTo>
                <a:cubicBezTo>
                  <a:pt x="17" y="57"/>
                  <a:pt x="16" y="59"/>
                  <a:pt x="16" y="60"/>
                </a:cubicBezTo>
                <a:cubicBezTo>
                  <a:pt x="16" y="62"/>
                  <a:pt x="17" y="64"/>
                  <a:pt x="18" y="65"/>
                </a:cubicBezTo>
                <a:cubicBezTo>
                  <a:pt x="18" y="65"/>
                  <a:pt x="18" y="65"/>
                  <a:pt x="18" y="65"/>
                </a:cubicBezTo>
                <a:close/>
                <a:moveTo>
                  <a:pt x="21" y="59"/>
                </a:moveTo>
                <a:cubicBezTo>
                  <a:pt x="21" y="59"/>
                  <a:pt x="21" y="59"/>
                  <a:pt x="21" y="59"/>
                </a:cubicBezTo>
                <a:cubicBezTo>
                  <a:pt x="21" y="59"/>
                  <a:pt x="21" y="59"/>
                  <a:pt x="21" y="59"/>
                </a:cubicBezTo>
                <a:cubicBezTo>
                  <a:pt x="22" y="59"/>
                  <a:pt x="22" y="58"/>
                  <a:pt x="23" y="58"/>
                </a:cubicBezTo>
                <a:cubicBezTo>
                  <a:pt x="23" y="58"/>
                  <a:pt x="24" y="59"/>
                  <a:pt x="24" y="59"/>
                </a:cubicBezTo>
                <a:cubicBezTo>
                  <a:pt x="24" y="59"/>
                  <a:pt x="25" y="60"/>
                  <a:pt x="25" y="60"/>
                </a:cubicBezTo>
                <a:cubicBezTo>
                  <a:pt x="25" y="61"/>
                  <a:pt x="24" y="61"/>
                  <a:pt x="24" y="62"/>
                </a:cubicBezTo>
                <a:cubicBezTo>
                  <a:pt x="24" y="62"/>
                  <a:pt x="23" y="62"/>
                  <a:pt x="23" y="62"/>
                </a:cubicBezTo>
                <a:cubicBezTo>
                  <a:pt x="22" y="62"/>
                  <a:pt x="22" y="62"/>
                  <a:pt x="21" y="62"/>
                </a:cubicBezTo>
                <a:cubicBezTo>
                  <a:pt x="21" y="62"/>
                  <a:pt x="21" y="62"/>
                  <a:pt x="21" y="62"/>
                </a:cubicBezTo>
                <a:cubicBezTo>
                  <a:pt x="21" y="61"/>
                  <a:pt x="21" y="61"/>
                  <a:pt x="21" y="60"/>
                </a:cubicBezTo>
                <a:cubicBezTo>
                  <a:pt x="21" y="60"/>
                  <a:pt x="21" y="59"/>
                  <a:pt x="21" y="59"/>
                </a:cubicBezTo>
                <a:close/>
                <a:moveTo>
                  <a:pt x="18" y="82"/>
                </a:moveTo>
                <a:cubicBezTo>
                  <a:pt x="18" y="82"/>
                  <a:pt x="18" y="82"/>
                  <a:pt x="18" y="82"/>
                </a:cubicBezTo>
                <a:cubicBezTo>
                  <a:pt x="19" y="83"/>
                  <a:pt x="21" y="84"/>
                  <a:pt x="23" y="84"/>
                </a:cubicBezTo>
                <a:cubicBezTo>
                  <a:pt x="24" y="84"/>
                  <a:pt x="26" y="83"/>
                  <a:pt x="27" y="82"/>
                </a:cubicBezTo>
                <a:cubicBezTo>
                  <a:pt x="27" y="82"/>
                  <a:pt x="27" y="82"/>
                  <a:pt x="27" y="82"/>
                </a:cubicBezTo>
                <a:cubicBezTo>
                  <a:pt x="28" y="81"/>
                  <a:pt x="29" y="79"/>
                  <a:pt x="29" y="77"/>
                </a:cubicBezTo>
                <a:cubicBezTo>
                  <a:pt x="29" y="76"/>
                  <a:pt x="28" y="74"/>
                  <a:pt x="27" y="73"/>
                </a:cubicBezTo>
                <a:cubicBezTo>
                  <a:pt x="27" y="73"/>
                  <a:pt x="27" y="73"/>
                  <a:pt x="27" y="73"/>
                </a:cubicBezTo>
                <a:cubicBezTo>
                  <a:pt x="26" y="72"/>
                  <a:pt x="24" y="71"/>
                  <a:pt x="23" y="71"/>
                </a:cubicBezTo>
                <a:cubicBezTo>
                  <a:pt x="21" y="71"/>
                  <a:pt x="19" y="72"/>
                  <a:pt x="18" y="73"/>
                </a:cubicBezTo>
                <a:cubicBezTo>
                  <a:pt x="18" y="73"/>
                  <a:pt x="18" y="73"/>
                  <a:pt x="18" y="73"/>
                </a:cubicBezTo>
                <a:cubicBezTo>
                  <a:pt x="17" y="74"/>
                  <a:pt x="16" y="76"/>
                  <a:pt x="16" y="77"/>
                </a:cubicBezTo>
                <a:cubicBezTo>
                  <a:pt x="16" y="79"/>
                  <a:pt x="17" y="81"/>
                  <a:pt x="18" y="82"/>
                </a:cubicBezTo>
                <a:close/>
                <a:moveTo>
                  <a:pt x="21" y="76"/>
                </a:moveTo>
                <a:cubicBezTo>
                  <a:pt x="21" y="76"/>
                  <a:pt x="21" y="76"/>
                  <a:pt x="21" y="76"/>
                </a:cubicBezTo>
                <a:cubicBezTo>
                  <a:pt x="21" y="76"/>
                  <a:pt x="21" y="76"/>
                  <a:pt x="21" y="76"/>
                </a:cubicBezTo>
                <a:cubicBezTo>
                  <a:pt x="22" y="76"/>
                  <a:pt x="22" y="75"/>
                  <a:pt x="23" y="75"/>
                </a:cubicBezTo>
                <a:cubicBezTo>
                  <a:pt x="23" y="75"/>
                  <a:pt x="24" y="76"/>
                  <a:pt x="24" y="76"/>
                </a:cubicBezTo>
                <a:cubicBezTo>
                  <a:pt x="24" y="76"/>
                  <a:pt x="25" y="77"/>
                  <a:pt x="25" y="77"/>
                </a:cubicBezTo>
                <a:cubicBezTo>
                  <a:pt x="25" y="78"/>
                  <a:pt x="24" y="78"/>
                  <a:pt x="24" y="79"/>
                </a:cubicBezTo>
                <a:cubicBezTo>
                  <a:pt x="24" y="79"/>
                  <a:pt x="23" y="79"/>
                  <a:pt x="23" y="79"/>
                </a:cubicBezTo>
                <a:cubicBezTo>
                  <a:pt x="22" y="79"/>
                  <a:pt x="22" y="79"/>
                  <a:pt x="21" y="79"/>
                </a:cubicBezTo>
                <a:cubicBezTo>
                  <a:pt x="21" y="79"/>
                  <a:pt x="21" y="79"/>
                  <a:pt x="21" y="79"/>
                </a:cubicBezTo>
                <a:cubicBezTo>
                  <a:pt x="21" y="78"/>
                  <a:pt x="21" y="78"/>
                  <a:pt x="21" y="77"/>
                </a:cubicBezTo>
                <a:cubicBezTo>
                  <a:pt x="21" y="77"/>
                  <a:pt x="21" y="76"/>
                  <a:pt x="21" y="76"/>
                </a:cubicBezTo>
                <a:close/>
                <a:moveTo>
                  <a:pt x="53" y="65"/>
                </a:moveTo>
                <a:cubicBezTo>
                  <a:pt x="53" y="65"/>
                  <a:pt x="53" y="65"/>
                  <a:pt x="53" y="65"/>
                </a:cubicBezTo>
                <a:cubicBezTo>
                  <a:pt x="54" y="66"/>
                  <a:pt x="56" y="67"/>
                  <a:pt x="58" y="67"/>
                </a:cubicBezTo>
                <a:cubicBezTo>
                  <a:pt x="59" y="67"/>
                  <a:pt x="61" y="66"/>
                  <a:pt x="62" y="65"/>
                </a:cubicBezTo>
                <a:cubicBezTo>
                  <a:pt x="62" y="65"/>
                  <a:pt x="62" y="65"/>
                  <a:pt x="62" y="65"/>
                </a:cubicBezTo>
                <a:cubicBezTo>
                  <a:pt x="63" y="64"/>
                  <a:pt x="64" y="62"/>
                  <a:pt x="64" y="60"/>
                </a:cubicBezTo>
                <a:cubicBezTo>
                  <a:pt x="64" y="59"/>
                  <a:pt x="63" y="57"/>
                  <a:pt x="62" y="56"/>
                </a:cubicBezTo>
                <a:cubicBezTo>
                  <a:pt x="62" y="56"/>
                  <a:pt x="62" y="56"/>
                  <a:pt x="62" y="56"/>
                </a:cubicBezTo>
                <a:cubicBezTo>
                  <a:pt x="61" y="54"/>
                  <a:pt x="59" y="54"/>
                  <a:pt x="58" y="54"/>
                </a:cubicBezTo>
                <a:cubicBezTo>
                  <a:pt x="56" y="54"/>
                  <a:pt x="54" y="54"/>
                  <a:pt x="53" y="56"/>
                </a:cubicBezTo>
                <a:cubicBezTo>
                  <a:pt x="53" y="56"/>
                  <a:pt x="53" y="56"/>
                  <a:pt x="53" y="56"/>
                </a:cubicBezTo>
                <a:cubicBezTo>
                  <a:pt x="52" y="57"/>
                  <a:pt x="51" y="59"/>
                  <a:pt x="51" y="60"/>
                </a:cubicBezTo>
                <a:cubicBezTo>
                  <a:pt x="51" y="62"/>
                  <a:pt x="52" y="64"/>
                  <a:pt x="53" y="65"/>
                </a:cubicBezTo>
                <a:cubicBezTo>
                  <a:pt x="53" y="65"/>
                  <a:pt x="53" y="65"/>
                  <a:pt x="53" y="65"/>
                </a:cubicBezTo>
                <a:close/>
                <a:moveTo>
                  <a:pt x="56" y="59"/>
                </a:moveTo>
                <a:cubicBezTo>
                  <a:pt x="56" y="59"/>
                  <a:pt x="56" y="59"/>
                  <a:pt x="56" y="59"/>
                </a:cubicBezTo>
                <a:cubicBezTo>
                  <a:pt x="57" y="59"/>
                  <a:pt x="57" y="58"/>
                  <a:pt x="58" y="58"/>
                </a:cubicBezTo>
                <a:cubicBezTo>
                  <a:pt x="58" y="58"/>
                  <a:pt x="59" y="59"/>
                  <a:pt x="59" y="59"/>
                </a:cubicBezTo>
                <a:cubicBezTo>
                  <a:pt x="59" y="59"/>
                  <a:pt x="59" y="60"/>
                  <a:pt x="59" y="60"/>
                </a:cubicBezTo>
                <a:cubicBezTo>
                  <a:pt x="59" y="61"/>
                  <a:pt x="59" y="61"/>
                  <a:pt x="59" y="62"/>
                </a:cubicBezTo>
                <a:cubicBezTo>
                  <a:pt x="59" y="62"/>
                  <a:pt x="58" y="62"/>
                  <a:pt x="58" y="62"/>
                </a:cubicBezTo>
                <a:cubicBezTo>
                  <a:pt x="57" y="62"/>
                  <a:pt x="57" y="62"/>
                  <a:pt x="56" y="62"/>
                </a:cubicBezTo>
                <a:cubicBezTo>
                  <a:pt x="56" y="61"/>
                  <a:pt x="56" y="61"/>
                  <a:pt x="56" y="60"/>
                </a:cubicBezTo>
                <a:cubicBezTo>
                  <a:pt x="56" y="60"/>
                  <a:pt x="56" y="59"/>
                  <a:pt x="56" y="59"/>
                </a:cubicBezTo>
                <a:close/>
                <a:moveTo>
                  <a:pt x="53" y="82"/>
                </a:moveTo>
                <a:cubicBezTo>
                  <a:pt x="53" y="82"/>
                  <a:pt x="53" y="82"/>
                  <a:pt x="53" y="82"/>
                </a:cubicBezTo>
                <a:cubicBezTo>
                  <a:pt x="54" y="83"/>
                  <a:pt x="56" y="84"/>
                  <a:pt x="58" y="84"/>
                </a:cubicBezTo>
                <a:cubicBezTo>
                  <a:pt x="59" y="84"/>
                  <a:pt x="61" y="83"/>
                  <a:pt x="62" y="82"/>
                </a:cubicBezTo>
                <a:cubicBezTo>
                  <a:pt x="62" y="82"/>
                  <a:pt x="62" y="82"/>
                  <a:pt x="62" y="82"/>
                </a:cubicBezTo>
                <a:cubicBezTo>
                  <a:pt x="63" y="81"/>
                  <a:pt x="64" y="79"/>
                  <a:pt x="64" y="77"/>
                </a:cubicBezTo>
                <a:cubicBezTo>
                  <a:pt x="64" y="76"/>
                  <a:pt x="63" y="74"/>
                  <a:pt x="62" y="73"/>
                </a:cubicBezTo>
                <a:cubicBezTo>
                  <a:pt x="62" y="73"/>
                  <a:pt x="62" y="73"/>
                  <a:pt x="62" y="73"/>
                </a:cubicBezTo>
                <a:cubicBezTo>
                  <a:pt x="61" y="72"/>
                  <a:pt x="59" y="71"/>
                  <a:pt x="58" y="71"/>
                </a:cubicBezTo>
                <a:cubicBezTo>
                  <a:pt x="56" y="71"/>
                  <a:pt x="54" y="72"/>
                  <a:pt x="53" y="73"/>
                </a:cubicBezTo>
                <a:cubicBezTo>
                  <a:pt x="53" y="73"/>
                  <a:pt x="53" y="73"/>
                  <a:pt x="53" y="73"/>
                </a:cubicBezTo>
                <a:cubicBezTo>
                  <a:pt x="52" y="74"/>
                  <a:pt x="51" y="76"/>
                  <a:pt x="51" y="77"/>
                </a:cubicBezTo>
                <a:cubicBezTo>
                  <a:pt x="51" y="79"/>
                  <a:pt x="52" y="81"/>
                  <a:pt x="53" y="82"/>
                </a:cubicBezTo>
                <a:cubicBezTo>
                  <a:pt x="53" y="82"/>
                  <a:pt x="53" y="82"/>
                  <a:pt x="53" y="82"/>
                </a:cubicBezTo>
                <a:close/>
                <a:moveTo>
                  <a:pt x="56" y="76"/>
                </a:moveTo>
                <a:cubicBezTo>
                  <a:pt x="56" y="76"/>
                  <a:pt x="56" y="76"/>
                  <a:pt x="56" y="76"/>
                </a:cubicBezTo>
                <a:cubicBezTo>
                  <a:pt x="57" y="76"/>
                  <a:pt x="57" y="75"/>
                  <a:pt x="58" y="75"/>
                </a:cubicBezTo>
                <a:cubicBezTo>
                  <a:pt x="58" y="75"/>
                  <a:pt x="59" y="76"/>
                  <a:pt x="59" y="76"/>
                </a:cubicBezTo>
                <a:cubicBezTo>
                  <a:pt x="59" y="76"/>
                  <a:pt x="59" y="77"/>
                  <a:pt x="59" y="77"/>
                </a:cubicBezTo>
                <a:cubicBezTo>
                  <a:pt x="59" y="78"/>
                  <a:pt x="59" y="78"/>
                  <a:pt x="59" y="79"/>
                </a:cubicBezTo>
                <a:cubicBezTo>
                  <a:pt x="59" y="79"/>
                  <a:pt x="58" y="79"/>
                  <a:pt x="58" y="79"/>
                </a:cubicBezTo>
                <a:cubicBezTo>
                  <a:pt x="57" y="79"/>
                  <a:pt x="57" y="79"/>
                  <a:pt x="56" y="79"/>
                </a:cubicBezTo>
                <a:cubicBezTo>
                  <a:pt x="56" y="78"/>
                  <a:pt x="56" y="78"/>
                  <a:pt x="56" y="77"/>
                </a:cubicBezTo>
                <a:cubicBezTo>
                  <a:pt x="56" y="77"/>
                  <a:pt x="56" y="76"/>
                  <a:pt x="56" y="76"/>
                </a:cubicBezTo>
                <a:close/>
                <a:moveTo>
                  <a:pt x="36" y="65"/>
                </a:moveTo>
                <a:cubicBezTo>
                  <a:pt x="36" y="65"/>
                  <a:pt x="36" y="65"/>
                  <a:pt x="36" y="65"/>
                </a:cubicBezTo>
                <a:cubicBezTo>
                  <a:pt x="37" y="66"/>
                  <a:pt x="38" y="67"/>
                  <a:pt x="40" y="67"/>
                </a:cubicBezTo>
                <a:cubicBezTo>
                  <a:pt x="42" y="67"/>
                  <a:pt x="43" y="66"/>
                  <a:pt x="45" y="65"/>
                </a:cubicBezTo>
                <a:cubicBezTo>
                  <a:pt x="45" y="65"/>
                  <a:pt x="45" y="65"/>
                  <a:pt x="45" y="65"/>
                </a:cubicBezTo>
                <a:cubicBezTo>
                  <a:pt x="46" y="64"/>
                  <a:pt x="47" y="62"/>
                  <a:pt x="47" y="60"/>
                </a:cubicBezTo>
                <a:cubicBezTo>
                  <a:pt x="47" y="59"/>
                  <a:pt x="46" y="57"/>
                  <a:pt x="45" y="56"/>
                </a:cubicBezTo>
                <a:cubicBezTo>
                  <a:pt x="45" y="56"/>
                  <a:pt x="45" y="56"/>
                  <a:pt x="45" y="56"/>
                </a:cubicBezTo>
                <a:cubicBezTo>
                  <a:pt x="43" y="54"/>
                  <a:pt x="42" y="54"/>
                  <a:pt x="40" y="54"/>
                </a:cubicBezTo>
                <a:cubicBezTo>
                  <a:pt x="38" y="54"/>
                  <a:pt x="37" y="54"/>
                  <a:pt x="36" y="56"/>
                </a:cubicBezTo>
                <a:cubicBezTo>
                  <a:pt x="34" y="57"/>
                  <a:pt x="34" y="59"/>
                  <a:pt x="34" y="60"/>
                </a:cubicBezTo>
                <a:cubicBezTo>
                  <a:pt x="34" y="62"/>
                  <a:pt x="34" y="64"/>
                  <a:pt x="36" y="65"/>
                </a:cubicBezTo>
                <a:cubicBezTo>
                  <a:pt x="36" y="65"/>
                  <a:pt x="36" y="65"/>
                  <a:pt x="36" y="65"/>
                </a:cubicBezTo>
                <a:close/>
                <a:moveTo>
                  <a:pt x="39" y="59"/>
                </a:moveTo>
                <a:cubicBezTo>
                  <a:pt x="39" y="59"/>
                  <a:pt x="39" y="59"/>
                  <a:pt x="39" y="59"/>
                </a:cubicBezTo>
                <a:cubicBezTo>
                  <a:pt x="39" y="59"/>
                  <a:pt x="40" y="58"/>
                  <a:pt x="40" y="58"/>
                </a:cubicBezTo>
                <a:cubicBezTo>
                  <a:pt x="41" y="58"/>
                  <a:pt x="41" y="59"/>
                  <a:pt x="41" y="59"/>
                </a:cubicBezTo>
                <a:cubicBezTo>
                  <a:pt x="41" y="59"/>
                  <a:pt x="41" y="59"/>
                  <a:pt x="41" y="59"/>
                </a:cubicBezTo>
                <a:cubicBezTo>
                  <a:pt x="42" y="59"/>
                  <a:pt x="42" y="60"/>
                  <a:pt x="42" y="60"/>
                </a:cubicBezTo>
                <a:cubicBezTo>
                  <a:pt x="42" y="61"/>
                  <a:pt x="42" y="61"/>
                  <a:pt x="41" y="62"/>
                </a:cubicBezTo>
                <a:cubicBezTo>
                  <a:pt x="41" y="62"/>
                  <a:pt x="41" y="62"/>
                  <a:pt x="41" y="62"/>
                </a:cubicBezTo>
                <a:cubicBezTo>
                  <a:pt x="41" y="62"/>
                  <a:pt x="41" y="62"/>
                  <a:pt x="40" y="62"/>
                </a:cubicBezTo>
                <a:cubicBezTo>
                  <a:pt x="40" y="62"/>
                  <a:pt x="39" y="62"/>
                  <a:pt x="39" y="62"/>
                </a:cubicBezTo>
                <a:cubicBezTo>
                  <a:pt x="38" y="61"/>
                  <a:pt x="38" y="61"/>
                  <a:pt x="38" y="60"/>
                </a:cubicBezTo>
                <a:cubicBezTo>
                  <a:pt x="38" y="60"/>
                  <a:pt x="38" y="59"/>
                  <a:pt x="39" y="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26"/>
          <p:cNvSpPr>
            <a:spLocks noEditPoints="1"/>
          </p:cNvSpPr>
          <p:nvPr/>
        </p:nvSpPr>
        <p:spPr bwMode="auto">
          <a:xfrm>
            <a:off x="4983184" y="2636520"/>
            <a:ext cx="284358" cy="285868"/>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Rectangle 24"/>
          <p:cNvSpPr>
            <a:spLocks noChangeArrowheads="1"/>
          </p:cNvSpPr>
          <p:nvPr/>
        </p:nvSpPr>
        <p:spPr bwMode="auto">
          <a:xfrm>
            <a:off x="1094041" y="3874779"/>
            <a:ext cx="1615150" cy="72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a:solidFill>
                  <a:schemeClr val="tx1">
                    <a:lumMod val="75000"/>
                    <a:lumOff val="25000"/>
                  </a:schemeClr>
                </a:solidFill>
                <a:ea typeface="微软雅黑" pitchFamily="34" charset="-122"/>
              </a:rPr>
              <a:t>单击添加标题</a:t>
            </a:r>
          </a:p>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cxnSp>
        <p:nvCxnSpPr>
          <p:cNvPr id="44" name="直接连接符 43"/>
          <p:cNvCxnSpPr/>
          <p:nvPr/>
        </p:nvCxnSpPr>
        <p:spPr>
          <a:xfrm flipV="1">
            <a:off x="1805190" y="3435649"/>
            <a:ext cx="0" cy="367078"/>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5" name="Rectangle 24"/>
          <p:cNvSpPr>
            <a:spLocks noChangeArrowheads="1"/>
          </p:cNvSpPr>
          <p:nvPr/>
        </p:nvSpPr>
        <p:spPr bwMode="auto">
          <a:xfrm>
            <a:off x="3307491" y="3874779"/>
            <a:ext cx="1615150" cy="72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a:solidFill>
                  <a:schemeClr val="tx1">
                    <a:lumMod val="75000"/>
                    <a:lumOff val="25000"/>
                  </a:schemeClr>
                </a:solidFill>
                <a:ea typeface="微软雅黑" pitchFamily="34" charset="-122"/>
              </a:rPr>
              <a:t>单击添加标题</a:t>
            </a:r>
          </a:p>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cxnSp>
        <p:nvCxnSpPr>
          <p:cNvPr id="46" name="直接连接符 45"/>
          <p:cNvCxnSpPr/>
          <p:nvPr/>
        </p:nvCxnSpPr>
        <p:spPr>
          <a:xfrm flipV="1">
            <a:off x="4018640" y="3435649"/>
            <a:ext cx="0" cy="367078"/>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7" name="Rectangle 24"/>
          <p:cNvSpPr>
            <a:spLocks noChangeArrowheads="1"/>
          </p:cNvSpPr>
          <p:nvPr/>
        </p:nvSpPr>
        <p:spPr bwMode="auto">
          <a:xfrm>
            <a:off x="5532531" y="3874779"/>
            <a:ext cx="1615150" cy="72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a:solidFill>
                  <a:schemeClr val="tx1">
                    <a:lumMod val="75000"/>
                    <a:lumOff val="25000"/>
                  </a:schemeClr>
                </a:solidFill>
                <a:ea typeface="微软雅黑" pitchFamily="34" charset="-122"/>
              </a:rPr>
              <a:t>单击添加标题</a:t>
            </a:r>
          </a:p>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cxnSp>
        <p:nvCxnSpPr>
          <p:cNvPr id="48" name="直接连接符 47"/>
          <p:cNvCxnSpPr/>
          <p:nvPr/>
        </p:nvCxnSpPr>
        <p:spPr>
          <a:xfrm flipV="1">
            <a:off x="6243680" y="3435649"/>
            <a:ext cx="0" cy="367078"/>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2911914" y="1752898"/>
            <a:ext cx="0" cy="367078"/>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0" name="Rectangle 24"/>
          <p:cNvSpPr>
            <a:spLocks noChangeArrowheads="1"/>
          </p:cNvSpPr>
          <p:nvPr/>
        </p:nvSpPr>
        <p:spPr bwMode="auto">
          <a:xfrm>
            <a:off x="2200766" y="1127679"/>
            <a:ext cx="1615150" cy="54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a:solidFill>
                  <a:schemeClr val="tx1">
                    <a:lumMod val="75000"/>
                    <a:lumOff val="25000"/>
                  </a:schemeClr>
                </a:solidFill>
                <a:ea typeface="微软雅黑" pitchFamily="34" charset="-122"/>
              </a:rPr>
              <a:t>单击添加标题</a:t>
            </a:r>
          </a:p>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a:t>
            </a:r>
          </a:p>
        </p:txBody>
      </p:sp>
      <p:cxnSp>
        <p:nvCxnSpPr>
          <p:cNvPr id="51" name="直接连接符 50"/>
          <p:cNvCxnSpPr/>
          <p:nvPr/>
        </p:nvCxnSpPr>
        <p:spPr>
          <a:xfrm flipV="1">
            <a:off x="5114094" y="1752898"/>
            <a:ext cx="0" cy="367078"/>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2" name="Rectangle 24"/>
          <p:cNvSpPr>
            <a:spLocks noChangeArrowheads="1"/>
          </p:cNvSpPr>
          <p:nvPr/>
        </p:nvSpPr>
        <p:spPr bwMode="auto">
          <a:xfrm>
            <a:off x="4402946" y="1127679"/>
            <a:ext cx="1615150" cy="54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a:solidFill>
                  <a:schemeClr val="tx1">
                    <a:lumMod val="75000"/>
                    <a:lumOff val="25000"/>
                  </a:schemeClr>
                </a:solidFill>
                <a:ea typeface="微软雅黑" pitchFamily="34" charset="-122"/>
              </a:rPr>
              <a:t>单击添加标题</a:t>
            </a:r>
          </a:p>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a:t>
            </a:r>
          </a:p>
        </p:txBody>
      </p:sp>
      <p:cxnSp>
        <p:nvCxnSpPr>
          <p:cNvPr id="53" name="直接连接符 52"/>
          <p:cNvCxnSpPr/>
          <p:nvPr/>
        </p:nvCxnSpPr>
        <p:spPr>
          <a:xfrm flipV="1">
            <a:off x="7331514" y="1752898"/>
            <a:ext cx="0" cy="367078"/>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6" name="Rectangle 24"/>
          <p:cNvSpPr>
            <a:spLocks noChangeArrowheads="1"/>
          </p:cNvSpPr>
          <p:nvPr/>
        </p:nvSpPr>
        <p:spPr bwMode="auto">
          <a:xfrm>
            <a:off x="6620366" y="1127679"/>
            <a:ext cx="1615150" cy="54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a:solidFill>
                  <a:schemeClr val="tx1">
                    <a:lumMod val="75000"/>
                    <a:lumOff val="25000"/>
                  </a:schemeClr>
                </a:solidFill>
                <a:ea typeface="微软雅黑" pitchFamily="34" charset="-122"/>
              </a:rPr>
              <a:t>单击添加标题</a:t>
            </a:r>
          </a:p>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a:t>
            </a:r>
          </a:p>
        </p:txBody>
      </p:sp>
    </p:spTree>
    <p:extLst>
      <p:ext uri="{BB962C8B-B14F-4D97-AF65-F5344CB8AC3E}">
        <p14:creationId xmlns:p14="http://schemas.microsoft.com/office/powerpoint/2010/main" val="3101796106"/>
      </p:ext>
    </p:extLst>
  </p:cSld>
  <p:clrMapOvr>
    <a:masterClrMapping/>
  </p:clrMapOvr>
  <mc:AlternateContent xmlns:mc="http://schemas.openxmlformats.org/markup-compatibility/2006" xmlns:p14="http://schemas.microsoft.com/office/powerpoint/2010/main">
    <mc:Choice Requires="p14">
      <p:transition p14:dur="100" advClick="0" advTm="0">
        <p:cut/>
      </p:transition>
    </mc:Choice>
    <mc:Fallback xmlns="">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70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70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par>
                                <p:cTn id="15" presetID="53" presetClass="entr" presetSubtype="16" fill="hold" grpId="1" nodeType="withEffect">
                                  <p:stCondLst>
                                    <p:cond delay="70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8" presetClass="emph" presetSubtype="0" repeatCount="indefinite" fill="hold" grpId="0" nodeType="withEffect">
                                  <p:stCondLst>
                                    <p:cond delay="700"/>
                                  </p:stCondLst>
                                  <p:childTnLst>
                                    <p:animRot by="21600000">
                                      <p:cBhvr>
                                        <p:cTn id="21" dur="2000" fill="hold"/>
                                        <p:tgtEl>
                                          <p:spTgt spid="19"/>
                                        </p:tgtEl>
                                        <p:attrNameLst>
                                          <p:attrName>r</p:attrName>
                                        </p:attrNameLst>
                                      </p:cBhvr>
                                    </p:animRot>
                                  </p:childTnLst>
                                </p:cTn>
                              </p:par>
                              <p:par>
                                <p:cTn id="22" presetID="53" presetClass="entr" presetSubtype="16" fill="hold" grpId="0" nodeType="withEffect">
                                  <p:stCondLst>
                                    <p:cond delay="700"/>
                                  </p:stCondLst>
                                  <p:childTnLst>
                                    <p:set>
                                      <p:cBhvr>
                                        <p:cTn id="23" dur="1" fill="hold">
                                          <p:stCondLst>
                                            <p:cond delay="0"/>
                                          </p:stCondLst>
                                        </p:cTn>
                                        <p:tgtEl>
                                          <p:spTgt spid="26"/>
                                        </p:tgtEl>
                                        <p:attrNameLst>
                                          <p:attrName>style.visibility</p:attrName>
                                        </p:attrNameLst>
                                      </p:cBhvr>
                                      <p:to>
                                        <p:strVal val="visible"/>
                                      </p:to>
                                    </p:set>
                                    <p:anim calcmode="lin" valueType="num">
                                      <p:cBhvr>
                                        <p:cTn id="24" dur="500" fill="hold"/>
                                        <p:tgtEl>
                                          <p:spTgt spid="26"/>
                                        </p:tgtEl>
                                        <p:attrNameLst>
                                          <p:attrName>ppt_w</p:attrName>
                                        </p:attrNameLst>
                                      </p:cBhvr>
                                      <p:tavLst>
                                        <p:tav tm="0">
                                          <p:val>
                                            <p:fltVal val="0"/>
                                          </p:val>
                                        </p:tav>
                                        <p:tav tm="100000">
                                          <p:val>
                                            <p:strVal val="#ppt_w"/>
                                          </p:val>
                                        </p:tav>
                                      </p:tavLst>
                                    </p:anim>
                                    <p:anim calcmode="lin" valueType="num">
                                      <p:cBhvr>
                                        <p:cTn id="25" dur="500" fill="hold"/>
                                        <p:tgtEl>
                                          <p:spTgt spid="26"/>
                                        </p:tgtEl>
                                        <p:attrNameLst>
                                          <p:attrName>ppt_h</p:attrName>
                                        </p:attrNameLst>
                                      </p:cBhvr>
                                      <p:tavLst>
                                        <p:tav tm="0">
                                          <p:val>
                                            <p:fltVal val="0"/>
                                          </p:val>
                                        </p:tav>
                                        <p:tav tm="100000">
                                          <p:val>
                                            <p:strVal val="#ppt_h"/>
                                          </p:val>
                                        </p:tav>
                                      </p:tavLst>
                                    </p:anim>
                                    <p:animEffect transition="in" filter="fade">
                                      <p:cBhvr>
                                        <p:cTn id="26" dur="500"/>
                                        <p:tgtEl>
                                          <p:spTgt spid="26"/>
                                        </p:tgtEl>
                                      </p:cBhvr>
                                    </p:animEffect>
                                  </p:childTnLst>
                                </p:cTn>
                              </p:par>
                              <p:par>
                                <p:cTn id="27" presetID="53" presetClass="entr" presetSubtype="16" fill="hold" grpId="0" nodeType="withEffect">
                                  <p:stCondLst>
                                    <p:cond delay="700"/>
                                  </p:stCondLst>
                                  <p:childTnLst>
                                    <p:set>
                                      <p:cBhvr>
                                        <p:cTn id="28" dur="1" fill="hold">
                                          <p:stCondLst>
                                            <p:cond delay="0"/>
                                          </p:stCondLst>
                                        </p:cTn>
                                        <p:tgtEl>
                                          <p:spTgt spid="36"/>
                                        </p:tgtEl>
                                        <p:attrNameLst>
                                          <p:attrName>style.visibility</p:attrName>
                                        </p:attrNameLst>
                                      </p:cBhvr>
                                      <p:to>
                                        <p:strVal val="visible"/>
                                      </p:to>
                                    </p:set>
                                    <p:anim calcmode="lin" valueType="num">
                                      <p:cBhvr>
                                        <p:cTn id="29" dur="500" fill="hold"/>
                                        <p:tgtEl>
                                          <p:spTgt spid="36"/>
                                        </p:tgtEl>
                                        <p:attrNameLst>
                                          <p:attrName>ppt_w</p:attrName>
                                        </p:attrNameLst>
                                      </p:cBhvr>
                                      <p:tavLst>
                                        <p:tav tm="0">
                                          <p:val>
                                            <p:fltVal val="0"/>
                                          </p:val>
                                        </p:tav>
                                        <p:tav tm="100000">
                                          <p:val>
                                            <p:strVal val="#ppt_w"/>
                                          </p:val>
                                        </p:tav>
                                      </p:tavLst>
                                    </p:anim>
                                    <p:anim calcmode="lin" valueType="num">
                                      <p:cBhvr>
                                        <p:cTn id="30" dur="500" fill="hold"/>
                                        <p:tgtEl>
                                          <p:spTgt spid="36"/>
                                        </p:tgtEl>
                                        <p:attrNameLst>
                                          <p:attrName>ppt_h</p:attrName>
                                        </p:attrNameLst>
                                      </p:cBhvr>
                                      <p:tavLst>
                                        <p:tav tm="0">
                                          <p:val>
                                            <p:fltVal val="0"/>
                                          </p:val>
                                        </p:tav>
                                        <p:tav tm="100000">
                                          <p:val>
                                            <p:strVal val="#ppt_h"/>
                                          </p:val>
                                        </p:tav>
                                      </p:tavLst>
                                    </p:anim>
                                    <p:animEffect transition="in" filter="fade">
                                      <p:cBhvr>
                                        <p:cTn id="31" dur="500"/>
                                        <p:tgtEl>
                                          <p:spTgt spid="36"/>
                                        </p:tgtEl>
                                      </p:cBhvr>
                                    </p:animEffect>
                                  </p:childTnLst>
                                </p:cTn>
                              </p:par>
                              <p:par>
                                <p:cTn id="32" presetID="53" presetClass="entr" presetSubtype="16" fill="hold" grpId="0" nodeType="withEffect">
                                  <p:stCondLst>
                                    <p:cond delay="700"/>
                                  </p:stCondLst>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Effect transition="in" filter="fade">
                                      <p:cBhvr>
                                        <p:cTn id="36" dur="500"/>
                                        <p:tgtEl>
                                          <p:spTgt spid="27"/>
                                        </p:tgtEl>
                                      </p:cBhvr>
                                    </p:animEffect>
                                  </p:childTnLst>
                                </p:cTn>
                              </p:par>
                              <p:par>
                                <p:cTn id="37" presetID="8" presetClass="emph" presetSubtype="0" repeatCount="indefinite" fill="hold" grpId="1" nodeType="withEffect">
                                  <p:stCondLst>
                                    <p:cond delay="700"/>
                                  </p:stCondLst>
                                  <p:childTnLst>
                                    <p:animRot by="21600000">
                                      <p:cBhvr>
                                        <p:cTn id="38" dur="2000" fill="hold"/>
                                        <p:tgtEl>
                                          <p:spTgt spid="27"/>
                                        </p:tgtEl>
                                        <p:attrNameLst>
                                          <p:attrName>r</p:attrName>
                                        </p:attrNameLst>
                                      </p:cBhvr>
                                    </p:animRot>
                                  </p:childTnLst>
                                </p:cTn>
                              </p:par>
                              <p:par>
                                <p:cTn id="39" presetID="53" presetClass="entr" presetSubtype="16" fill="hold" grpId="0" nodeType="withEffect">
                                  <p:stCondLst>
                                    <p:cond delay="700"/>
                                  </p:stCondLst>
                                  <p:childTnLst>
                                    <p:set>
                                      <p:cBhvr>
                                        <p:cTn id="40" dur="1" fill="hold">
                                          <p:stCondLst>
                                            <p:cond delay="0"/>
                                          </p:stCondLst>
                                        </p:cTn>
                                        <p:tgtEl>
                                          <p:spTgt spid="28"/>
                                        </p:tgtEl>
                                        <p:attrNameLst>
                                          <p:attrName>style.visibility</p:attrName>
                                        </p:attrNameLst>
                                      </p:cBhvr>
                                      <p:to>
                                        <p:strVal val="visible"/>
                                      </p:to>
                                    </p:set>
                                    <p:anim calcmode="lin" valueType="num">
                                      <p:cBhvr>
                                        <p:cTn id="41" dur="500" fill="hold"/>
                                        <p:tgtEl>
                                          <p:spTgt spid="28"/>
                                        </p:tgtEl>
                                        <p:attrNameLst>
                                          <p:attrName>ppt_w</p:attrName>
                                        </p:attrNameLst>
                                      </p:cBhvr>
                                      <p:tavLst>
                                        <p:tav tm="0">
                                          <p:val>
                                            <p:fltVal val="0"/>
                                          </p:val>
                                        </p:tav>
                                        <p:tav tm="100000">
                                          <p:val>
                                            <p:strVal val="#ppt_w"/>
                                          </p:val>
                                        </p:tav>
                                      </p:tavLst>
                                    </p:anim>
                                    <p:anim calcmode="lin" valueType="num">
                                      <p:cBhvr>
                                        <p:cTn id="42" dur="500" fill="hold"/>
                                        <p:tgtEl>
                                          <p:spTgt spid="28"/>
                                        </p:tgtEl>
                                        <p:attrNameLst>
                                          <p:attrName>ppt_h</p:attrName>
                                        </p:attrNameLst>
                                      </p:cBhvr>
                                      <p:tavLst>
                                        <p:tav tm="0">
                                          <p:val>
                                            <p:fltVal val="0"/>
                                          </p:val>
                                        </p:tav>
                                        <p:tav tm="100000">
                                          <p:val>
                                            <p:strVal val="#ppt_h"/>
                                          </p:val>
                                        </p:tav>
                                      </p:tavLst>
                                    </p:anim>
                                    <p:animEffect transition="in" filter="fade">
                                      <p:cBhvr>
                                        <p:cTn id="43" dur="500"/>
                                        <p:tgtEl>
                                          <p:spTgt spid="28"/>
                                        </p:tgtEl>
                                      </p:cBhvr>
                                    </p:animEffect>
                                  </p:childTnLst>
                                </p:cTn>
                              </p:par>
                              <p:par>
                                <p:cTn id="44" presetID="53" presetClass="entr" presetSubtype="16" fill="hold" grpId="0" nodeType="withEffect">
                                  <p:stCondLst>
                                    <p:cond delay="700"/>
                                  </p:stCondLst>
                                  <p:childTnLst>
                                    <p:set>
                                      <p:cBhvr>
                                        <p:cTn id="45" dur="1" fill="hold">
                                          <p:stCondLst>
                                            <p:cond delay="0"/>
                                          </p:stCondLst>
                                        </p:cTn>
                                        <p:tgtEl>
                                          <p:spTgt spid="37"/>
                                        </p:tgtEl>
                                        <p:attrNameLst>
                                          <p:attrName>style.visibility</p:attrName>
                                        </p:attrNameLst>
                                      </p:cBhvr>
                                      <p:to>
                                        <p:strVal val="visible"/>
                                      </p:to>
                                    </p:set>
                                    <p:anim calcmode="lin" valueType="num">
                                      <p:cBhvr>
                                        <p:cTn id="46" dur="500" fill="hold"/>
                                        <p:tgtEl>
                                          <p:spTgt spid="37"/>
                                        </p:tgtEl>
                                        <p:attrNameLst>
                                          <p:attrName>ppt_w</p:attrName>
                                        </p:attrNameLst>
                                      </p:cBhvr>
                                      <p:tavLst>
                                        <p:tav tm="0">
                                          <p:val>
                                            <p:fltVal val="0"/>
                                          </p:val>
                                        </p:tav>
                                        <p:tav tm="100000">
                                          <p:val>
                                            <p:strVal val="#ppt_w"/>
                                          </p:val>
                                        </p:tav>
                                      </p:tavLst>
                                    </p:anim>
                                    <p:anim calcmode="lin" valueType="num">
                                      <p:cBhvr>
                                        <p:cTn id="47" dur="500" fill="hold"/>
                                        <p:tgtEl>
                                          <p:spTgt spid="37"/>
                                        </p:tgtEl>
                                        <p:attrNameLst>
                                          <p:attrName>ppt_h</p:attrName>
                                        </p:attrNameLst>
                                      </p:cBhvr>
                                      <p:tavLst>
                                        <p:tav tm="0">
                                          <p:val>
                                            <p:fltVal val="0"/>
                                          </p:val>
                                        </p:tav>
                                        <p:tav tm="100000">
                                          <p:val>
                                            <p:strVal val="#ppt_h"/>
                                          </p:val>
                                        </p:tav>
                                      </p:tavLst>
                                    </p:anim>
                                    <p:animEffect transition="in" filter="fade">
                                      <p:cBhvr>
                                        <p:cTn id="48" dur="500"/>
                                        <p:tgtEl>
                                          <p:spTgt spid="37"/>
                                        </p:tgtEl>
                                      </p:cBhvr>
                                    </p:animEffect>
                                  </p:childTnLst>
                                </p:cTn>
                              </p:par>
                              <p:par>
                                <p:cTn id="49" presetID="53" presetClass="entr" presetSubtype="16" fill="hold" grpId="0" nodeType="withEffect">
                                  <p:stCondLst>
                                    <p:cond delay="700"/>
                                  </p:stCondLst>
                                  <p:childTnLst>
                                    <p:set>
                                      <p:cBhvr>
                                        <p:cTn id="50" dur="1" fill="hold">
                                          <p:stCondLst>
                                            <p:cond delay="0"/>
                                          </p:stCondLst>
                                        </p:cTn>
                                        <p:tgtEl>
                                          <p:spTgt spid="30"/>
                                        </p:tgtEl>
                                        <p:attrNameLst>
                                          <p:attrName>style.visibility</p:attrName>
                                        </p:attrNameLst>
                                      </p:cBhvr>
                                      <p:to>
                                        <p:strVal val="visible"/>
                                      </p:to>
                                    </p:set>
                                    <p:anim calcmode="lin" valueType="num">
                                      <p:cBhvr>
                                        <p:cTn id="51" dur="500" fill="hold"/>
                                        <p:tgtEl>
                                          <p:spTgt spid="30"/>
                                        </p:tgtEl>
                                        <p:attrNameLst>
                                          <p:attrName>ppt_w</p:attrName>
                                        </p:attrNameLst>
                                      </p:cBhvr>
                                      <p:tavLst>
                                        <p:tav tm="0">
                                          <p:val>
                                            <p:fltVal val="0"/>
                                          </p:val>
                                        </p:tav>
                                        <p:tav tm="100000">
                                          <p:val>
                                            <p:strVal val="#ppt_w"/>
                                          </p:val>
                                        </p:tav>
                                      </p:tavLst>
                                    </p:anim>
                                    <p:anim calcmode="lin" valueType="num">
                                      <p:cBhvr>
                                        <p:cTn id="52" dur="500" fill="hold"/>
                                        <p:tgtEl>
                                          <p:spTgt spid="30"/>
                                        </p:tgtEl>
                                        <p:attrNameLst>
                                          <p:attrName>ppt_h</p:attrName>
                                        </p:attrNameLst>
                                      </p:cBhvr>
                                      <p:tavLst>
                                        <p:tav tm="0">
                                          <p:val>
                                            <p:fltVal val="0"/>
                                          </p:val>
                                        </p:tav>
                                        <p:tav tm="100000">
                                          <p:val>
                                            <p:strVal val="#ppt_h"/>
                                          </p:val>
                                        </p:tav>
                                      </p:tavLst>
                                    </p:anim>
                                    <p:animEffect transition="in" filter="fade">
                                      <p:cBhvr>
                                        <p:cTn id="53" dur="500"/>
                                        <p:tgtEl>
                                          <p:spTgt spid="30"/>
                                        </p:tgtEl>
                                      </p:cBhvr>
                                    </p:animEffect>
                                  </p:childTnLst>
                                </p:cTn>
                              </p:par>
                              <p:par>
                                <p:cTn id="54" presetID="53" presetClass="entr" presetSubtype="16" fill="hold" grpId="0" nodeType="withEffect">
                                  <p:stCondLst>
                                    <p:cond delay="700"/>
                                  </p:stCondLst>
                                  <p:childTnLst>
                                    <p:set>
                                      <p:cBhvr>
                                        <p:cTn id="55" dur="1" fill="hold">
                                          <p:stCondLst>
                                            <p:cond delay="0"/>
                                          </p:stCondLst>
                                        </p:cTn>
                                        <p:tgtEl>
                                          <p:spTgt spid="38"/>
                                        </p:tgtEl>
                                        <p:attrNameLst>
                                          <p:attrName>style.visibility</p:attrName>
                                        </p:attrNameLst>
                                      </p:cBhvr>
                                      <p:to>
                                        <p:strVal val="visible"/>
                                      </p:to>
                                    </p:set>
                                    <p:anim calcmode="lin" valueType="num">
                                      <p:cBhvr>
                                        <p:cTn id="56" dur="500" fill="hold"/>
                                        <p:tgtEl>
                                          <p:spTgt spid="38"/>
                                        </p:tgtEl>
                                        <p:attrNameLst>
                                          <p:attrName>ppt_w</p:attrName>
                                        </p:attrNameLst>
                                      </p:cBhvr>
                                      <p:tavLst>
                                        <p:tav tm="0">
                                          <p:val>
                                            <p:fltVal val="0"/>
                                          </p:val>
                                        </p:tav>
                                        <p:tav tm="100000">
                                          <p:val>
                                            <p:strVal val="#ppt_w"/>
                                          </p:val>
                                        </p:tav>
                                      </p:tavLst>
                                    </p:anim>
                                    <p:anim calcmode="lin" valueType="num">
                                      <p:cBhvr>
                                        <p:cTn id="57" dur="500" fill="hold"/>
                                        <p:tgtEl>
                                          <p:spTgt spid="38"/>
                                        </p:tgtEl>
                                        <p:attrNameLst>
                                          <p:attrName>ppt_h</p:attrName>
                                        </p:attrNameLst>
                                      </p:cBhvr>
                                      <p:tavLst>
                                        <p:tav tm="0">
                                          <p:val>
                                            <p:fltVal val="0"/>
                                          </p:val>
                                        </p:tav>
                                        <p:tav tm="100000">
                                          <p:val>
                                            <p:strVal val="#ppt_h"/>
                                          </p:val>
                                        </p:tav>
                                      </p:tavLst>
                                    </p:anim>
                                    <p:animEffect transition="in" filter="fade">
                                      <p:cBhvr>
                                        <p:cTn id="58" dur="500"/>
                                        <p:tgtEl>
                                          <p:spTgt spid="38"/>
                                        </p:tgtEl>
                                      </p:cBhvr>
                                    </p:animEffect>
                                  </p:childTnLst>
                                </p:cTn>
                              </p:par>
                              <p:par>
                                <p:cTn id="59" presetID="53" presetClass="entr" presetSubtype="16" fill="hold" grpId="0" nodeType="withEffect">
                                  <p:stCondLst>
                                    <p:cond delay="700"/>
                                  </p:stCondLst>
                                  <p:childTnLst>
                                    <p:set>
                                      <p:cBhvr>
                                        <p:cTn id="60" dur="1" fill="hold">
                                          <p:stCondLst>
                                            <p:cond delay="0"/>
                                          </p:stCondLst>
                                        </p:cTn>
                                        <p:tgtEl>
                                          <p:spTgt spid="31"/>
                                        </p:tgtEl>
                                        <p:attrNameLst>
                                          <p:attrName>style.visibility</p:attrName>
                                        </p:attrNameLst>
                                      </p:cBhvr>
                                      <p:to>
                                        <p:strVal val="visible"/>
                                      </p:to>
                                    </p:set>
                                    <p:anim calcmode="lin" valueType="num">
                                      <p:cBhvr>
                                        <p:cTn id="61" dur="500" fill="hold"/>
                                        <p:tgtEl>
                                          <p:spTgt spid="31"/>
                                        </p:tgtEl>
                                        <p:attrNameLst>
                                          <p:attrName>ppt_w</p:attrName>
                                        </p:attrNameLst>
                                      </p:cBhvr>
                                      <p:tavLst>
                                        <p:tav tm="0">
                                          <p:val>
                                            <p:fltVal val="0"/>
                                          </p:val>
                                        </p:tav>
                                        <p:tav tm="100000">
                                          <p:val>
                                            <p:strVal val="#ppt_w"/>
                                          </p:val>
                                        </p:tav>
                                      </p:tavLst>
                                    </p:anim>
                                    <p:anim calcmode="lin" valueType="num">
                                      <p:cBhvr>
                                        <p:cTn id="62" dur="500" fill="hold"/>
                                        <p:tgtEl>
                                          <p:spTgt spid="31"/>
                                        </p:tgtEl>
                                        <p:attrNameLst>
                                          <p:attrName>ppt_h</p:attrName>
                                        </p:attrNameLst>
                                      </p:cBhvr>
                                      <p:tavLst>
                                        <p:tav tm="0">
                                          <p:val>
                                            <p:fltVal val="0"/>
                                          </p:val>
                                        </p:tav>
                                        <p:tav tm="100000">
                                          <p:val>
                                            <p:strVal val="#ppt_h"/>
                                          </p:val>
                                        </p:tav>
                                      </p:tavLst>
                                    </p:anim>
                                    <p:animEffect transition="in" filter="fade">
                                      <p:cBhvr>
                                        <p:cTn id="63" dur="500"/>
                                        <p:tgtEl>
                                          <p:spTgt spid="31"/>
                                        </p:tgtEl>
                                      </p:cBhvr>
                                    </p:animEffect>
                                  </p:childTnLst>
                                </p:cTn>
                              </p:par>
                              <p:par>
                                <p:cTn id="64" presetID="8" presetClass="emph" presetSubtype="0" repeatCount="indefinite" fill="hold" grpId="1" nodeType="withEffect">
                                  <p:stCondLst>
                                    <p:cond delay="700"/>
                                  </p:stCondLst>
                                  <p:childTnLst>
                                    <p:animRot by="21600000">
                                      <p:cBhvr>
                                        <p:cTn id="65" dur="2000" fill="hold"/>
                                        <p:tgtEl>
                                          <p:spTgt spid="31"/>
                                        </p:tgtEl>
                                        <p:attrNameLst>
                                          <p:attrName>r</p:attrName>
                                        </p:attrNameLst>
                                      </p:cBhvr>
                                    </p:animRot>
                                  </p:childTnLst>
                                </p:cTn>
                              </p:par>
                              <p:par>
                                <p:cTn id="66" presetID="53" presetClass="entr" presetSubtype="16" fill="hold" grpId="0" nodeType="withEffect">
                                  <p:stCondLst>
                                    <p:cond delay="700"/>
                                  </p:stCondLst>
                                  <p:childTnLst>
                                    <p:set>
                                      <p:cBhvr>
                                        <p:cTn id="67" dur="1" fill="hold">
                                          <p:stCondLst>
                                            <p:cond delay="0"/>
                                          </p:stCondLst>
                                        </p:cTn>
                                        <p:tgtEl>
                                          <p:spTgt spid="32"/>
                                        </p:tgtEl>
                                        <p:attrNameLst>
                                          <p:attrName>style.visibility</p:attrName>
                                        </p:attrNameLst>
                                      </p:cBhvr>
                                      <p:to>
                                        <p:strVal val="visible"/>
                                      </p:to>
                                    </p:set>
                                    <p:anim calcmode="lin" valueType="num">
                                      <p:cBhvr>
                                        <p:cTn id="68" dur="500" fill="hold"/>
                                        <p:tgtEl>
                                          <p:spTgt spid="32"/>
                                        </p:tgtEl>
                                        <p:attrNameLst>
                                          <p:attrName>ppt_w</p:attrName>
                                        </p:attrNameLst>
                                      </p:cBhvr>
                                      <p:tavLst>
                                        <p:tav tm="0">
                                          <p:val>
                                            <p:fltVal val="0"/>
                                          </p:val>
                                        </p:tav>
                                        <p:tav tm="100000">
                                          <p:val>
                                            <p:strVal val="#ppt_w"/>
                                          </p:val>
                                        </p:tav>
                                      </p:tavLst>
                                    </p:anim>
                                    <p:anim calcmode="lin" valueType="num">
                                      <p:cBhvr>
                                        <p:cTn id="69" dur="500" fill="hold"/>
                                        <p:tgtEl>
                                          <p:spTgt spid="32"/>
                                        </p:tgtEl>
                                        <p:attrNameLst>
                                          <p:attrName>ppt_h</p:attrName>
                                        </p:attrNameLst>
                                      </p:cBhvr>
                                      <p:tavLst>
                                        <p:tav tm="0">
                                          <p:val>
                                            <p:fltVal val="0"/>
                                          </p:val>
                                        </p:tav>
                                        <p:tav tm="100000">
                                          <p:val>
                                            <p:strVal val="#ppt_h"/>
                                          </p:val>
                                        </p:tav>
                                      </p:tavLst>
                                    </p:anim>
                                    <p:animEffect transition="in" filter="fade">
                                      <p:cBhvr>
                                        <p:cTn id="70" dur="500"/>
                                        <p:tgtEl>
                                          <p:spTgt spid="32"/>
                                        </p:tgtEl>
                                      </p:cBhvr>
                                    </p:animEffect>
                                  </p:childTnLst>
                                </p:cTn>
                              </p:par>
                              <p:par>
                                <p:cTn id="71" presetID="53" presetClass="entr" presetSubtype="16" fill="hold" grpId="0" nodeType="withEffect">
                                  <p:stCondLst>
                                    <p:cond delay="700"/>
                                  </p:stCondLst>
                                  <p:childTnLst>
                                    <p:set>
                                      <p:cBhvr>
                                        <p:cTn id="72" dur="1" fill="hold">
                                          <p:stCondLst>
                                            <p:cond delay="0"/>
                                          </p:stCondLst>
                                        </p:cTn>
                                        <p:tgtEl>
                                          <p:spTgt spid="35"/>
                                        </p:tgtEl>
                                        <p:attrNameLst>
                                          <p:attrName>style.visibility</p:attrName>
                                        </p:attrNameLst>
                                      </p:cBhvr>
                                      <p:to>
                                        <p:strVal val="visible"/>
                                      </p:to>
                                    </p:set>
                                    <p:anim calcmode="lin" valueType="num">
                                      <p:cBhvr>
                                        <p:cTn id="73" dur="500" fill="hold"/>
                                        <p:tgtEl>
                                          <p:spTgt spid="35"/>
                                        </p:tgtEl>
                                        <p:attrNameLst>
                                          <p:attrName>ppt_w</p:attrName>
                                        </p:attrNameLst>
                                      </p:cBhvr>
                                      <p:tavLst>
                                        <p:tav tm="0">
                                          <p:val>
                                            <p:fltVal val="0"/>
                                          </p:val>
                                        </p:tav>
                                        <p:tav tm="100000">
                                          <p:val>
                                            <p:strVal val="#ppt_w"/>
                                          </p:val>
                                        </p:tav>
                                      </p:tavLst>
                                    </p:anim>
                                    <p:anim calcmode="lin" valueType="num">
                                      <p:cBhvr>
                                        <p:cTn id="74" dur="500" fill="hold"/>
                                        <p:tgtEl>
                                          <p:spTgt spid="35"/>
                                        </p:tgtEl>
                                        <p:attrNameLst>
                                          <p:attrName>ppt_h</p:attrName>
                                        </p:attrNameLst>
                                      </p:cBhvr>
                                      <p:tavLst>
                                        <p:tav tm="0">
                                          <p:val>
                                            <p:fltVal val="0"/>
                                          </p:val>
                                        </p:tav>
                                        <p:tav tm="100000">
                                          <p:val>
                                            <p:strVal val="#ppt_h"/>
                                          </p:val>
                                        </p:tav>
                                      </p:tavLst>
                                    </p:anim>
                                    <p:animEffect transition="in" filter="fade">
                                      <p:cBhvr>
                                        <p:cTn id="75" dur="500"/>
                                        <p:tgtEl>
                                          <p:spTgt spid="35"/>
                                        </p:tgtEl>
                                      </p:cBhvr>
                                    </p:animEffect>
                                  </p:childTnLst>
                                </p:cTn>
                              </p:par>
                              <p:par>
                                <p:cTn id="76" presetID="53" presetClass="entr" presetSubtype="16" fill="hold" grpId="0" nodeType="withEffect">
                                  <p:stCondLst>
                                    <p:cond delay="700"/>
                                  </p:stCondLst>
                                  <p:childTnLst>
                                    <p:set>
                                      <p:cBhvr>
                                        <p:cTn id="77" dur="1" fill="hold">
                                          <p:stCondLst>
                                            <p:cond delay="0"/>
                                          </p:stCondLst>
                                        </p:cTn>
                                        <p:tgtEl>
                                          <p:spTgt spid="24"/>
                                        </p:tgtEl>
                                        <p:attrNameLst>
                                          <p:attrName>style.visibility</p:attrName>
                                        </p:attrNameLst>
                                      </p:cBhvr>
                                      <p:to>
                                        <p:strVal val="visible"/>
                                      </p:to>
                                    </p:set>
                                    <p:anim calcmode="lin" valueType="num">
                                      <p:cBhvr>
                                        <p:cTn id="78" dur="500" fill="hold"/>
                                        <p:tgtEl>
                                          <p:spTgt spid="24"/>
                                        </p:tgtEl>
                                        <p:attrNameLst>
                                          <p:attrName>ppt_w</p:attrName>
                                        </p:attrNameLst>
                                      </p:cBhvr>
                                      <p:tavLst>
                                        <p:tav tm="0">
                                          <p:val>
                                            <p:fltVal val="0"/>
                                          </p:val>
                                        </p:tav>
                                        <p:tav tm="100000">
                                          <p:val>
                                            <p:strVal val="#ppt_w"/>
                                          </p:val>
                                        </p:tav>
                                      </p:tavLst>
                                    </p:anim>
                                    <p:anim calcmode="lin" valueType="num">
                                      <p:cBhvr>
                                        <p:cTn id="79" dur="500" fill="hold"/>
                                        <p:tgtEl>
                                          <p:spTgt spid="24"/>
                                        </p:tgtEl>
                                        <p:attrNameLst>
                                          <p:attrName>ppt_h</p:attrName>
                                        </p:attrNameLst>
                                      </p:cBhvr>
                                      <p:tavLst>
                                        <p:tav tm="0">
                                          <p:val>
                                            <p:fltVal val="0"/>
                                          </p:val>
                                        </p:tav>
                                        <p:tav tm="100000">
                                          <p:val>
                                            <p:strVal val="#ppt_h"/>
                                          </p:val>
                                        </p:tav>
                                      </p:tavLst>
                                    </p:anim>
                                    <p:animEffect transition="in" filter="fade">
                                      <p:cBhvr>
                                        <p:cTn id="80" dur="500"/>
                                        <p:tgtEl>
                                          <p:spTgt spid="24"/>
                                        </p:tgtEl>
                                      </p:cBhvr>
                                    </p:animEffect>
                                  </p:childTnLst>
                                </p:cTn>
                              </p:par>
                              <p:par>
                                <p:cTn id="81" presetID="53" presetClass="entr" presetSubtype="16" fill="hold" grpId="0" nodeType="withEffect">
                                  <p:stCondLst>
                                    <p:cond delay="700"/>
                                  </p:stCondLst>
                                  <p:childTnLst>
                                    <p:set>
                                      <p:cBhvr>
                                        <p:cTn id="82" dur="1" fill="hold">
                                          <p:stCondLst>
                                            <p:cond delay="0"/>
                                          </p:stCondLst>
                                        </p:cTn>
                                        <p:tgtEl>
                                          <p:spTgt spid="33"/>
                                        </p:tgtEl>
                                        <p:attrNameLst>
                                          <p:attrName>style.visibility</p:attrName>
                                        </p:attrNameLst>
                                      </p:cBhvr>
                                      <p:to>
                                        <p:strVal val="visible"/>
                                      </p:to>
                                    </p:set>
                                    <p:anim calcmode="lin" valueType="num">
                                      <p:cBhvr>
                                        <p:cTn id="83" dur="500" fill="hold"/>
                                        <p:tgtEl>
                                          <p:spTgt spid="33"/>
                                        </p:tgtEl>
                                        <p:attrNameLst>
                                          <p:attrName>ppt_w</p:attrName>
                                        </p:attrNameLst>
                                      </p:cBhvr>
                                      <p:tavLst>
                                        <p:tav tm="0">
                                          <p:val>
                                            <p:fltVal val="0"/>
                                          </p:val>
                                        </p:tav>
                                        <p:tav tm="100000">
                                          <p:val>
                                            <p:strVal val="#ppt_w"/>
                                          </p:val>
                                        </p:tav>
                                      </p:tavLst>
                                    </p:anim>
                                    <p:anim calcmode="lin" valueType="num">
                                      <p:cBhvr>
                                        <p:cTn id="84" dur="500" fill="hold"/>
                                        <p:tgtEl>
                                          <p:spTgt spid="33"/>
                                        </p:tgtEl>
                                        <p:attrNameLst>
                                          <p:attrName>ppt_h</p:attrName>
                                        </p:attrNameLst>
                                      </p:cBhvr>
                                      <p:tavLst>
                                        <p:tav tm="0">
                                          <p:val>
                                            <p:fltVal val="0"/>
                                          </p:val>
                                        </p:tav>
                                        <p:tav tm="100000">
                                          <p:val>
                                            <p:strVal val="#ppt_h"/>
                                          </p:val>
                                        </p:tav>
                                      </p:tavLst>
                                    </p:anim>
                                    <p:animEffect transition="in" filter="fade">
                                      <p:cBhvr>
                                        <p:cTn id="85" dur="500"/>
                                        <p:tgtEl>
                                          <p:spTgt spid="33"/>
                                        </p:tgtEl>
                                      </p:cBhvr>
                                    </p:animEffect>
                                  </p:childTnLst>
                                </p:cTn>
                              </p:par>
                              <p:par>
                                <p:cTn id="86" presetID="10" presetClass="entr" presetSubtype="0" fill="hold" grpId="0" nodeType="withEffect">
                                  <p:stCondLst>
                                    <p:cond delay="120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500"/>
                                        <p:tgtEl>
                                          <p:spTgt spid="20"/>
                                        </p:tgtEl>
                                      </p:cBhvr>
                                    </p:animEffect>
                                  </p:childTnLst>
                                </p:cTn>
                              </p:par>
                              <p:par>
                                <p:cTn id="89" presetID="10" presetClass="entr" presetSubtype="0" fill="hold" grpId="0" nodeType="withEffect">
                                  <p:stCondLst>
                                    <p:cond delay="120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500"/>
                                        <p:tgtEl>
                                          <p:spTgt spid="23"/>
                                        </p:tgtEl>
                                      </p:cBhvr>
                                    </p:animEffect>
                                  </p:childTnLst>
                                </p:cTn>
                              </p:par>
                              <p:par>
                                <p:cTn id="92" presetID="22" presetClass="entr" presetSubtype="1" fill="hold" nodeType="withEffect">
                                  <p:stCondLst>
                                    <p:cond delay="1200"/>
                                  </p:stCondLst>
                                  <p:childTnLst>
                                    <p:set>
                                      <p:cBhvr>
                                        <p:cTn id="93" dur="1" fill="hold">
                                          <p:stCondLst>
                                            <p:cond delay="0"/>
                                          </p:stCondLst>
                                        </p:cTn>
                                        <p:tgtEl>
                                          <p:spTgt spid="44"/>
                                        </p:tgtEl>
                                        <p:attrNameLst>
                                          <p:attrName>style.visibility</p:attrName>
                                        </p:attrNameLst>
                                      </p:cBhvr>
                                      <p:to>
                                        <p:strVal val="visible"/>
                                      </p:to>
                                    </p:set>
                                    <p:animEffect transition="in" filter="wipe(up)">
                                      <p:cBhvr>
                                        <p:cTn id="94" dur="500"/>
                                        <p:tgtEl>
                                          <p:spTgt spid="44"/>
                                        </p:tgtEl>
                                      </p:cBhvr>
                                    </p:animEffect>
                                  </p:childTnLst>
                                </p:cTn>
                              </p:par>
                              <p:par>
                                <p:cTn id="95" presetID="42" presetClass="entr" presetSubtype="0" fill="hold" grpId="0" nodeType="withEffect">
                                  <p:stCondLst>
                                    <p:cond delay="1200"/>
                                  </p:stCondLst>
                                  <p:childTnLst>
                                    <p:set>
                                      <p:cBhvr>
                                        <p:cTn id="96" dur="1" fill="hold">
                                          <p:stCondLst>
                                            <p:cond delay="0"/>
                                          </p:stCondLst>
                                        </p:cTn>
                                        <p:tgtEl>
                                          <p:spTgt spid="39"/>
                                        </p:tgtEl>
                                        <p:attrNameLst>
                                          <p:attrName>style.visibility</p:attrName>
                                        </p:attrNameLst>
                                      </p:cBhvr>
                                      <p:to>
                                        <p:strVal val="visible"/>
                                      </p:to>
                                    </p:set>
                                    <p:animEffect transition="in" filter="fade">
                                      <p:cBhvr>
                                        <p:cTn id="97" dur="500"/>
                                        <p:tgtEl>
                                          <p:spTgt spid="39"/>
                                        </p:tgtEl>
                                      </p:cBhvr>
                                    </p:animEffect>
                                    <p:anim calcmode="lin" valueType="num">
                                      <p:cBhvr>
                                        <p:cTn id="98" dur="500" fill="hold"/>
                                        <p:tgtEl>
                                          <p:spTgt spid="39"/>
                                        </p:tgtEl>
                                        <p:attrNameLst>
                                          <p:attrName>ppt_x</p:attrName>
                                        </p:attrNameLst>
                                      </p:cBhvr>
                                      <p:tavLst>
                                        <p:tav tm="0">
                                          <p:val>
                                            <p:strVal val="#ppt_x"/>
                                          </p:val>
                                        </p:tav>
                                        <p:tav tm="100000">
                                          <p:val>
                                            <p:strVal val="#ppt_x"/>
                                          </p:val>
                                        </p:tav>
                                      </p:tavLst>
                                    </p:anim>
                                    <p:anim calcmode="lin" valueType="num">
                                      <p:cBhvr>
                                        <p:cTn id="99" dur="500" fill="hold"/>
                                        <p:tgtEl>
                                          <p:spTgt spid="39"/>
                                        </p:tgtEl>
                                        <p:attrNameLst>
                                          <p:attrName>ppt_y</p:attrName>
                                        </p:attrNameLst>
                                      </p:cBhvr>
                                      <p:tavLst>
                                        <p:tav tm="0">
                                          <p:val>
                                            <p:strVal val="#ppt_y+.1"/>
                                          </p:val>
                                        </p:tav>
                                        <p:tav tm="100000">
                                          <p:val>
                                            <p:strVal val="#ppt_y"/>
                                          </p:val>
                                        </p:tav>
                                      </p:tavLst>
                                    </p:anim>
                                  </p:childTnLst>
                                </p:cTn>
                              </p:par>
                              <p:par>
                                <p:cTn id="100" presetID="22" presetClass="entr" presetSubtype="4" fill="hold" nodeType="withEffect">
                                  <p:stCondLst>
                                    <p:cond delay="1700"/>
                                  </p:stCondLst>
                                  <p:childTnLst>
                                    <p:set>
                                      <p:cBhvr>
                                        <p:cTn id="101" dur="1" fill="hold">
                                          <p:stCondLst>
                                            <p:cond delay="0"/>
                                          </p:stCondLst>
                                        </p:cTn>
                                        <p:tgtEl>
                                          <p:spTgt spid="49"/>
                                        </p:tgtEl>
                                        <p:attrNameLst>
                                          <p:attrName>style.visibility</p:attrName>
                                        </p:attrNameLst>
                                      </p:cBhvr>
                                      <p:to>
                                        <p:strVal val="visible"/>
                                      </p:to>
                                    </p:set>
                                    <p:animEffect transition="in" filter="wipe(down)">
                                      <p:cBhvr>
                                        <p:cTn id="102" dur="500"/>
                                        <p:tgtEl>
                                          <p:spTgt spid="49"/>
                                        </p:tgtEl>
                                      </p:cBhvr>
                                    </p:animEffect>
                                  </p:childTnLst>
                                </p:cTn>
                              </p:par>
                              <p:par>
                                <p:cTn id="103" presetID="47" presetClass="entr" presetSubtype="0" fill="hold" grpId="0" nodeType="withEffect">
                                  <p:stCondLst>
                                    <p:cond delay="1700"/>
                                  </p:stCondLst>
                                  <p:childTnLst>
                                    <p:set>
                                      <p:cBhvr>
                                        <p:cTn id="104" dur="1" fill="hold">
                                          <p:stCondLst>
                                            <p:cond delay="0"/>
                                          </p:stCondLst>
                                        </p:cTn>
                                        <p:tgtEl>
                                          <p:spTgt spid="50"/>
                                        </p:tgtEl>
                                        <p:attrNameLst>
                                          <p:attrName>style.visibility</p:attrName>
                                        </p:attrNameLst>
                                      </p:cBhvr>
                                      <p:to>
                                        <p:strVal val="visible"/>
                                      </p:to>
                                    </p:set>
                                    <p:animEffect transition="in" filter="fade">
                                      <p:cBhvr>
                                        <p:cTn id="105" dur="500"/>
                                        <p:tgtEl>
                                          <p:spTgt spid="50"/>
                                        </p:tgtEl>
                                      </p:cBhvr>
                                    </p:animEffect>
                                    <p:anim calcmode="lin" valueType="num">
                                      <p:cBhvr>
                                        <p:cTn id="106" dur="500" fill="hold"/>
                                        <p:tgtEl>
                                          <p:spTgt spid="50"/>
                                        </p:tgtEl>
                                        <p:attrNameLst>
                                          <p:attrName>ppt_x</p:attrName>
                                        </p:attrNameLst>
                                      </p:cBhvr>
                                      <p:tavLst>
                                        <p:tav tm="0">
                                          <p:val>
                                            <p:strVal val="#ppt_x"/>
                                          </p:val>
                                        </p:tav>
                                        <p:tav tm="100000">
                                          <p:val>
                                            <p:strVal val="#ppt_x"/>
                                          </p:val>
                                        </p:tav>
                                      </p:tavLst>
                                    </p:anim>
                                    <p:anim calcmode="lin" valueType="num">
                                      <p:cBhvr>
                                        <p:cTn id="107" dur="500" fill="hold"/>
                                        <p:tgtEl>
                                          <p:spTgt spid="50"/>
                                        </p:tgtEl>
                                        <p:attrNameLst>
                                          <p:attrName>ppt_y</p:attrName>
                                        </p:attrNameLst>
                                      </p:cBhvr>
                                      <p:tavLst>
                                        <p:tav tm="0">
                                          <p:val>
                                            <p:strVal val="#ppt_y-.1"/>
                                          </p:val>
                                        </p:tav>
                                        <p:tav tm="100000">
                                          <p:val>
                                            <p:strVal val="#ppt_y"/>
                                          </p:val>
                                        </p:tav>
                                      </p:tavLst>
                                    </p:anim>
                                  </p:childTnLst>
                                </p:cTn>
                              </p:par>
                              <p:par>
                                <p:cTn id="108" presetID="22" presetClass="entr" presetSubtype="1" fill="hold" nodeType="withEffect">
                                  <p:stCondLst>
                                    <p:cond delay="2200"/>
                                  </p:stCondLst>
                                  <p:childTnLst>
                                    <p:set>
                                      <p:cBhvr>
                                        <p:cTn id="109" dur="1" fill="hold">
                                          <p:stCondLst>
                                            <p:cond delay="0"/>
                                          </p:stCondLst>
                                        </p:cTn>
                                        <p:tgtEl>
                                          <p:spTgt spid="46"/>
                                        </p:tgtEl>
                                        <p:attrNameLst>
                                          <p:attrName>style.visibility</p:attrName>
                                        </p:attrNameLst>
                                      </p:cBhvr>
                                      <p:to>
                                        <p:strVal val="visible"/>
                                      </p:to>
                                    </p:set>
                                    <p:animEffect transition="in" filter="wipe(up)">
                                      <p:cBhvr>
                                        <p:cTn id="110" dur="500"/>
                                        <p:tgtEl>
                                          <p:spTgt spid="46"/>
                                        </p:tgtEl>
                                      </p:cBhvr>
                                    </p:animEffect>
                                  </p:childTnLst>
                                </p:cTn>
                              </p:par>
                              <p:par>
                                <p:cTn id="111" presetID="42" presetClass="entr" presetSubtype="0" fill="hold" grpId="0" nodeType="withEffect">
                                  <p:stCondLst>
                                    <p:cond delay="2200"/>
                                  </p:stCondLst>
                                  <p:childTnLst>
                                    <p:set>
                                      <p:cBhvr>
                                        <p:cTn id="112" dur="1" fill="hold">
                                          <p:stCondLst>
                                            <p:cond delay="0"/>
                                          </p:stCondLst>
                                        </p:cTn>
                                        <p:tgtEl>
                                          <p:spTgt spid="45"/>
                                        </p:tgtEl>
                                        <p:attrNameLst>
                                          <p:attrName>style.visibility</p:attrName>
                                        </p:attrNameLst>
                                      </p:cBhvr>
                                      <p:to>
                                        <p:strVal val="visible"/>
                                      </p:to>
                                    </p:set>
                                    <p:animEffect transition="in" filter="fade">
                                      <p:cBhvr>
                                        <p:cTn id="113" dur="500"/>
                                        <p:tgtEl>
                                          <p:spTgt spid="45"/>
                                        </p:tgtEl>
                                      </p:cBhvr>
                                    </p:animEffect>
                                    <p:anim calcmode="lin" valueType="num">
                                      <p:cBhvr>
                                        <p:cTn id="114" dur="500" fill="hold"/>
                                        <p:tgtEl>
                                          <p:spTgt spid="45"/>
                                        </p:tgtEl>
                                        <p:attrNameLst>
                                          <p:attrName>ppt_x</p:attrName>
                                        </p:attrNameLst>
                                      </p:cBhvr>
                                      <p:tavLst>
                                        <p:tav tm="0">
                                          <p:val>
                                            <p:strVal val="#ppt_x"/>
                                          </p:val>
                                        </p:tav>
                                        <p:tav tm="100000">
                                          <p:val>
                                            <p:strVal val="#ppt_x"/>
                                          </p:val>
                                        </p:tav>
                                      </p:tavLst>
                                    </p:anim>
                                    <p:anim calcmode="lin" valueType="num">
                                      <p:cBhvr>
                                        <p:cTn id="115" dur="500" fill="hold"/>
                                        <p:tgtEl>
                                          <p:spTgt spid="45"/>
                                        </p:tgtEl>
                                        <p:attrNameLst>
                                          <p:attrName>ppt_y</p:attrName>
                                        </p:attrNameLst>
                                      </p:cBhvr>
                                      <p:tavLst>
                                        <p:tav tm="0">
                                          <p:val>
                                            <p:strVal val="#ppt_y+.1"/>
                                          </p:val>
                                        </p:tav>
                                        <p:tav tm="100000">
                                          <p:val>
                                            <p:strVal val="#ppt_y"/>
                                          </p:val>
                                        </p:tav>
                                      </p:tavLst>
                                    </p:anim>
                                  </p:childTnLst>
                                </p:cTn>
                              </p:par>
                              <p:par>
                                <p:cTn id="116" presetID="22" presetClass="entr" presetSubtype="4" fill="hold" nodeType="withEffect">
                                  <p:stCondLst>
                                    <p:cond delay="2700"/>
                                  </p:stCondLst>
                                  <p:childTnLst>
                                    <p:set>
                                      <p:cBhvr>
                                        <p:cTn id="117" dur="1" fill="hold">
                                          <p:stCondLst>
                                            <p:cond delay="0"/>
                                          </p:stCondLst>
                                        </p:cTn>
                                        <p:tgtEl>
                                          <p:spTgt spid="51"/>
                                        </p:tgtEl>
                                        <p:attrNameLst>
                                          <p:attrName>style.visibility</p:attrName>
                                        </p:attrNameLst>
                                      </p:cBhvr>
                                      <p:to>
                                        <p:strVal val="visible"/>
                                      </p:to>
                                    </p:set>
                                    <p:animEffect transition="in" filter="wipe(down)">
                                      <p:cBhvr>
                                        <p:cTn id="118" dur="500"/>
                                        <p:tgtEl>
                                          <p:spTgt spid="51"/>
                                        </p:tgtEl>
                                      </p:cBhvr>
                                    </p:animEffect>
                                  </p:childTnLst>
                                </p:cTn>
                              </p:par>
                              <p:par>
                                <p:cTn id="119" presetID="47" presetClass="entr" presetSubtype="0" fill="hold" grpId="0" nodeType="withEffect">
                                  <p:stCondLst>
                                    <p:cond delay="2700"/>
                                  </p:stCondLst>
                                  <p:childTnLst>
                                    <p:set>
                                      <p:cBhvr>
                                        <p:cTn id="120" dur="1" fill="hold">
                                          <p:stCondLst>
                                            <p:cond delay="0"/>
                                          </p:stCondLst>
                                        </p:cTn>
                                        <p:tgtEl>
                                          <p:spTgt spid="52"/>
                                        </p:tgtEl>
                                        <p:attrNameLst>
                                          <p:attrName>style.visibility</p:attrName>
                                        </p:attrNameLst>
                                      </p:cBhvr>
                                      <p:to>
                                        <p:strVal val="visible"/>
                                      </p:to>
                                    </p:set>
                                    <p:animEffect transition="in" filter="fade">
                                      <p:cBhvr>
                                        <p:cTn id="121" dur="500"/>
                                        <p:tgtEl>
                                          <p:spTgt spid="52"/>
                                        </p:tgtEl>
                                      </p:cBhvr>
                                    </p:animEffect>
                                    <p:anim calcmode="lin" valueType="num">
                                      <p:cBhvr>
                                        <p:cTn id="122" dur="500" fill="hold"/>
                                        <p:tgtEl>
                                          <p:spTgt spid="52"/>
                                        </p:tgtEl>
                                        <p:attrNameLst>
                                          <p:attrName>ppt_x</p:attrName>
                                        </p:attrNameLst>
                                      </p:cBhvr>
                                      <p:tavLst>
                                        <p:tav tm="0">
                                          <p:val>
                                            <p:strVal val="#ppt_x"/>
                                          </p:val>
                                        </p:tav>
                                        <p:tav tm="100000">
                                          <p:val>
                                            <p:strVal val="#ppt_x"/>
                                          </p:val>
                                        </p:tav>
                                      </p:tavLst>
                                    </p:anim>
                                    <p:anim calcmode="lin" valueType="num">
                                      <p:cBhvr>
                                        <p:cTn id="123" dur="500" fill="hold"/>
                                        <p:tgtEl>
                                          <p:spTgt spid="52"/>
                                        </p:tgtEl>
                                        <p:attrNameLst>
                                          <p:attrName>ppt_y</p:attrName>
                                        </p:attrNameLst>
                                      </p:cBhvr>
                                      <p:tavLst>
                                        <p:tav tm="0">
                                          <p:val>
                                            <p:strVal val="#ppt_y-.1"/>
                                          </p:val>
                                        </p:tav>
                                        <p:tav tm="100000">
                                          <p:val>
                                            <p:strVal val="#ppt_y"/>
                                          </p:val>
                                        </p:tav>
                                      </p:tavLst>
                                    </p:anim>
                                  </p:childTnLst>
                                </p:cTn>
                              </p:par>
                              <p:par>
                                <p:cTn id="124" presetID="22" presetClass="entr" presetSubtype="1" fill="hold" nodeType="withEffect">
                                  <p:stCondLst>
                                    <p:cond delay="3200"/>
                                  </p:stCondLst>
                                  <p:childTnLst>
                                    <p:set>
                                      <p:cBhvr>
                                        <p:cTn id="125" dur="1" fill="hold">
                                          <p:stCondLst>
                                            <p:cond delay="0"/>
                                          </p:stCondLst>
                                        </p:cTn>
                                        <p:tgtEl>
                                          <p:spTgt spid="48"/>
                                        </p:tgtEl>
                                        <p:attrNameLst>
                                          <p:attrName>style.visibility</p:attrName>
                                        </p:attrNameLst>
                                      </p:cBhvr>
                                      <p:to>
                                        <p:strVal val="visible"/>
                                      </p:to>
                                    </p:set>
                                    <p:animEffect transition="in" filter="wipe(up)">
                                      <p:cBhvr>
                                        <p:cTn id="126" dur="500"/>
                                        <p:tgtEl>
                                          <p:spTgt spid="48"/>
                                        </p:tgtEl>
                                      </p:cBhvr>
                                    </p:animEffect>
                                  </p:childTnLst>
                                </p:cTn>
                              </p:par>
                              <p:par>
                                <p:cTn id="127" presetID="42" presetClass="entr" presetSubtype="0" fill="hold" grpId="0" nodeType="withEffect">
                                  <p:stCondLst>
                                    <p:cond delay="3200"/>
                                  </p:stCondLst>
                                  <p:childTnLst>
                                    <p:set>
                                      <p:cBhvr>
                                        <p:cTn id="128" dur="1" fill="hold">
                                          <p:stCondLst>
                                            <p:cond delay="0"/>
                                          </p:stCondLst>
                                        </p:cTn>
                                        <p:tgtEl>
                                          <p:spTgt spid="47"/>
                                        </p:tgtEl>
                                        <p:attrNameLst>
                                          <p:attrName>style.visibility</p:attrName>
                                        </p:attrNameLst>
                                      </p:cBhvr>
                                      <p:to>
                                        <p:strVal val="visible"/>
                                      </p:to>
                                    </p:set>
                                    <p:animEffect transition="in" filter="fade">
                                      <p:cBhvr>
                                        <p:cTn id="129" dur="500"/>
                                        <p:tgtEl>
                                          <p:spTgt spid="47"/>
                                        </p:tgtEl>
                                      </p:cBhvr>
                                    </p:animEffect>
                                    <p:anim calcmode="lin" valueType="num">
                                      <p:cBhvr>
                                        <p:cTn id="130" dur="500" fill="hold"/>
                                        <p:tgtEl>
                                          <p:spTgt spid="47"/>
                                        </p:tgtEl>
                                        <p:attrNameLst>
                                          <p:attrName>ppt_x</p:attrName>
                                        </p:attrNameLst>
                                      </p:cBhvr>
                                      <p:tavLst>
                                        <p:tav tm="0">
                                          <p:val>
                                            <p:strVal val="#ppt_x"/>
                                          </p:val>
                                        </p:tav>
                                        <p:tav tm="100000">
                                          <p:val>
                                            <p:strVal val="#ppt_x"/>
                                          </p:val>
                                        </p:tav>
                                      </p:tavLst>
                                    </p:anim>
                                    <p:anim calcmode="lin" valueType="num">
                                      <p:cBhvr>
                                        <p:cTn id="131" dur="500" fill="hold"/>
                                        <p:tgtEl>
                                          <p:spTgt spid="47"/>
                                        </p:tgtEl>
                                        <p:attrNameLst>
                                          <p:attrName>ppt_y</p:attrName>
                                        </p:attrNameLst>
                                      </p:cBhvr>
                                      <p:tavLst>
                                        <p:tav tm="0">
                                          <p:val>
                                            <p:strVal val="#ppt_y+.1"/>
                                          </p:val>
                                        </p:tav>
                                        <p:tav tm="100000">
                                          <p:val>
                                            <p:strVal val="#ppt_y"/>
                                          </p:val>
                                        </p:tav>
                                      </p:tavLst>
                                    </p:anim>
                                  </p:childTnLst>
                                </p:cTn>
                              </p:par>
                              <p:par>
                                <p:cTn id="132" presetID="22" presetClass="entr" presetSubtype="4" fill="hold" nodeType="withEffect">
                                  <p:stCondLst>
                                    <p:cond delay="3700"/>
                                  </p:stCondLst>
                                  <p:childTnLst>
                                    <p:set>
                                      <p:cBhvr>
                                        <p:cTn id="133" dur="1" fill="hold">
                                          <p:stCondLst>
                                            <p:cond delay="0"/>
                                          </p:stCondLst>
                                        </p:cTn>
                                        <p:tgtEl>
                                          <p:spTgt spid="53"/>
                                        </p:tgtEl>
                                        <p:attrNameLst>
                                          <p:attrName>style.visibility</p:attrName>
                                        </p:attrNameLst>
                                      </p:cBhvr>
                                      <p:to>
                                        <p:strVal val="visible"/>
                                      </p:to>
                                    </p:set>
                                    <p:animEffect transition="in" filter="wipe(down)">
                                      <p:cBhvr>
                                        <p:cTn id="134" dur="500"/>
                                        <p:tgtEl>
                                          <p:spTgt spid="53"/>
                                        </p:tgtEl>
                                      </p:cBhvr>
                                    </p:animEffect>
                                  </p:childTnLst>
                                </p:cTn>
                              </p:par>
                              <p:par>
                                <p:cTn id="135" presetID="47" presetClass="entr" presetSubtype="0" fill="hold" grpId="0" nodeType="withEffect">
                                  <p:stCondLst>
                                    <p:cond delay="3700"/>
                                  </p:stCondLst>
                                  <p:childTnLst>
                                    <p:set>
                                      <p:cBhvr>
                                        <p:cTn id="136" dur="1" fill="hold">
                                          <p:stCondLst>
                                            <p:cond delay="0"/>
                                          </p:stCondLst>
                                        </p:cTn>
                                        <p:tgtEl>
                                          <p:spTgt spid="56"/>
                                        </p:tgtEl>
                                        <p:attrNameLst>
                                          <p:attrName>style.visibility</p:attrName>
                                        </p:attrNameLst>
                                      </p:cBhvr>
                                      <p:to>
                                        <p:strVal val="visible"/>
                                      </p:to>
                                    </p:set>
                                    <p:animEffect transition="in" filter="fade">
                                      <p:cBhvr>
                                        <p:cTn id="137" dur="500"/>
                                        <p:tgtEl>
                                          <p:spTgt spid="56"/>
                                        </p:tgtEl>
                                      </p:cBhvr>
                                    </p:animEffect>
                                    <p:anim calcmode="lin" valueType="num">
                                      <p:cBhvr>
                                        <p:cTn id="138" dur="500" fill="hold"/>
                                        <p:tgtEl>
                                          <p:spTgt spid="56"/>
                                        </p:tgtEl>
                                        <p:attrNameLst>
                                          <p:attrName>ppt_x</p:attrName>
                                        </p:attrNameLst>
                                      </p:cBhvr>
                                      <p:tavLst>
                                        <p:tav tm="0">
                                          <p:val>
                                            <p:strVal val="#ppt_x"/>
                                          </p:val>
                                        </p:tav>
                                        <p:tav tm="100000">
                                          <p:val>
                                            <p:strVal val="#ppt_x"/>
                                          </p:val>
                                        </p:tav>
                                      </p:tavLst>
                                    </p:anim>
                                    <p:anim calcmode="lin" valueType="num">
                                      <p:cBhvr>
                                        <p:cTn id="139" dur="5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0" grpId="0" animBg="1"/>
      <p:bldP spid="21" grpId="0" animBg="1"/>
      <p:bldP spid="23" grpId="0" animBg="1"/>
      <p:bldP spid="24" grpId="0" animBg="1"/>
      <p:bldP spid="26" grpId="0" animBg="1"/>
      <p:bldP spid="27" grpId="0" animBg="1"/>
      <p:bldP spid="27" grpId="1" animBg="1"/>
      <p:bldP spid="28" grpId="0" animBg="1"/>
      <p:bldP spid="30" grpId="0" animBg="1"/>
      <p:bldP spid="31" grpId="0" animBg="1"/>
      <p:bldP spid="31" grpId="1" animBg="1"/>
      <p:bldP spid="32" grpId="0" animBg="1"/>
      <p:bldP spid="33" grpId="0" animBg="1"/>
      <p:bldP spid="34" grpId="0" animBg="1"/>
      <p:bldP spid="35" grpId="0" animBg="1"/>
      <p:bldP spid="36" grpId="0" animBg="1"/>
      <p:bldP spid="37" grpId="0" animBg="1"/>
      <p:bldP spid="38" grpId="0" animBg="1"/>
      <p:bldP spid="39" grpId="0"/>
      <p:bldP spid="45" grpId="0"/>
      <p:bldP spid="47" grpId="0"/>
      <p:bldP spid="50" grpId="0"/>
      <p:bldP spid="52" grpId="0"/>
      <p:bldP spid="5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淘宝店chenying0907 60"/>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569631" y="1640591"/>
            <a:ext cx="3262863" cy="1971313"/>
          </a:xfrm>
          <a:prstGeom prst="rect">
            <a:avLst/>
          </a:prstGeom>
          <a:blipFill>
            <a:blip r:embed="rId3" cstate="print"/>
            <a:stretch>
              <a:fillRect/>
            </a:stretch>
          </a:blipFill>
          <a:ln>
            <a:noFill/>
          </a:ln>
          <a:extLst/>
        </p:spPr>
      </p:pic>
      <p:sp>
        <p:nvSpPr>
          <p:cNvPr id="62" name="淘宝店chenying0907 61"/>
          <p:cNvSpPr/>
          <p:nvPr/>
        </p:nvSpPr>
        <p:spPr>
          <a:xfrm>
            <a:off x="4569632" y="3800212"/>
            <a:ext cx="3253453" cy="446375"/>
          </a:xfrm>
          <a:prstGeom prst="rect">
            <a:avLst/>
          </a:prstGeom>
          <a:noFill/>
          <a:ln w="19050" cap="flat" cmpd="sng" algn="ctr">
            <a:solidFill>
              <a:schemeClr val="accent1"/>
            </a:solidFill>
            <a:prstDash val="solid"/>
            <a:miter lim="800000"/>
          </a:ln>
          <a:effectLst/>
        </p:spPr>
        <p:txBody>
          <a:bodyPr anchor="ctr"/>
          <a:lstStyle/>
          <a:p>
            <a:pPr algn="ctr" defTabSz="522566">
              <a:defRPr/>
            </a:pPr>
            <a:endParaRPr lang="zh-CN" altLang="en-US" sz="1029" kern="0">
              <a:solidFill>
                <a:schemeClr val="accent1"/>
              </a:solidFill>
              <a:latin typeface="Calibri" panose="020F0502020204030204"/>
              <a:ea typeface="宋体"/>
            </a:endParaRPr>
          </a:p>
        </p:txBody>
      </p:sp>
      <p:sp>
        <p:nvSpPr>
          <p:cNvPr id="63" name="淘宝店chenying0907 1978"/>
          <p:cNvSpPr txBox="1">
            <a:spLocks noChangeArrowheads="1"/>
          </p:cNvSpPr>
          <p:nvPr/>
        </p:nvSpPr>
        <p:spPr bwMode="auto">
          <a:xfrm>
            <a:off x="4868122" y="3880168"/>
            <a:ext cx="2656473" cy="30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pPr>
            <a:r>
              <a:rPr lang="zh-CN" altLang="en-US" sz="1372" dirty="0">
                <a:solidFill>
                  <a:schemeClr val="accent1"/>
                </a:solidFill>
                <a:latin typeface="微软雅黑" pitchFamily="34" charset="-122"/>
                <a:ea typeface="微软雅黑" pitchFamily="34" charset="-122"/>
              </a:rPr>
              <a:t>请在此处添加您的标题</a:t>
            </a:r>
          </a:p>
        </p:txBody>
      </p:sp>
      <p:grpSp>
        <p:nvGrpSpPr>
          <p:cNvPr id="2" name="淘宝店chenying0907 63"/>
          <p:cNvGrpSpPr>
            <a:grpSpLocks/>
          </p:cNvGrpSpPr>
          <p:nvPr/>
        </p:nvGrpSpPr>
        <p:grpSpPr bwMode="auto">
          <a:xfrm>
            <a:off x="1380597" y="1525319"/>
            <a:ext cx="718554" cy="829240"/>
            <a:chOff x="461765" y="1422587"/>
            <a:chExt cx="1257300" cy="1450321"/>
          </a:xfrm>
        </p:grpSpPr>
        <p:sp>
          <p:nvSpPr>
            <p:cNvPr id="65" name="淘宝店chenying0907 64"/>
            <p:cNvSpPr/>
            <p:nvPr/>
          </p:nvSpPr>
          <p:spPr>
            <a:xfrm>
              <a:off x="461765" y="1422587"/>
              <a:ext cx="1257300" cy="1148832"/>
            </a:xfrm>
            <a:prstGeom prst="rect">
              <a:avLst/>
            </a:prstGeom>
            <a:noFill/>
            <a:ln w="19050" cap="flat" cmpd="sng" algn="ctr">
              <a:solidFill>
                <a:schemeClr val="accent1"/>
              </a:solidFill>
              <a:prstDash val="solid"/>
              <a:miter lim="800000"/>
            </a:ln>
            <a:effectLst/>
          </p:spPr>
          <p:txBody>
            <a:bodyPr anchor="ctr"/>
            <a:lstStyle/>
            <a:p>
              <a:pPr algn="ctr" defTabSz="522566">
                <a:defRPr/>
              </a:pPr>
              <a:endParaRPr lang="zh-CN" altLang="en-US" sz="1029" kern="0">
                <a:solidFill>
                  <a:prstClr val="white"/>
                </a:solidFill>
                <a:latin typeface="Calibri" panose="020F0502020204030204"/>
                <a:ea typeface="宋体"/>
              </a:endParaRPr>
            </a:p>
          </p:txBody>
        </p:sp>
        <p:sp>
          <p:nvSpPr>
            <p:cNvPr id="66" name="淘宝店chenying0907 65"/>
            <p:cNvSpPr/>
            <p:nvPr/>
          </p:nvSpPr>
          <p:spPr>
            <a:xfrm>
              <a:off x="461765" y="2663452"/>
              <a:ext cx="1257300" cy="209456"/>
            </a:xfrm>
            <a:prstGeom prst="rect">
              <a:avLst/>
            </a:prstGeom>
            <a:noFill/>
            <a:ln w="19050" cap="flat" cmpd="sng" algn="ctr">
              <a:solidFill>
                <a:schemeClr val="accent1"/>
              </a:solidFill>
              <a:prstDash val="solid"/>
              <a:miter lim="800000"/>
            </a:ln>
            <a:effectLst/>
          </p:spPr>
          <p:txBody>
            <a:bodyPr anchor="ctr"/>
            <a:lstStyle/>
            <a:p>
              <a:pPr algn="ctr" defTabSz="522566">
                <a:defRPr/>
              </a:pPr>
              <a:endParaRPr lang="zh-CN" altLang="en-US" sz="1029" kern="0">
                <a:solidFill>
                  <a:prstClr val="white"/>
                </a:solidFill>
                <a:latin typeface="Calibri" panose="020F0502020204030204"/>
                <a:ea typeface="宋体"/>
              </a:endParaRPr>
            </a:p>
          </p:txBody>
        </p:sp>
        <p:grpSp>
          <p:nvGrpSpPr>
            <p:cNvPr id="3" name="淘宝店chenying0907 1983"/>
            <p:cNvGrpSpPr>
              <a:grpSpLocks/>
            </p:cNvGrpSpPr>
            <p:nvPr/>
          </p:nvGrpSpPr>
          <p:grpSpPr bwMode="auto">
            <a:xfrm>
              <a:off x="774503" y="1631282"/>
              <a:ext cx="631825" cy="693738"/>
              <a:chOff x="4356101" y="-4519613"/>
              <a:chExt cx="631825" cy="693738"/>
            </a:xfrm>
          </p:grpSpPr>
          <p:sp>
            <p:nvSpPr>
              <p:cNvPr id="68" name="淘宝店chenying0907 495"/>
              <p:cNvSpPr>
                <a:spLocks/>
              </p:cNvSpPr>
              <p:nvPr/>
            </p:nvSpPr>
            <p:spPr bwMode="auto">
              <a:xfrm>
                <a:off x="4540251" y="-4519613"/>
                <a:ext cx="153988" cy="149225"/>
              </a:xfrm>
              <a:custGeom>
                <a:avLst/>
                <a:gdLst>
                  <a:gd name="T0" fmla="*/ 0 w 41"/>
                  <a:gd name="T1" fmla="*/ 292268354 h 40"/>
                  <a:gd name="T2" fmla="*/ 211590779 w 41"/>
                  <a:gd name="T3" fmla="*/ 69587348 h 40"/>
                  <a:gd name="T4" fmla="*/ 493711819 w 41"/>
                  <a:gd name="T5" fmla="*/ 69587348 h 40"/>
                  <a:gd name="T6" fmla="*/ 493711819 w 41"/>
                  <a:gd name="T7" fmla="*/ 347940471 h 40"/>
                  <a:gd name="T8" fmla="*/ 282121039 w 41"/>
                  <a:gd name="T9" fmla="*/ 556702516 h 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 h="40">
                    <a:moveTo>
                      <a:pt x="0" y="21"/>
                    </a:moveTo>
                    <a:cubicBezTo>
                      <a:pt x="15" y="5"/>
                      <a:pt x="15" y="5"/>
                      <a:pt x="15" y="5"/>
                    </a:cubicBezTo>
                    <a:cubicBezTo>
                      <a:pt x="21" y="0"/>
                      <a:pt x="30" y="0"/>
                      <a:pt x="35" y="5"/>
                    </a:cubicBezTo>
                    <a:cubicBezTo>
                      <a:pt x="41" y="10"/>
                      <a:pt x="41" y="19"/>
                      <a:pt x="35" y="25"/>
                    </a:cubicBezTo>
                    <a:cubicBezTo>
                      <a:pt x="20" y="40"/>
                      <a:pt x="20" y="40"/>
                      <a:pt x="20" y="40"/>
                    </a:cubicBezTo>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defTabSz="522566" eaLnBrk="0" hangingPunct="0">
                  <a:defRPr/>
                </a:pPr>
                <a:endParaRPr lang="zh-CN" altLang="en-US" sz="1029" kern="0">
                  <a:solidFill>
                    <a:prstClr val="black"/>
                  </a:solidFill>
                </a:endParaRPr>
              </a:p>
            </p:txBody>
          </p:sp>
          <p:sp>
            <p:nvSpPr>
              <p:cNvPr id="69" name="淘宝店chenying0907 496"/>
              <p:cNvSpPr>
                <a:spLocks/>
              </p:cNvSpPr>
              <p:nvPr/>
            </p:nvSpPr>
            <p:spPr bwMode="auto">
              <a:xfrm>
                <a:off x="4356101" y="-4471988"/>
                <a:ext cx="285750" cy="285750"/>
              </a:xfrm>
              <a:custGeom>
                <a:avLst/>
                <a:gdLst>
                  <a:gd name="T0" fmla="*/ 848196237 w 76"/>
                  <a:gd name="T1" fmla="*/ 1074382401 h 76"/>
                  <a:gd name="T2" fmla="*/ 848196237 w 76"/>
                  <a:gd name="T3" fmla="*/ 226186164 h 76"/>
                  <a:gd name="T4" fmla="*/ 0 w 76"/>
                  <a:gd name="T5" fmla="*/ 226186164 h 76"/>
                  <a:gd name="T6" fmla="*/ 848196237 w 76"/>
                  <a:gd name="T7" fmla="*/ 1074382401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 h="76">
                    <a:moveTo>
                      <a:pt x="60" y="76"/>
                    </a:moveTo>
                    <a:cubicBezTo>
                      <a:pt x="76" y="59"/>
                      <a:pt x="76" y="33"/>
                      <a:pt x="60" y="16"/>
                    </a:cubicBezTo>
                    <a:cubicBezTo>
                      <a:pt x="43" y="0"/>
                      <a:pt x="17" y="0"/>
                      <a:pt x="0" y="16"/>
                    </a:cubicBezTo>
                    <a:lnTo>
                      <a:pt x="60" y="76"/>
                    </a:lnTo>
                    <a:close/>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defTabSz="522566" eaLnBrk="0" hangingPunct="0">
                  <a:defRPr/>
                </a:pPr>
                <a:endParaRPr lang="zh-CN" altLang="en-US" sz="1029" kern="0">
                  <a:solidFill>
                    <a:prstClr val="black"/>
                  </a:solidFill>
                </a:endParaRPr>
              </a:p>
            </p:txBody>
          </p:sp>
          <p:sp>
            <p:nvSpPr>
              <p:cNvPr id="70" name="淘宝店chenying0907 497"/>
              <p:cNvSpPr>
                <a:spLocks/>
              </p:cNvSpPr>
              <p:nvPr/>
            </p:nvSpPr>
            <p:spPr bwMode="auto">
              <a:xfrm>
                <a:off x="4457701" y="-4395788"/>
                <a:ext cx="79375" cy="30163"/>
              </a:xfrm>
              <a:custGeom>
                <a:avLst/>
                <a:gdLst>
                  <a:gd name="T0" fmla="*/ 0 w 21"/>
                  <a:gd name="T1" fmla="*/ 0 h 8"/>
                  <a:gd name="T2" fmla="*/ 42858720 w 21"/>
                  <a:gd name="T3" fmla="*/ 0 h 8"/>
                  <a:gd name="T4" fmla="*/ 300018601 w 21"/>
                  <a:gd name="T5" fmla="*/ 113725821 h 8"/>
                  <a:gd name="T6" fmla="*/ 0 60000 65536"/>
                  <a:gd name="T7" fmla="*/ 0 60000 65536"/>
                  <a:gd name="T8" fmla="*/ 0 60000 65536"/>
                </a:gdLst>
                <a:ahLst/>
                <a:cxnLst>
                  <a:cxn ang="T6">
                    <a:pos x="T0" y="T1"/>
                  </a:cxn>
                  <a:cxn ang="T7">
                    <a:pos x="T2" y="T3"/>
                  </a:cxn>
                  <a:cxn ang="T8">
                    <a:pos x="T4" y="T5"/>
                  </a:cxn>
                </a:cxnLst>
                <a:rect l="0" t="0" r="r" b="b"/>
                <a:pathLst>
                  <a:path w="21" h="8">
                    <a:moveTo>
                      <a:pt x="0" y="0"/>
                    </a:moveTo>
                    <a:cubicBezTo>
                      <a:pt x="1" y="0"/>
                      <a:pt x="2" y="0"/>
                      <a:pt x="3" y="0"/>
                    </a:cubicBezTo>
                    <a:cubicBezTo>
                      <a:pt x="10" y="0"/>
                      <a:pt x="17" y="3"/>
                      <a:pt x="21" y="8"/>
                    </a:cubicBezTo>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defTabSz="522566" eaLnBrk="0" hangingPunct="0">
                  <a:defRPr/>
                </a:pPr>
                <a:endParaRPr lang="zh-CN" altLang="en-US" sz="1029" kern="0">
                  <a:solidFill>
                    <a:prstClr val="black"/>
                  </a:solidFill>
                </a:endParaRPr>
              </a:p>
            </p:txBody>
          </p:sp>
          <p:sp>
            <p:nvSpPr>
              <p:cNvPr id="71" name="淘宝店chenying0907 498"/>
              <p:cNvSpPr>
                <a:spLocks/>
              </p:cNvSpPr>
              <p:nvPr/>
            </p:nvSpPr>
            <p:spPr bwMode="auto">
              <a:xfrm>
                <a:off x="4378326" y="-4337050"/>
                <a:ext cx="128588" cy="128588"/>
              </a:xfrm>
              <a:custGeom>
                <a:avLst/>
                <a:gdLst>
                  <a:gd name="T0" fmla="*/ 486319816 w 34"/>
                  <a:gd name="T1" fmla="*/ 371891624 h 34"/>
                  <a:gd name="T2" fmla="*/ 114428192 w 34"/>
                  <a:gd name="T3" fmla="*/ 371891624 h 34"/>
                  <a:gd name="T4" fmla="*/ 114428192 w 34"/>
                  <a:gd name="T5" fmla="*/ 0 h 34"/>
                  <a:gd name="T6" fmla="*/ 0 60000 65536"/>
                  <a:gd name="T7" fmla="*/ 0 60000 65536"/>
                  <a:gd name="T8" fmla="*/ 0 60000 65536"/>
                </a:gdLst>
                <a:ahLst/>
                <a:cxnLst>
                  <a:cxn ang="T6">
                    <a:pos x="T0" y="T1"/>
                  </a:cxn>
                  <a:cxn ang="T7">
                    <a:pos x="T2" y="T3"/>
                  </a:cxn>
                  <a:cxn ang="T8">
                    <a:pos x="T4" y="T5"/>
                  </a:cxn>
                </a:cxnLst>
                <a:rect l="0" t="0" r="r" b="b"/>
                <a:pathLst>
                  <a:path w="34" h="34">
                    <a:moveTo>
                      <a:pt x="34" y="26"/>
                    </a:moveTo>
                    <a:cubicBezTo>
                      <a:pt x="27" y="34"/>
                      <a:pt x="15" y="34"/>
                      <a:pt x="8" y="26"/>
                    </a:cubicBezTo>
                    <a:cubicBezTo>
                      <a:pt x="0" y="19"/>
                      <a:pt x="0" y="7"/>
                      <a:pt x="8" y="0"/>
                    </a:cubicBezTo>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defTabSz="522566" eaLnBrk="0" hangingPunct="0">
                  <a:defRPr/>
                </a:pPr>
                <a:endParaRPr lang="zh-CN" altLang="en-US" sz="1029" kern="0">
                  <a:solidFill>
                    <a:prstClr val="black"/>
                  </a:solidFill>
                </a:endParaRPr>
              </a:p>
            </p:txBody>
          </p:sp>
          <p:sp>
            <p:nvSpPr>
              <p:cNvPr id="72" name="淘宝店chenying0907 499"/>
              <p:cNvSpPr>
                <a:spLocks/>
              </p:cNvSpPr>
              <p:nvPr/>
            </p:nvSpPr>
            <p:spPr bwMode="auto">
              <a:xfrm>
                <a:off x="4476751" y="-3916363"/>
                <a:ext cx="450850" cy="90488"/>
              </a:xfrm>
              <a:custGeom>
                <a:avLst/>
                <a:gdLst>
                  <a:gd name="T0" fmla="*/ 0 w 120"/>
                  <a:gd name="T1" fmla="*/ 227445358 h 24"/>
                  <a:gd name="T2" fmla="*/ 225849550 w 120"/>
                  <a:gd name="T3" fmla="*/ 0 h 24"/>
                  <a:gd name="T4" fmla="*/ 1468031470 w 120"/>
                  <a:gd name="T5" fmla="*/ 0 h 24"/>
                  <a:gd name="T6" fmla="*/ 1693881021 w 120"/>
                  <a:gd name="T7" fmla="*/ 227445358 h 24"/>
                  <a:gd name="T8" fmla="*/ 1693881021 w 120"/>
                  <a:gd name="T9" fmla="*/ 341169923 h 24"/>
                  <a:gd name="T10" fmla="*/ 0 w 120"/>
                  <a:gd name="T11" fmla="*/ 341169923 h 24"/>
                  <a:gd name="T12" fmla="*/ 0 w 120"/>
                  <a:gd name="T13" fmla="*/ 227445358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24">
                    <a:moveTo>
                      <a:pt x="0" y="16"/>
                    </a:moveTo>
                    <a:cubicBezTo>
                      <a:pt x="0" y="7"/>
                      <a:pt x="7" y="0"/>
                      <a:pt x="16" y="0"/>
                    </a:cubicBezTo>
                    <a:cubicBezTo>
                      <a:pt x="104" y="0"/>
                      <a:pt x="104" y="0"/>
                      <a:pt x="104" y="0"/>
                    </a:cubicBezTo>
                    <a:cubicBezTo>
                      <a:pt x="113" y="0"/>
                      <a:pt x="120" y="7"/>
                      <a:pt x="120" y="16"/>
                    </a:cubicBezTo>
                    <a:cubicBezTo>
                      <a:pt x="120" y="24"/>
                      <a:pt x="120" y="24"/>
                      <a:pt x="120" y="24"/>
                    </a:cubicBezTo>
                    <a:cubicBezTo>
                      <a:pt x="0" y="24"/>
                      <a:pt x="0" y="24"/>
                      <a:pt x="0" y="24"/>
                    </a:cubicBezTo>
                    <a:lnTo>
                      <a:pt x="0" y="16"/>
                    </a:lnTo>
                    <a:close/>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defTabSz="522566" eaLnBrk="0" hangingPunct="0">
                  <a:defRPr/>
                </a:pPr>
                <a:endParaRPr lang="zh-CN" altLang="en-US" sz="1029" kern="0">
                  <a:solidFill>
                    <a:prstClr val="black"/>
                  </a:solidFill>
                </a:endParaRPr>
              </a:p>
            </p:txBody>
          </p:sp>
          <p:sp>
            <p:nvSpPr>
              <p:cNvPr id="73" name="淘宝店chenying0907 500"/>
              <p:cNvSpPr>
                <a:spLocks/>
              </p:cNvSpPr>
              <p:nvPr/>
            </p:nvSpPr>
            <p:spPr bwMode="auto">
              <a:xfrm>
                <a:off x="4686301" y="-4006850"/>
                <a:ext cx="150813" cy="76200"/>
              </a:xfrm>
              <a:custGeom>
                <a:avLst/>
                <a:gdLst>
                  <a:gd name="T0" fmla="*/ 568614024 w 40"/>
                  <a:gd name="T1" fmla="*/ 290322000 h 20"/>
                  <a:gd name="T2" fmla="*/ 284308897 w 40"/>
                  <a:gd name="T3" fmla="*/ 0 h 20"/>
                  <a:gd name="T4" fmla="*/ 0 w 40"/>
                  <a:gd name="T5" fmla="*/ 290322000 h 20"/>
                  <a:gd name="T6" fmla="*/ 0 60000 65536"/>
                  <a:gd name="T7" fmla="*/ 0 60000 65536"/>
                  <a:gd name="T8" fmla="*/ 0 60000 65536"/>
                </a:gdLst>
                <a:ahLst/>
                <a:cxnLst>
                  <a:cxn ang="T6">
                    <a:pos x="T0" y="T1"/>
                  </a:cxn>
                  <a:cxn ang="T7">
                    <a:pos x="T2" y="T3"/>
                  </a:cxn>
                  <a:cxn ang="T8">
                    <a:pos x="T4" y="T5"/>
                  </a:cxn>
                </a:cxnLst>
                <a:rect l="0" t="0" r="r" b="b"/>
                <a:pathLst>
                  <a:path w="40" h="20">
                    <a:moveTo>
                      <a:pt x="40" y="20"/>
                    </a:moveTo>
                    <a:cubicBezTo>
                      <a:pt x="40" y="9"/>
                      <a:pt x="31" y="0"/>
                      <a:pt x="20" y="0"/>
                    </a:cubicBezTo>
                    <a:cubicBezTo>
                      <a:pt x="9" y="0"/>
                      <a:pt x="0" y="9"/>
                      <a:pt x="0" y="20"/>
                    </a:cubicBezTo>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defTabSz="522566" eaLnBrk="0" hangingPunct="0">
                  <a:defRPr/>
                </a:pPr>
                <a:endParaRPr lang="zh-CN" altLang="en-US" sz="1029" kern="0">
                  <a:solidFill>
                    <a:prstClr val="black"/>
                  </a:solidFill>
                </a:endParaRPr>
              </a:p>
            </p:txBody>
          </p:sp>
          <p:sp>
            <p:nvSpPr>
              <p:cNvPr id="74" name="Oval 501"/>
              <p:cNvSpPr>
                <a:spLocks noChangeArrowheads="1"/>
              </p:cNvSpPr>
              <p:nvPr/>
            </p:nvSpPr>
            <p:spPr bwMode="auto">
              <a:xfrm>
                <a:off x="4897438" y="-4156075"/>
                <a:ext cx="90488" cy="90488"/>
              </a:xfrm>
              <a:prstGeom prst="ellipse">
                <a:avLst/>
              </a:prstGeom>
              <a:noFill/>
              <a:ln w="30163" cap="rnd">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defTabSz="522566">
                  <a:lnSpc>
                    <a:spcPct val="100000"/>
                  </a:lnSpc>
                  <a:spcBef>
                    <a:spcPct val="0"/>
                  </a:spcBef>
                  <a:buNone/>
                  <a:defRPr/>
                </a:pPr>
                <a:endParaRPr lang="zh-CN" altLang="en-US" sz="1029" kern="0">
                  <a:solidFill>
                    <a:prstClr val="black"/>
                  </a:solidFill>
                </a:endParaRPr>
              </a:p>
            </p:txBody>
          </p:sp>
          <p:sp>
            <p:nvSpPr>
              <p:cNvPr id="75" name="Line 502"/>
              <p:cNvSpPr>
                <a:spLocks noChangeShapeType="1"/>
              </p:cNvSpPr>
              <p:nvPr/>
            </p:nvSpPr>
            <p:spPr bwMode="auto">
              <a:xfrm flipH="1">
                <a:off x="4826001" y="-4081463"/>
                <a:ext cx="85725" cy="87313"/>
              </a:xfrm>
              <a:prstGeom prst="line">
                <a:avLst/>
              </a:prstGeom>
              <a:noFill/>
              <a:ln w="30163" cap="rnd">
                <a:solidFill>
                  <a:schemeClr val="accent1"/>
                </a:solidFill>
                <a:round/>
                <a:headEnd/>
                <a:tailEnd/>
              </a:ln>
              <a:extLst>
                <a:ext uri="{909E8E84-426E-40DD-AFC4-6F175D3DCCD1}">
                  <a14:hiddenFill xmlns:a14="http://schemas.microsoft.com/office/drawing/2010/main">
                    <a:noFill/>
                  </a14:hiddenFill>
                </a:ext>
              </a:extLst>
            </p:spPr>
            <p:txBody>
              <a:bodyPr/>
              <a:lstStyle/>
              <a:p>
                <a:pPr defTabSz="522566" eaLnBrk="0" hangingPunct="0">
                  <a:defRPr/>
                </a:pPr>
                <a:endParaRPr lang="zh-CN" altLang="en-US" sz="1029" kern="0">
                  <a:solidFill>
                    <a:prstClr val="black"/>
                  </a:solidFill>
                </a:endParaRPr>
              </a:p>
            </p:txBody>
          </p:sp>
          <p:sp>
            <p:nvSpPr>
              <p:cNvPr id="76" name="Line 503"/>
              <p:cNvSpPr>
                <a:spLocks noChangeShapeType="1"/>
              </p:cNvSpPr>
              <p:nvPr/>
            </p:nvSpPr>
            <p:spPr bwMode="auto">
              <a:xfrm>
                <a:off x="4657726" y="-4411663"/>
                <a:ext cx="254000" cy="266700"/>
              </a:xfrm>
              <a:prstGeom prst="line">
                <a:avLst/>
              </a:prstGeom>
              <a:noFill/>
              <a:ln w="30163" cap="rnd">
                <a:solidFill>
                  <a:schemeClr val="accent1"/>
                </a:solidFill>
                <a:round/>
                <a:headEnd/>
                <a:tailEnd/>
              </a:ln>
              <a:extLst>
                <a:ext uri="{909E8E84-426E-40DD-AFC4-6F175D3DCCD1}">
                  <a14:hiddenFill xmlns:a14="http://schemas.microsoft.com/office/drawing/2010/main">
                    <a:noFill/>
                  </a14:hiddenFill>
                </a:ext>
              </a:extLst>
            </p:spPr>
            <p:txBody>
              <a:bodyPr/>
              <a:lstStyle/>
              <a:p>
                <a:pPr defTabSz="522566" eaLnBrk="0" hangingPunct="0">
                  <a:defRPr/>
                </a:pPr>
                <a:endParaRPr lang="zh-CN" altLang="en-US" sz="1029" kern="0">
                  <a:solidFill>
                    <a:prstClr val="black"/>
                  </a:solidFill>
                </a:endParaRPr>
              </a:p>
            </p:txBody>
          </p:sp>
        </p:grpSp>
      </p:grpSp>
      <p:sp>
        <p:nvSpPr>
          <p:cNvPr id="77" name="淘宝店chenying0907 76"/>
          <p:cNvSpPr/>
          <p:nvPr/>
        </p:nvSpPr>
        <p:spPr>
          <a:xfrm>
            <a:off x="2161752" y="1525319"/>
            <a:ext cx="2296288" cy="829240"/>
          </a:xfrm>
          <a:prstGeom prst="rect">
            <a:avLst/>
          </a:prstGeom>
          <a:noFill/>
          <a:ln w="19050" cap="flat" cmpd="sng" algn="ctr">
            <a:noFill/>
            <a:prstDash val="solid"/>
            <a:miter lim="800000"/>
          </a:ln>
          <a:effectLst/>
        </p:spPr>
        <p:txBody>
          <a:bodyPr anchor="ctr"/>
          <a:lstStyle/>
          <a:p>
            <a:pPr algn="ctr" defTabSz="522566">
              <a:defRPr/>
            </a:pPr>
            <a:endParaRPr lang="zh-CN" altLang="en-US" sz="1029" kern="0">
              <a:solidFill>
                <a:prstClr val="white"/>
              </a:solidFill>
              <a:latin typeface="Calibri" panose="020F0502020204030204"/>
              <a:ea typeface="宋体"/>
            </a:endParaRPr>
          </a:p>
        </p:txBody>
      </p:sp>
      <p:sp>
        <p:nvSpPr>
          <p:cNvPr id="78" name="淘宝店chenying0907 2007"/>
          <p:cNvSpPr txBox="1">
            <a:spLocks noChangeArrowheads="1"/>
          </p:cNvSpPr>
          <p:nvPr/>
        </p:nvSpPr>
        <p:spPr bwMode="auto">
          <a:xfrm flipH="1">
            <a:off x="2092800" y="1606631"/>
            <a:ext cx="1167650" cy="268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pPr>
            <a:r>
              <a:rPr lang="zh-CN" altLang="en-US" sz="1143" dirty="0">
                <a:solidFill>
                  <a:schemeClr val="accent1"/>
                </a:solidFill>
                <a:latin typeface="微软雅黑" pitchFamily="34" charset="-122"/>
                <a:ea typeface="微软雅黑" pitchFamily="34" charset="-122"/>
              </a:rPr>
              <a:t>添加您的标题</a:t>
            </a:r>
            <a:endParaRPr lang="zh-CN" altLang="en-US" sz="1829" dirty="0">
              <a:solidFill>
                <a:schemeClr val="accent1"/>
              </a:solidFill>
              <a:latin typeface="微软雅黑" pitchFamily="34" charset="-122"/>
              <a:ea typeface="微软雅黑" pitchFamily="34" charset="-122"/>
            </a:endParaRPr>
          </a:p>
        </p:txBody>
      </p:sp>
      <p:sp>
        <p:nvSpPr>
          <p:cNvPr id="79" name="淘宝店chenying0907 2008"/>
          <p:cNvSpPr txBox="1">
            <a:spLocks noChangeArrowheads="1"/>
          </p:cNvSpPr>
          <p:nvPr/>
        </p:nvSpPr>
        <p:spPr bwMode="auto">
          <a:xfrm flipH="1">
            <a:off x="2173546" y="1819838"/>
            <a:ext cx="2284494" cy="584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defTabSz="522566">
              <a:lnSpc>
                <a:spcPct val="100000"/>
              </a:lnSpc>
              <a:spcBef>
                <a:spcPct val="0"/>
              </a:spcBef>
              <a:buNone/>
            </a:pPr>
            <a:r>
              <a:rPr lang="zh-CN" altLang="en-US" sz="800" dirty="0">
                <a:solidFill>
                  <a:schemeClr val="tx1">
                    <a:lumMod val="50000"/>
                    <a:lumOff val="50000"/>
                  </a:schemeClr>
                </a:solidFill>
                <a:latin typeface="微软雅黑" pitchFamily="34" charset="-122"/>
                <a:ea typeface="微软雅黑" pitchFamily="34" charset="-122"/>
              </a:rPr>
              <a:t>我曾经欣赏过生命绚丽，也曾经低迷于生命价值的暗淡。在我的生命里似有似无的缺少了一种最安和的色彩，而这种色彩，非后天所能弥补</a:t>
            </a:r>
            <a:r>
              <a:rPr lang="en-US" altLang="zh-CN" sz="800" dirty="0">
                <a:solidFill>
                  <a:schemeClr val="tx1">
                    <a:lumMod val="50000"/>
                    <a:lumOff val="50000"/>
                  </a:schemeClr>
                </a:solidFill>
                <a:latin typeface="微软雅黑" pitchFamily="34" charset="-122"/>
                <a:ea typeface="微软雅黑" pitchFamily="34" charset="-122"/>
              </a:rPr>
              <a:t>.</a:t>
            </a:r>
            <a:endParaRPr lang="zh-CN" altLang="en-US" sz="800" u="sng" dirty="0">
              <a:solidFill>
                <a:schemeClr val="tx1">
                  <a:lumMod val="50000"/>
                  <a:lumOff val="50000"/>
                </a:schemeClr>
              </a:solidFill>
              <a:latin typeface="微软雅黑" pitchFamily="34" charset="-122"/>
              <a:ea typeface="微软雅黑" pitchFamily="34" charset="-122"/>
            </a:endParaRPr>
          </a:p>
        </p:txBody>
      </p:sp>
      <p:grpSp>
        <p:nvGrpSpPr>
          <p:cNvPr id="4" name="淘宝店chenying0907 79"/>
          <p:cNvGrpSpPr>
            <a:grpSpLocks/>
          </p:cNvGrpSpPr>
          <p:nvPr/>
        </p:nvGrpSpPr>
        <p:grpSpPr bwMode="auto">
          <a:xfrm>
            <a:off x="1377874" y="2472505"/>
            <a:ext cx="718554" cy="828333"/>
            <a:chOff x="457200" y="3079491"/>
            <a:chExt cx="1257300" cy="1450321"/>
          </a:xfrm>
        </p:grpSpPr>
        <p:grpSp>
          <p:nvGrpSpPr>
            <p:cNvPr id="5" name="淘宝店chenying0907 1993"/>
            <p:cNvGrpSpPr>
              <a:grpSpLocks/>
            </p:cNvGrpSpPr>
            <p:nvPr/>
          </p:nvGrpSpPr>
          <p:grpSpPr bwMode="auto">
            <a:xfrm>
              <a:off x="732632" y="3296599"/>
              <a:ext cx="706437" cy="698500"/>
              <a:chOff x="6092826" y="-2752725"/>
              <a:chExt cx="706437" cy="698500"/>
            </a:xfrm>
          </p:grpSpPr>
          <p:sp>
            <p:nvSpPr>
              <p:cNvPr id="84" name="Oval 540"/>
              <p:cNvSpPr>
                <a:spLocks noChangeArrowheads="1"/>
              </p:cNvSpPr>
              <p:nvPr/>
            </p:nvSpPr>
            <p:spPr bwMode="auto">
              <a:xfrm>
                <a:off x="6129338" y="-2686050"/>
                <a:ext cx="631825" cy="631825"/>
              </a:xfrm>
              <a:prstGeom prst="ellipse">
                <a:avLst/>
              </a:prstGeom>
              <a:noFill/>
              <a:ln w="30163" cap="rnd">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defTabSz="522566">
                  <a:lnSpc>
                    <a:spcPct val="100000"/>
                  </a:lnSpc>
                  <a:spcBef>
                    <a:spcPct val="0"/>
                  </a:spcBef>
                  <a:buNone/>
                  <a:defRPr/>
                </a:pPr>
                <a:endParaRPr lang="zh-CN" altLang="en-US" sz="1029" kern="0">
                  <a:solidFill>
                    <a:prstClr val="black"/>
                  </a:solidFill>
                </a:endParaRPr>
              </a:p>
            </p:txBody>
          </p:sp>
          <p:sp>
            <p:nvSpPr>
              <p:cNvPr id="85" name="淘宝店chenying0907 541"/>
              <p:cNvSpPr>
                <a:spLocks/>
              </p:cNvSpPr>
              <p:nvPr/>
            </p:nvSpPr>
            <p:spPr bwMode="auto">
              <a:xfrm>
                <a:off x="6324601" y="-2595563"/>
                <a:ext cx="120650" cy="30163"/>
              </a:xfrm>
              <a:custGeom>
                <a:avLst/>
                <a:gdLst>
                  <a:gd name="T0" fmla="*/ 0 w 32"/>
                  <a:gd name="T1" fmla="*/ 113725821 h 8"/>
                  <a:gd name="T2" fmla="*/ 454888203 w 32"/>
                  <a:gd name="T3" fmla="*/ 0 h 8"/>
                  <a:gd name="T4" fmla="*/ 0 60000 65536"/>
                  <a:gd name="T5" fmla="*/ 0 60000 65536"/>
                </a:gdLst>
                <a:ahLst/>
                <a:cxnLst>
                  <a:cxn ang="T4">
                    <a:pos x="T0" y="T1"/>
                  </a:cxn>
                  <a:cxn ang="T5">
                    <a:pos x="T2" y="T3"/>
                  </a:cxn>
                </a:cxnLst>
                <a:rect l="0" t="0" r="r" b="b"/>
                <a:pathLst>
                  <a:path w="32" h="8">
                    <a:moveTo>
                      <a:pt x="0" y="8"/>
                    </a:moveTo>
                    <a:cubicBezTo>
                      <a:pt x="9" y="2"/>
                      <a:pt x="20" y="0"/>
                      <a:pt x="32" y="0"/>
                    </a:cubicBezTo>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defTabSz="522566" eaLnBrk="0" hangingPunct="0">
                  <a:defRPr/>
                </a:pPr>
                <a:endParaRPr lang="zh-CN" altLang="en-US" sz="1029" kern="0">
                  <a:solidFill>
                    <a:prstClr val="black"/>
                  </a:solidFill>
                </a:endParaRPr>
              </a:p>
            </p:txBody>
          </p:sp>
          <p:sp>
            <p:nvSpPr>
              <p:cNvPr id="86" name="淘宝店chenying0907 542"/>
              <p:cNvSpPr>
                <a:spLocks/>
              </p:cNvSpPr>
              <p:nvPr/>
            </p:nvSpPr>
            <p:spPr bwMode="auto">
              <a:xfrm>
                <a:off x="6092826" y="-2752725"/>
                <a:ext cx="157163" cy="157163"/>
              </a:xfrm>
              <a:custGeom>
                <a:avLst/>
                <a:gdLst>
                  <a:gd name="T0" fmla="*/ 588100204 w 42"/>
                  <a:gd name="T1" fmla="*/ 126022274 h 42"/>
                  <a:gd name="T2" fmla="*/ 126022274 w 42"/>
                  <a:gd name="T3" fmla="*/ 126022274 h 42"/>
                  <a:gd name="T4" fmla="*/ 126022274 w 42"/>
                  <a:gd name="T5" fmla="*/ 588100204 h 42"/>
                  <a:gd name="T6" fmla="*/ 588100204 w 42"/>
                  <a:gd name="T7" fmla="*/ 126022274 h 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 h="42">
                    <a:moveTo>
                      <a:pt x="42" y="9"/>
                    </a:moveTo>
                    <a:cubicBezTo>
                      <a:pt x="33" y="0"/>
                      <a:pt x="18" y="0"/>
                      <a:pt x="9" y="9"/>
                    </a:cubicBezTo>
                    <a:cubicBezTo>
                      <a:pt x="0" y="18"/>
                      <a:pt x="0" y="33"/>
                      <a:pt x="9" y="42"/>
                    </a:cubicBezTo>
                    <a:lnTo>
                      <a:pt x="42" y="9"/>
                    </a:lnTo>
                    <a:close/>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defTabSz="522566" eaLnBrk="0" hangingPunct="0">
                  <a:defRPr/>
                </a:pPr>
                <a:endParaRPr lang="zh-CN" altLang="en-US" sz="1029" kern="0">
                  <a:solidFill>
                    <a:prstClr val="black"/>
                  </a:solidFill>
                </a:endParaRPr>
              </a:p>
            </p:txBody>
          </p:sp>
          <p:sp>
            <p:nvSpPr>
              <p:cNvPr id="87" name="Line 543"/>
              <p:cNvSpPr>
                <a:spLocks noChangeShapeType="1"/>
              </p:cNvSpPr>
              <p:nvPr/>
            </p:nvSpPr>
            <p:spPr bwMode="auto">
              <a:xfrm>
                <a:off x="6189663" y="-2659063"/>
                <a:ext cx="41275" cy="41275"/>
              </a:xfrm>
              <a:prstGeom prst="line">
                <a:avLst/>
              </a:prstGeom>
              <a:noFill/>
              <a:ln w="30163" cap="rnd">
                <a:solidFill>
                  <a:schemeClr val="accent1"/>
                </a:solidFill>
                <a:round/>
                <a:headEnd/>
                <a:tailEnd/>
              </a:ln>
              <a:extLst>
                <a:ext uri="{909E8E84-426E-40DD-AFC4-6F175D3DCCD1}">
                  <a14:hiddenFill xmlns:a14="http://schemas.microsoft.com/office/drawing/2010/main">
                    <a:noFill/>
                  </a14:hiddenFill>
                </a:ext>
              </a:extLst>
            </p:spPr>
            <p:txBody>
              <a:bodyPr/>
              <a:lstStyle/>
              <a:p>
                <a:pPr defTabSz="522566" eaLnBrk="0" hangingPunct="0">
                  <a:defRPr/>
                </a:pPr>
                <a:endParaRPr lang="zh-CN" altLang="en-US" sz="1029" kern="0">
                  <a:solidFill>
                    <a:prstClr val="black"/>
                  </a:solidFill>
                </a:endParaRPr>
              </a:p>
            </p:txBody>
          </p:sp>
          <p:sp>
            <p:nvSpPr>
              <p:cNvPr id="88" name="淘宝店chenying0907 544"/>
              <p:cNvSpPr>
                <a:spLocks/>
              </p:cNvSpPr>
              <p:nvPr/>
            </p:nvSpPr>
            <p:spPr bwMode="auto">
              <a:xfrm>
                <a:off x="6640513" y="-2752725"/>
                <a:ext cx="158750" cy="157163"/>
              </a:xfrm>
              <a:custGeom>
                <a:avLst/>
                <a:gdLst>
                  <a:gd name="T0" fmla="*/ 471457262 w 42"/>
                  <a:gd name="T1" fmla="*/ 588100204 h 42"/>
                  <a:gd name="T2" fmla="*/ 471457262 w 42"/>
                  <a:gd name="T3" fmla="*/ 126022274 h 42"/>
                  <a:gd name="T4" fmla="*/ 0 w 42"/>
                  <a:gd name="T5" fmla="*/ 126022274 h 42"/>
                  <a:gd name="T6" fmla="*/ 471457262 w 42"/>
                  <a:gd name="T7" fmla="*/ 588100204 h 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 h="42">
                    <a:moveTo>
                      <a:pt x="33" y="42"/>
                    </a:moveTo>
                    <a:cubicBezTo>
                      <a:pt x="42" y="33"/>
                      <a:pt x="42" y="18"/>
                      <a:pt x="33" y="9"/>
                    </a:cubicBezTo>
                    <a:cubicBezTo>
                      <a:pt x="24" y="0"/>
                      <a:pt x="9" y="0"/>
                      <a:pt x="0" y="9"/>
                    </a:cubicBezTo>
                    <a:lnTo>
                      <a:pt x="33" y="42"/>
                    </a:lnTo>
                    <a:close/>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defTabSz="522566" eaLnBrk="0" hangingPunct="0">
                  <a:defRPr/>
                </a:pPr>
                <a:endParaRPr lang="zh-CN" altLang="en-US" sz="1029" kern="0">
                  <a:solidFill>
                    <a:prstClr val="black"/>
                  </a:solidFill>
                </a:endParaRPr>
              </a:p>
            </p:txBody>
          </p:sp>
          <p:sp>
            <p:nvSpPr>
              <p:cNvPr id="89" name="Line 545"/>
              <p:cNvSpPr>
                <a:spLocks noChangeShapeType="1"/>
              </p:cNvSpPr>
              <p:nvPr/>
            </p:nvSpPr>
            <p:spPr bwMode="auto">
              <a:xfrm flipH="1">
                <a:off x="6662738" y="-2659063"/>
                <a:ext cx="42863" cy="41275"/>
              </a:xfrm>
              <a:prstGeom prst="line">
                <a:avLst/>
              </a:prstGeom>
              <a:noFill/>
              <a:ln w="30163" cap="rnd">
                <a:solidFill>
                  <a:schemeClr val="accent1"/>
                </a:solidFill>
                <a:round/>
                <a:headEnd/>
                <a:tailEnd/>
              </a:ln>
              <a:extLst>
                <a:ext uri="{909E8E84-426E-40DD-AFC4-6F175D3DCCD1}">
                  <a14:hiddenFill xmlns:a14="http://schemas.microsoft.com/office/drawing/2010/main">
                    <a:noFill/>
                  </a14:hiddenFill>
                </a:ext>
              </a:extLst>
            </p:spPr>
            <p:txBody>
              <a:bodyPr/>
              <a:lstStyle/>
              <a:p>
                <a:pPr defTabSz="522566" eaLnBrk="0" hangingPunct="0">
                  <a:defRPr/>
                </a:pPr>
                <a:endParaRPr lang="zh-CN" altLang="en-US" sz="1029" kern="0">
                  <a:solidFill>
                    <a:prstClr val="black"/>
                  </a:solidFill>
                </a:endParaRPr>
              </a:p>
            </p:txBody>
          </p:sp>
          <p:sp>
            <p:nvSpPr>
              <p:cNvPr id="90" name="Line 546"/>
              <p:cNvSpPr>
                <a:spLocks noChangeShapeType="1"/>
              </p:cNvSpPr>
              <p:nvPr/>
            </p:nvSpPr>
            <p:spPr bwMode="auto">
              <a:xfrm flipH="1">
                <a:off x="6219826" y="-2100263"/>
                <a:ext cx="60325" cy="46038"/>
              </a:xfrm>
              <a:prstGeom prst="line">
                <a:avLst/>
              </a:prstGeom>
              <a:noFill/>
              <a:ln w="30163" cap="rnd">
                <a:solidFill>
                  <a:schemeClr val="accent1"/>
                </a:solidFill>
                <a:round/>
                <a:headEnd/>
                <a:tailEnd/>
              </a:ln>
              <a:extLst>
                <a:ext uri="{909E8E84-426E-40DD-AFC4-6F175D3DCCD1}">
                  <a14:hiddenFill xmlns:a14="http://schemas.microsoft.com/office/drawing/2010/main">
                    <a:noFill/>
                  </a14:hiddenFill>
                </a:ext>
              </a:extLst>
            </p:spPr>
            <p:txBody>
              <a:bodyPr/>
              <a:lstStyle/>
              <a:p>
                <a:pPr defTabSz="522566" eaLnBrk="0" hangingPunct="0">
                  <a:defRPr/>
                </a:pPr>
                <a:endParaRPr lang="zh-CN" altLang="en-US" sz="1029" kern="0">
                  <a:solidFill>
                    <a:prstClr val="black"/>
                  </a:solidFill>
                </a:endParaRPr>
              </a:p>
            </p:txBody>
          </p:sp>
          <p:sp>
            <p:nvSpPr>
              <p:cNvPr id="91" name="Line 547"/>
              <p:cNvSpPr>
                <a:spLocks noChangeShapeType="1"/>
              </p:cNvSpPr>
              <p:nvPr/>
            </p:nvSpPr>
            <p:spPr bwMode="auto">
              <a:xfrm>
                <a:off x="6610351" y="-2100263"/>
                <a:ext cx="60325" cy="46038"/>
              </a:xfrm>
              <a:prstGeom prst="line">
                <a:avLst/>
              </a:prstGeom>
              <a:noFill/>
              <a:ln w="30163" cap="rnd">
                <a:solidFill>
                  <a:schemeClr val="accent1"/>
                </a:solidFill>
                <a:round/>
                <a:headEnd/>
                <a:tailEnd/>
              </a:ln>
              <a:extLst>
                <a:ext uri="{909E8E84-426E-40DD-AFC4-6F175D3DCCD1}">
                  <a14:hiddenFill xmlns:a14="http://schemas.microsoft.com/office/drawing/2010/main">
                    <a:noFill/>
                  </a14:hiddenFill>
                </a:ext>
              </a:extLst>
            </p:spPr>
            <p:txBody>
              <a:bodyPr/>
              <a:lstStyle/>
              <a:p>
                <a:pPr defTabSz="522566" eaLnBrk="0" hangingPunct="0">
                  <a:defRPr/>
                </a:pPr>
                <a:endParaRPr lang="zh-CN" altLang="en-US" sz="1029" kern="0">
                  <a:solidFill>
                    <a:prstClr val="black"/>
                  </a:solidFill>
                </a:endParaRPr>
              </a:p>
            </p:txBody>
          </p:sp>
          <p:sp>
            <p:nvSpPr>
              <p:cNvPr id="92" name="Oval 548"/>
              <p:cNvSpPr>
                <a:spLocks noChangeArrowheads="1"/>
              </p:cNvSpPr>
              <p:nvPr/>
            </p:nvSpPr>
            <p:spPr bwMode="auto">
              <a:xfrm>
                <a:off x="6400801" y="-2414588"/>
                <a:ext cx="90488" cy="88900"/>
              </a:xfrm>
              <a:prstGeom prst="ellipse">
                <a:avLst/>
              </a:prstGeom>
              <a:noFill/>
              <a:ln w="30163" cap="rnd">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defTabSz="522566">
                  <a:lnSpc>
                    <a:spcPct val="100000"/>
                  </a:lnSpc>
                  <a:spcBef>
                    <a:spcPct val="0"/>
                  </a:spcBef>
                  <a:buNone/>
                  <a:defRPr/>
                </a:pPr>
                <a:endParaRPr lang="zh-CN" altLang="en-US" sz="1029" kern="0">
                  <a:solidFill>
                    <a:prstClr val="black"/>
                  </a:solidFill>
                </a:endParaRPr>
              </a:p>
            </p:txBody>
          </p:sp>
          <p:sp>
            <p:nvSpPr>
              <p:cNvPr id="93" name="Line 549"/>
              <p:cNvSpPr>
                <a:spLocks noChangeShapeType="1"/>
              </p:cNvSpPr>
              <p:nvPr/>
            </p:nvSpPr>
            <p:spPr bwMode="auto">
              <a:xfrm flipH="1" flipV="1">
                <a:off x="6280151" y="-2535238"/>
                <a:ext cx="134938" cy="131763"/>
              </a:xfrm>
              <a:prstGeom prst="line">
                <a:avLst/>
              </a:prstGeom>
              <a:noFill/>
              <a:ln w="30163" cap="rnd">
                <a:solidFill>
                  <a:schemeClr val="accent1"/>
                </a:solidFill>
                <a:round/>
                <a:headEnd/>
                <a:tailEnd/>
              </a:ln>
              <a:extLst>
                <a:ext uri="{909E8E84-426E-40DD-AFC4-6F175D3DCCD1}">
                  <a14:hiddenFill xmlns:a14="http://schemas.microsoft.com/office/drawing/2010/main">
                    <a:noFill/>
                  </a14:hiddenFill>
                </a:ext>
              </a:extLst>
            </p:spPr>
            <p:txBody>
              <a:bodyPr/>
              <a:lstStyle/>
              <a:p>
                <a:pPr defTabSz="522566" eaLnBrk="0" hangingPunct="0">
                  <a:defRPr/>
                </a:pPr>
                <a:endParaRPr lang="zh-CN" altLang="en-US" sz="1029" kern="0">
                  <a:solidFill>
                    <a:prstClr val="black"/>
                  </a:solidFill>
                </a:endParaRPr>
              </a:p>
            </p:txBody>
          </p:sp>
          <p:sp>
            <p:nvSpPr>
              <p:cNvPr id="94" name="Line 550"/>
              <p:cNvSpPr>
                <a:spLocks noChangeShapeType="1"/>
              </p:cNvSpPr>
              <p:nvPr/>
            </p:nvSpPr>
            <p:spPr bwMode="auto">
              <a:xfrm flipH="1" flipV="1">
                <a:off x="6478588" y="-2339975"/>
                <a:ext cx="42863" cy="44450"/>
              </a:xfrm>
              <a:prstGeom prst="line">
                <a:avLst/>
              </a:prstGeom>
              <a:noFill/>
              <a:ln w="30163" cap="rnd">
                <a:solidFill>
                  <a:schemeClr val="accent1"/>
                </a:solidFill>
                <a:round/>
                <a:headEnd/>
                <a:tailEnd/>
              </a:ln>
              <a:extLst>
                <a:ext uri="{909E8E84-426E-40DD-AFC4-6F175D3DCCD1}">
                  <a14:hiddenFill xmlns:a14="http://schemas.microsoft.com/office/drawing/2010/main">
                    <a:noFill/>
                  </a14:hiddenFill>
                </a:ext>
              </a:extLst>
            </p:spPr>
            <p:txBody>
              <a:bodyPr/>
              <a:lstStyle/>
              <a:p>
                <a:pPr defTabSz="522566" eaLnBrk="0" hangingPunct="0">
                  <a:defRPr/>
                </a:pPr>
                <a:endParaRPr lang="zh-CN" altLang="en-US" sz="1029" kern="0">
                  <a:solidFill>
                    <a:prstClr val="black"/>
                  </a:solidFill>
                </a:endParaRPr>
              </a:p>
            </p:txBody>
          </p:sp>
          <p:sp>
            <p:nvSpPr>
              <p:cNvPr id="95" name="Line 551"/>
              <p:cNvSpPr>
                <a:spLocks noChangeShapeType="1"/>
              </p:cNvSpPr>
              <p:nvPr/>
            </p:nvSpPr>
            <p:spPr bwMode="auto">
              <a:xfrm>
                <a:off x="6445251" y="-2595563"/>
                <a:ext cx="0" cy="60325"/>
              </a:xfrm>
              <a:prstGeom prst="line">
                <a:avLst/>
              </a:prstGeom>
              <a:noFill/>
              <a:ln w="30163" cap="rnd">
                <a:solidFill>
                  <a:schemeClr val="accent1"/>
                </a:solidFill>
                <a:round/>
                <a:headEnd/>
                <a:tailEnd/>
              </a:ln>
              <a:extLst>
                <a:ext uri="{909E8E84-426E-40DD-AFC4-6F175D3DCCD1}">
                  <a14:hiddenFill xmlns:a14="http://schemas.microsoft.com/office/drawing/2010/main">
                    <a:noFill/>
                  </a14:hiddenFill>
                </a:ext>
              </a:extLst>
            </p:spPr>
            <p:txBody>
              <a:bodyPr/>
              <a:lstStyle/>
              <a:p>
                <a:pPr defTabSz="522566" eaLnBrk="0" hangingPunct="0">
                  <a:defRPr/>
                </a:pPr>
                <a:endParaRPr lang="zh-CN" altLang="en-US" sz="1029" kern="0">
                  <a:solidFill>
                    <a:prstClr val="black"/>
                  </a:solidFill>
                </a:endParaRPr>
              </a:p>
            </p:txBody>
          </p:sp>
        </p:grpSp>
        <p:sp>
          <p:nvSpPr>
            <p:cNvPr id="82" name="淘宝店chenying0907 81"/>
            <p:cNvSpPr/>
            <p:nvPr/>
          </p:nvSpPr>
          <p:spPr>
            <a:xfrm>
              <a:off x="457200" y="3079491"/>
              <a:ext cx="1257300" cy="1148502"/>
            </a:xfrm>
            <a:prstGeom prst="rect">
              <a:avLst/>
            </a:prstGeom>
            <a:noFill/>
            <a:ln w="19050" cap="flat" cmpd="sng" algn="ctr">
              <a:solidFill>
                <a:schemeClr val="accent1"/>
              </a:solidFill>
              <a:prstDash val="solid"/>
              <a:miter lim="800000"/>
            </a:ln>
            <a:effectLst/>
          </p:spPr>
          <p:txBody>
            <a:bodyPr anchor="ctr"/>
            <a:lstStyle/>
            <a:p>
              <a:pPr algn="ctr" defTabSz="522566">
                <a:defRPr/>
              </a:pPr>
              <a:endParaRPr lang="zh-CN" altLang="en-US" sz="1029" kern="0">
                <a:solidFill>
                  <a:prstClr val="white"/>
                </a:solidFill>
                <a:latin typeface="Calibri" panose="020F0502020204030204"/>
                <a:ea typeface="宋体"/>
              </a:endParaRPr>
            </a:p>
          </p:txBody>
        </p:sp>
        <p:sp>
          <p:nvSpPr>
            <p:cNvPr id="83" name="淘宝店chenying0907 82"/>
            <p:cNvSpPr/>
            <p:nvPr/>
          </p:nvSpPr>
          <p:spPr>
            <a:xfrm>
              <a:off x="457200" y="4320127"/>
              <a:ext cx="1257300" cy="209685"/>
            </a:xfrm>
            <a:prstGeom prst="rect">
              <a:avLst/>
            </a:prstGeom>
            <a:noFill/>
            <a:ln w="19050" cap="flat" cmpd="sng" algn="ctr">
              <a:solidFill>
                <a:schemeClr val="accent1"/>
              </a:solidFill>
              <a:prstDash val="solid"/>
              <a:miter lim="800000"/>
            </a:ln>
            <a:effectLst/>
          </p:spPr>
          <p:txBody>
            <a:bodyPr anchor="ctr"/>
            <a:lstStyle/>
            <a:p>
              <a:pPr algn="ctr" defTabSz="522566">
                <a:defRPr/>
              </a:pPr>
              <a:endParaRPr lang="zh-CN" altLang="en-US" sz="1029" kern="0">
                <a:solidFill>
                  <a:prstClr val="white"/>
                </a:solidFill>
                <a:latin typeface="Calibri" panose="020F0502020204030204"/>
                <a:ea typeface="宋体"/>
              </a:endParaRPr>
            </a:p>
          </p:txBody>
        </p:sp>
      </p:grpSp>
      <p:sp>
        <p:nvSpPr>
          <p:cNvPr id="96" name="淘宝店chenying0907 95"/>
          <p:cNvSpPr/>
          <p:nvPr/>
        </p:nvSpPr>
        <p:spPr>
          <a:xfrm>
            <a:off x="2159031" y="2472505"/>
            <a:ext cx="2296288" cy="828333"/>
          </a:xfrm>
          <a:prstGeom prst="rect">
            <a:avLst/>
          </a:prstGeom>
          <a:noFill/>
          <a:ln w="19050" cap="flat" cmpd="sng" algn="ctr">
            <a:noFill/>
            <a:prstDash val="solid"/>
            <a:miter lim="800000"/>
          </a:ln>
          <a:effectLst/>
        </p:spPr>
        <p:txBody>
          <a:bodyPr anchor="ctr"/>
          <a:lstStyle/>
          <a:p>
            <a:pPr algn="ctr" defTabSz="522566">
              <a:defRPr/>
            </a:pPr>
            <a:endParaRPr lang="zh-CN" altLang="en-US" sz="1029" kern="0">
              <a:solidFill>
                <a:prstClr val="white"/>
              </a:solidFill>
              <a:latin typeface="Calibri" panose="020F0502020204030204"/>
              <a:ea typeface="宋体"/>
            </a:endParaRPr>
          </a:p>
        </p:txBody>
      </p:sp>
      <p:sp>
        <p:nvSpPr>
          <p:cNvPr id="97" name="淘宝店chenying0907 2052"/>
          <p:cNvSpPr txBox="1">
            <a:spLocks noChangeArrowheads="1"/>
          </p:cNvSpPr>
          <p:nvPr/>
        </p:nvSpPr>
        <p:spPr bwMode="auto">
          <a:xfrm flipH="1">
            <a:off x="2090078" y="2553816"/>
            <a:ext cx="1167650" cy="268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pPr>
            <a:r>
              <a:rPr lang="zh-CN" altLang="en-US" sz="1143">
                <a:solidFill>
                  <a:schemeClr val="accent1"/>
                </a:solidFill>
                <a:latin typeface="微软雅黑" pitchFamily="34" charset="-122"/>
                <a:ea typeface="微软雅黑" pitchFamily="34" charset="-122"/>
              </a:rPr>
              <a:t>添加您的标题</a:t>
            </a:r>
            <a:endParaRPr lang="zh-CN" altLang="en-US" sz="1829">
              <a:solidFill>
                <a:schemeClr val="accent1"/>
              </a:solidFill>
              <a:latin typeface="微软雅黑" pitchFamily="34" charset="-122"/>
              <a:ea typeface="微软雅黑" pitchFamily="34" charset="-122"/>
            </a:endParaRPr>
          </a:p>
        </p:txBody>
      </p:sp>
      <p:sp>
        <p:nvSpPr>
          <p:cNvPr id="98" name="淘宝店chenying0907 2053"/>
          <p:cNvSpPr txBox="1">
            <a:spLocks noChangeArrowheads="1"/>
          </p:cNvSpPr>
          <p:nvPr/>
        </p:nvSpPr>
        <p:spPr bwMode="auto">
          <a:xfrm flipH="1">
            <a:off x="2171729" y="2767024"/>
            <a:ext cx="2283638" cy="58467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defTabSz="522566">
              <a:lnSpc>
                <a:spcPct val="100000"/>
              </a:lnSpc>
              <a:spcBef>
                <a:spcPct val="0"/>
              </a:spcBef>
              <a:buNone/>
            </a:pPr>
            <a:r>
              <a:rPr lang="zh-CN" altLang="en-US" sz="800">
                <a:solidFill>
                  <a:schemeClr val="tx1">
                    <a:lumMod val="50000"/>
                    <a:lumOff val="50000"/>
                  </a:schemeClr>
                </a:solidFill>
                <a:latin typeface="微软雅黑" pitchFamily="34" charset="-122"/>
                <a:ea typeface="微软雅黑" pitchFamily="34" charset="-122"/>
              </a:rPr>
              <a:t>我曾经欣赏过生命绚丽，也曾经低迷于生命价值的暗淡。在我的生命里似有似无的缺少了一种最安和的色彩，而这种色彩，非后天所能弥补</a:t>
            </a:r>
            <a:r>
              <a:rPr lang="en-US" altLang="zh-CN" sz="800">
                <a:solidFill>
                  <a:schemeClr val="tx1">
                    <a:lumMod val="50000"/>
                    <a:lumOff val="50000"/>
                  </a:schemeClr>
                </a:solidFill>
                <a:latin typeface="微软雅黑" pitchFamily="34" charset="-122"/>
                <a:ea typeface="微软雅黑" pitchFamily="34" charset="-122"/>
              </a:rPr>
              <a:t>.</a:t>
            </a:r>
            <a:endParaRPr lang="zh-CN" altLang="en-US" sz="800" u="sng">
              <a:solidFill>
                <a:schemeClr val="tx1">
                  <a:lumMod val="50000"/>
                  <a:lumOff val="50000"/>
                </a:schemeClr>
              </a:solidFill>
              <a:latin typeface="微软雅黑" pitchFamily="34" charset="-122"/>
              <a:ea typeface="微软雅黑" pitchFamily="34" charset="-122"/>
            </a:endParaRPr>
          </a:p>
        </p:txBody>
      </p:sp>
      <p:sp>
        <p:nvSpPr>
          <p:cNvPr id="99" name="淘宝店chenying0907 98"/>
          <p:cNvSpPr/>
          <p:nvPr/>
        </p:nvSpPr>
        <p:spPr>
          <a:xfrm>
            <a:off x="2159031" y="3419691"/>
            <a:ext cx="2296288" cy="828333"/>
          </a:xfrm>
          <a:prstGeom prst="rect">
            <a:avLst/>
          </a:prstGeom>
          <a:noFill/>
          <a:ln w="19050" cap="flat" cmpd="sng" algn="ctr">
            <a:noFill/>
            <a:prstDash val="solid"/>
            <a:miter lim="800000"/>
          </a:ln>
          <a:effectLst/>
        </p:spPr>
        <p:txBody>
          <a:bodyPr anchor="ctr"/>
          <a:lstStyle/>
          <a:p>
            <a:pPr algn="ctr" defTabSz="522566">
              <a:defRPr/>
            </a:pPr>
            <a:endParaRPr lang="zh-CN" altLang="en-US" sz="1029" kern="0">
              <a:solidFill>
                <a:prstClr val="white"/>
              </a:solidFill>
              <a:latin typeface="Calibri" panose="020F0502020204030204"/>
              <a:ea typeface="宋体"/>
            </a:endParaRPr>
          </a:p>
        </p:txBody>
      </p:sp>
      <p:sp>
        <p:nvSpPr>
          <p:cNvPr id="100" name="淘宝店chenying0907 2068"/>
          <p:cNvSpPr txBox="1">
            <a:spLocks noChangeArrowheads="1"/>
          </p:cNvSpPr>
          <p:nvPr/>
        </p:nvSpPr>
        <p:spPr bwMode="auto">
          <a:xfrm flipH="1">
            <a:off x="2090078" y="3501002"/>
            <a:ext cx="1167650" cy="268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pPr>
            <a:r>
              <a:rPr lang="zh-CN" altLang="en-US" sz="1143" dirty="0">
                <a:solidFill>
                  <a:schemeClr val="accent1"/>
                </a:solidFill>
                <a:latin typeface="微软雅黑" pitchFamily="34" charset="-122"/>
                <a:ea typeface="微软雅黑" pitchFamily="34" charset="-122"/>
              </a:rPr>
              <a:t>添加您的标题</a:t>
            </a:r>
            <a:endParaRPr lang="zh-CN" altLang="en-US" sz="1829" dirty="0">
              <a:solidFill>
                <a:schemeClr val="accent1"/>
              </a:solidFill>
              <a:latin typeface="微软雅黑" pitchFamily="34" charset="-122"/>
              <a:ea typeface="微软雅黑" pitchFamily="34" charset="-122"/>
            </a:endParaRPr>
          </a:p>
        </p:txBody>
      </p:sp>
      <p:sp>
        <p:nvSpPr>
          <p:cNvPr id="101" name="淘宝店chenying0907 2069"/>
          <p:cNvSpPr txBox="1">
            <a:spLocks noChangeArrowheads="1"/>
          </p:cNvSpPr>
          <p:nvPr/>
        </p:nvSpPr>
        <p:spPr bwMode="auto">
          <a:xfrm flipH="1">
            <a:off x="2171729" y="3714209"/>
            <a:ext cx="2283638" cy="584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defTabSz="522566">
              <a:lnSpc>
                <a:spcPct val="100000"/>
              </a:lnSpc>
              <a:spcBef>
                <a:spcPct val="0"/>
              </a:spcBef>
              <a:buNone/>
            </a:pPr>
            <a:r>
              <a:rPr lang="zh-CN" altLang="en-US" sz="800">
                <a:solidFill>
                  <a:schemeClr val="tx1">
                    <a:lumMod val="50000"/>
                    <a:lumOff val="50000"/>
                  </a:schemeClr>
                </a:solidFill>
                <a:latin typeface="微软雅黑" pitchFamily="34" charset="-122"/>
                <a:ea typeface="微软雅黑" pitchFamily="34" charset="-122"/>
              </a:rPr>
              <a:t>我曾经欣赏过生命绚丽，也曾经低迷于生命价值的暗淡。在我的生命里似有似无的缺少了一种最安和的色彩，而这种色彩，非后天所能弥补</a:t>
            </a:r>
            <a:r>
              <a:rPr lang="en-US" altLang="zh-CN" sz="800">
                <a:solidFill>
                  <a:schemeClr val="tx1">
                    <a:lumMod val="50000"/>
                    <a:lumOff val="50000"/>
                  </a:schemeClr>
                </a:solidFill>
                <a:latin typeface="微软雅黑" pitchFamily="34" charset="-122"/>
                <a:ea typeface="微软雅黑" pitchFamily="34" charset="-122"/>
              </a:rPr>
              <a:t>.</a:t>
            </a:r>
            <a:endParaRPr lang="zh-CN" altLang="en-US" sz="800" u="sng">
              <a:solidFill>
                <a:schemeClr val="tx1">
                  <a:lumMod val="50000"/>
                  <a:lumOff val="50000"/>
                </a:schemeClr>
              </a:solidFill>
              <a:latin typeface="微软雅黑" pitchFamily="34" charset="-122"/>
              <a:ea typeface="微软雅黑" pitchFamily="34" charset="-122"/>
            </a:endParaRPr>
          </a:p>
        </p:txBody>
      </p:sp>
      <p:grpSp>
        <p:nvGrpSpPr>
          <p:cNvPr id="6" name="淘宝店chenying0907 101"/>
          <p:cNvGrpSpPr>
            <a:grpSpLocks/>
          </p:cNvGrpSpPr>
          <p:nvPr/>
        </p:nvGrpSpPr>
        <p:grpSpPr bwMode="auto">
          <a:xfrm>
            <a:off x="1377874" y="3419691"/>
            <a:ext cx="718554" cy="828333"/>
            <a:chOff x="457200" y="4736395"/>
            <a:chExt cx="1257300" cy="1450321"/>
          </a:xfrm>
        </p:grpSpPr>
        <p:sp>
          <p:nvSpPr>
            <p:cNvPr id="103" name="淘宝店chenying0907 102"/>
            <p:cNvSpPr/>
            <p:nvPr/>
          </p:nvSpPr>
          <p:spPr>
            <a:xfrm>
              <a:off x="457200" y="4736395"/>
              <a:ext cx="1257300" cy="1148502"/>
            </a:xfrm>
            <a:prstGeom prst="rect">
              <a:avLst/>
            </a:prstGeom>
            <a:noFill/>
            <a:ln w="19050" cap="flat" cmpd="sng" algn="ctr">
              <a:solidFill>
                <a:schemeClr val="accent1"/>
              </a:solidFill>
              <a:prstDash val="solid"/>
              <a:miter lim="800000"/>
            </a:ln>
            <a:effectLst/>
          </p:spPr>
          <p:txBody>
            <a:bodyPr anchor="ctr"/>
            <a:lstStyle/>
            <a:p>
              <a:pPr algn="ctr" defTabSz="522566">
                <a:defRPr/>
              </a:pPr>
              <a:endParaRPr lang="zh-CN" altLang="en-US" sz="1029" kern="0">
                <a:solidFill>
                  <a:prstClr val="white"/>
                </a:solidFill>
                <a:latin typeface="Calibri" panose="020F0502020204030204"/>
                <a:ea typeface="宋体"/>
              </a:endParaRPr>
            </a:p>
          </p:txBody>
        </p:sp>
        <p:sp>
          <p:nvSpPr>
            <p:cNvPr id="104" name="淘宝店chenying0907 103"/>
            <p:cNvSpPr/>
            <p:nvPr/>
          </p:nvSpPr>
          <p:spPr>
            <a:xfrm>
              <a:off x="457200" y="5977031"/>
              <a:ext cx="1257300" cy="209685"/>
            </a:xfrm>
            <a:prstGeom prst="rect">
              <a:avLst/>
            </a:prstGeom>
            <a:noFill/>
            <a:ln w="19050" cap="flat" cmpd="sng" algn="ctr">
              <a:solidFill>
                <a:schemeClr val="accent1"/>
              </a:solidFill>
              <a:prstDash val="solid"/>
              <a:miter lim="800000"/>
            </a:ln>
            <a:effectLst/>
          </p:spPr>
          <p:txBody>
            <a:bodyPr anchor="ctr"/>
            <a:lstStyle/>
            <a:p>
              <a:pPr algn="ctr" defTabSz="522566">
                <a:defRPr/>
              </a:pPr>
              <a:endParaRPr lang="zh-CN" altLang="en-US" sz="1029" kern="0">
                <a:solidFill>
                  <a:prstClr val="white"/>
                </a:solidFill>
                <a:latin typeface="Calibri" panose="020F0502020204030204"/>
                <a:ea typeface="宋体"/>
              </a:endParaRPr>
            </a:p>
          </p:txBody>
        </p:sp>
        <p:grpSp>
          <p:nvGrpSpPr>
            <p:cNvPr id="7" name="淘宝店chenying0907 2083"/>
            <p:cNvGrpSpPr>
              <a:grpSpLocks/>
            </p:cNvGrpSpPr>
            <p:nvPr/>
          </p:nvGrpSpPr>
          <p:grpSpPr bwMode="auto">
            <a:xfrm>
              <a:off x="860425" y="4989142"/>
              <a:ext cx="450850" cy="690562"/>
              <a:chOff x="2673351" y="-974725"/>
              <a:chExt cx="450850" cy="690562"/>
            </a:xfrm>
          </p:grpSpPr>
          <p:sp>
            <p:nvSpPr>
              <p:cNvPr id="106" name="Line 536"/>
              <p:cNvSpPr>
                <a:spLocks noChangeShapeType="1"/>
              </p:cNvSpPr>
              <p:nvPr/>
            </p:nvSpPr>
            <p:spPr bwMode="auto">
              <a:xfrm flipH="1">
                <a:off x="2794001" y="-463550"/>
                <a:ext cx="209550" cy="0"/>
              </a:xfrm>
              <a:prstGeom prst="line">
                <a:avLst/>
              </a:prstGeom>
              <a:noFill/>
              <a:ln w="30163" cap="rnd">
                <a:solidFill>
                  <a:schemeClr val="accent1"/>
                </a:solidFill>
                <a:round/>
                <a:headEnd/>
                <a:tailEnd/>
              </a:ln>
              <a:extLst>
                <a:ext uri="{909E8E84-426E-40DD-AFC4-6F175D3DCCD1}">
                  <a14:hiddenFill xmlns:a14="http://schemas.microsoft.com/office/drawing/2010/main">
                    <a:noFill/>
                  </a14:hiddenFill>
                </a:ext>
              </a:extLst>
            </p:spPr>
            <p:txBody>
              <a:bodyPr/>
              <a:lstStyle/>
              <a:p>
                <a:pPr defTabSz="522566" eaLnBrk="0" hangingPunct="0">
                  <a:defRPr/>
                </a:pPr>
                <a:endParaRPr lang="zh-CN" altLang="en-US" sz="1029" kern="0">
                  <a:solidFill>
                    <a:prstClr val="black"/>
                  </a:solidFill>
                </a:endParaRPr>
              </a:p>
            </p:txBody>
          </p:sp>
          <p:sp>
            <p:nvSpPr>
              <p:cNvPr id="107" name="淘宝店chenying0907 537"/>
              <p:cNvSpPr>
                <a:spLocks/>
              </p:cNvSpPr>
              <p:nvPr/>
            </p:nvSpPr>
            <p:spPr bwMode="auto">
              <a:xfrm>
                <a:off x="2822576" y="-344488"/>
                <a:ext cx="150813" cy="60325"/>
              </a:xfrm>
              <a:custGeom>
                <a:avLst/>
                <a:gdLst>
                  <a:gd name="T0" fmla="*/ 0 w 40"/>
                  <a:gd name="T1" fmla="*/ 0 h 16"/>
                  <a:gd name="T2" fmla="*/ 0 w 40"/>
                  <a:gd name="T3" fmla="*/ 113723936 h 16"/>
                  <a:gd name="T4" fmla="*/ 113724313 w 40"/>
                  <a:gd name="T5" fmla="*/ 227444102 h 16"/>
                  <a:gd name="T6" fmla="*/ 454889711 w 40"/>
                  <a:gd name="T7" fmla="*/ 227444102 h 16"/>
                  <a:gd name="T8" fmla="*/ 568614024 w 40"/>
                  <a:gd name="T9" fmla="*/ 113723936 h 16"/>
                  <a:gd name="T10" fmla="*/ 568614024 w 40"/>
                  <a:gd name="T11" fmla="*/ 0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 h="16">
                    <a:moveTo>
                      <a:pt x="0" y="0"/>
                    </a:moveTo>
                    <a:cubicBezTo>
                      <a:pt x="0" y="8"/>
                      <a:pt x="0" y="8"/>
                      <a:pt x="0" y="8"/>
                    </a:cubicBezTo>
                    <a:cubicBezTo>
                      <a:pt x="0" y="12"/>
                      <a:pt x="4" y="16"/>
                      <a:pt x="8" y="16"/>
                    </a:cubicBezTo>
                    <a:cubicBezTo>
                      <a:pt x="32" y="16"/>
                      <a:pt x="32" y="16"/>
                      <a:pt x="32" y="16"/>
                    </a:cubicBezTo>
                    <a:cubicBezTo>
                      <a:pt x="37" y="16"/>
                      <a:pt x="40" y="12"/>
                      <a:pt x="40" y="8"/>
                    </a:cubicBezTo>
                    <a:cubicBezTo>
                      <a:pt x="40" y="0"/>
                      <a:pt x="40" y="0"/>
                      <a:pt x="40" y="0"/>
                    </a:cubicBezTo>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defTabSz="522566" eaLnBrk="0" hangingPunct="0">
                  <a:defRPr/>
                </a:pPr>
                <a:endParaRPr lang="zh-CN" altLang="en-US" sz="1029" kern="0">
                  <a:solidFill>
                    <a:prstClr val="black"/>
                  </a:solidFill>
                </a:endParaRPr>
              </a:p>
            </p:txBody>
          </p:sp>
          <p:sp>
            <p:nvSpPr>
              <p:cNvPr id="108" name="淘宝店chenying0907 538"/>
              <p:cNvSpPr>
                <a:spLocks/>
              </p:cNvSpPr>
              <p:nvPr/>
            </p:nvSpPr>
            <p:spPr bwMode="auto">
              <a:xfrm>
                <a:off x="2673351" y="-974725"/>
                <a:ext cx="450850" cy="630238"/>
              </a:xfrm>
              <a:custGeom>
                <a:avLst/>
                <a:gdLst>
                  <a:gd name="T0" fmla="*/ 451702858 w 120"/>
                  <a:gd name="T1" fmla="*/ 2026530289 h 168"/>
                  <a:gd name="T2" fmla="*/ 0 w 120"/>
                  <a:gd name="T3" fmla="*/ 844387620 h 168"/>
                  <a:gd name="T4" fmla="*/ 846940510 w 120"/>
                  <a:gd name="T5" fmla="*/ 0 h 168"/>
                  <a:gd name="T6" fmla="*/ 1693881021 w 120"/>
                  <a:gd name="T7" fmla="*/ 844387620 h 168"/>
                  <a:gd name="T8" fmla="*/ 1242178163 w 120"/>
                  <a:gd name="T9" fmla="*/ 2026530289 h 168"/>
                  <a:gd name="T10" fmla="*/ 1242178163 w 120"/>
                  <a:gd name="T11" fmla="*/ 2147483646 h 168"/>
                  <a:gd name="T12" fmla="*/ 451702858 w 120"/>
                  <a:gd name="T13" fmla="*/ 2147483646 h 168"/>
                  <a:gd name="T14" fmla="*/ 451702858 w 120"/>
                  <a:gd name="T15" fmla="*/ 2026530289 h 16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0" h="168">
                    <a:moveTo>
                      <a:pt x="32" y="144"/>
                    </a:moveTo>
                    <a:cubicBezTo>
                      <a:pt x="32" y="120"/>
                      <a:pt x="0" y="93"/>
                      <a:pt x="0" y="60"/>
                    </a:cubicBezTo>
                    <a:cubicBezTo>
                      <a:pt x="0" y="26"/>
                      <a:pt x="27" y="0"/>
                      <a:pt x="60" y="0"/>
                    </a:cubicBezTo>
                    <a:cubicBezTo>
                      <a:pt x="93" y="0"/>
                      <a:pt x="120" y="26"/>
                      <a:pt x="120" y="60"/>
                    </a:cubicBezTo>
                    <a:cubicBezTo>
                      <a:pt x="120" y="93"/>
                      <a:pt x="88" y="120"/>
                      <a:pt x="88" y="144"/>
                    </a:cubicBezTo>
                    <a:cubicBezTo>
                      <a:pt x="88" y="168"/>
                      <a:pt x="88" y="168"/>
                      <a:pt x="88" y="168"/>
                    </a:cubicBezTo>
                    <a:cubicBezTo>
                      <a:pt x="32" y="168"/>
                      <a:pt x="32" y="168"/>
                      <a:pt x="32" y="168"/>
                    </a:cubicBezTo>
                    <a:cubicBezTo>
                      <a:pt x="32" y="144"/>
                      <a:pt x="32" y="144"/>
                      <a:pt x="32" y="144"/>
                    </a:cubicBezTo>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defTabSz="522566" eaLnBrk="0" hangingPunct="0">
                  <a:defRPr/>
                </a:pPr>
                <a:endParaRPr lang="zh-CN" altLang="en-US" sz="1029" kern="0">
                  <a:solidFill>
                    <a:prstClr val="black"/>
                  </a:solidFill>
                </a:endParaRPr>
              </a:p>
            </p:txBody>
          </p:sp>
          <p:sp>
            <p:nvSpPr>
              <p:cNvPr id="109" name="淘宝店chenying0907 539"/>
              <p:cNvSpPr>
                <a:spLocks/>
              </p:cNvSpPr>
              <p:nvPr/>
            </p:nvSpPr>
            <p:spPr bwMode="auto">
              <a:xfrm>
                <a:off x="2763838" y="-884238"/>
                <a:ext cx="119063" cy="269875"/>
              </a:xfrm>
              <a:custGeom>
                <a:avLst/>
                <a:gdLst>
                  <a:gd name="T0" fmla="*/ 442999937 w 32"/>
                  <a:gd name="T1" fmla="*/ 0 h 72"/>
                  <a:gd name="T2" fmla="*/ 0 w 32"/>
                  <a:gd name="T3" fmla="*/ 505783233 h 72"/>
                  <a:gd name="T4" fmla="*/ 221501829 w 32"/>
                  <a:gd name="T5" fmla="*/ 1011562717 h 72"/>
                  <a:gd name="T6" fmla="*/ 0 60000 65536"/>
                  <a:gd name="T7" fmla="*/ 0 60000 65536"/>
                  <a:gd name="T8" fmla="*/ 0 60000 65536"/>
                </a:gdLst>
                <a:ahLst/>
                <a:cxnLst>
                  <a:cxn ang="T6">
                    <a:pos x="T0" y="T1"/>
                  </a:cxn>
                  <a:cxn ang="T7">
                    <a:pos x="T2" y="T3"/>
                  </a:cxn>
                  <a:cxn ang="T8">
                    <a:pos x="T4" y="T5"/>
                  </a:cxn>
                </a:cxnLst>
                <a:rect l="0" t="0" r="r" b="b"/>
                <a:pathLst>
                  <a:path w="32" h="72">
                    <a:moveTo>
                      <a:pt x="32" y="0"/>
                    </a:moveTo>
                    <a:cubicBezTo>
                      <a:pt x="14" y="2"/>
                      <a:pt x="0" y="17"/>
                      <a:pt x="0" y="36"/>
                    </a:cubicBezTo>
                    <a:cubicBezTo>
                      <a:pt x="0" y="46"/>
                      <a:pt x="10" y="61"/>
                      <a:pt x="16" y="72"/>
                    </a:cubicBezTo>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defTabSz="522566" eaLnBrk="0" hangingPunct="0">
                  <a:defRPr/>
                </a:pPr>
                <a:endParaRPr lang="zh-CN" altLang="en-US" sz="1029" kern="0">
                  <a:solidFill>
                    <a:prstClr val="black"/>
                  </a:solidFill>
                </a:endParaRPr>
              </a:p>
            </p:txBody>
          </p:sp>
        </p:grpSp>
      </p:grpSp>
    </p:spTree>
    <p:extLst>
      <p:ext uri="{BB962C8B-B14F-4D97-AF65-F5344CB8AC3E}">
        <p14:creationId xmlns:p14="http://schemas.microsoft.com/office/powerpoint/2010/main" val="1545999369"/>
      </p:ext>
    </p:extLst>
  </p:cSld>
  <p:clrMapOvr>
    <a:masterClrMapping/>
  </p:clrMapOvr>
  <mc:AlternateContent xmlns:mc="http://schemas.openxmlformats.org/markup-compatibility/2006" xmlns:p14="http://schemas.microsoft.com/office/powerpoint/2010/main">
    <mc:Choice Requires="p14">
      <p:transition p14:dur="100" advClick="0" advTm="0">
        <p:cut/>
      </p:transition>
    </mc:Choice>
    <mc:Fallback xmlns="">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77"/>
                                        </p:tgtEl>
                                        <p:attrNameLst>
                                          <p:attrName>style.visibility</p:attrName>
                                        </p:attrNameLst>
                                      </p:cBhvr>
                                      <p:to>
                                        <p:strVal val="visible"/>
                                      </p:to>
                                    </p:set>
                                    <p:animEffect transition="in" filter="wipe(left)">
                                      <p:cBhvr>
                                        <p:cTn id="24" dur="500"/>
                                        <p:tgtEl>
                                          <p:spTgt spid="7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78"/>
                                        </p:tgtEl>
                                        <p:attrNameLst>
                                          <p:attrName>style.visibility</p:attrName>
                                        </p:attrNameLst>
                                      </p:cBhvr>
                                      <p:to>
                                        <p:strVal val="visible"/>
                                      </p:to>
                                    </p:set>
                                    <p:animEffect transition="in" filter="wipe(left)">
                                      <p:cBhvr>
                                        <p:cTn id="27" dur="500"/>
                                        <p:tgtEl>
                                          <p:spTgt spid="7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79"/>
                                        </p:tgtEl>
                                        <p:attrNameLst>
                                          <p:attrName>style.visibility</p:attrName>
                                        </p:attrNameLst>
                                      </p:cBhvr>
                                      <p:to>
                                        <p:strVal val="visible"/>
                                      </p:to>
                                    </p:set>
                                    <p:animEffect transition="in" filter="wipe(left)">
                                      <p:cBhvr>
                                        <p:cTn id="30" dur="500"/>
                                        <p:tgtEl>
                                          <p:spTgt spid="79"/>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wipe(left)">
                                      <p:cBhvr>
                                        <p:cTn id="33" dur="500"/>
                                        <p:tgtEl>
                                          <p:spTgt spid="97"/>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98"/>
                                        </p:tgtEl>
                                        <p:attrNameLst>
                                          <p:attrName>style.visibility</p:attrName>
                                        </p:attrNameLst>
                                      </p:cBhvr>
                                      <p:to>
                                        <p:strVal val="visible"/>
                                      </p:to>
                                    </p:set>
                                    <p:animEffect transition="in" filter="wipe(left)">
                                      <p:cBhvr>
                                        <p:cTn id="36" dur="500"/>
                                        <p:tgtEl>
                                          <p:spTgt spid="9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96"/>
                                        </p:tgtEl>
                                        <p:attrNameLst>
                                          <p:attrName>style.visibility</p:attrName>
                                        </p:attrNameLst>
                                      </p:cBhvr>
                                      <p:to>
                                        <p:strVal val="visible"/>
                                      </p:to>
                                    </p:set>
                                    <p:animEffect transition="in" filter="wipe(left)">
                                      <p:cBhvr>
                                        <p:cTn id="39" dur="500"/>
                                        <p:tgtEl>
                                          <p:spTgt spid="96"/>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00"/>
                                        </p:tgtEl>
                                        <p:attrNameLst>
                                          <p:attrName>style.visibility</p:attrName>
                                        </p:attrNameLst>
                                      </p:cBhvr>
                                      <p:to>
                                        <p:strVal val="visible"/>
                                      </p:to>
                                    </p:set>
                                    <p:animEffect transition="in" filter="wipe(left)">
                                      <p:cBhvr>
                                        <p:cTn id="42" dur="500"/>
                                        <p:tgtEl>
                                          <p:spTgt spid="10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01"/>
                                        </p:tgtEl>
                                        <p:attrNameLst>
                                          <p:attrName>style.visibility</p:attrName>
                                        </p:attrNameLst>
                                      </p:cBhvr>
                                      <p:to>
                                        <p:strVal val="visible"/>
                                      </p:to>
                                    </p:set>
                                    <p:animEffect transition="in" filter="wipe(left)">
                                      <p:cBhvr>
                                        <p:cTn id="45" dur="500"/>
                                        <p:tgtEl>
                                          <p:spTgt spid="101"/>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99"/>
                                        </p:tgtEl>
                                        <p:attrNameLst>
                                          <p:attrName>style.visibility</p:attrName>
                                        </p:attrNameLst>
                                      </p:cBhvr>
                                      <p:to>
                                        <p:strVal val="visible"/>
                                      </p:to>
                                    </p:set>
                                    <p:animEffect transition="in" filter="wipe(left)">
                                      <p:cBhvr>
                                        <p:cTn id="48" dur="500"/>
                                        <p:tgtEl>
                                          <p:spTgt spid="99"/>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p:cTn id="53" dur="500" fill="hold"/>
                                        <p:tgtEl>
                                          <p:spTgt spid="61"/>
                                        </p:tgtEl>
                                        <p:attrNameLst>
                                          <p:attrName>ppt_w</p:attrName>
                                        </p:attrNameLst>
                                      </p:cBhvr>
                                      <p:tavLst>
                                        <p:tav tm="0">
                                          <p:val>
                                            <p:fltVal val="0"/>
                                          </p:val>
                                        </p:tav>
                                        <p:tav tm="100000">
                                          <p:val>
                                            <p:strVal val="#ppt_w"/>
                                          </p:val>
                                        </p:tav>
                                      </p:tavLst>
                                    </p:anim>
                                    <p:anim calcmode="lin" valueType="num">
                                      <p:cBhvr>
                                        <p:cTn id="54" dur="500" fill="hold"/>
                                        <p:tgtEl>
                                          <p:spTgt spid="61"/>
                                        </p:tgtEl>
                                        <p:attrNameLst>
                                          <p:attrName>ppt_h</p:attrName>
                                        </p:attrNameLst>
                                      </p:cBhvr>
                                      <p:tavLst>
                                        <p:tav tm="0">
                                          <p:val>
                                            <p:fltVal val="0"/>
                                          </p:val>
                                        </p:tav>
                                        <p:tav tm="100000">
                                          <p:val>
                                            <p:strVal val="#ppt_h"/>
                                          </p:val>
                                        </p:tav>
                                      </p:tavLst>
                                    </p:anim>
                                    <p:animEffect transition="in" filter="fade">
                                      <p:cBhvr>
                                        <p:cTn id="55" dur="500"/>
                                        <p:tgtEl>
                                          <p:spTgt spid="61"/>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62"/>
                                        </p:tgtEl>
                                        <p:attrNameLst>
                                          <p:attrName>style.visibility</p:attrName>
                                        </p:attrNameLst>
                                      </p:cBhvr>
                                      <p:to>
                                        <p:strVal val="visible"/>
                                      </p:to>
                                    </p:set>
                                    <p:animEffect transition="in" filter="wipe(down)">
                                      <p:cBhvr>
                                        <p:cTn id="60" dur="500"/>
                                        <p:tgtEl>
                                          <p:spTgt spid="62"/>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63"/>
                                        </p:tgtEl>
                                        <p:attrNameLst>
                                          <p:attrName>style.visibility</p:attrName>
                                        </p:attrNameLst>
                                      </p:cBhvr>
                                      <p:to>
                                        <p:strVal val="visible"/>
                                      </p:to>
                                    </p:set>
                                    <p:animEffect transition="in" filter="fade">
                                      <p:cBhvr>
                                        <p:cTn id="65"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p:bldP spid="77" grpId="0" animBg="1"/>
      <p:bldP spid="78" grpId="0"/>
      <p:bldP spid="79" grpId="0"/>
      <p:bldP spid="96" grpId="0" animBg="1"/>
      <p:bldP spid="97" grpId="0"/>
      <p:bldP spid="98" grpId="0"/>
      <p:bldP spid="99" grpId="0" animBg="1"/>
      <p:bldP spid="100" grpId="0"/>
      <p:bldP spid="10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791088" y="1678735"/>
            <a:ext cx="2152140" cy="609398"/>
          </a:xfrm>
          <a:prstGeom prst="rect">
            <a:avLst/>
          </a:prstGeom>
          <a:noFill/>
        </p:spPr>
        <p:txBody>
          <a:bodyPr wrap="square" lIns="68580" tIns="34290" rIns="68580" bIns="34290"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4" name="TextBox 23"/>
          <p:cNvSpPr txBox="1"/>
          <p:nvPr/>
        </p:nvSpPr>
        <p:spPr>
          <a:xfrm>
            <a:off x="6300417" y="1678735"/>
            <a:ext cx="2152140" cy="609398"/>
          </a:xfrm>
          <a:prstGeom prst="rect">
            <a:avLst/>
          </a:prstGeom>
          <a:noFill/>
        </p:spPr>
        <p:txBody>
          <a:bodyPr wrap="square" lIns="68580" tIns="34290" rIns="68580" bIns="34290"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5" name="TextBox 24"/>
          <p:cNvSpPr txBox="1"/>
          <p:nvPr/>
        </p:nvSpPr>
        <p:spPr>
          <a:xfrm>
            <a:off x="791088" y="3236703"/>
            <a:ext cx="2152140" cy="609398"/>
          </a:xfrm>
          <a:prstGeom prst="rect">
            <a:avLst/>
          </a:prstGeom>
          <a:noFill/>
        </p:spPr>
        <p:txBody>
          <a:bodyPr wrap="square" lIns="68580" tIns="34290" rIns="68580" bIns="34290"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6" name="TextBox 25"/>
          <p:cNvSpPr txBox="1"/>
          <p:nvPr/>
        </p:nvSpPr>
        <p:spPr>
          <a:xfrm>
            <a:off x="6300417" y="3236703"/>
            <a:ext cx="2152140" cy="609398"/>
          </a:xfrm>
          <a:prstGeom prst="rect">
            <a:avLst/>
          </a:prstGeom>
          <a:noFill/>
        </p:spPr>
        <p:txBody>
          <a:bodyPr wrap="square" lIns="68580" tIns="34290" rIns="68580" bIns="34290"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2" name="组合 26"/>
          <p:cNvGrpSpPr/>
          <p:nvPr/>
        </p:nvGrpSpPr>
        <p:grpSpPr>
          <a:xfrm>
            <a:off x="3969791" y="2215801"/>
            <a:ext cx="567456" cy="567558"/>
            <a:chOff x="3570825" y="3196716"/>
            <a:chExt cx="756510" cy="756510"/>
          </a:xfrm>
          <a:solidFill>
            <a:schemeClr val="accent2"/>
          </a:solidFill>
          <a:effectLst/>
        </p:grpSpPr>
        <p:sp>
          <p:nvSpPr>
            <p:cNvPr id="28" name="泪滴形 27"/>
            <p:cNvSpPr/>
            <p:nvPr/>
          </p:nvSpPr>
          <p:spPr>
            <a:xfrm rot="5400000">
              <a:off x="3570825" y="3196716"/>
              <a:ext cx="756510" cy="756510"/>
            </a:xfrm>
            <a:prstGeom prst="teardrop">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rgbClr val="FFFFFF"/>
                </a:solidFill>
              </a:endParaRPr>
            </a:p>
          </p:txBody>
        </p:sp>
        <p:sp>
          <p:nvSpPr>
            <p:cNvPr id="29" name="TextBox 28"/>
            <p:cNvSpPr txBox="1"/>
            <p:nvPr/>
          </p:nvSpPr>
          <p:spPr>
            <a:xfrm>
              <a:off x="3710583" y="3328751"/>
              <a:ext cx="476993" cy="492442"/>
            </a:xfrm>
            <a:prstGeom prst="rect">
              <a:avLst/>
            </a:prstGeom>
            <a:grpFill/>
            <a:ln>
              <a:noFill/>
            </a:ln>
          </p:spPr>
          <p:txBody>
            <a:bodyPr wrap="none" rtlCol="0" anchor="ctr">
              <a:sp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A</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9"/>
          <p:cNvGrpSpPr/>
          <p:nvPr/>
        </p:nvGrpSpPr>
        <p:grpSpPr>
          <a:xfrm>
            <a:off x="4606744" y="2215801"/>
            <a:ext cx="567456" cy="567558"/>
            <a:chOff x="4419984" y="3196716"/>
            <a:chExt cx="756510" cy="756510"/>
          </a:xfrm>
          <a:solidFill>
            <a:schemeClr val="accent1"/>
          </a:solidFill>
          <a:effectLst/>
        </p:grpSpPr>
        <p:sp>
          <p:nvSpPr>
            <p:cNvPr id="31" name="泪滴形 30"/>
            <p:cNvSpPr/>
            <p:nvPr/>
          </p:nvSpPr>
          <p:spPr>
            <a:xfrm rot="10800000">
              <a:off x="4419984" y="3196716"/>
              <a:ext cx="756510" cy="756510"/>
            </a:xfrm>
            <a:prstGeom prst="teardrop">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rgbClr val="FFFFFF"/>
                </a:solidFill>
              </a:endParaRPr>
            </a:p>
          </p:txBody>
        </p:sp>
        <p:sp>
          <p:nvSpPr>
            <p:cNvPr id="32" name="TextBox 31"/>
            <p:cNvSpPr txBox="1"/>
            <p:nvPr/>
          </p:nvSpPr>
          <p:spPr>
            <a:xfrm>
              <a:off x="4570429" y="3328752"/>
              <a:ext cx="455621" cy="492442"/>
            </a:xfrm>
            <a:prstGeom prst="rect">
              <a:avLst/>
            </a:prstGeom>
            <a:grpFill/>
            <a:ln>
              <a:noFill/>
            </a:ln>
          </p:spPr>
          <p:txBody>
            <a:bodyPr wrap="none" rtlCol="0" anchor="ctr">
              <a:sp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B</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2"/>
          <p:cNvGrpSpPr/>
          <p:nvPr/>
        </p:nvGrpSpPr>
        <p:grpSpPr>
          <a:xfrm>
            <a:off x="3969791" y="2854162"/>
            <a:ext cx="567456" cy="567558"/>
            <a:chOff x="3570825" y="4047600"/>
            <a:chExt cx="756510" cy="756510"/>
          </a:xfrm>
          <a:solidFill>
            <a:schemeClr val="accent3"/>
          </a:solidFill>
          <a:effectLst/>
        </p:grpSpPr>
        <p:sp>
          <p:nvSpPr>
            <p:cNvPr id="34" name="泪滴形 33"/>
            <p:cNvSpPr/>
            <p:nvPr/>
          </p:nvSpPr>
          <p:spPr>
            <a:xfrm>
              <a:off x="3570825" y="4047600"/>
              <a:ext cx="756510" cy="756510"/>
            </a:xfrm>
            <a:prstGeom prst="teardrop">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rgbClr val="FFFFFF"/>
                </a:solidFill>
              </a:endParaRPr>
            </a:p>
          </p:txBody>
        </p:sp>
        <p:sp>
          <p:nvSpPr>
            <p:cNvPr id="35" name="TextBox 34"/>
            <p:cNvSpPr txBox="1"/>
            <p:nvPr/>
          </p:nvSpPr>
          <p:spPr>
            <a:xfrm>
              <a:off x="3722337" y="4179633"/>
              <a:ext cx="453485" cy="492442"/>
            </a:xfrm>
            <a:prstGeom prst="rect">
              <a:avLst/>
            </a:prstGeom>
            <a:grpFill/>
            <a:ln>
              <a:noFill/>
            </a:ln>
          </p:spPr>
          <p:txBody>
            <a:bodyPr wrap="none" rtlCol="0" anchor="ctr">
              <a:sp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C</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5" name="组合 36"/>
          <p:cNvGrpSpPr/>
          <p:nvPr/>
        </p:nvGrpSpPr>
        <p:grpSpPr>
          <a:xfrm>
            <a:off x="4606744" y="2854162"/>
            <a:ext cx="567456" cy="567558"/>
            <a:chOff x="4419984" y="4047600"/>
            <a:chExt cx="756510" cy="756510"/>
          </a:xfrm>
          <a:solidFill>
            <a:schemeClr val="accent4"/>
          </a:solidFill>
          <a:effectLst/>
        </p:grpSpPr>
        <p:sp>
          <p:nvSpPr>
            <p:cNvPr id="38" name="泪滴形 37"/>
            <p:cNvSpPr/>
            <p:nvPr/>
          </p:nvSpPr>
          <p:spPr>
            <a:xfrm rot="16200000">
              <a:off x="4419984" y="4047600"/>
              <a:ext cx="756510" cy="756510"/>
            </a:xfrm>
            <a:prstGeom prst="teardrop">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rgbClr val="FFFFFF"/>
                </a:solidFill>
              </a:endParaRPr>
            </a:p>
          </p:txBody>
        </p:sp>
        <p:sp>
          <p:nvSpPr>
            <p:cNvPr id="39" name="TextBox 38"/>
            <p:cNvSpPr txBox="1"/>
            <p:nvPr/>
          </p:nvSpPr>
          <p:spPr>
            <a:xfrm>
              <a:off x="4553331" y="4179633"/>
              <a:ext cx="489814" cy="492442"/>
            </a:xfrm>
            <a:prstGeom prst="rect">
              <a:avLst/>
            </a:prstGeom>
            <a:grpFill/>
            <a:ln>
              <a:noFill/>
            </a:ln>
          </p:spPr>
          <p:txBody>
            <a:bodyPr wrap="none" rtlCol="0" anchor="ctr">
              <a:sp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D</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40" name="椭圆 39"/>
          <p:cNvSpPr/>
          <p:nvPr/>
        </p:nvSpPr>
        <p:spPr>
          <a:xfrm>
            <a:off x="3129551" y="1481316"/>
            <a:ext cx="1102468" cy="1102663"/>
          </a:xfrm>
          <a:prstGeom prst="ellipse">
            <a:avLst/>
          </a:prstGeom>
          <a:solidFill>
            <a:schemeClr val="accent1"/>
          </a:solidFill>
          <a:ln w="38100">
            <a:solidFill>
              <a:schemeClr val="accent1"/>
            </a:solidFill>
          </a:ln>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a:t>
            </a:r>
          </a:p>
        </p:txBody>
      </p:sp>
      <p:sp>
        <p:nvSpPr>
          <p:cNvPr id="41" name="椭圆 40"/>
          <p:cNvSpPr/>
          <p:nvPr/>
        </p:nvSpPr>
        <p:spPr>
          <a:xfrm>
            <a:off x="4911981" y="1481316"/>
            <a:ext cx="1102468" cy="1102663"/>
          </a:xfrm>
          <a:prstGeom prst="ellipse">
            <a:avLst/>
          </a:prstGeom>
          <a:solidFill>
            <a:schemeClr val="accent2"/>
          </a:solidFill>
          <a:ln w="38100">
            <a:solidFill>
              <a:schemeClr val="accent2"/>
            </a:solidFill>
          </a:ln>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a:t>
            </a:r>
          </a:p>
        </p:txBody>
      </p:sp>
      <p:sp>
        <p:nvSpPr>
          <p:cNvPr id="42" name="椭圆 41"/>
          <p:cNvSpPr/>
          <p:nvPr/>
        </p:nvSpPr>
        <p:spPr>
          <a:xfrm>
            <a:off x="3129551" y="3036539"/>
            <a:ext cx="1102468" cy="1102663"/>
          </a:xfrm>
          <a:prstGeom prst="ellipse">
            <a:avLst/>
          </a:prstGeom>
          <a:solidFill>
            <a:schemeClr val="accent4"/>
          </a:solidFill>
          <a:ln w="38100">
            <a:solidFill>
              <a:schemeClr val="accent4"/>
            </a:solidFill>
          </a:ln>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a:t>
            </a:r>
          </a:p>
        </p:txBody>
      </p:sp>
      <p:sp>
        <p:nvSpPr>
          <p:cNvPr id="43" name="椭圆 42"/>
          <p:cNvSpPr/>
          <p:nvPr/>
        </p:nvSpPr>
        <p:spPr>
          <a:xfrm>
            <a:off x="4911981" y="3036539"/>
            <a:ext cx="1102468" cy="1102663"/>
          </a:xfrm>
          <a:prstGeom prst="ellipse">
            <a:avLst/>
          </a:prstGeom>
          <a:solidFill>
            <a:schemeClr val="accent3"/>
          </a:solidFill>
          <a:ln w="38100">
            <a:solidFill>
              <a:schemeClr val="accent3"/>
            </a:solidFill>
          </a:ln>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4202654760"/>
      </p:ext>
    </p:extLst>
  </p:cSld>
  <p:clrMapOvr>
    <a:masterClrMapping/>
  </p:clrMapOvr>
  <mc:AlternateContent xmlns:mc="http://schemas.openxmlformats.org/markup-compatibility/2006" xmlns:p14="http://schemas.microsoft.com/office/powerpoint/2010/main">
    <mc:Choice Requires="p14">
      <p:transition p14:dur="100" advClick="0" advTm="0">
        <p:cut/>
      </p:transition>
    </mc:Choice>
    <mc:Fallback xmlns="">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20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30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23" presetClass="entr" presetSubtype="16" fill="hold" grpId="0" nodeType="withEffect">
                                  <p:stCondLst>
                                    <p:cond delay="500"/>
                                  </p:stCondLst>
                                  <p:childTnLst>
                                    <p:set>
                                      <p:cBhvr>
                                        <p:cTn id="26" dur="1" fill="hold">
                                          <p:stCondLst>
                                            <p:cond delay="0"/>
                                          </p:stCondLst>
                                        </p:cTn>
                                        <p:tgtEl>
                                          <p:spTgt spid="40"/>
                                        </p:tgtEl>
                                        <p:attrNameLst>
                                          <p:attrName>style.visibility</p:attrName>
                                        </p:attrNameLst>
                                      </p:cBhvr>
                                      <p:to>
                                        <p:strVal val="visible"/>
                                      </p:to>
                                    </p:set>
                                    <p:anim calcmode="lin" valueType="num">
                                      <p:cBhvr>
                                        <p:cTn id="27" dur="300" fill="hold"/>
                                        <p:tgtEl>
                                          <p:spTgt spid="40"/>
                                        </p:tgtEl>
                                        <p:attrNameLst>
                                          <p:attrName>ppt_w</p:attrName>
                                        </p:attrNameLst>
                                      </p:cBhvr>
                                      <p:tavLst>
                                        <p:tav tm="0">
                                          <p:val>
                                            <p:fltVal val="0"/>
                                          </p:val>
                                        </p:tav>
                                        <p:tav tm="100000">
                                          <p:val>
                                            <p:strVal val="#ppt_w"/>
                                          </p:val>
                                        </p:tav>
                                      </p:tavLst>
                                    </p:anim>
                                    <p:anim calcmode="lin" valueType="num">
                                      <p:cBhvr>
                                        <p:cTn id="28" dur="300" fill="hold"/>
                                        <p:tgtEl>
                                          <p:spTgt spid="40"/>
                                        </p:tgtEl>
                                        <p:attrNameLst>
                                          <p:attrName>ppt_h</p:attrName>
                                        </p:attrNameLst>
                                      </p:cBhvr>
                                      <p:tavLst>
                                        <p:tav tm="0">
                                          <p:val>
                                            <p:fltVal val="0"/>
                                          </p:val>
                                        </p:tav>
                                        <p:tav tm="100000">
                                          <p:val>
                                            <p:strVal val="#ppt_h"/>
                                          </p:val>
                                        </p:tav>
                                      </p:tavLst>
                                    </p:anim>
                                  </p:childTnLst>
                                </p:cTn>
                              </p:par>
                              <p:par>
                                <p:cTn id="29" presetID="6" presetClass="emph" presetSubtype="0" autoRev="1" fill="hold" grpId="1" nodeType="withEffect">
                                  <p:stCondLst>
                                    <p:cond delay="750"/>
                                  </p:stCondLst>
                                  <p:childTnLst>
                                    <p:animScale>
                                      <p:cBhvr>
                                        <p:cTn id="30" dur="200" fill="hold"/>
                                        <p:tgtEl>
                                          <p:spTgt spid="40"/>
                                        </p:tgtEl>
                                      </p:cBhvr>
                                      <p:by x="110000" y="110000"/>
                                    </p:animScale>
                                  </p:childTnLst>
                                </p:cTn>
                              </p:par>
                              <p:par>
                                <p:cTn id="31" presetID="23" presetClass="entr" presetSubtype="16" fill="hold" grpId="0" nodeType="withEffect">
                                  <p:stCondLst>
                                    <p:cond delay="750"/>
                                  </p:stCondLst>
                                  <p:childTnLst>
                                    <p:set>
                                      <p:cBhvr>
                                        <p:cTn id="32" dur="1" fill="hold">
                                          <p:stCondLst>
                                            <p:cond delay="0"/>
                                          </p:stCondLst>
                                        </p:cTn>
                                        <p:tgtEl>
                                          <p:spTgt spid="41"/>
                                        </p:tgtEl>
                                        <p:attrNameLst>
                                          <p:attrName>style.visibility</p:attrName>
                                        </p:attrNameLst>
                                      </p:cBhvr>
                                      <p:to>
                                        <p:strVal val="visible"/>
                                      </p:to>
                                    </p:set>
                                    <p:anim calcmode="lin" valueType="num">
                                      <p:cBhvr>
                                        <p:cTn id="33" dur="300" fill="hold"/>
                                        <p:tgtEl>
                                          <p:spTgt spid="41"/>
                                        </p:tgtEl>
                                        <p:attrNameLst>
                                          <p:attrName>ppt_w</p:attrName>
                                        </p:attrNameLst>
                                      </p:cBhvr>
                                      <p:tavLst>
                                        <p:tav tm="0">
                                          <p:val>
                                            <p:fltVal val="0"/>
                                          </p:val>
                                        </p:tav>
                                        <p:tav tm="100000">
                                          <p:val>
                                            <p:strVal val="#ppt_w"/>
                                          </p:val>
                                        </p:tav>
                                      </p:tavLst>
                                    </p:anim>
                                    <p:anim calcmode="lin" valueType="num">
                                      <p:cBhvr>
                                        <p:cTn id="34" dur="300" fill="hold"/>
                                        <p:tgtEl>
                                          <p:spTgt spid="41"/>
                                        </p:tgtEl>
                                        <p:attrNameLst>
                                          <p:attrName>ppt_h</p:attrName>
                                        </p:attrNameLst>
                                      </p:cBhvr>
                                      <p:tavLst>
                                        <p:tav tm="0">
                                          <p:val>
                                            <p:fltVal val="0"/>
                                          </p:val>
                                        </p:tav>
                                        <p:tav tm="100000">
                                          <p:val>
                                            <p:strVal val="#ppt_h"/>
                                          </p:val>
                                        </p:tav>
                                      </p:tavLst>
                                    </p:anim>
                                  </p:childTnLst>
                                </p:cTn>
                              </p:par>
                              <p:par>
                                <p:cTn id="35" presetID="6" presetClass="emph" presetSubtype="0" autoRev="1" fill="hold" grpId="1" nodeType="withEffect">
                                  <p:stCondLst>
                                    <p:cond delay="1000"/>
                                  </p:stCondLst>
                                  <p:childTnLst>
                                    <p:animScale>
                                      <p:cBhvr>
                                        <p:cTn id="36" dur="200" fill="hold"/>
                                        <p:tgtEl>
                                          <p:spTgt spid="41"/>
                                        </p:tgtEl>
                                      </p:cBhvr>
                                      <p:by x="110000" y="110000"/>
                                    </p:animScale>
                                  </p:childTnLst>
                                </p:cTn>
                              </p:par>
                              <p:par>
                                <p:cTn id="37" presetID="23" presetClass="entr" presetSubtype="16" fill="hold" grpId="0" nodeType="withEffect">
                                  <p:stCondLst>
                                    <p:cond delay="1000"/>
                                  </p:stCondLst>
                                  <p:childTnLst>
                                    <p:set>
                                      <p:cBhvr>
                                        <p:cTn id="38" dur="1" fill="hold">
                                          <p:stCondLst>
                                            <p:cond delay="0"/>
                                          </p:stCondLst>
                                        </p:cTn>
                                        <p:tgtEl>
                                          <p:spTgt spid="42"/>
                                        </p:tgtEl>
                                        <p:attrNameLst>
                                          <p:attrName>style.visibility</p:attrName>
                                        </p:attrNameLst>
                                      </p:cBhvr>
                                      <p:to>
                                        <p:strVal val="visible"/>
                                      </p:to>
                                    </p:set>
                                    <p:anim calcmode="lin" valueType="num">
                                      <p:cBhvr>
                                        <p:cTn id="39" dur="300" fill="hold"/>
                                        <p:tgtEl>
                                          <p:spTgt spid="42"/>
                                        </p:tgtEl>
                                        <p:attrNameLst>
                                          <p:attrName>ppt_w</p:attrName>
                                        </p:attrNameLst>
                                      </p:cBhvr>
                                      <p:tavLst>
                                        <p:tav tm="0">
                                          <p:val>
                                            <p:fltVal val="0"/>
                                          </p:val>
                                        </p:tav>
                                        <p:tav tm="100000">
                                          <p:val>
                                            <p:strVal val="#ppt_w"/>
                                          </p:val>
                                        </p:tav>
                                      </p:tavLst>
                                    </p:anim>
                                    <p:anim calcmode="lin" valueType="num">
                                      <p:cBhvr>
                                        <p:cTn id="40" dur="300" fill="hold"/>
                                        <p:tgtEl>
                                          <p:spTgt spid="42"/>
                                        </p:tgtEl>
                                        <p:attrNameLst>
                                          <p:attrName>ppt_h</p:attrName>
                                        </p:attrNameLst>
                                      </p:cBhvr>
                                      <p:tavLst>
                                        <p:tav tm="0">
                                          <p:val>
                                            <p:fltVal val="0"/>
                                          </p:val>
                                        </p:tav>
                                        <p:tav tm="100000">
                                          <p:val>
                                            <p:strVal val="#ppt_h"/>
                                          </p:val>
                                        </p:tav>
                                      </p:tavLst>
                                    </p:anim>
                                  </p:childTnLst>
                                </p:cTn>
                              </p:par>
                              <p:par>
                                <p:cTn id="41" presetID="6" presetClass="emph" presetSubtype="0" autoRev="1" fill="hold" grpId="1" nodeType="withEffect">
                                  <p:stCondLst>
                                    <p:cond delay="1250"/>
                                  </p:stCondLst>
                                  <p:childTnLst>
                                    <p:animScale>
                                      <p:cBhvr>
                                        <p:cTn id="42" dur="200" fill="hold"/>
                                        <p:tgtEl>
                                          <p:spTgt spid="42"/>
                                        </p:tgtEl>
                                      </p:cBhvr>
                                      <p:by x="110000" y="110000"/>
                                    </p:animScale>
                                  </p:childTnLst>
                                </p:cTn>
                              </p:par>
                              <p:par>
                                <p:cTn id="43" presetID="23" presetClass="entr" presetSubtype="16" fill="hold" grpId="0" nodeType="withEffect">
                                  <p:stCondLst>
                                    <p:cond delay="1250"/>
                                  </p:stCondLst>
                                  <p:childTnLst>
                                    <p:set>
                                      <p:cBhvr>
                                        <p:cTn id="44" dur="1" fill="hold">
                                          <p:stCondLst>
                                            <p:cond delay="0"/>
                                          </p:stCondLst>
                                        </p:cTn>
                                        <p:tgtEl>
                                          <p:spTgt spid="43"/>
                                        </p:tgtEl>
                                        <p:attrNameLst>
                                          <p:attrName>style.visibility</p:attrName>
                                        </p:attrNameLst>
                                      </p:cBhvr>
                                      <p:to>
                                        <p:strVal val="visible"/>
                                      </p:to>
                                    </p:set>
                                    <p:anim calcmode="lin" valueType="num">
                                      <p:cBhvr>
                                        <p:cTn id="45" dur="300" fill="hold"/>
                                        <p:tgtEl>
                                          <p:spTgt spid="43"/>
                                        </p:tgtEl>
                                        <p:attrNameLst>
                                          <p:attrName>ppt_w</p:attrName>
                                        </p:attrNameLst>
                                      </p:cBhvr>
                                      <p:tavLst>
                                        <p:tav tm="0">
                                          <p:val>
                                            <p:fltVal val="0"/>
                                          </p:val>
                                        </p:tav>
                                        <p:tav tm="100000">
                                          <p:val>
                                            <p:strVal val="#ppt_w"/>
                                          </p:val>
                                        </p:tav>
                                      </p:tavLst>
                                    </p:anim>
                                    <p:anim calcmode="lin" valueType="num">
                                      <p:cBhvr>
                                        <p:cTn id="46" dur="300" fill="hold"/>
                                        <p:tgtEl>
                                          <p:spTgt spid="43"/>
                                        </p:tgtEl>
                                        <p:attrNameLst>
                                          <p:attrName>ppt_h</p:attrName>
                                        </p:attrNameLst>
                                      </p:cBhvr>
                                      <p:tavLst>
                                        <p:tav tm="0">
                                          <p:val>
                                            <p:fltVal val="0"/>
                                          </p:val>
                                        </p:tav>
                                        <p:tav tm="100000">
                                          <p:val>
                                            <p:strVal val="#ppt_h"/>
                                          </p:val>
                                        </p:tav>
                                      </p:tavLst>
                                    </p:anim>
                                  </p:childTnLst>
                                </p:cTn>
                              </p:par>
                              <p:par>
                                <p:cTn id="47" presetID="6" presetClass="emph" presetSubtype="0" autoRev="1" fill="hold" grpId="1" nodeType="withEffect">
                                  <p:stCondLst>
                                    <p:cond delay="1500"/>
                                  </p:stCondLst>
                                  <p:childTnLst>
                                    <p:animScale>
                                      <p:cBhvr>
                                        <p:cTn id="48" dur="200" fill="hold"/>
                                        <p:tgtEl>
                                          <p:spTgt spid="43"/>
                                        </p:tgtEl>
                                      </p:cBhvr>
                                      <p:by x="110000" y="110000"/>
                                    </p:animScale>
                                  </p:childTnLst>
                                </p:cTn>
                              </p:par>
                            </p:childTnLst>
                          </p:cTn>
                        </p:par>
                        <p:par>
                          <p:cTn id="49" fill="hold">
                            <p:stCondLst>
                              <p:cond delay="1900"/>
                            </p:stCondLst>
                            <p:childTnLst>
                              <p:par>
                                <p:cTn id="50" presetID="2" presetClass="entr" presetSubtype="6" accel="10000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1+#ppt_w/2"/>
                                          </p:val>
                                        </p:tav>
                                        <p:tav tm="100000">
                                          <p:val>
                                            <p:strVal val="#ppt_x"/>
                                          </p:val>
                                        </p:tav>
                                      </p:tavLst>
                                    </p:anim>
                                    <p:anim calcmode="lin" valueType="num">
                                      <p:cBhvr additive="base">
                                        <p:cTn id="53" dur="500" fill="hold"/>
                                        <p:tgtEl>
                                          <p:spTgt spid="23"/>
                                        </p:tgtEl>
                                        <p:attrNameLst>
                                          <p:attrName>ppt_y</p:attrName>
                                        </p:attrNameLst>
                                      </p:cBhvr>
                                      <p:tavLst>
                                        <p:tav tm="0">
                                          <p:val>
                                            <p:strVal val="1+#ppt_h/2"/>
                                          </p:val>
                                        </p:tav>
                                        <p:tav tm="100000">
                                          <p:val>
                                            <p:strVal val="#ppt_y"/>
                                          </p:val>
                                        </p:tav>
                                      </p:tavLst>
                                    </p:anim>
                                  </p:childTnLst>
                                </p:cTn>
                              </p:par>
                              <p:par>
                                <p:cTn id="54" presetID="2" presetClass="entr" presetSubtype="12" accel="10000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0-#ppt_w/2"/>
                                          </p:val>
                                        </p:tav>
                                        <p:tav tm="100000">
                                          <p:val>
                                            <p:strVal val="#ppt_x"/>
                                          </p:val>
                                        </p:tav>
                                      </p:tavLst>
                                    </p:anim>
                                    <p:anim calcmode="lin" valueType="num">
                                      <p:cBhvr additive="base">
                                        <p:cTn id="57" dur="500" fill="hold"/>
                                        <p:tgtEl>
                                          <p:spTgt spid="24"/>
                                        </p:tgtEl>
                                        <p:attrNameLst>
                                          <p:attrName>ppt_y</p:attrName>
                                        </p:attrNameLst>
                                      </p:cBhvr>
                                      <p:tavLst>
                                        <p:tav tm="0">
                                          <p:val>
                                            <p:strVal val="1+#ppt_h/2"/>
                                          </p:val>
                                        </p:tav>
                                        <p:tav tm="100000">
                                          <p:val>
                                            <p:strVal val="#ppt_y"/>
                                          </p:val>
                                        </p:tav>
                                      </p:tavLst>
                                    </p:anim>
                                  </p:childTnLst>
                                </p:cTn>
                              </p:par>
                              <p:par>
                                <p:cTn id="58" presetID="2" presetClass="entr" presetSubtype="3" accel="100000"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cBhvr additive="base">
                                        <p:cTn id="60" dur="500" fill="hold"/>
                                        <p:tgtEl>
                                          <p:spTgt spid="25"/>
                                        </p:tgtEl>
                                        <p:attrNameLst>
                                          <p:attrName>ppt_x</p:attrName>
                                        </p:attrNameLst>
                                      </p:cBhvr>
                                      <p:tavLst>
                                        <p:tav tm="0">
                                          <p:val>
                                            <p:strVal val="1+#ppt_w/2"/>
                                          </p:val>
                                        </p:tav>
                                        <p:tav tm="100000">
                                          <p:val>
                                            <p:strVal val="#ppt_x"/>
                                          </p:val>
                                        </p:tav>
                                      </p:tavLst>
                                    </p:anim>
                                    <p:anim calcmode="lin" valueType="num">
                                      <p:cBhvr additive="base">
                                        <p:cTn id="61" dur="500" fill="hold"/>
                                        <p:tgtEl>
                                          <p:spTgt spid="25"/>
                                        </p:tgtEl>
                                        <p:attrNameLst>
                                          <p:attrName>ppt_y</p:attrName>
                                        </p:attrNameLst>
                                      </p:cBhvr>
                                      <p:tavLst>
                                        <p:tav tm="0">
                                          <p:val>
                                            <p:strVal val="0-#ppt_h/2"/>
                                          </p:val>
                                        </p:tav>
                                        <p:tav tm="100000">
                                          <p:val>
                                            <p:strVal val="#ppt_y"/>
                                          </p:val>
                                        </p:tav>
                                      </p:tavLst>
                                    </p:anim>
                                  </p:childTnLst>
                                </p:cTn>
                              </p:par>
                              <p:par>
                                <p:cTn id="62" presetID="2" presetClass="entr" presetSubtype="9" accel="100000"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additive="base">
                                        <p:cTn id="64" dur="500" fill="hold"/>
                                        <p:tgtEl>
                                          <p:spTgt spid="26"/>
                                        </p:tgtEl>
                                        <p:attrNameLst>
                                          <p:attrName>ppt_x</p:attrName>
                                        </p:attrNameLst>
                                      </p:cBhvr>
                                      <p:tavLst>
                                        <p:tav tm="0">
                                          <p:val>
                                            <p:strVal val="0-#ppt_w/2"/>
                                          </p:val>
                                        </p:tav>
                                        <p:tav tm="100000">
                                          <p:val>
                                            <p:strVal val="#ppt_x"/>
                                          </p:val>
                                        </p:tav>
                                      </p:tavLst>
                                    </p:anim>
                                    <p:anim calcmode="lin" valueType="num">
                                      <p:cBhvr additive="base">
                                        <p:cTn id="65"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40" grpId="0" animBg="1"/>
      <p:bldP spid="40" grpId="1" animBg="1"/>
      <p:bldP spid="41" grpId="0" animBg="1"/>
      <p:bldP spid="41" grpId="1" animBg="1"/>
      <p:bldP spid="42" grpId="0" animBg="1"/>
      <p:bldP spid="42" grpId="1" animBg="1"/>
      <p:bldP spid="43" grpId="0" animBg="1"/>
      <p:bldP spid="43"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22E60C92-2058-476E-88D9-A6DF2A662B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3999" cy="5145088"/>
          </a:xfrm>
          <a:prstGeom prst="rect">
            <a:avLst/>
          </a:prstGeom>
        </p:spPr>
      </p:pic>
      <p:grpSp>
        <p:nvGrpSpPr>
          <p:cNvPr id="2" name="组合 113">
            <a:extLst>
              <a:ext uri="{FF2B5EF4-FFF2-40B4-BE49-F238E27FC236}">
                <a16:creationId xmlns:a16="http://schemas.microsoft.com/office/drawing/2014/main" xmlns="" id="{D09209E8-F009-42B1-AEFA-01EF7315DDAE}"/>
              </a:ext>
            </a:extLst>
          </p:cNvPr>
          <p:cNvGrpSpPr/>
          <p:nvPr/>
        </p:nvGrpSpPr>
        <p:grpSpPr>
          <a:xfrm>
            <a:off x="1660913" y="1812679"/>
            <a:ext cx="1197610" cy="1383859"/>
            <a:chOff x="3906522" y="1007114"/>
            <a:chExt cx="1198122" cy="1383709"/>
          </a:xfrm>
          <a:effectLst>
            <a:outerShdw blurRad="63500" sx="102000" sy="102000" algn="ctr" rotWithShape="0">
              <a:prstClr val="black">
                <a:alpha val="40000"/>
              </a:prstClr>
            </a:outerShdw>
          </a:effectLst>
        </p:grpSpPr>
        <p:sp>
          <p:nvSpPr>
            <p:cNvPr id="3" name="Freeform 27">
              <a:extLst>
                <a:ext uri="{FF2B5EF4-FFF2-40B4-BE49-F238E27FC236}">
                  <a16:creationId xmlns:a16="http://schemas.microsoft.com/office/drawing/2014/main" xmlns="" id="{3F30E353-DCEB-4D6D-9D8B-EADCD7C54C03}"/>
                </a:ext>
              </a:extLst>
            </p:cNvPr>
            <p:cNvSpPr>
              <a:spLocks/>
            </p:cNvSpPr>
            <p:nvPr/>
          </p:nvSpPr>
          <p:spPr bwMode="auto">
            <a:xfrm>
              <a:off x="3906522" y="100711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chemeClr val="accent1"/>
            </a:solidFill>
            <a:ln w="28575" cap="flat">
              <a:solidFill>
                <a:schemeClr val="bg1"/>
              </a:solidFill>
              <a:prstDash val="solid"/>
              <a:miter lim="800000"/>
              <a:headEnd/>
              <a:tailEnd/>
            </a:ln>
            <a:effectLst/>
          </p:spPr>
          <p:txBody>
            <a:bodyPr vert="horz" wrap="square" lIns="68572" tIns="34286" rIns="68572" bIns="34286" numCol="1" anchor="t" anchorCtr="0" compatLnSpc="1">
              <a:prstTxWarp prst="textNoShape">
                <a:avLst/>
              </a:prstTxWarp>
            </a:bodyPr>
            <a:lstStyle/>
            <a:p>
              <a:endParaRPr lang="zh-CN" altLang="en-US" sz="1280"/>
            </a:p>
          </p:txBody>
        </p:sp>
        <p:sp>
          <p:nvSpPr>
            <p:cNvPr id="4" name="TextBox 115">
              <a:extLst>
                <a:ext uri="{FF2B5EF4-FFF2-40B4-BE49-F238E27FC236}">
                  <a16:creationId xmlns:a16="http://schemas.microsoft.com/office/drawing/2014/main" xmlns="" id="{C2DB3290-BDEF-477B-B470-4EB471D6E280}"/>
                </a:ext>
              </a:extLst>
            </p:cNvPr>
            <p:cNvSpPr txBox="1"/>
            <p:nvPr/>
          </p:nvSpPr>
          <p:spPr>
            <a:xfrm>
              <a:off x="4056301" y="1488078"/>
              <a:ext cx="925698" cy="461615"/>
            </a:xfrm>
            <a:prstGeom prst="rect">
              <a:avLst/>
            </a:prstGeom>
            <a:noFill/>
          </p:spPr>
          <p:txBody>
            <a:bodyPr wrap="square" rtlCol="0">
              <a:spAutoFit/>
            </a:bodyPr>
            <a:lstStyle/>
            <a:p>
              <a:pPr algn="ctr">
                <a:defRPr/>
              </a:pPr>
              <a:r>
                <a:rPr lang="zh-CN" altLang="en-US" sz="1200" b="1" dirty="0">
                  <a:solidFill>
                    <a:schemeClr val="bg1"/>
                  </a:solidFill>
                  <a:latin typeface="Franklin Gothic Book" panose="020B0503020102020204" pitchFamily="34" charset="0"/>
                  <a:ea typeface="Segoe UI Emoji" panose="020B0502040204020203" pitchFamily="34" charset="0"/>
                </a:rPr>
                <a:t>目录</a:t>
              </a:r>
              <a:endParaRPr lang="en-US" altLang="zh-CN" sz="1200" b="1" dirty="0">
                <a:solidFill>
                  <a:schemeClr val="bg1"/>
                </a:solidFill>
                <a:latin typeface="Franklin Gothic Book" panose="020B0503020102020204" pitchFamily="34" charset="0"/>
                <a:ea typeface="Segoe UI Emoji" panose="020B0502040204020203" pitchFamily="34" charset="0"/>
              </a:endParaRPr>
            </a:p>
            <a:p>
              <a:pPr algn="ctr">
                <a:defRPr/>
              </a:pPr>
              <a:r>
                <a:rPr lang="en-US" altLang="zh-CN" sz="1200" b="1" dirty="0">
                  <a:solidFill>
                    <a:schemeClr val="bg1"/>
                  </a:solidFill>
                  <a:latin typeface="Franklin Gothic Book" panose="020B0503020102020204" pitchFamily="34" charset="0"/>
                  <a:ea typeface="Segoe UI Emoji" panose="020B0502040204020203" pitchFamily="34" charset="0"/>
                </a:rPr>
                <a:t>YOUR TITLE</a:t>
              </a:r>
              <a:endParaRPr lang="zh-CN" altLang="en-US" sz="1200" b="1" dirty="0">
                <a:solidFill>
                  <a:schemeClr val="bg1"/>
                </a:solidFill>
                <a:latin typeface="Franklin Gothic Book" panose="020B0503020102020204" pitchFamily="34" charset="0"/>
              </a:endParaRPr>
            </a:p>
          </p:txBody>
        </p:sp>
      </p:grpSp>
      <p:sp>
        <p:nvSpPr>
          <p:cNvPr id="5" name="文本框 5">
            <a:extLst>
              <a:ext uri="{FF2B5EF4-FFF2-40B4-BE49-F238E27FC236}">
                <a16:creationId xmlns:a16="http://schemas.microsoft.com/office/drawing/2014/main" xmlns="" id="{C405B115-50E8-4B5B-91ED-84C91A3F3D33}"/>
              </a:ext>
            </a:extLst>
          </p:cNvPr>
          <p:cNvSpPr txBox="1">
            <a:spLocks noChangeArrowheads="1"/>
          </p:cNvSpPr>
          <p:nvPr/>
        </p:nvSpPr>
        <p:spPr bwMode="auto">
          <a:xfrm>
            <a:off x="3137434" y="1816460"/>
            <a:ext cx="19800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工作规划和展望</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xmlns="" id="{CF2279AF-3F6D-4129-B202-4972E10F8F6F}"/>
              </a:ext>
            </a:extLst>
          </p:cNvPr>
          <p:cNvSpPr/>
          <p:nvPr/>
        </p:nvSpPr>
        <p:spPr>
          <a:xfrm>
            <a:off x="3576947" y="2152155"/>
            <a:ext cx="1669047" cy="253916"/>
          </a:xfrm>
          <a:prstGeom prst="rect">
            <a:avLst/>
          </a:prstGeom>
        </p:spPr>
        <p:txBody>
          <a:bodyPr wrap="none">
            <a:spAutoFit/>
          </a:bodyPr>
          <a:lstStyle/>
          <a:p>
            <a:pPr algn="ctr"/>
            <a:r>
              <a:rPr lang="en-US" altLang="zh-CN" sz="1050" dirty="0">
                <a:solidFill>
                  <a:schemeClr val="accent1"/>
                </a:solidFill>
                <a:latin typeface="+mj-ea"/>
                <a:ea typeface="+mj-ea"/>
              </a:rPr>
              <a:t>PROJECT INTRODUCTION</a:t>
            </a:r>
            <a:endParaRPr lang="zh-CN" altLang="en-US" sz="1050" dirty="0">
              <a:solidFill>
                <a:schemeClr val="accent1"/>
              </a:solidFill>
              <a:latin typeface="+mj-ea"/>
              <a:ea typeface="+mj-ea"/>
            </a:endParaRPr>
          </a:p>
        </p:txBody>
      </p:sp>
      <p:cxnSp>
        <p:nvCxnSpPr>
          <p:cNvPr id="7" name="直接连接符 6">
            <a:extLst>
              <a:ext uri="{FF2B5EF4-FFF2-40B4-BE49-F238E27FC236}">
                <a16:creationId xmlns:a16="http://schemas.microsoft.com/office/drawing/2014/main" xmlns="" id="{A23D539E-1D10-421F-9B66-3BBF13C5BEE3}"/>
              </a:ext>
            </a:extLst>
          </p:cNvPr>
          <p:cNvCxnSpPr/>
          <p:nvPr/>
        </p:nvCxnSpPr>
        <p:spPr>
          <a:xfrm>
            <a:off x="3326119" y="2470958"/>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xmlns="" id="{69C080F6-A5F8-491B-9269-634A26D26727}"/>
              </a:ext>
            </a:extLst>
          </p:cNvPr>
          <p:cNvSpPr/>
          <p:nvPr/>
        </p:nvSpPr>
        <p:spPr>
          <a:xfrm>
            <a:off x="3220677" y="2498527"/>
            <a:ext cx="3276364" cy="507831"/>
          </a:xfrm>
          <a:prstGeom prst="rect">
            <a:avLst/>
          </a:prstGeom>
        </p:spPr>
        <p:txBody>
          <a:bodyPr wrap="square">
            <a:spAutoFit/>
          </a:bodyPr>
          <a:lstStyle/>
          <a:p>
            <a:pPr>
              <a:lnSpc>
                <a:spcPct val="150000"/>
              </a:lnSpc>
            </a:pPr>
            <a:r>
              <a:rPr lang="en-US" altLang="zh-CN" sz="900" dirty="0" err="1">
                <a:solidFill>
                  <a:schemeClr val="bg1">
                    <a:lumMod val="65000"/>
                  </a:schemeClr>
                </a:solidFill>
              </a:rPr>
              <a:t>Lorem</a:t>
            </a:r>
            <a:r>
              <a:rPr lang="en-US" altLang="zh-CN" sz="900" dirty="0">
                <a:solidFill>
                  <a:schemeClr val="bg1">
                    <a:lumMod val="65000"/>
                  </a:schemeClr>
                </a:solidFill>
              </a:rPr>
              <a:t> </a:t>
            </a:r>
            <a:r>
              <a:rPr lang="en-US" altLang="zh-CN" sz="900" dirty="0" err="1">
                <a:solidFill>
                  <a:schemeClr val="bg1">
                    <a:lumMod val="65000"/>
                  </a:schemeClr>
                </a:solidFill>
              </a:rPr>
              <a:t>ipsum</a:t>
            </a:r>
            <a:r>
              <a:rPr lang="en-US" altLang="zh-CN" sz="900" dirty="0">
                <a:solidFill>
                  <a:schemeClr val="bg1">
                    <a:lumMod val="65000"/>
                  </a:schemeClr>
                </a:solidFill>
              </a:rPr>
              <a:t> dolor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consectetur</a:t>
            </a:r>
            <a:r>
              <a:rPr lang="en-US" altLang="zh-CN" sz="900" dirty="0">
                <a:solidFill>
                  <a:schemeClr val="bg1">
                    <a:lumMod val="65000"/>
                  </a:schemeClr>
                </a:solidFill>
              </a:rPr>
              <a:t> </a:t>
            </a:r>
            <a:r>
              <a:rPr lang="en-US" altLang="zh-CN" sz="900" dirty="0" err="1">
                <a:solidFill>
                  <a:schemeClr val="bg1">
                    <a:lumMod val="65000"/>
                  </a:schemeClr>
                </a:solidFill>
              </a:rPr>
              <a:t>adipiscing</a:t>
            </a:r>
            <a:r>
              <a:rPr lang="en-US" altLang="zh-CN" sz="900" dirty="0">
                <a:solidFill>
                  <a:schemeClr val="bg1">
                    <a:lumMod val="65000"/>
                  </a:schemeClr>
                </a:solidFill>
              </a:rPr>
              <a:t> </a:t>
            </a:r>
            <a:r>
              <a:rPr lang="en-US" altLang="zh-CN" sz="900" dirty="0" err="1">
                <a:solidFill>
                  <a:schemeClr val="bg1">
                    <a:lumMod val="65000"/>
                  </a:schemeClr>
                </a:solidFill>
              </a:rPr>
              <a:t>elit</a:t>
            </a:r>
            <a:r>
              <a:rPr lang="en-US" altLang="zh-CN" sz="900" dirty="0">
                <a:solidFill>
                  <a:schemeClr val="bg1">
                    <a:lumMod val="65000"/>
                  </a:schemeClr>
                </a:solidFill>
              </a:rPr>
              <a:t>. </a:t>
            </a:r>
            <a:r>
              <a:rPr lang="en-US" altLang="zh-CN" sz="900" dirty="0" err="1">
                <a:solidFill>
                  <a:schemeClr val="bg1">
                    <a:lumMod val="65000"/>
                  </a:schemeClr>
                </a:solidFill>
              </a:rPr>
              <a:t>Donec</a:t>
            </a:r>
            <a:r>
              <a:rPr lang="en-US" altLang="zh-CN" sz="900" dirty="0">
                <a:solidFill>
                  <a:schemeClr val="bg1">
                    <a:lumMod val="65000"/>
                  </a:schemeClr>
                </a:solidFill>
              </a:rPr>
              <a:t> </a:t>
            </a:r>
            <a:r>
              <a:rPr lang="en-US" altLang="zh-CN" sz="900" dirty="0" err="1">
                <a:solidFill>
                  <a:schemeClr val="bg1">
                    <a:lumMod val="65000"/>
                  </a:schemeClr>
                </a:solidFill>
              </a:rPr>
              <a:t>luctus</a:t>
            </a:r>
            <a:r>
              <a:rPr lang="en-US" altLang="zh-CN" sz="900" dirty="0">
                <a:solidFill>
                  <a:schemeClr val="bg1">
                    <a:lumMod val="65000"/>
                  </a:schemeClr>
                </a:solidFill>
              </a:rPr>
              <a:t> </a:t>
            </a:r>
            <a:r>
              <a:rPr lang="en-US" altLang="zh-CN" sz="900" dirty="0" err="1">
                <a:solidFill>
                  <a:schemeClr val="bg1">
                    <a:lumMod val="65000"/>
                  </a:schemeClr>
                </a:solidFill>
              </a:rPr>
              <a:t>nibh</a:t>
            </a:r>
            <a:r>
              <a:rPr lang="en-US" altLang="zh-CN" sz="900" dirty="0">
                <a:solidFill>
                  <a:schemeClr val="bg1">
                    <a:lumMod val="65000"/>
                  </a:schemeClr>
                </a:solidFill>
              </a:rPr>
              <a:t> sit </a:t>
            </a:r>
            <a:r>
              <a:rPr lang="en-US" altLang="zh-CN" sz="900" dirty="0" err="1">
                <a:solidFill>
                  <a:schemeClr val="bg1">
                    <a:lumMod val="65000"/>
                  </a:schemeClr>
                </a:solidFill>
              </a:rPr>
              <a:t>amet</a:t>
            </a:r>
            <a:r>
              <a:rPr lang="en-US" altLang="zh-CN" sz="900" dirty="0">
                <a:solidFill>
                  <a:schemeClr val="bg1">
                    <a:lumMod val="65000"/>
                  </a:schemeClr>
                </a:solidFill>
              </a:rPr>
              <a:t> </a:t>
            </a:r>
            <a:r>
              <a:rPr lang="en-US" altLang="zh-CN" sz="900" dirty="0" err="1">
                <a:solidFill>
                  <a:schemeClr val="bg1">
                    <a:lumMod val="65000"/>
                  </a:schemeClr>
                </a:solidFill>
              </a:rPr>
              <a:t>sem</a:t>
            </a:r>
            <a:r>
              <a:rPr lang="en-US" altLang="zh-CN" sz="900" dirty="0">
                <a:solidFill>
                  <a:schemeClr val="bg1">
                    <a:lumMod val="65000"/>
                  </a:schemeClr>
                </a:solidFill>
              </a:rPr>
              <a:t> </a:t>
            </a:r>
            <a:r>
              <a:rPr lang="en-US" altLang="zh-CN" sz="900" dirty="0" err="1">
                <a:solidFill>
                  <a:schemeClr val="bg1">
                    <a:lumMod val="65000"/>
                  </a:schemeClr>
                </a:solidFill>
              </a:rPr>
              <a:t>vulputate</a:t>
            </a:r>
            <a:r>
              <a:rPr lang="en-US" altLang="zh-CN" sz="900" dirty="0">
                <a:solidFill>
                  <a:schemeClr val="bg1">
                    <a:lumMod val="65000"/>
                  </a:schemeClr>
                </a:solidFill>
              </a:rPr>
              <a:t> </a:t>
            </a:r>
            <a:r>
              <a:rPr lang="en-US" altLang="zh-CN" sz="900" dirty="0" err="1">
                <a:solidFill>
                  <a:schemeClr val="bg1">
                    <a:lumMod val="65000"/>
                  </a:schemeClr>
                </a:solidFill>
              </a:rPr>
              <a:t>venenatisbibendum</a:t>
            </a:r>
            <a:r>
              <a:rPr lang="en-US" altLang="zh-CN" sz="900" dirty="0">
                <a:solidFill>
                  <a:schemeClr val="bg1">
                    <a:lumMod val="65000"/>
                  </a:schemeClr>
                </a:solidFill>
              </a:rPr>
              <a:t> </a:t>
            </a:r>
            <a:endParaRPr lang="zh-CN" altLang="en-US" sz="1400" dirty="0">
              <a:solidFill>
                <a:schemeClr val="bg1">
                  <a:lumMod val="65000"/>
                </a:schemeClr>
              </a:solidFill>
            </a:endParaRPr>
          </a:p>
        </p:txBody>
      </p:sp>
      <p:sp>
        <p:nvSpPr>
          <p:cNvPr id="9" name="矩形 8">
            <a:extLst>
              <a:ext uri="{FF2B5EF4-FFF2-40B4-BE49-F238E27FC236}">
                <a16:creationId xmlns:a16="http://schemas.microsoft.com/office/drawing/2014/main" xmlns="" id="{1660B1A6-354C-4067-953F-50C87EFBB44A}"/>
              </a:ext>
            </a:extLst>
          </p:cNvPr>
          <p:cNvSpPr/>
          <p:nvPr/>
        </p:nvSpPr>
        <p:spPr>
          <a:xfrm>
            <a:off x="3299913" y="3048218"/>
            <a:ext cx="1111558" cy="305711"/>
          </a:xfrm>
          <a:prstGeom prst="rect">
            <a:avLst/>
          </a:prstGeom>
          <a:gradFill>
            <a:gsLst>
              <a:gs pos="100000">
                <a:schemeClr val="accent1">
                  <a:lumMod val="75000"/>
                </a:schemeClr>
              </a:gs>
              <a:gs pos="21000">
                <a:schemeClr val="accent1"/>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mj-lt"/>
              </a:rPr>
              <a:t>PART FOUR</a:t>
            </a:r>
            <a:endParaRPr lang="zh-CN" altLang="en-US" sz="1200" dirty="0">
              <a:latin typeface="+mj-lt"/>
            </a:endParaRPr>
          </a:p>
        </p:txBody>
      </p:sp>
      <p:pic>
        <p:nvPicPr>
          <p:cNvPr id="11" name="图片 10">
            <a:extLst>
              <a:ext uri="{FF2B5EF4-FFF2-40B4-BE49-F238E27FC236}">
                <a16:creationId xmlns:a16="http://schemas.microsoft.com/office/drawing/2014/main" xmlns="" id="{AF41DB45-5DF5-4C73-BB70-10DA6B14F6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8217"/>
          <a:stretch/>
        </p:blipFill>
        <p:spPr>
          <a:xfrm>
            <a:off x="6386680" y="807641"/>
            <a:ext cx="4706322" cy="3381771"/>
          </a:xfrm>
          <a:prstGeom prst="rect">
            <a:avLst/>
          </a:prstGeom>
        </p:spPr>
      </p:pic>
    </p:spTree>
    <p:extLst>
      <p:ext uri="{BB962C8B-B14F-4D97-AF65-F5344CB8AC3E}">
        <p14:creationId xmlns:p14="http://schemas.microsoft.com/office/powerpoint/2010/main" val="2834231100"/>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par>
                                <p:cTn id="10" presetID="15"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presetID="52" presetClass="entr" presetSubtype="0" fill="hold" grpId="0" nodeType="clickEffect">
                                  <p:stCondLst>
                                    <p:cond delay="0"/>
                                  </p:stCondLst>
                                  <p:iterate type="wd">
                                    <p:tmPct val="10000"/>
                                  </p:iterate>
                                  <p:childTnLst>
                                    <p:set>
                                      <p:cBhvr>
                                        <p:cTn id="19" dur="1" fill="hold">
                                          <p:stCondLst>
                                            <p:cond delay="0"/>
                                          </p:stCondLst>
                                        </p:cTn>
                                        <p:tgtEl>
                                          <p:spTgt spid="5"/>
                                        </p:tgtEl>
                                        <p:attrNameLst>
                                          <p:attrName>style.visibility</p:attrName>
                                        </p:attrNameLst>
                                      </p:cBhvr>
                                      <p:to>
                                        <p:strVal val="visible"/>
                                      </p:to>
                                    </p:set>
                                    <p:animScale>
                                      <p:cBhvr>
                                        <p:cTn id="20"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5"/>
                                        </p:tgtEl>
                                        <p:attrNameLst>
                                          <p:attrName>ppt_x</p:attrName>
                                          <p:attrName>ppt_y</p:attrName>
                                        </p:attrNameLst>
                                      </p:cBhvr>
                                    </p:animMotion>
                                    <p:animEffect transition="in" filter="fade">
                                      <p:cBhvr>
                                        <p:cTn id="22" dur="1000"/>
                                        <p:tgtEl>
                                          <p:spTgt spid="5"/>
                                        </p:tgtEl>
                                      </p:cBhvr>
                                    </p:animEffect>
                                  </p:childTnLst>
                                </p:cTn>
                              </p:par>
                            </p:childTnLst>
                          </p:cTn>
                        </p:par>
                        <p:par>
                          <p:cTn id="23" fill="hold">
                            <p:stCondLst>
                              <p:cond delay="13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6"/>
                                        </p:tgtEl>
                                        <p:attrNameLst>
                                          <p:attrName>ppt_y</p:attrName>
                                        </p:attrNameLst>
                                      </p:cBhvr>
                                      <p:tavLst>
                                        <p:tav tm="0">
                                          <p:val>
                                            <p:strVal val="#ppt_y"/>
                                          </p:val>
                                        </p:tav>
                                        <p:tav tm="100000">
                                          <p:val>
                                            <p:strVal val="#ppt_y"/>
                                          </p:val>
                                        </p:tav>
                                      </p:tavLst>
                                    </p:anim>
                                    <p:anim calcmode="lin" valueType="num">
                                      <p:cBhvr>
                                        <p:cTn id="28"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7" presetClass="entr" presetSubtype="1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strVal val="#ppt_h"/>
                                          </p:val>
                                        </p:tav>
                                        <p:tav tm="100000">
                                          <p:val>
                                            <p:strVal val="#ppt_h"/>
                                          </p:val>
                                        </p:tav>
                                      </p:tavLst>
                                    </p:anim>
                                  </p:childTnLst>
                                </p:cTn>
                              </p:par>
                            </p:childTnLst>
                          </p:cTn>
                        </p:par>
                        <p:par>
                          <p:cTn id="37" fill="hold">
                            <p:stCondLst>
                              <p:cond delay="500"/>
                            </p:stCondLst>
                            <p:childTnLst>
                              <p:par>
                                <p:cTn id="38" presetID="42"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5"/>
          <p:cNvGrpSpPr/>
          <p:nvPr/>
        </p:nvGrpSpPr>
        <p:grpSpPr>
          <a:xfrm>
            <a:off x="2284196" y="3665748"/>
            <a:ext cx="921544" cy="923020"/>
            <a:chOff x="2468117" y="3579134"/>
            <a:chExt cx="921544" cy="922735"/>
          </a:xfrm>
        </p:grpSpPr>
        <p:sp>
          <p:nvSpPr>
            <p:cNvPr id="36" name="Oval 34"/>
            <p:cNvSpPr>
              <a:spLocks noChangeArrowheads="1"/>
            </p:cNvSpPr>
            <p:nvPr/>
          </p:nvSpPr>
          <p:spPr bwMode="auto">
            <a:xfrm>
              <a:off x="2468117" y="3579134"/>
              <a:ext cx="921544" cy="922735"/>
            </a:xfrm>
            <a:prstGeom prst="ellipse">
              <a:avLst/>
            </a:pr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7" name="Oval 35"/>
            <p:cNvSpPr>
              <a:spLocks noChangeArrowheads="1"/>
            </p:cNvSpPr>
            <p:nvPr/>
          </p:nvSpPr>
          <p:spPr bwMode="auto">
            <a:xfrm>
              <a:off x="2526457" y="3637474"/>
              <a:ext cx="804863" cy="806054"/>
            </a:xfrm>
            <a:prstGeom prst="ellipse">
              <a:avLst/>
            </a:prstGeom>
            <a:solidFill>
              <a:srgbClr val="E5E8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8" name="Oval 36"/>
            <p:cNvSpPr>
              <a:spLocks noChangeArrowheads="1"/>
            </p:cNvSpPr>
            <p:nvPr/>
          </p:nvSpPr>
          <p:spPr bwMode="auto">
            <a:xfrm>
              <a:off x="2581226" y="3693434"/>
              <a:ext cx="695325" cy="691754"/>
            </a:xfrm>
            <a:prstGeom prst="ellipse">
              <a:avLst/>
            </a:prstGeom>
            <a:solidFill>
              <a:schemeClr val="accent3">
                <a:lumMod val="60000"/>
                <a:lumOff val="40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52" name="Freeform 50"/>
            <p:cNvSpPr>
              <a:spLocks noEditPoints="1"/>
            </p:cNvSpPr>
            <p:nvPr/>
          </p:nvSpPr>
          <p:spPr bwMode="auto">
            <a:xfrm>
              <a:off x="2581226" y="3693434"/>
              <a:ext cx="361950" cy="361950"/>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53" name="Freeform 51"/>
            <p:cNvSpPr>
              <a:spLocks/>
            </p:cNvSpPr>
            <p:nvPr/>
          </p:nvSpPr>
          <p:spPr bwMode="auto">
            <a:xfrm>
              <a:off x="2581227" y="3693434"/>
              <a:ext cx="636985" cy="635794"/>
            </a:xfrm>
            <a:custGeom>
              <a:avLst/>
              <a:gdLst>
                <a:gd name="T0" fmla="*/ 95 w 174"/>
                <a:gd name="T1" fmla="*/ 0 h 174"/>
                <a:gd name="T2" fmla="*/ 95 w 174"/>
                <a:gd name="T3" fmla="*/ 0 h 174"/>
                <a:gd name="T4" fmla="*/ 95 w 174"/>
                <a:gd name="T5" fmla="*/ 0 h 174"/>
                <a:gd name="T6" fmla="*/ 94 w 174"/>
                <a:gd name="T7" fmla="*/ 0 h 174"/>
                <a:gd name="T8" fmla="*/ 94 w 174"/>
                <a:gd name="T9" fmla="*/ 0 h 174"/>
                <a:gd name="T10" fmla="*/ 94 w 174"/>
                <a:gd name="T11" fmla="*/ 0 h 174"/>
                <a:gd name="T12" fmla="*/ 94 w 174"/>
                <a:gd name="T13" fmla="*/ 0 h 174"/>
                <a:gd name="T14" fmla="*/ 94 w 174"/>
                <a:gd name="T15" fmla="*/ 0 h 174"/>
                <a:gd name="T16" fmla="*/ 94 w 174"/>
                <a:gd name="T17" fmla="*/ 0 h 174"/>
                <a:gd name="T18" fmla="*/ 79 w 174"/>
                <a:gd name="T19" fmla="*/ 2 h 174"/>
                <a:gd name="T20" fmla="*/ 20 w 174"/>
                <a:gd name="T21" fmla="*/ 37 h 174"/>
                <a:gd name="T22" fmla="*/ 2 w 174"/>
                <a:gd name="T23" fmla="*/ 78 h 174"/>
                <a:gd name="T24" fmla="*/ 0 w 174"/>
                <a:gd name="T25" fmla="*/ 93 h 174"/>
                <a:gd name="T26" fmla="*/ 0 w 174"/>
                <a:gd name="T27" fmla="*/ 94 h 174"/>
                <a:gd name="T28" fmla="*/ 0 w 174"/>
                <a:gd name="T29" fmla="*/ 94 h 174"/>
                <a:gd name="T30" fmla="*/ 0 w 174"/>
                <a:gd name="T31" fmla="*/ 94 h 174"/>
                <a:gd name="T32" fmla="*/ 0 w 174"/>
                <a:gd name="T33" fmla="*/ 94 h 174"/>
                <a:gd name="T34" fmla="*/ 0 w 174"/>
                <a:gd name="T35" fmla="*/ 94 h 174"/>
                <a:gd name="T36" fmla="*/ 0 w 174"/>
                <a:gd name="T37" fmla="*/ 94 h 174"/>
                <a:gd name="T38" fmla="*/ 0 w 174"/>
                <a:gd name="T39" fmla="*/ 94 h 174"/>
                <a:gd name="T40" fmla="*/ 0 w 174"/>
                <a:gd name="T41" fmla="*/ 95 h 174"/>
                <a:gd name="T42" fmla="*/ 0 w 174"/>
                <a:gd name="T43" fmla="*/ 95 h 174"/>
                <a:gd name="T44" fmla="*/ 0 w 174"/>
                <a:gd name="T45" fmla="*/ 95 h 174"/>
                <a:gd name="T46" fmla="*/ 0 w 174"/>
                <a:gd name="T47" fmla="*/ 95 h 174"/>
                <a:gd name="T48" fmla="*/ 0 w 174"/>
                <a:gd name="T49" fmla="*/ 95 h 174"/>
                <a:gd name="T50" fmla="*/ 0 w 174"/>
                <a:gd name="T51" fmla="*/ 96 h 174"/>
                <a:gd name="T52" fmla="*/ 0 w 174"/>
                <a:gd name="T53" fmla="*/ 96 h 174"/>
                <a:gd name="T54" fmla="*/ 0 w 174"/>
                <a:gd name="T55" fmla="*/ 96 h 174"/>
                <a:gd name="T56" fmla="*/ 0 w 174"/>
                <a:gd name="T57" fmla="*/ 96 h 174"/>
                <a:gd name="T58" fmla="*/ 0 w 174"/>
                <a:gd name="T59" fmla="*/ 96 h 174"/>
                <a:gd name="T60" fmla="*/ 0 w 174"/>
                <a:gd name="T61" fmla="*/ 97 h 174"/>
                <a:gd name="T62" fmla="*/ 0 w 174"/>
                <a:gd name="T63" fmla="*/ 97 h 174"/>
                <a:gd name="T64" fmla="*/ 0 w 174"/>
                <a:gd name="T65" fmla="*/ 97 h 174"/>
                <a:gd name="T66" fmla="*/ 0 w 174"/>
                <a:gd name="T67" fmla="*/ 97 h 174"/>
                <a:gd name="T68" fmla="*/ 0 w 174"/>
                <a:gd name="T69" fmla="*/ 97 h 174"/>
                <a:gd name="T70" fmla="*/ 0 w 174"/>
                <a:gd name="T71" fmla="*/ 98 h 174"/>
                <a:gd name="T72" fmla="*/ 0 w 174"/>
                <a:gd name="T73" fmla="*/ 98 h 174"/>
                <a:gd name="T74" fmla="*/ 1 w 174"/>
                <a:gd name="T75" fmla="*/ 99 h 174"/>
                <a:gd name="T76" fmla="*/ 27 w 174"/>
                <a:gd name="T77" fmla="*/ 121 h 174"/>
                <a:gd name="T78" fmla="*/ 174 w 174"/>
                <a:gd name="T79" fmla="*/ 42 h 174"/>
                <a:gd name="T80" fmla="*/ 99 w 174"/>
                <a:gd name="T81" fmla="*/ 0 h 174"/>
                <a:gd name="T82" fmla="*/ 98 w 174"/>
                <a:gd name="T83" fmla="*/ 0 h 174"/>
                <a:gd name="T84" fmla="*/ 98 w 174"/>
                <a:gd name="T85" fmla="*/ 0 h 174"/>
                <a:gd name="T86" fmla="*/ 98 w 174"/>
                <a:gd name="T87" fmla="*/ 0 h 174"/>
                <a:gd name="T88" fmla="*/ 97 w 174"/>
                <a:gd name="T89" fmla="*/ 0 h 174"/>
                <a:gd name="T90" fmla="*/ 97 w 174"/>
                <a:gd name="T91" fmla="*/ 0 h 174"/>
                <a:gd name="T92" fmla="*/ 97 w 174"/>
                <a:gd name="T93" fmla="*/ 0 h 174"/>
                <a:gd name="T94" fmla="*/ 97 w 174"/>
                <a:gd name="T95" fmla="*/ 0 h 174"/>
                <a:gd name="T96" fmla="*/ 97 w 174"/>
                <a:gd name="T97" fmla="*/ 0 h 174"/>
                <a:gd name="T98" fmla="*/ 97 w 174"/>
                <a:gd name="T99" fmla="*/ 0 h 174"/>
                <a:gd name="T100" fmla="*/ 96 w 174"/>
                <a:gd name="T101" fmla="*/ 0 h 174"/>
                <a:gd name="T102" fmla="*/ 96 w 174"/>
                <a:gd name="T103" fmla="*/ 0 h 174"/>
                <a:gd name="T104" fmla="*/ 96 w 174"/>
                <a:gd name="T105" fmla="*/ 0 h 174"/>
                <a:gd name="T106" fmla="*/ 96 w 174"/>
                <a:gd name="T107" fmla="*/ 0 h 174"/>
                <a:gd name="T108" fmla="*/ 96 w 174"/>
                <a:gd name="T109" fmla="*/ 0 h 174"/>
                <a:gd name="T110" fmla="*/ 95 w 174"/>
                <a:gd name="T111" fmla="*/ 0 h 174"/>
                <a:gd name="T112" fmla="*/ 95 w 174"/>
                <a:gd name="T113" fmla="*/ 0 h 174"/>
                <a:gd name="T114" fmla="*/ 95 w 174"/>
                <a:gd name="T11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4" h="174">
                  <a:moveTo>
                    <a:pt x="95" y="0"/>
                  </a:move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89" y="0"/>
                    <a:pt x="84" y="1"/>
                    <a:pt x="79" y="2"/>
                  </a:cubicBezTo>
                  <a:cubicBezTo>
                    <a:pt x="79" y="2"/>
                    <a:pt x="79" y="2"/>
                    <a:pt x="79" y="2"/>
                  </a:cubicBezTo>
                  <a:cubicBezTo>
                    <a:pt x="63" y="4"/>
                    <a:pt x="49" y="11"/>
                    <a:pt x="37" y="20"/>
                  </a:cubicBezTo>
                  <a:cubicBezTo>
                    <a:pt x="32" y="26"/>
                    <a:pt x="26" y="32"/>
                    <a:pt x="20" y="37"/>
                  </a:cubicBezTo>
                  <a:cubicBezTo>
                    <a:pt x="11" y="49"/>
                    <a:pt x="5" y="63"/>
                    <a:pt x="2" y="78"/>
                  </a:cubicBezTo>
                  <a:cubicBezTo>
                    <a:pt x="2" y="78"/>
                    <a:pt x="2" y="78"/>
                    <a:pt x="2" y="78"/>
                  </a:cubicBezTo>
                  <a:cubicBezTo>
                    <a:pt x="1" y="83"/>
                    <a:pt x="0" y="88"/>
                    <a:pt x="0" y="93"/>
                  </a:cubicBezTo>
                  <a:cubicBezTo>
                    <a:pt x="0" y="93"/>
                    <a:pt x="0" y="93"/>
                    <a:pt x="0" y="93"/>
                  </a:cubicBezTo>
                  <a:cubicBezTo>
                    <a:pt x="0" y="93"/>
                    <a:pt x="0" y="93"/>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8"/>
                    <a:pt x="0" y="98"/>
                    <a:pt x="0" y="98"/>
                  </a:cubicBezTo>
                  <a:cubicBezTo>
                    <a:pt x="0" y="98"/>
                    <a:pt x="0" y="98"/>
                    <a:pt x="0" y="98"/>
                  </a:cubicBezTo>
                  <a:cubicBezTo>
                    <a:pt x="0" y="98"/>
                    <a:pt x="0" y="98"/>
                    <a:pt x="0" y="98"/>
                  </a:cubicBezTo>
                  <a:cubicBezTo>
                    <a:pt x="0" y="98"/>
                    <a:pt x="0" y="98"/>
                    <a:pt x="0" y="98"/>
                  </a:cubicBezTo>
                  <a:cubicBezTo>
                    <a:pt x="0" y="98"/>
                    <a:pt x="0" y="99"/>
                    <a:pt x="1" y="99"/>
                  </a:cubicBezTo>
                  <a:cubicBezTo>
                    <a:pt x="1" y="99"/>
                    <a:pt x="1" y="99"/>
                    <a:pt x="1" y="99"/>
                  </a:cubicBezTo>
                  <a:cubicBezTo>
                    <a:pt x="2" y="130"/>
                    <a:pt x="18" y="157"/>
                    <a:pt x="43" y="174"/>
                  </a:cubicBezTo>
                  <a:cubicBezTo>
                    <a:pt x="33" y="159"/>
                    <a:pt x="27" y="141"/>
                    <a:pt x="27" y="121"/>
                  </a:cubicBezTo>
                  <a:cubicBezTo>
                    <a:pt x="27" y="69"/>
                    <a:pt x="69" y="27"/>
                    <a:pt x="122" y="27"/>
                  </a:cubicBezTo>
                  <a:cubicBezTo>
                    <a:pt x="141" y="27"/>
                    <a:pt x="159" y="33"/>
                    <a:pt x="174" y="42"/>
                  </a:cubicBezTo>
                  <a:cubicBezTo>
                    <a:pt x="158" y="18"/>
                    <a:pt x="130" y="1"/>
                    <a:pt x="99" y="0"/>
                  </a:cubicBezTo>
                  <a:cubicBezTo>
                    <a:pt x="99" y="0"/>
                    <a:pt x="99" y="0"/>
                    <a:pt x="99" y="0"/>
                  </a:cubicBezTo>
                  <a:cubicBezTo>
                    <a:pt x="99" y="0"/>
                    <a:pt x="99"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87" name="Freeform 85"/>
            <p:cNvSpPr>
              <a:spLocks noEditPoints="1"/>
            </p:cNvSpPr>
            <p:nvPr/>
          </p:nvSpPr>
          <p:spPr bwMode="auto">
            <a:xfrm>
              <a:off x="2771727" y="3868456"/>
              <a:ext cx="307181" cy="340519"/>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p>
          </p:txBody>
        </p:sp>
      </p:grpSp>
      <p:grpSp>
        <p:nvGrpSpPr>
          <p:cNvPr id="6" name="组合 34"/>
          <p:cNvGrpSpPr/>
          <p:nvPr/>
        </p:nvGrpSpPr>
        <p:grpSpPr>
          <a:xfrm>
            <a:off x="4383108" y="2212315"/>
            <a:ext cx="1803797" cy="1805545"/>
            <a:chOff x="1259632" y="684302"/>
            <a:chExt cx="1803797" cy="1804988"/>
          </a:xfrm>
        </p:grpSpPr>
        <p:sp>
          <p:nvSpPr>
            <p:cNvPr id="45" name="Oval 43"/>
            <p:cNvSpPr>
              <a:spLocks noChangeArrowheads="1"/>
            </p:cNvSpPr>
            <p:nvPr/>
          </p:nvSpPr>
          <p:spPr bwMode="auto">
            <a:xfrm>
              <a:off x="1259632" y="684302"/>
              <a:ext cx="1803797" cy="1804988"/>
            </a:xfrm>
            <a:prstGeom prst="ellipse">
              <a:avLst/>
            </a:pr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46" name="Oval 44"/>
            <p:cNvSpPr>
              <a:spLocks noChangeArrowheads="1"/>
            </p:cNvSpPr>
            <p:nvPr/>
          </p:nvSpPr>
          <p:spPr bwMode="auto">
            <a:xfrm>
              <a:off x="1376313" y="800983"/>
              <a:ext cx="1570435" cy="1570435"/>
            </a:xfrm>
            <a:prstGeom prst="ellipse">
              <a:avLst/>
            </a:prstGeom>
            <a:solidFill>
              <a:schemeClr val="bg1">
                <a:lumMod val="95000"/>
              </a:schemeClr>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47" name="Oval 45"/>
            <p:cNvSpPr>
              <a:spLocks noChangeArrowheads="1"/>
            </p:cNvSpPr>
            <p:nvPr/>
          </p:nvSpPr>
          <p:spPr bwMode="auto">
            <a:xfrm>
              <a:off x="1487041" y="911711"/>
              <a:ext cx="1350169" cy="1350169"/>
            </a:xfrm>
            <a:prstGeom prst="ellipse">
              <a:avLst/>
            </a:prstGeom>
            <a:solidFill>
              <a:schemeClr val="accent3"/>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48" name="Freeform 46"/>
            <p:cNvSpPr>
              <a:spLocks noEditPoints="1"/>
            </p:cNvSpPr>
            <p:nvPr/>
          </p:nvSpPr>
          <p:spPr bwMode="auto">
            <a:xfrm>
              <a:off x="1487041" y="911711"/>
              <a:ext cx="709613" cy="706041"/>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9" name="Freeform 47"/>
            <p:cNvSpPr>
              <a:spLocks/>
            </p:cNvSpPr>
            <p:nvPr/>
          </p:nvSpPr>
          <p:spPr bwMode="auto">
            <a:xfrm>
              <a:off x="1487042" y="911711"/>
              <a:ext cx="1221581" cy="1218010"/>
            </a:xfrm>
            <a:custGeom>
              <a:avLst/>
              <a:gdLst>
                <a:gd name="T0" fmla="*/ 0 w 334"/>
                <a:gd name="T1" fmla="*/ 184 h 333"/>
                <a:gd name="T2" fmla="*/ 0 w 334"/>
                <a:gd name="T3" fmla="*/ 185 h 333"/>
                <a:gd name="T4" fmla="*/ 0 w 334"/>
                <a:gd name="T5" fmla="*/ 185 h 333"/>
                <a:gd name="T6" fmla="*/ 0 w 334"/>
                <a:gd name="T7" fmla="*/ 185 h 333"/>
                <a:gd name="T8" fmla="*/ 0 w 334"/>
                <a:gd name="T9" fmla="*/ 186 h 333"/>
                <a:gd name="T10" fmla="*/ 0 w 334"/>
                <a:gd name="T11" fmla="*/ 186 h 333"/>
                <a:gd name="T12" fmla="*/ 0 w 334"/>
                <a:gd name="T13" fmla="*/ 186 h 333"/>
                <a:gd name="T14" fmla="*/ 0 w 334"/>
                <a:gd name="T15" fmla="*/ 187 h 333"/>
                <a:gd name="T16" fmla="*/ 0 w 334"/>
                <a:gd name="T17" fmla="*/ 187 h 333"/>
                <a:gd name="T18" fmla="*/ 0 w 334"/>
                <a:gd name="T19" fmla="*/ 187 h 333"/>
                <a:gd name="T20" fmla="*/ 0 w 334"/>
                <a:gd name="T21" fmla="*/ 188 h 333"/>
                <a:gd name="T22" fmla="*/ 0 w 334"/>
                <a:gd name="T23" fmla="*/ 188 h 333"/>
                <a:gd name="T24" fmla="*/ 0 w 334"/>
                <a:gd name="T25" fmla="*/ 188 h 333"/>
                <a:gd name="T26" fmla="*/ 0 w 334"/>
                <a:gd name="T27" fmla="*/ 188 h 333"/>
                <a:gd name="T28" fmla="*/ 0 w 334"/>
                <a:gd name="T29" fmla="*/ 189 h 333"/>
                <a:gd name="T30" fmla="*/ 0 w 334"/>
                <a:gd name="T31" fmla="*/ 189 h 333"/>
                <a:gd name="T32" fmla="*/ 0 w 334"/>
                <a:gd name="T33" fmla="*/ 189 h 333"/>
                <a:gd name="T34" fmla="*/ 0 w 334"/>
                <a:gd name="T35" fmla="*/ 190 h 333"/>
                <a:gd name="T36" fmla="*/ 0 w 334"/>
                <a:gd name="T37" fmla="*/ 190 h 333"/>
                <a:gd name="T38" fmla="*/ 0 w 334"/>
                <a:gd name="T39" fmla="*/ 190 h 333"/>
                <a:gd name="T40" fmla="*/ 0 w 334"/>
                <a:gd name="T41" fmla="*/ 190 h 333"/>
                <a:gd name="T42" fmla="*/ 0 w 334"/>
                <a:gd name="T43" fmla="*/ 191 h 333"/>
                <a:gd name="T44" fmla="*/ 0 w 334"/>
                <a:gd name="T45" fmla="*/ 191 h 333"/>
                <a:gd name="T46" fmla="*/ 0 w 334"/>
                <a:gd name="T47" fmla="*/ 191 h 333"/>
                <a:gd name="T48" fmla="*/ 0 w 334"/>
                <a:gd name="T49" fmla="*/ 192 h 333"/>
                <a:gd name="T50" fmla="*/ 0 w 334"/>
                <a:gd name="T51" fmla="*/ 192 h 333"/>
                <a:gd name="T52" fmla="*/ 0 w 334"/>
                <a:gd name="T53" fmla="*/ 192 h 333"/>
                <a:gd name="T54" fmla="*/ 0 w 334"/>
                <a:gd name="T55" fmla="*/ 193 h 333"/>
                <a:gd name="T56" fmla="*/ 0 w 334"/>
                <a:gd name="T57" fmla="*/ 193 h 333"/>
                <a:gd name="T58" fmla="*/ 0 w 334"/>
                <a:gd name="T59" fmla="*/ 193 h 333"/>
                <a:gd name="T60" fmla="*/ 40 w 334"/>
                <a:gd name="T61" fmla="*/ 224 h 333"/>
                <a:gd name="T62" fmla="*/ 334 w 334"/>
                <a:gd name="T63" fmla="*/ 75 h 333"/>
                <a:gd name="T64" fmla="*/ 194 w 334"/>
                <a:gd name="T65" fmla="*/ 0 h 333"/>
                <a:gd name="T66" fmla="*/ 193 w 334"/>
                <a:gd name="T67" fmla="*/ 0 h 333"/>
                <a:gd name="T68" fmla="*/ 193 w 334"/>
                <a:gd name="T69" fmla="*/ 0 h 333"/>
                <a:gd name="T70" fmla="*/ 192 w 334"/>
                <a:gd name="T71" fmla="*/ 0 h 333"/>
                <a:gd name="T72" fmla="*/ 192 w 334"/>
                <a:gd name="T73" fmla="*/ 0 h 333"/>
                <a:gd name="T74" fmla="*/ 192 w 334"/>
                <a:gd name="T75" fmla="*/ 0 h 333"/>
                <a:gd name="T76" fmla="*/ 191 w 334"/>
                <a:gd name="T77" fmla="*/ 0 h 333"/>
                <a:gd name="T78" fmla="*/ 191 w 334"/>
                <a:gd name="T79" fmla="*/ 0 h 333"/>
                <a:gd name="T80" fmla="*/ 191 w 334"/>
                <a:gd name="T81" fmla="*/ 0 h 333"/>
                <a:gd name="T82" fmla="*/ 190 w 334"/>
                <a:gd name="T83" fmla="*/ 0 h 333"/>
                <a:gd name="T84" fmla="*/ 190 w 334"/>
                <a:gd name="T85" fmla="*/ 0 h 333"/>
                <a:gd name="T86" fmla="*/ 190 w 334"/>
                <a:gd name="T87" fmla="*/ 0 h 333"/>
                <a:gd name="T88" fmla="*/ 189 w 334"/>
                <a:gd name="T89" fmla="*/ 0 h 333"/>
                <a:gd name="T90" fmla="*/ 189 w 334"/>
                <a:gd name="T91" fmla="*/ 0 h 333"/>
                <a:gd name="T92" fmla="*/ 189 w 334"/>
                <a:gd name="T93" fmla="*/ 0 h 333"/>
                <a:gd name="T94" fmla="*/ 189 w 334"/>
                <a:gd name="T95" fmla="*/ 0 h 333"/>
                <a:gd name="T96" fmla="*/ 188 w 334"/>
                <a:gd name="T97" fmla="*/ 0 h 333"/>
                <a:gd name="T98" fmla="*/ 188 w 334"/>
                <a:gd name="T99" fmla="*/ 0 h 333"/>
                <a:gd name="T100" fmla="*/ 188 w 334"/>
                <a:gd name="T101" fmla="*/ 0 h 333"/>
                <a:gd name="T102" fmla="*/ 187 w 334"/>
                <a:gd name="T103" fmla="*/ 0 h 333"/>
                <a:gd name="T104" fmla="*/ 187 w 334"/>
                <a:gd name="T105" fmla="*/ 0 h 333"/>
                <a:gd name="T106" fmla="*/ 187 w 334"/>
                <a:gd name="T107" fmla="*/ 0 h 333"/>
                <a:gd name="T108" fmla="*/ 186 w 334"/>
                <a:gd name="T109" fmla="*/ 0 h 333"/>
                <a:gd name="T110" fmla="*/ 186 w 334"/>
                <a:gd name="T111" fmla="*/ 0 h 333"/>
                <a:gd name="T112" fmla="*/ 186 w 334"/>
                <a:gd name="T113" fmla="*/ 0 h 333"/>
                <a:gd name="T114" fmla="*/ 185 w 334"/>
                <a:gd name="T115" fmla="*/ 0 h 333"/>
                <a:gd name="T116" fmla="*/ 185 w 334"/>
                <a:gd name="T117" fmla="*/ 0 h 333"/>
                <a:gd name="T118" fmla="*/ 185 w 334"/>
                <a:gd name="T119"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4" h="333">
                  <a:moveTo>
                    <a:pt x="185" y="0"/>
                  </a:moveTo>
                  <a:cubicBezTo>
                    <a:pt x="83" y="0"/>
                    <a:pt x="0" y="82"/>
                    <a:pt x="0" y="184"/>
                  </a:cubicBezTo>
                  <a:cubicBezTo>
                    <a:pt x="0" y="184"/>
                    <a:pt x="0" y="184"/>
                    <a:pt x="0" y="184"/>
                  </a:cubicBezTo>
                  <a:cubicBezTo>
                    <a:pt x="0" y="184"/>
                    <a:pt x="0" y="184"/>
                    <a:pt x="0" y="185"/>
                  </a:cubicBezTo>
                  <a:cubicBezTo>
                    <a:pt x="0" y="185"/>
                    <a:pt x="0" y="185"/>
                    <a:pt x="0" y="185"/>
                  </a:cubicBezTo>
                  <a:cubicBezTo>
                    <a:pt x="0" y="185"/>
                    <a:pt x="0" y="185"/>
                    <a:pt x="0" y="185"/>
                  </a:cubicBezTo>
                  <a:cubicBezTo>
                    <a:pt x="0" y="185"/>
                    <a:pt x="0" y="185"/>
                    <a:pt x="0" y="185"/>
                  </a:cubicBezTo>
                  <a:cubicBezTo>
                    <a:pt x="0" y="185"/>
                    <a:pt x="0" y="185"/>
                    <a:pt x="0" y="185"/>
                  </a:cubicBezTo>
                  <a:cubicBezTo>
                    <a:pt x="0" y="185"/>
                    <a:pt x="0" y="185"/>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3"/>
                    <a:pt x="0" y="193"/>
                  </a:cubicBezTo>
                  <a:cubicBezTo>
                    <a:pt x="0" y="193"/>
                    <a:pt x="0" y="193"/>
                    <a:pt x="0" y="193"/>
                  </a:cubicBezTo>
                  <a:cubicBezTo>
                    <a:pt x="0" y="193"/>
                    <a:pt x="0" y="193"/>
                    <a:pt x="0" y="193"/>
                  </a:cubicBezTo>
                  <a:cubicBezTo>
                    <a:pt x="0" y="193"/>
                    <a:pt x="0" y="193"/>
                    <a:pt x="0" y="193"/>
                  </a:cubicBezTo>
                  <a:cubicBezTo>
                    <a:pt x="0" y="193"/>
                    <a:pt x="0" y="193"/>
                    <a:pt x="0" y="193"/>
                  </a:cubicBezTo>
                  <a:cubicBezTo>
                    <a:pt x="3" y="251"/>
                    <a:pt x="32" y="301"/>
                    <a:pt x="76" y="333"/>
                  </a:cubicBezTo>
                  <a:cubicBezTo>
                    <a:pt x="53" y="303"/>
                    <a:pt x="40" y="265"/>
                    <a:pt x="40" y="224"/>
                  </a:cubicBezTo>
                  <a:cubicBezTo>
                    <a:pt x="40" y="122"/>
                    <a:pt x="123" y="40"/>
                    <a:pt x="225" y="40"/>
                  </a:cubicBezTo>
                  <a:cubicBezTo>
                    <a:pt x="265" y="40"/>
                    <a:pt x="303" y="53"/>
                    <a:pt x="334" y="75"/>
                  </a:cubicBezTo>
                  <a:cubicBezTo>
                    <a:pt x="302" y="32"/>
                    <a:pt x="251" y="3"/>
                    <a:pt x="194" y="0"/>
                  </a:cubicBezTo>
                  <a:cubicBezTo>
                    <a:pt x="194" y="0"/>
                    <a:pt x="194" y="0"/>
                    <a:pt x="194" y="0"/>
                  </a:cubicBezTo>
                  <a:cubicBezTo>
                    <a:pt x="194"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5" y="0"/>
                    <a:pt x="185" y="0"/>
                  </a:cubicBezTo>
                  <a:cubicBezTo>
                    <a:pt x="185" y="0"/>
                    <a:pt x="185" y="0"/>
                    <a:pt x="185" y="0"/>
                  </a:cubicBezTo>
                  <a:cubicBezTo>
                    <a:pt x="185" y="0"/>
                    <a:pt x="185" y="0"/>
                    <a:pt x="185" y="0"/>
                  </a:cubicBezTo>
                  <a:cubicBezTo>
                    <a:pt x="185" y="0"/>
                    <a:pt x="185" y="0"/>
                    <a:pt x="185" y="0"/>
                  </a:cubicBezTo>
                  <a:cubicBezTo>
                    <a:pt x="185" y="0"/>
                    <a:pt x="185" y="0"/>
                    <a:pt x="185" y="0"/>
                  </a:cubicBezTo>
                </a:path>
              </a:pathLst>
            </a:custGeom>
            <a:solidFill>
              <a:schemeClr val="accent3">
                <a:lumMod val="75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88" name="Freeform 86"/>
            <p:cNvSpPr>
              <a:spLocks noEditPoints="1"/>
            </p:cNvSpPr>
            <p:nvPr/>
          </p:nvSpPr>
          <p:spPr bwMode="auto">
            <a:xfrm>
              <a:off x="1826369" y="1299855"/>
              <a:ext cx="700088" cy="581025"/>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p>
          </p:txBody>
        </p:sp>
      </p:grpSp>
      <p:grpSp>
        <p:nvGrpSpPr>
          <p:cNvPr id="9" name="组合 56"/>
          <p:cNvGrpSpPr/>
          <p:nvPr/>
        </p:nvGrpSpPr>
        <p:grpSpPr>
          <a:xfrm>
            <a:off x="2845304" y="2360768"/>
            <a:ext cx="1152525" cy="1152881"/>
            <a:chOff x="3202732" y="2189252"/>
            <a:chExt cx="1152525" cy="1152525"/>
          </a:xfrm>
        </p:grpSpPr>
        <p:sp>
          <p:nvSpPr>
            <p:cNvPr id="39" name="Oval 37"/>
            <p:cNvSpPr>
              <a:spLocks noChangeArrowheads="1"/>
            </p:cNvSpPr>
            <p:nvPr/>
          </p:nvSpPr>
          <p:spPr bwMode="auto">
            <a:xfrm>
              <a:off x="3202732" y="2189252"/>
              <a:ext cx="1152525" cy="1152525"/>
            </a:xfrm>
            <a:prstGeom prst="ellipse">
              <a:avLst/>
            </a:pr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40" name="Oval 38"/>
            <p:cNvSpPr>
              <a:spLocks noChangeArrowheads="1"/>
            </p:cNvSpPr>
            <p:nvPr/>
          </p:nvSpPr>
          <p:spPr bwMode="auto">
            <a:xfrm>
              <a:off x="3276551" y="2261880"/>
              <a:ext cx="1006079" cy="1007269"/>
            </a:xfrm>
            <a:prstGeom prst="ellipse">
              <a:avLst/>
            </a:prstGeom>
            <a:solidFill>
              <a:schemeClr val="bg1">
                <a:lumMod val="95000"/>
              </a:schemeClr>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41" name="Oval 39"/>
            <p:cNvSpPr>
              <a:spLocks noChangeArrowheads="1"/>
            </p:cNvSpPr>
            <p:nvPr/>
          </p:nvSpPr>
          <p:spPr bwMode="auto">
            <a:xfrm>
              <a:off x="3345607" y="2332127"/>
              <a:ext cx="867966" cy="863204"/>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50" name="Freeform 48"/>
            <p:cNvSpPr>
              <a:spLocks noEditPoints="1"/>
            </p:cNvSpPr>
            <p:nvPr/>
          </p:nvSpPr>
          <p:spPr bwMode="auto">
            <a:xfrm>
              <a:off x="3345607" y="2332127"/>
              <a:ext cx="457200" cy="460772"/>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51" name="Freeform 49"/>
            <p:cNvSpPr>
              <a:spLocks/>
            </p:cNvSpPr>
            <p:nvPr/>
          </p:nvSpPr>
          <p:spPr bwMode="auto">
            <a:xfrm>
              <a:off x="3345607" y="2332127"/>
              <a:ext cx="790575" cy="790575"/>
            </a:xfrm>
            <a:custGeom>
              <a:avLst/>
              <a:gdLst>
                <a:gd name="T0" fmla="*/ 96 w 216"/>
                <a:gd name="T1" fmla="*/ 2 h 216"/>
                <a:gd name="T2" fmla="*/ 2 w 216"/>
                <a:gd name="T3" fmla="*/ 96 h 216"/>
                <a:gd name="T4" fmla="*/ 0 w 216"/>
                <a:gd name="T5" fmla="*/ 118 h 216"/>
                <a:gd name="T6" fmla="*/ 0 w 216"/>
                <a:gd name="T7" fmla="*/ 119 h 216"/>
                <a:gd name="T8" fmla="*/ 0 w 216"/>
                <a:gd name="T9" fmla="*/ 119 h 216"/>
                <a:gd name="T10" fmla="*/ 0 w 216"/>
                <a:gd name="T11" fmla="*/ 119 h 216"/>
                <a:gd name="T12" fmla="*/ 0 w 216"/>
                <a:gd name="T13" fmla="*/ 119 h 216"/>
                <a:gd name="T14" fmla="*/ 0 w 216"/>
                <a:gd name="T15" fmla="*/ 119 h 216"/>
                <a:gd name="T16" fmla="*/ 0 w 216"/>
                <a:gd name="T17" fmla="*/ 120 h 216"/>
                <a:gd name="T18" fmla="*/ 0 w 216"/>
                <a:gd name="T19" fmla="*/ 120 h 216"/>
                <a:gd name="T20" fmla="*/ 0 w 216"/>
                <a:gd name="T21" fmla="*/ 120 h 216"/>
                <a:gd name="T22" fmla="*/ 0 w 216"/>
                <a:gd name="T23" fmla="*/ 120 h 216"/>
                <a:gd name="T24" fmla="*/ 0 w 216"/>
                <a:gd name="T25" fmla="*/ 121 h 216"/>
                <a:gd name="T26" fmla="*/ 0 w 216"/>
                <a:gd name="T27" fmla="*/ 121 h 216"/>
                <a:gd name="T28" fmla="*/ 0 w 216"/>
                <a:gd name="T29" fmla="*/ 121 h 216"/>
                <a:gd name="T30" fmla="*/ 0 w 216"/>
                <a:gd name="T31" fmla="*/ 121 h 216"/>
                <a:gd name="T32" fmla="*/ 0 w 216"/>
                <a:gd name="T33" fmla="*/ 122 h 216"/>
                <a:gd name="T34" fmla="*/ 0 w 216"/>
                <a:gd name="T35" fmla="*/ 122 h 216"/>
                <a:gd name="T36" fmla="*/ 0 w 216"/>
                <a:gd name="T37" fmla="*/ 122 h 216"/>
                <a:gd name="T38" fmla="*/ 0 w 216"/>
                <a:gd name="T39" fmla="*/ 123 h 216"/>
                <a:gd name="T40" fmla="*/ 0 w 216"/>
                <a:gd name="T41" fmla="*/ 123 h 216"/>
                <a:gd name="T42" fmla="*/ 0 w 216"/>
                <a:gd name="T43" fmla="*/ 123 h 216"/>
                <a:gd name="T44" fmla="*/ 0 w 216"/>
                <a:gd name="T45" fmla="*/ 123 h 216"/>
                <a:gd name="T46" fmla="*/ 0 w 216"/>
                <a:gd name="T47" fmla="*/ 124 h 216"/>
                <a:gd name="T48" fmla="*/ 0 w 216"/>
                <a:gd name="T49" fmla="*/ 124 h 216"/>
                <a:gd name="T50" fmla="*/ 0 w 216"/>
                <a:gd name="T51" fmla="*/ 124 h 216"/>
                <a:gd name="T52" fmla="*/ 0 w 216"/>
                <a:gd name="T53" fmla="*/ 125 h 216"/>
                <a:gd name="T54" fmla="*/ 1 w 216"/>
                <a:gd name="T55" fmla="*/ 125 h 216"/>
                <a:gd name="T56" fmla="*/ 1 w 216"/>
                <a:gd name="T57" fmla="*/ 126 h 216"/>
                <a:gd name="T58" fmla="*/ 31 w 216"/>
                <a:gd name="T59" fmla="*/ 149 h 216"/>
                <a:gd name="T60" fmla="*/ 216 w 216"/>
                <a:gd name="T61" fmla="*/ 51 h 216"/>
                <a:gd name="T62" fmla="*/ 125 w 216"/>
                <a:gd name="T63" fmla="*/ 0 h 216"/>
                <a:gd name="T64" fmla="*/ 125 w 216"/>
                <a:gd name="T65" fmla="*/ 0 h 216"/>
                <a:gd name="T66" fmla="*/ 124 w 216"/>
                <a:gd name="T67" fmla="*/ 0 h 216"/>
                <a:gd name="T68" fmla="*/ 124 w 216"/>
                <a:gd name="T69" fmla="*/ 0 h 216"/>
                <a:gd name="T70" fmla="*/ 123 w 216"/>
                <a:gd name="T71" fmla="*/ 0 h 216"/>
                <a:gd name="T72" fmla="*/ 123 w 216"/>
                <a:gd name="T73" fmla="*/ 0 h 216"/>
                <a:gd name="T74" fmla="*/ 123 w 216"/>
                <a:gd name="T75" fmla="*/ 0 h 216"/>
                <a:gd name="T76" fmla="*/ 122 w 216"/>
                <a:gd name="T77" fmla="*/ 0 h 216"/>
                <a:gd name="T78" fmla="*/ 122 w 216"/>
                <a:gd name="T79" fmla="*/ 0 h 216"/>
                <a:gd name="T80" fmla="*/ 122 w 216"/>
                <a:gd name="T81" fmla="*/ 0 h 216"/>
                <a:gd name="T82" fmla="*/ 122 w 216"/>
                <a:gd name="T83" fmla="*/ 0 h 216"/>
                <a:gd name="T84" fmla="*/ 121 w 216"/>
                <a:gd name="T85" fmla="*/ 0 h 216"/>
                <a:gd name="T86" fmla="*/ 121 w 216"/>
                <a:gd name="T87" fmla="*/ 0 h 216"/>
                <a:gd name="T88" fmla="*/ 121 w 216"/>
                <a:gd name="T89" fmla="*/ 0 h 216"/>
                <a:gd name="T90" fmla="*/ 121 w 216"/>
                <a:gd name="T91" fmla="*/ 0 h 216"/>
                <a:gd name="T92" fmla="*/ 120 w 216"/>
                <a:gd name="T93" fmla="*/ 0 h 216"/>
                <a:gd name="T94" fmla="*/ 120 w 216"/>
                <a:gd name="T95" fmla="*/ 0 h 216"/>
                <a:gd name="T96" fmla="*/ 120 w 216"/>
                <a:gd name="T97" fmla="*/ 0 h 216"/>
                <a:gd name="T98" fmla="*/ 120 w 216"/>
                <a:gd name="T99" fmla="*/ 0 h 216"/>
                <a:gd name="T100" fmla="*/ 120 w 216"/>
                <a:gd name="T101" fmla="*/ 0 h 216"/>
                <a:gd name="T102" fmla="*/ 119 w 216"/>
                <a:gd name="T103" fmla="*/ 0 h 216"/>
                <a:gd name="T104" fmla="*/ 119 w 216"/>
                <a:gd name="T105" fmla="*/ 0 h 216"/>
                <a:gd name="T106" fmla="*/ 119 w 216"/>
                <a:gd name="T107" fmla="*/ 0 h 216"/>
                <a:gd name="T108" fmla="*/ 119 w 216"/>
                <a:gd name="T109"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6" h="216">
                  <a:moveTo>
                    <a:pt x="119" y="0"/>
                  </a:moveTo>
                  <a:cubicBezTo>
                    <a:pt x="111" y="0"/>
                    <a:pt x="103" y="1"/>
                    <a:pt x="96" y="2"/>
                  </a:cubicBezTo>
                  <a:cubicBezTo>
                    <a:pt x="96" y="2"/>
                    <a:pt x="96" y="2"/>
                    <a:pt x="96" y="2"/>
                  </a:cubicBezTo>
                  <a:cubicBezTo>
                    <a:pt x="49" y="11"/>
                    <a:pt x="12" y="48"/>
                    <a:pt x="2" y="96"/>
                  </a:cubicBezTo>
                  <a:cubicBezTo>
                    <a:pt x="2" y="96"/>
                    <a:pt x="2" y="96"/>
                    <a:pt x="2" y="96"/>
                  </a:cubicBezTo>
                  <a:cubicBezTo>
                    <a:pt x="1" y="103"/>
                    <a:pt x="0" y="111"/>
                    <a:pt x="0" y="118"/>
                  </a:cubicBezTo>
                  <a:cubicBezTo>
                    <a:pt x="0" y="118"/>
                    <a:pt x="0" y="118"/>
                    <a:pt x="0" y="118"/>
                  </a:cubicBezTo>
                  <a:cubicBezTo>
                    <a:pt x="0" y="118"/>
                    <a:pt x="0" y="118"/>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5"/>
                    <a:pt x="0" y="125"/>
                  </a:cubicBezTo>
                  <a:cubicBezTo>
                    <a:pt x="0" y="125"/>
                    <a:pt x="0" y="125"/>
                    <a:pt x="0" y="125"/>
                  </a:cubicBezTo>
                  <a:cubicBezTo>
                    <a:pt x="1" y="125"/>
                    <a:pt x="1" y="125"/>
                    <a:pt x="1" y="125"/>
                  </a:cubicBezTo>
                  <a:cubicBezTo>
                    <a:pt x="1" y="125"/>
                    <a:pt x="1" y="125"/>
                    <a:pt x="1" y="125"/>
                  </a:cubicBezTo>
                  <a:cubicBezTo>
                    <a:pt x="1" y="125"/>
                    <a:pt x="1" y="125"/>
                    <a:pt x="1" y="126"/>
                  </a:cubicBezTo>
                  <a:cubicBezTo>
                    <a:pt x="1" y="126"/>
                    <a:pt x="1" y="126"/>
                    <a:pt x="1" y="126"/>
                  </a:cubicBezTo>
                  <a:cubicBezTo>
                    <a:pt x="3" y="163"/>
                    <a:pt x="23" y="196"/>
                    <a:pt x="52" y="216"/>
                  </a:cubicBezTo>
                  <a:cubicBezTo>
                    <a:pt x="39" y="197"/>
                    <a:pt x="31" y="174"/>
                    <a:pt x="31" y="149"/>
                  </a:cubicBezTo>
                  <a:cubicBezTo>
                    <a:pt x="31" y="84"/>
                    <a:pt x="84" y="31"/>
                    <a:pt x="149" y="31"/>
                  </a:cubicBezTo>
                  <a:cubicBezTo>
                    <a:pt x="174" y="31"/>
                    <a:pt x="197" y="38"/>
                    <a:pt x="216" y="51"/>
                  </a:cubicBezTo>
                  <a:cubicBezTo>
                    <a:pt x="196" y="22"/>
                    <a:pt x="163" y="2"/>
                    <a:pt x="125" y="0"/>
                  </a:cubicBezTo>
                  <a:cubicBezTo>
                    <a:pt x="125" y="0"/>
                    <a:pt x="125" y="0"/>
                    <a:pt x="125" y="0"/>
                  </a:cubicBezTo>
                  <a:cubicBezTo>
                    <a:pt x="125" y="0"/>
                    <a:pt x="125" y="0"/>
                    <a:pt x="125" y="0"/>
                  </a:cubicBezTo>
                  <a:cubicBezTo>
                    <a:pt x="125" y="0"/>
                    <a:pt x="125" y="0"/>
                    <a:pt x="125" y="0"/>
                  </a:cubicBezTo>
                  <a:cubicBezTo>
                    <a:pt x="124" y="0"/>
                    <a:pt x="124" y="0"/>
                    <a:pt x="124" y="0"/>
                  </a:cubicBezTo>
                  <a:cubicBezTo>
                    <a:pt x="124" y="0"/>
                    <a:pt x="124" y="0"/>
                    <a:pt x="124" y="0"/>
                  </a:cubicBezTo>
                  <a:cubicBezTo>
                    <a:pt x="124" y="0"/>
                    <a:pt x="124" y="0"/>
                    <a:pt x="124" y="0"/>
                  </a:cubicBezTo>
                  <a:cubicBezTo>
                    <a:pt x="124" y="0"/>
                    <a:pt x="124" y="0"/>
                    <a:pt x="124" y="0"/>
                  </a:cubicBezTo>
                  <a:cubicBezTo>
                    <a:pt x="124"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89" name="Freeform 87"/>
            <p:cNvSpPr>
              <a:spLocks noEditPoints="1"/>
            </p:cNvSpPr>
            <p:nvPr/>
          </p:nvSpPr>
          <p:spPr bwMode="auto">
            <a:xfrm>
              <a:off x="3573017" y="2602398"/>
              <a:ext cx="402431" cy="358379"/>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p>
          </p:txBody>
        </p:sp>
      </p:grpSp>
      <p:grpSp>
        <p:nvGrpSpPr>
          <p:cNvPr id="16" name="组合 53"/>
          <p:cNvGrpSpPr/>
          <p:nvPr/>
        </p:nvGrpSpPr>
        <p:grpSpPr>
          <a:xfrm>
            <a:off x="3325374" y="844223"/>
            <a:ext cx="1441847" cy="1442292"/>
            <a:chOff x="3424587" y="1703348"/>
            <a:chExt cx="1441847" cy="1441847"/>
          </a:xfrm>
        </p:grpSpPr>
        <p:sp>
          <p:nvSpPr>
            <p:cNvPr id="42" name="Oval 40"/>
            <p:cNvSpPr>
              <a:spLocks noChangeArrowheads="1"/>
            </p:cNvSpPr>
            <p:nvPr/>
          </p:nvSpPr>
          <p:spPr bwMode="auto">
            <a:xfrm>
              <a:off x="3424587" y="1703348"/>
              <a:ext cx="1441847" cy="1441847"/>
            </a:xfrm>
            <a:prstGeom prst="ellipse">
              <a:avLst/>
            </a:pr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43" name="Oval 41"/>
            <p:cNvSpPr>
              <a:spLocks noChangeArrowheads="1"/>
            </p:cNvSpPr>
            <p:nvPr/>
          </p:nvSpPr>
          <p:spPr bwMode="auto">
            <a:xfrm>
              <a:off x="3519836" y="1795027"/>
              <a:ext cx="1254919" cy="1259681"/>
            </a:xfrm>
            <a:prstGeom prst="ellipse">
              <a:avLst/>
            </a:prstGeom>
            <a:solidFill>
              <a:schemeClr val="bg1">
                <a:lumMod val="95000"/>
              </a:schemeClr>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44" name="Oval 42"/>
            <p:cNvSpPr>
              <a:spLocks noChangeArrowheads="1"/>
            </p:cNvSpPr>
            <p:nvPr/>
          </p:nvSpPr>
          <p:spPr bwMode="auto">
            <a:xfrm>
              <a:off x="3607943" y="1883133"/>
              <a:ext cx="1078706" cy="1083469"/>
            </a:xfrm>
            <a:prstGeom prst="ellipse">
              <a:avLst/>
            </a:prstGeom>
            <a:solidFill>
              <a:schemeClr val="accent1"/>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55" name="Freeform 53"/>
            <p:cNvSpPr>
              <a:spLocks noEditPoints="1"/>
            </p:cNvSpPr>
            <p:nvPr/>
          </p:nvSpPr>
          <p:spPr bwMode="auto">
            <a:xfrm>
              <a:off x="3607943" y="1883133"/>
              <a:ext cx="570310" cy="573881"/>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56" name="Freeform 54"/>
            <p:cNvSpPr>
              <a:spLocks/>
            </p:cNvSpPr>
            <p:nvPr/>
          </p:nvSpPr>
          <p:spPr bwMode="auto">
            <a:xfrm>
              <a:off x="3607943" y="1883133"/>
              <a:ext cx="983456" cy="988219"/>
            </a:xfrm>
            <a:custGeom>
              <a:avLst/>
              <a:gdLst>
                <a:gd name="T0" fmla="*/ 147 w 269"/>
                <a:gd name="T1" fmla="*/ 0 h 270"/>
                <a:gd name="T2" fmla="*/ 146 w 269"/>
                <a:gd name="T3" fmla="*/ 0 h 270"/>
                <a:gd name="T4" fmla="*/ 146 w 269"/>
                <a:gd name="T5" fmla="*/ 0 h 270"/>
                <a:gd name="T6" fmla="*/ 145 w 269"/>
                <a:gd name="T7" fmla="*/ 0 h 270"/>
                <a:gd name="T8" fmla="*/ 145 w 269"/>
                <a:gd name="T9" fmla="*/ 0 h 270"/>
                <a:gd name="T10" fmla="*/ 145 w 269"/>
                <a:gd name="T11" fmla="*/ 0 h 270"/>
                <a:gd name="T12" fmla="*/ 144 w 269"/>
                <a:gd name="T13" fmla="*/ 0 h 270"/>
                <a:gd name="T14" fmla="*/ 143 w 269"/>
                <a:gd name="T15" fmla="*/ 0 h 270"/>
                <a:gd name="T16" fmla="*/ 143 w 269"/>
                <a:gd name="T17" fmla="*/ 0 h 270"/>
                <a:gd name="T18" fmla="*/ 112 w 269"/>
                <a:gd name="T19" fmla="*/ 5 h 270"/>
                <a:gd name="T20" fmla="*/ 4 w 269"/>
                <a:gd name="T21" fmla="*/ 113 h 270"/>
                <a:gd name="T22" fmla="*/ 0 w 269"/>
                <a:gd name="T23" fmla="*/ 143 h 270"/>
                <a:gd name="T24" fmla="*/ 0 w 269"/>
                <a:gd name="T25" fmla="*/ 144 h 270"/>
                <a:gd name="T26" fmla="*/ 0 w 269"/>
                <a:gd name="T27" fmla="*/ 145 h 270"/>
                <a:gd name="T28" fmla="*/ 0 w 269"/>
                <a:gd name="T29" fmla="*/ 145 h 270"/>
                <a:gd name="T30" fmla="*/ 0 w 269"/>
                <a:gd name="T31" fmla="*/ 146 h 270"/>
                <a:gd name="T32" fmla="*/ 0 w 269"/>
                <a:gd name="T33" fmla="*/ 146 h 270"/>
                <a:gd name="T34" fmla="*/ 0 w 269"/>
                <a:gd name="T35" fmla="*/ 147 h 270"/>
                <a:gd name="T36" fmla="*/ 0 w 269"/>
                <a:gd name="T37" fmla="*/ 147 h 270"/>
                <a:gd name="T38" fmla="*/ 0 w 269"/>
                <a:gd name="T39" fmla="*/ 148 h 270"/>
                <a:gd name="T40" fmla="*/ 0 w 269"/>
                <a:gd name="T41" fmla="*/ 148 h 270"/>
                <a:gd name="T42" fmla="*/ 0 w 269"/>
                <a:gd name="T43" fmla="*/ 149 h 270"/>
                <a:gd name="T44" fmla="*/ 0 w 269"/>
                <a:gd name="T45" fmla="*/ 149 h 270"/>
                <a:gd name="T46" fmla="*/ 0 w 269"/>
                <a:gd name="T47" fmla="*/ 150 h 270"/>
                <a:gd name="T48" fmla="*/ 0 w 269"/>
                <a:gd name="T49" fmla="*/ 150 h 270"/>
                <a:gd name="T50" fmla="*/ 0 w 269"/>
                <a:gd name="T51" fmla="*/ 151 h 270"/>
                <a:gd name="T52" fmla="*/ 0 w 269"/>
                <a:gd name="T53" fmla="*/ 151 h 270"/>
                <a:gd name="T54" fmla="*/ 0 w 269"/>
                <a:gd name="T55" fmla="*/ 152 h 270"/>
                <a:gd name="T56" fmla="*/ 0 w 269"/>
                <a:gd name="T57" fmla="*/ 152 h 270"/>
                <a:gd name="T58" fmla="*/ 0 w 269"/>
                <a:gd name="T59" fmla="*/ 153 h 270"/>
                <a:gd name="T60" fmla="*/ 0 w 269"/>
                <a:gd name="T61" fmla="*/ 153 h 270"/>
                <a:gd name="T62" fmla="*/ 0 w 269"/>
                <a:gd name="T63" fmla="*/ 153 h 270"/>
                <a:gd name="T64" fmla="*/ 0 w 269"/>
                <a:gd name="T65" fmla="*/ 154 h 270"/>
                <a:gd name="T66" fmla="*/ 0 w 269"/>
                <a:gd name="T67" fmla="*/ 154 h 270"/>
                <a:gd name="T68" fmla="*/ 0 w 269"/>
                <a:gd name="T69" fmla="*/ 155 h 270"/>
                <a:gd name="T70" fmla="*/ 0 w 269"/>
                <a:gd name="T71" fmla="*/ 155 h 270"/>
                <a:gd name="T72" fmla="*/ 0 w 269"/>
                <a:gd name="T73" fmla="*/ 156 h 270"/>
                <a:gd name="T74" fmla="*/ 0 w 269"/>
                <a:gd name="T75" fmla="*/ 156 h 270"/>
                <a:gd name="T76" fmla="*/ 38 w 269"/>
                <a:gd name="T77" fmla="*/ 187 h 270"/>
                <a:gd name="T78" fmla="*/ 156 w 269"/>
                <a:gd name="T79" fmla="*/ 0 h 270"/>
                <a:gd name="T80" fmla="*/ 155 w 269"/>
                <a:gd name="T81" fmla="*/ 0 h 270"/>
                <a:gd name="T82" fmla="*/ 155 w 269"/>
                <a:gd name="T83" fmla="*/ 0 h 270"/>
                <a:gd name="T84" fmla="*/ 154 w 269"/>
                <a:gd name="T85" fmla="*/ 0 h 270"/>
                <a:gd name="T86" fmla="*/ 154 w 269"/>
                <a:gd name="T87" fmla="*/ 0 h 270"/>
                <a:gd name="T88" fmla="*/ 153 w 269"/>
                <a:gd name="T89" fmla="*/ 0 h 270"/>
                <a:gd name="T90" fmla="*/ 153 w 269"/>
                <a:gd name="T91" fmla="*/ 0 h 270"/>
                <a:gd name="T92" fmla="*/ 152 w 269"/>
                <a:gd name="T93" fmla="*/ 0 h 270"/>
                <a:gd name="T94" fmla="*/ 152 w 269"/>
                <a:gd name="T95" fmla="*/ 0 h 270"/>
                <a:gd name="T96" fmla="*/ 151 w 269"/>
                <a:gd name="T97" fmla="*/ 0 h 270"/>
                <a:gd name="T98" fmla="*/ 151 w 269"/>
                <a:gd name="T99" fmla="*/ 0 h 270"/>
                <a:gd name="T100" fmla="*/ 150 w 269"/>
                <a:gd name="T101" fmla="*/ 0 h 270"/>
                <a:gd name="T102" fmla="*/ 150 w 269"/>
                <a:gd name="T103" fmla="*/ 0 h 270"/>
                <a:gd name="T104" fmla="*/ 149 w 269"/>
                <a:gd name="T105" fmla="*/ 0 h 270"/>
                <a:gd name="T106" fmla="*/ 149 w 269"/>
                <a:gd name="T107" fmla="*/ 0 h 270"/>
                <a:gd name="T108" fmla="*/ 148 w 269"/>
                <a:gd name="T109" fmla="*/ 0 h 270"/>
                <a:gd name="T110" fmla="*/ 148 w 269"/>
                <a:gd name="T111" fmla="*/ 0 h 270"/>
                <a:gd name="T112" fmla="*/ 147 w 269"/>
                <a:gd name="T113" fmla="*/ 0 h 270"/>
                <a:gd name="connsiteX0" fmla="*/ 5465 w 10000"/>
                <a:gd name="connsiteY0" fmla="*/ 0 h 10000"/>
                <a:gd name="connsiteX1" fmla="*/ 5465 w 10000"/>
                <a:gd name="connsiteY1" fmla="*/ 0 h 10000"/>
                <a:gd name="connsiteX2" fmla="*/ 5465 w 10000"/>
                <a:gd name="connsiteY2" fmla="*/ 0 h 10000"/>
                <a:gd name="connsiteX3" fmla="*/ 5465 w 10000"/>
                <a:gd name="connsiteY3" fmla="*/ 0 h 10000"/>
                <a:gd name="connsiteX4" fmla="*/ 5465 w 10000"/>
                <a:gd name="connsiteY4" fmla="*/ 0 h 10000"/>
                <a:gd name="connsiteX5" fmla="*/ 5465 w 10000"/>
                <a:gd name="connsiteY5" fmla="*/ 0 h 10000"/>
                <a:gd name="connsiteX6" fmla="*/ 5465 w 10000"/>
                <a:gd name="connsiteY6" fmla="*/ 0 h 10000"/>
                <a:gd name="connsiteX7" fmla="*/ 5428 w 10000"/>
                <a:gd name="connsiteY7" fmla="*/ 0 h 10000"/>
                <a:gd name="connsiteX8" fmla="*/ 5428 w 10000"/>
                <a:gd name="connsiteY8" fmla="*/ 0 h 10000"/>
                <a:gd name="connsiteX9" fmla="*/ 5428 w 10000"/>
                <a:gd name="connsiteY9" fmla="*/ 0 h 10000"/>
                <a:gd name="connsiteX10" fmla="*/ 5428 w 10000"/>
                <a:gd name="connsiteY10" fmla="*/ 0 h 10000"/>
                <a:gd name="connsiteX11" fmla="*/ 5428 w 10000"/>
                <a:gd name="connsiteY11" fmla="*/ 0 h 10000"/>
                <a:gd name="connsiteX12" fmla="*/ 5428 w 10000"/>
                <a:gd name="connsiteY12" fmla="*/ 0 h 10000"/>
                <a:gd name="connsiteX13" fmla="*/ 5428 w 10000"/>
                <a:gd name="connsiteY13" fmla="*/ 0 h 10000"/>
                <a:gd name="connsiteX14" fmla="*/ 5428 w 10000"/>
                <a:gd name="connsiteY14" fmla="*/ 0 h 10000"/>
                <a:gd name="connsiteX15" fmla="*/ 5390 w 10000"/>
                <a:gd name="connsiteY15" fmla="*/ 0 h 10000"/>
                <a:gd name="connsiteX16" fmla="*/ 5390 w 10000"/>
                <a:gd name="connsiteY16" fmla="*/ 0 h 10000"/>
                <a:gd name="connsiteX17" fmla="*/ 5390 w 10000"/>
                <a:gd name="connsiteY17" fmla="*/ 0 h 10000"/>
                <a:gd name="connsiteX18" fmla="*/ 5390 w 10000"/>
                <a:gd name="connsiteY18" fmla="*/ 0 h 10000"/>
                <a:gd name="connsiteX19" fmla="*/ 5390 w 10000"/>
                <a:gd name="connsiteY19" fmla="*/ 0 h 10000"/>
                <a:gd name="connsiteX20" fmla="*/ 5390 w 10000"/>
                <a:gd name="connsiteY20" fmla="*/ 0 h 10000"/>
                <a:gd name="connsiteX21" fmla="*/ 5390 w 10000"/>
                <a:gd name="connsiteY21" fmla="*/ 0 h 10000"/>
                <a:gd name="connsiteX22" fmla="*/ 5390 w 10000"/>
                <a:gd name="connsiteY22" fmla="*/ 0 h 10000"/>
                <a:gd name="connsiteX23" fmla="*/ 5390 w 10000"/>
                <a:gd name="connsiteY23" fmla="*/ 0 h 10000"/>
                <a:gd name="connsiteX24" fmla="*/ 5353 w 10000"/>
                <a:gd name="connsiteY24" fmla="*/ 0 h 10000"/>
                <a:gd name="connsiteX25" fmla="*/ 5353 w 10000"/>
                <a:gd name="connsiteY25" fmla="*/ 0 h 10000"/>
                <a:gd name="connsiteX26" fmla="*/ 5353 w 10000"/>
                <a:gd name="connsiteY26" fmla="*/ 0 h 10000"/>
                <a:gd name="connsiteX27" fmla="*/ 5353 w 10000"/>
                <a:gd name="connsiteY27" fmla="*/ 0 h 10000"/>
                <a:gd name="connsiteX28" fmla="*/ 5353 w 10000"/>
                <a:gd name="connsiteY28" fmla="*/ 0 h 10000"/>
                <a:gd name="connsiteX29" fmla="*/ 5353 w 10000"/>
                <a:gd name="connsiteY29" fmla="*/ 0 h 10000"/>
                <a:gd name="connsiteX30" fmla="*/ 5316 w 10000"/>
                <a:gd name="connsiteY30" fmla="*/ 0 h 10000"/>
                <a:gd name="connsiteX31" fmla="*/ 5316 w 10000"/>
                <a:gd name="connsiteY31" fmla="*/ 0 h 10000"/>
                <a:gd name="connsiteX32" fmla="*/ 5316 w 10000"/>
                <a:gd name="connsiteY32" fmla="*/ 0 h 10000"/>
                <a:gd name="connsiteX33" fmla="*/ 5316 w 10000"/>
                <a:gd name="connsiteY33" fmla="*/ 0 h 10000"/>
                <a:gd name="connsiteX34" fmla="*/ 5316 w 10000"/>
                <a:gd name="connsiteY34" fmla="*/ 0 h 10000"/>
                <a:gd name="connsiteX35" fmla="*/ 5316 w 10000"/>
                <a:gd name="connsiteY35" fmla="*/ 0 h 10000"/>
                <a:gd name="connsiteX36" fmla="*/ 5316 w 10000"/>
                <a:gd name="connsiteY36" fmla="*/ 0 h 10000"/>
                <a:gd name="connsiteX37" fmla="*/ 5279 w 10000"/>
                <a:gd name="connsiteY37" fmla="*/ 0 h 10000"/>
                <a:gd name="connsiteX38" fmla="*/ 4164 w 10000"/>
                <a:gd name="connsiteY38" fmla="*/ 185 h 10000"/>
                <a:gd name="connsiteX39" fmla="*/ 4164 w 10000"/>
                <a:gd name="connsiteY39" fmla="*/ 185 h 10000"/>
                <a:gd name="connsiteX40" fmla="*/ 2379 w 10000"/>
                <a:gd name="connsiteY40" fmla="*/ 963 h 10000"/>
                <a:gd name="connsiteX41" fmla="*/ 929 w 10000"/>
                <a:gd name="connsiteY41" fmla="*/ 2407 h 10000"/>
                <a:gd name="connsiteX42" fmla="*/ 149 w 10000"/>
                <a:gd name="connsiteY42" fmla="*/ 4185 h 10000"/>
                <a:gd name="connsiteX43" fmla="*/ 149 w 10000"/>
                <a:gd name="connsiteY43" fmla="*/ 4185 h 10000"/>
                <a:gd name="connsiteX44" fmla="*/ 0 w 10000"/>
                <a:gd name="connsiteY44" fmla="*/ 5296 h 10000"/>
                <a:gd name="connsiteX45" fmla="*/ 0 w 10000"/>
                <a:gd name="connsiteY45" fmla="*/ 5296 h 10000"/>
                <a:gd name="connsiteX46" fmla="*/ 0 w 10000"/>
                <a:gd name="connsiteY46" fmla="*/ 5296 h 10000"/>
                <a:gd name="connsiteX47" fmla="*/ 0 w 10000"/>
                <a:gd name="connsiteY47" fmla="*/ 5296 h 10000"/>
                <a:gd name="connsiteX48" fmla="*/ 0 w 10000"/>
                <a:gd name="connsiteY48" fmla="*/ 5333 h 10000"/>
                <a:gd name="connsiteX49" fmla="*/ 0 w 10000"/>
                <a:gd name="connsiteY49" fmla="*/ 5333 h 10000"/>
                <a:gd name="connsiteX50" fmla="*/ 0 w 10000"/>
                <a:gd name="connsiteY50" fmla="*/ 5333 h 10000"/>
                <a:gd name="connsiteX51" fmla="*/ 0 w 10000"/>
                <a:gd name="connsiteY51" fmla="*/ 5333 h 10000"/>
                <a:gd name="connsiteX52" fmla="*/ 0 w 10000"/>
                <a:gd name="connsiteY52" fmla="*/ 5370 h 10000"/>
                <a:gd name="connsiteX53" fmla="*/ 0 w 10000"/>
                <a:gd name="connsiteY53" fmla="*/ 5370 h 10000"/>
                <a:gd name="connsiteX54" fmla="*/ 0 w 10000"/>
                <a:gd name="connsiteY54" fmla="*/ 5370 h 10000"/>
                <a:gd name="connsiteX55" fmla="*/ 0 w 10000"/>
                <a:gd name="connsiteY55" fmla="*/ 5370 h 10000"/>
                <a:gd name="connsiteX56" fmla="*/ 0 w 10000"/>
                <a:gd name="connsiteY56" fmla="*/ 5370 h 10000"/>
                <a:gd name="connsiteX57" fmla="*/ 0 w 10000"/>
                <a:gd name="connsiteY57" fmla="*/ 5370 h 10000"/>
                <a:gd name="connsiteX58" fmla="*/ 0 w 10000"/>
                <a:gd name="connsiteY58" fmla="*/ 5370 h 10000"/>
                <a:gd name="connsiteX59" fmla="*/ 0 w 10000"/>
                <a:gd name="connsiteY59" fmla="*/ 5370 h 10000"/>
                <a:gd name="connsiteX60" fmla="*/ 0 w 10000"/>
                <a:gd name="connsiteY60" fmla="*/ 5370 h 10000"/>
                <a:gd name="connsiteX61" fmla="*/ 0 w 10000"/>
                <a:gd name="connsiteY61" fmla="*/ 5407 h 10000"/>
                <a:gd name="connsiteX62" fmla="*/ 0 w 10000"/>
                <a:gd name="connsiteY62" fmla="*/ 5407 h 10000"/>
                <a:gd name="connsiteX63" fmla="*/ 0 w 10000"/>
                <a:gd name="connsiteY63" fmla="*/ 5407 h 10000"/>
                <a:gd name="connsiteX64" fmla="*/ 0 w 10000"/>
                <a:gd name="connsiteY64" fmla="*/ 5407 h 10000"/>
                <a:gd name="connsiteX65" fmla="*/ 0 w 10000"/>
                <a:gd name="connsiteY65" fmla="*/ 5407 h 10000"/>
                <a:gd name="connsiteX66" fmla="*/ 0 w 10000"/>
                <a:gd name="connsiteY66" fmla="*/ 5407 h 10000"/>
                <a:gd name="connsiteX67" fmla="*/ 0 w 10000"/>
                <a:gd name="connsiteY67" fmla="*/ 5407 h 10000"/>
                <a:gd name="connsiteX68" fmla="*/ 0 w 10000"/>
                <a:gd name="connsiteY68" fmla="*/ 5407 h 10000"/>
                <a:gd name="connsiteX69" fmla="*/ 0 w 10000"/>
                <a:gd name="connsiteY69" fmla="*/ 5444 h 10000"/>
                <a:gd name="connsiteX70" fmla="*/ 0 w 10000"/>
                <a:gd name="connsiteY70" fmla="*/ 5444 h 10000"/>
                <a:gd name="connsiteX71" fmla="*/ 0 w 10000"/>
                <a:gd name="connsiteY71" fmla="*/ 5444 h 10000"/>
                <a:gd name="connsiteX72" fmla="*/ 0 w 10000"/>
                <a:gd name="connsiteY72" fmla="*/ 5444 h 10000"/>
                <a:gd name="connsiteX73" fmla="*/ 0 w 10000"/>
                <a:gd name="connsiteY73" fmla="*/ 5444 h 10000"/>
                <a:gd name="connsiteX74" fmla="*/ 0 w 10000"/>
                <a:gd name="connsiteY74" fmla="*/ 5444 h 10000"/>
                <a:gd name="connsiteX75" fmla="*/ 0 w 10000"/>
                <a:gd name="connsiteY75" fmla="*/ 5444 h 10000"/>
                <a:gd name="connsiteX76" fmla="*/ 0 w 10000"/>
                <a:gd name="connsiteY76" fmla="*/ 5444 h 10000"/>
                <a:gd name="connsiteX77" fmla="*/ 0 w 10000"/>
                <a:gd name="connsiteY77" fmla="*/ 5481 h 10000"/>
                <a:gd name="connsiteX78" fmla="*/ 0 w 10000"/>
                <a:gd name="connsiteY78" fmla="*/ 5481 h 10000"/>
                <a:gd name="connsiteX79" fmla="*/ 0 w 10000"/>
                <a:gd name="connsiteY79" fmla="*/ 5481 h 10000"/>
                <a:gd name="connsiteX80" fmla="*/ 0 w 10000"/>
                <a:gd name="connsiteY80" fmla="*/ 5481 h 10000"/>
                <a:gd name="connsiteX81" fmla="*/ 0 w 10000"/>
                <a:gd name="connsiteY81" fmla="*/ 5481 h 10000"/>
                <a:gd name="connsiteX82" fmla="*/ 0 w 10000"/>
                <a:gd name="connsiteY82" fmla="*/ 5481 h 10000"/>
                <a:gd name="connsiteX83" fmla="*/ 0 w 10000"/>
                <a:gd name="connsiteY83" fmla="*/ 5481 h 10000"/>
                <a:gd name="connsiteX84" fmla="*/ 0 w 10000"/>
                <a:gd name="connsiteY84" fmla="*/ 5481 h 10000"/>
                <a:gd name="connsiteX85" fmla="*/ 0 w 10000"/>
                <a:gd name="connsiteY85" fmla="*/ 5519 h 10000"/>
                <a:gd name="connsiteX86" fmla="*/ 0 w 10000"/>
                <a:gd name="connsiteY86" fmla="*/ 5519 h 10000"/>
                <a:gd name="connsiteX87" fmla="*/ 0 w 10000"/>
                <a:gd name="connsiteY87" fmla="*/ 5519 h 10000"/>
                <a:gd name="connsiteX88" fmla="*/ 0 w 10000"/>
                <a:gd name="connsiteY88" fmla="*/ 5519 h 10000"/>
                <a:gd name="connsiteX89" fmla="*/ 0 w 10000"/>
                <a:gd name="connsiteY89" fmla="*/ 5519 h 10000"/>
                <a:gd name="connsiteX90" fmla="*/ 0 w 10000"/>
                <a:gd name="connsiteY90" fmla="*/ 5519 h 10000"/>
                <a:gd name="connsiteX91" fmla="*/ 0 w 10000"/>
                <a:gd name="connsiteY91" fmla="*/ 5519 h 10000"/>
                <a:gd name="connsiteX92" fmla="*/ 0 w 10000"/>
                <a:gd name="connsiteY92" fmla="*/ 5519 h 10000"/>
                <a:gd name="connsiteX93" fmla="*/ 0 w 10000"/>
                <a:gd name="connsiteY93" fmla="*/ 5519 h 10000"/>
                <a:gd name="connsiteX94" fmla="*/ 0 w 10000"/>
                <a:gd name="connsiteY94" fmla="*/ 5519 h 10000"/>
                <a:gd name="connsiteX95" fmla="*/ 0 w 10000"/>
                <a:gd name="connsiteY95" fmla="*/ 5556 h 10000"/>
                <a:gd name="connsiteX96" fmla="*/ 0 w 10000"/>
                <a:gd name="connsiteY96" fmla="*/ 5556 h 10000"/>
                <a:gd name="connsiteX97" fmla="*/ 0 w 10000"/>
                <a:gd name="connsiteY97" fmla="*/ 5556 h 10000"/>
                <a:gd name="connsiteX98" fmla="*/ 0 w 10000"/>
                <a:gd name="connsiteY98" fmla="*/ 5556 h 10000"/>
                <a:gd name="connsiteX99" fmla="*/ 0 w 10000"/>
                <a:gd name="connsiteY99" fmla="*/ 5556 h 10000"/>
                <a:gd name="connsiteX100" fmla="*/ 0 w 10000"/>
                <a:gd name="connsiteY100" fmla="*/ 5556 h 10000"/>
                <a:gd name="connsiteX101" fmla="*/ 0 w 10000"/>
                <a:gd name="connsiteY101" fmla="*/ 5556 h 10000"/>
                <a:gd name="connsiteX102" fmla="*/ 0 w 10000"/>
                <a:gd name="connsiteY102" fmla="*/ 5556 h 10000"/>
                <a:gd name="connsiteX103" fmla="*/ 0 w 10000"/>
                <a:gd name="connsiteY103" fmla="*/ 5593 h 10000"/>
                <a:gd name="connsiteX104" fmla="*/ 0 w 10000"/>
                <a:gd name="connsiteY104" fmla="*/ 5593 h 10000"/>
                <a:gd name="connsiteX105" fmla="*/ 0 w 10000"/>
                <a:gd name="connsiteY105" fmla="*/ 5593 h 10000"/>
                <a:gd name="connsiteX106" fmla="*/ 0 w 10000"/>
                <a:gd name="connsiteY106" fmla="*/ 5593 h 10000"/>
                <a:gd name="connsiteX107" fmla="*/ 0 w 10000"/>
                <a:gd name="connsiteY107" fmla="*/ 5593 h 10000"/>
                <a:gd name="connsiteX108" fmla="*/ 0 w 10000"/>
                <a:gd name="connsiteY108" fmla="*/ 5593 h 10000"/>
                <a:gd name="connsiteX109" fmla="*/ 0 w 10000"/>
                <a:gd name="connsiteY109" fmla="*/ 5593 h 10000"/>
                <a:gd name="connsiteX110" fmla="*/ 0 w 10000"/>
                <a:gd name="connsiteY110" fmla="*/ 5593 h 10000"/>
                <a:gd name="connsiteX111" fmla="*/ 0 w 10000"/>
                <a:gd name="connsiteY111" fmla="*/ 5630 h 10000"/>
                <a:gd name="connsiteX112" fmla="*/ 0 w 10000"/>
                <a:gd name="connsiteY112" fmla="*/ 5630 h 10000"/>
                <a:gd name="connsiteX113" fmla="*/ 0 w 10000"/>
                <a:gd name="connsiteY113" fmla="*/ 5630 h 10000"/>
                <a:gd name="connsiteX114" fmla="*/ 0 w 10000"/>
                <a:gd name="connsiteY114" fmla="*/ 5630 h 10000"/>
                <a:gd name="connsiteX115" fmla="*/ 0 w 10000"/>
                <a:gd name="connsiteY115" fmla="*/ 5630 h 10000"/>
                <a:gd name="connsiteX116" fmla="*/ 0 w 10000"/>
                <a:gd name="connsiteY116" fmla="*/ 5630 h 10000"/>
                <a:gd name="connsiteX117" fmla="*/ 0 w 10000"/>
                <a:gd name="connsiteY117" fmla="*/ 5630 h 10000"/>
                <a:gd name="connsiteX118" fmla="*/ 0 w 10000"/>
                <a:gd name="connsiteY118" fmla="*/ 5630 h 10000"/>
                <a:gd name="connsiteX119" fmla="*/ 0 w 10000"/>
                <a:gd name="connsiteY119" fmla="*/ 5667 h 10000"/>
                <a:gd name="connsiteX120" fmla="*/ 0 w 10000"/>
                <a:gd name="connsiteY120" fmla="*/ 5667 h 10000"/>
                <a:gd name="connsiteX121" fmla="*/ 0 w 10000"/>
                <a:gd name="connsiteY121" fmla="*/ 5667 h 10000"/>
                <a:gd name="connsiteX122" fmla="*/ 0 w 10000"/>
                <a:gd name="connsiteY122" fmla="*/ 5667 h 10000"/>
                <a:gd name="connsiteX123" fmla="*/ 0 w 10000"/>
                <a:gd name="connsiteY123" fmla="*/ 5667 h 10000"/>
                <a:gd name="connsiteX124" fmla="*/ 0 w 10000"/>
                <a:gd name="connsiteY124" fmla="*/ 5667 h 10000"/>
                <a:gd name="connsiteX125" fmla="*/ 0 w 10000"/>
                <a:gd name="connsiteY125" fmla="*/ 5667 h 10000"/>
                <a:gd name="connsiteX126" fmla="*/ 0 w 10000"/>
                <a:gd name="connsiteY126" fmla="*/ 5667 h 10000"/>
                <a:gd name="connsiteX127" fmla="*/ 0 w 10000"/>
                <a:gd name="connsiteY127" fmla="*/ 5667 h 10000"/>
                <a:gd name="connsiteX128" fmla="*/ 0 w 10000"/>
                <a:gd name="connsiteY128" fmla="*/ 5704 h 10000"/>
                <a:gd name="connsiteX129" fmla="*/ 0 w 10000"/>
                <a:gd name="connsiteY129" fmla="*/ 5704 h 10000"/>
                <a:gd name="connsiteX130" fmla="*/ 0 w 10000"/>
                <a:gd name="connsiteY130" fmla="*/ 5704 h 10000"/>
                <a:gd name="connsiteX131" fmla="*/ 0 w 10000"/>
                <a:gd name="connsiteY131" fmla="*/ 5704 h 10000"/>
                <a:gd name="connsiteX132" fmla="*/ 0 w 10000"/>
                <a:gd name="connsiteY132" fmla="*/ 5704 h 10000"/>
                <a:gd name="connsiteX133" fmla="*/ 0 w 10000"/>
                <a:gd name="connsiteY133" fmla="*/ 5704 h 10000"/>
                <a:gd name="connsiteX134" fmla="*/ 0 w 10000"/>
                <a:gd name="connsiteY134" fmla="*/ 5704 h 10000"/>
                <a:gd name="connsiteX135" fmla="*/ 0 w 10000"/>
                <a:gd name="connsiteY135" fmla="*/ 5704 h 10000"/>
                <a:gd name="connsiteX136" fmla="*/ 0 w 10000"/>
                <a:gd name="connsiteY136" fmla="*/ 5741 h 10000"/>
                <a:gd name="connsiteX137" fmla="*/ 0 w 10000"/>
                <a:gd name="connsiteY137" fmla="*/ 5741 h 10000"/>
                <a:gd name="connsiteX138" fmla="*/ 0 w 10000"/>
                <a:gd name="connsiteY138" fmla="*/ 5741 h 10000"/>
                <a:gd name="connsiteX139" fmla="*/ 0 w 10000"/>
                <a:gd name="connsiteY139" fmla="*/ 5741 h 10000"/>
                <a:gd name="connsiteX140" fmla="*/ 0 w 10000"/>
                <a:gd name="connsiteY140" fmla="*/ 5741 h 10000"/>
                <a:gd name="connsiteX141" fmla="*/ 0 w 10000"/>
                <a:gd name="connsiteY141" fmla="*/ 5741 h 10000"/>
                <a:gd name="connsiteX142" fmla="*/ 0 w 10000"/>
                <a:gd name="connsiteY142" fmla="*/ 5741 h 10000"/>
                <a:gd name="connsiteX143" fmla="*/ 0 w 10000"/>
                <a:gd name="connsiteY143" fmla="*/ 5741 h 10000"/>
                <a:gd name="connsiteX144" fmla="*/ 0 w 10000"/>
                <a:gd name="connsiteY144" fmla="*/ 5778 h 10000"/>
                <a:gd name="connsiteX145" fmla="*/ 0 w 10000"/>
                <a:gd name="connsiteY145" fmla="*/ 5778 h 10000"/>
                <a:gd name="connsiteX146" fmla="*/ 0 w 10000"/>
                <a:gd name="connsiteY146" fmla="*/ 5778 h 10000"/>
                <a:gd name="connsiteX147" fmla="*/ 0 w 10000"/>
                <a:gd name="connsiteY147" fmla="*/ 5778 h 10000"/>
                <a:gd name="connsiteX148" fmla="*/ 0 w 10000"/>
                <a:gd name="connsiteY148" fmla="*/ 5778 h 10000"/>
                <a:gd name="connsiteX149" fmla="*/ 0 w 10000"/>
                <a:gd name="connsiteY149" fmla="*/ 5778 h 10000"/>
                <a:gd name="connsiteX150" fmla="*/ 0 w 10000"/>
                <a:gd name="connsiteY150" fmla="*/ 5778 h 10000"/>
                <a:gd name="connsiteX151" fmla="*/ 0 w 10000"/>
                <a:gd name="connsiteY151" fmla="*/ 5778 h 10000"/>
                <a:gd name="connsiteX152" fmla="*/ 0 w 10000"/>
                <a:gd name="connsiteY152" fmla="*/ 5815 h 10000"/>
                <a:gd name="connsiteX153" fmla="*/ 0 w 10000"/>
                <a:gd name="connsiteY153" fmla="*/ 5815 h 10000"/>
                <a:gd name="connsiteX154" fmla="*/ 2379 w 10000"/>
                <a:gd name="connsiteY154" fmla="*/ 10000 h 10000"/>
                <a:gd name="connsiteX155" fmla="*/ 1413 w 10000"/>
                <a:gd name="connsiteY155" fmla="*/ 6926 h 10000"/>
                <a:gd name="connsiteX156" fmla="*/ 6914 w 10000"/>
                <a:gd name="connsiteY156" fmla="*/ 1444 h 10000"/>
                <a:gd name="connsiteX157" fmla="*/ 10000 w 10000"/>
                <a:gd name="connsiteY157" fmla="*/ 2407 h 10000"/>
                <a:gd name="connsiteX158" fmla="*/ 5799 w 10000"/>
                <a:gd name="connsiteY158" fmla="*/ 0 h 10000"/>
                <a:gd name="connsiteX159" fmla="*/ 5799 w 10000"/>
                <a:gd name="connsiteY159" fmla="*/ 0 h 10000"/>
                <a:gd name="connsiteX160" fmla="*/ 5762 w 10000"/>
                <a:gd name="connsiteY160" fmla="*/ 0 h 10000"/>
                <a:gd name="connsiteX161" fmla="*/ 5762 w 10000"/>
                <a:gd name="connsiteY161" fmla="*/ 0 h 10000"/>
                <a:gd name="connsiteX162" fmla="*/ 5762 w 10000"/>
                <a:gd name="connsiteY162" fmla="*/ 0 h 10000"/>
                <a:gd name="connsiteX163" fmla="*/ 5762 w 10000"/>
                <a:gd name="connsiteY163" fmla="*/ 0 h 10000"/>
                <a:gd name="connsiteX164" fmla="*/ 5762 w 10000"/>
                <a:gd name="connsiteY164" fmla="*/ 0 h 10000"/>
                <a:gd name="connsiteX165" fmla="*/ 5762 w 10000"/>
                <a:gd name="connsiteY165" fmla="*/ 0 h 10000"/>
                <a:gd name="connsiteX166" fmla="*/ 5762 w 10000"/>
                <a:gd name="connsiteY166" fmla="*/ 0 h 10000"/>
                <a:gd name="connsiteX167" fmla="*/ 5762 w 10000"/>
                <a:gd name="connsiteY167" fmla="*/ 0 h 10000"/>
                <a:gd name="connsiteX168" fmla="*/ 5725 w 10000"/>
                <a:gd name="connsiteY168" fmla="*/ 0 h 10000"/>
                <a:gd name="connsiteX169" fmla="*/ 5725 w 10000"/>
                <a:gd name="connsiteY169" fmla="*/ 0 h 10000"/>
                <a:gd name="connsiteX170" fmla="*/ 5725 w 10000"/>
                <a:gd name="connsiteY170" fmla="*/ 0 h 10000"/>
                <a:gd name="connsiteX171" fmla="*/ 5725 w 10000"/>
                <a:gd name="connsiteY171" fmla="*/ 0 h 10000"/>
                <a:gd name="connsiteX172" fmla="*/ 5725 w 10000"/>
                <a:gd name="connsiteY172" fmla="*/ 0 h 10000"/>
                <a:gd name="connsiteX173" fmla="*/ 5725 w 10000"/>
                <a:gd name="connsiteY173" fmla="*/ 0 h 10000"/>
                <a:gd name="connsiteX174" fmla="*/ 5725 w 10000"/>
                <a:gd name="connsiteY174" fmla="*/ 0 h 10000"/>
                <a:gd name="connsiteX175" fmla="*/ 5725 w 10000"/>
                <a:gd name="connsiteY175" fmla="*/ 0 h 10000"/>
                <a:gd name="connsiteX176" fmla="*/ 5688 w 10000"/>
                <a:gd name="connsiteY176" fmla="*/ 0 h 10000"/>
                <a:gd name="connsiteX177" fmla="*/ 5688 w 10000"/>
                <a:gd name="connsiteY177" fmla="*/ 0 h 10000"/>
                <a:gd name="connsiteX178" fmla="*/ 5688 w 10000"/>
                <a:gd name="connsiteY178" fmla="*/ 0 h 10000"/>
                <a:gd name="connsiteX179" fmla="*/ 5688 w 10000"/>
                <a:gd name="connsiteY179" fmla="*/ 0 h 10000"/>
                <a:gd name="connsiteX180" fmla="*/ 5688 w 10000"/>
                <a:gd name="connsiteY180" fmla="*/ 0 h 10000"/>
                <a:gd name="connsiteX181" fmla="*/ 5688 w 10000"/>
                <a:gd name="connsiteY181" fmla="*/ 0 h 10000"/>
                <a:gd name="connsiteX182" fmla="*/ 5688 w 10000"/>
                <a:gd name="connsiteY182" fmla="*/ 0 h 10000"/>
                <a:gd name="connsiteX183" fmla="*/ 5688 w 10000"/>
                <a:gd name="connsiteY183" fmla="*/ 0 h 10000"/>
                <a:gd name="connsiteX184" fmla="*/ 5688 w 10000"/>
                <a:gd name="connsiteY184" fmla="*/ 0 h 10000"/>
                <a:gd name="connsiteX185" fmla="*/ 5651 w 10000"/>
                <a:gd name="connsiteY185" fmla="*/ 0 h 10000"/>
                <a:gd name="connsiteX186" fmla="*/ 5651 w 10000"/>
                <a:gd name="connsiteY186" fmla="*/ 0 h 10000"/>
                <a:gd name="connsiteX187" fmla="*/ 5651 w 10000"/>
                <a:gd name="connsiteY187" fmla="*/ 0 h 10000"/>
                <a:gd name="connsiteX188" fmla="*/ 5651 w 10000"/>
                <a:gd name="connsiteY188" fmla="*/ 0 h 10000"/>
                <a:gd name="connsiteX189" fmla="*/ 5651 w 10000"/>
                <a:gd name="connsiteY189" fmla="*/ 0 h 10000"/>
                <a:gd name="connsiteX190" fmla="*/ 5651 w 10000"/>
                <a:gd name="connsiteY190" fmla="*/ 0 h 10000"/>
                <a:gd name="connsiteX191" fmla="*/ 5651 w 10000"/>
                <a:gd name="connsiteY191" fmla="*/ 0 h 10000"/>
                <a:gd name="connsiteX192" fmla="*/ 5651 w 10000"/>
                <a:gd name="connsiteY192" fmla="*/ 0 h 10000"/>
                <a:gd name="connsiteX193" fmla="*/ 5613 w 10000"/>
                <a:gd name="connsiteY193" fmla="*/ 0 h 10000"/>
                <a:gd name="connsiteX194" fmla="*/ 5613 w 10000"/>
                <a:gd name="connsiteY194" fmla="*/ 0 h 10000"/>
                <a:gd name="connsiteX195" fmla="*/ 5613 w 10000"/>
                <a:gd name="connsiteY195" fmla="*/ 0 h 10000"/>
                <a:gd name="connsiteX196" fmla="*/ 5613 w 10000"/>
                <a:gd name="connsiteY196" fmla="*/ 0 h 10000"/>
                <a:gd name="connsiteX197" fmla="*/ 5613 w 10000"/>
                <a:gd name="connsiteY197" fmla="*/ 0 h 10000"/>
                <a:gd name="connsiteX198" fmla="*/ 5613 w 10000"/>
                <a:gd name="connsiteY198" fmla="*/ 0 h 10000"/>
                <a:gd name="connsiteX199" fmla="*/ 5613 w 10000"/>
                <a:gd name="connsiteY199" fmla="*/ 0 h 10000"/>
                <a:gd name="connsiteX200" fmla="*/ 5613 w 10000"/>
                <a:gd name="connsiteY200" fmla="*/ 0 h 10000"/>
                <a:gd name="connsiteX201" fmla="*/ 5576 w 10000"/>
                <a:gd name="connsiteY201" fmla="*/ 0 h 10000"/>
                <a:gd name="connsiteX202" fmla="*/ 5576 w 10000"/>
                <a:gd name="connsiteY202" fmla="*/ 0 h 10000"/>
                <a:gd name="connsiteX203" fmla="*/ 5576 w 10000"/>
                <a:gd name="connsiteY203" fmla="*/ 0 h 10000"/>
                <a:gd name="connsiteX204" fmla="*/ 5576 w 10000"/>
                <a:gd name="connsiteY204" fmla="*/ 0 h 10000"/>
                <a:gd name="connsiteX205" fmla="*/ 5576 w 10000"/>
                <a:gd name="connsiteY205" fmla="*/ 0 h 10000"/>
                <a:gd name="connsiteX206" fmla="*/ 5576 w 10000"/>
                <a:gd name="connsiteY206" fmla="*/ 0 h 10000"/>
                <a:gd name="connsiteX207" fmla="*/ 5576 w 10000"/>
                <a:gd name="connsiteY207" fmla="*/ 0 h 10000"/>
                <a:gd name="connsiteX208" fmla="*/ 5576 w 10000"/>
                <a:gd name="connsiteY208" fmla="*/ 0 h 10000"/>
                <a:gd name="connsiteX209" fmla="*/ 5576 w 10000"/>
                <a:gd name="connsiteY209" fmla="*/ 0 h 10000"/>
                <a:gd name="connsiteX210" fmla="*/ 5539 w 10000"/>
                <a:gd name="connsiteY210" fmla="*/ 0 h 10000"/>
                <a:gd name="connsiteX211" fmla="*/ 5539 w 10000"/>
                <a:gd name="connsiteY211" fmla="*/ 0 h 10000"/>
                <a:gd name="connsiteX212" fmla="*/ 5539 w 10000"/>
                <a:gd name="connsiteY212" fmla="*/ 0 h 10000"/>
                <a:gd name="connsiteX213" fmla="*/ 5539 w 10000"/>
                <a:gd name="connsiteY213" fmla="*/ 0 h 10000"/>
                <a:gd name="connsiteX214" fmla="*/ 5539 w 10000"/>
                <a:gd name="connsiteY214" fmla="*/ 0 h 10000"/>
                <a:gd name="connsiteX215" fmla="*/ 5539 w 10000"/>
                <a:gd name="connsiteY215" fmla="*/ 0 h 10000"/>
                <a:gd name="connsiteX216" fmla="*/ 5539 w 10000"/>
                <a:gd name="connsiteY216" fmla="*/ 0 h 10000"/>
                <a:gd name="connsiteX217" fmla="*/ 5539 w 10000"/>
                <a:gd name="connsiteY217" fmla="*/ 0 h 10000"/>
                <a:gd name="connsiteX218" fmla="*/ 5539 w 10000"/>
                <a:gd name="connsiteY218" fmla="*/ 0 h 10000"/>
                <a:gd name="connsiteX219" fmla="*/ 5502 w 10000"/>
                <a:gd name="connsiteY219" fmla="*/ 0 h 10000"/>
                <a:gd name="connsiteX220" fmla="*/ 5502 w 10000"/>
                <a:gd name="connsiteY220" fmla="*/ 0 h 10000"/>
                <a:gd name="connsiteX221" fmla="*/ 5502 w 10000"/>
                <a:gd name="connsiteY221" fmla="*/ 0 h 10000"/>
                <a:gd name="connsiteX222" fmla="*/ 5502 w 10000"/>
                <a:gd name="connsiteY222" fmla="*/ 0 h 10000"/>
                <a:gd name="connsiteX223" fmla="*/ 5502 w 10000"/>
                <a:gd name="connsiteY223" fmla="*/ 0 h 10000"/>
                <a:gd name="connsiteX224" fmla="*/ 5502 w 10000"/>
                <a:gd name="connsiteY224" fmla="*/ 0 h 10000"/>
                <a:gd name="connsiteX225" fmla="*/ 5502 w 10000"/>
                <a:gd name="connsiteY225" fmla="*/ 0 h 10000"/>
                <a:gd name="connsiteX226" fmla="*/ 5502 w 10000"/>
                <a:gd name="connsiteY226" fmla="*/ 0 h 10000"/>
                <a:gd name="connsiteX227" fmla="*/ 5465 w 10000"/>
                <a:gd name="connsiteY227" fmla="*/ 0 h 10000"/>
                <a:gd name="connsiteX0" fmla="*/ 5465 w 10000"/>
                <a:gd name="connsiteY0" fmla="*/ 0 h 10000"/>
                <a:gd name="connsiteX1" fmla="*/ 5465 w 10000"/>
                <a:gd name="connsiteY1" fmla="*/ 0 h 10000"/>
                <a:gd name="connsiteX2" fmla="*/ 5465 w 10000"/>
                <a:gd name="connsiteY2" fmla="*/ 0 h 10000"/>
                <a:gd name="connsiteX3" fmla="*/ 5465 w 10000"/>
                <a:gd name="connsiteY3" fmla="*/ 0 h 10000"/>
                <a:gd name="connsiteX4" fmla="*/ 5465 w 10000"/>
                <a:gd name="connsiteY4" fmla="*/ 0 h 10000"/>
                <a:gd name="connsiteX5" fmla="*/ 5465 w 10000"/>
                <a:gd name="connsiteY5" fmla="*/ 0 h 10000"/>
                <a:gd name="connsiteX6" fmla="*/ 5465 w 10000"/>
                <a:gd name="connsiteY6" fmla="*/ 0 h 10000"/>
                <a:gd name="connsiteX7" fmla="*/ 5428 w 10000"/>
                <a:gd name="connsiteY7" fmla="*/ 0 h 10000"/>
                <a:gd name="connsiteX8" fmla="*/ 5428 w 10000"/>
                <a:gd name="connsiteY8" fmla="*/ 0 h 10000"/>
                <a:gd name="connsiteX9" fmla="*/ 5428 w 10000"/>
                <a:gd name="connsiteY9" fmla="*/ 0 h 10000"/>
                <a:gd name="connsiteX10" fmla="*/ 5428 w 10000"/>
                <a:gd name="connsiteY10" fmla="*/ 0 h 10000"/>
                <a:gd name="connsiteX11" fmla="*/ 5428 w 10000"/>
                <a:gd name="connsiteY11" fmla="*/ 0 h 10000"/>
                <a:gd name="connsiteX12" fmla="*/ 5428 w 10000"/>
                <a:gd name="connsiteY12" fmla="*/ 0 h 10000"/>
                <a:gd name="connsiteX13" fmla="*/ 5428 w 10000"/>
                <a:gd name="connsiteY13" fmla="*/ 0 h 10000"/>
                <a:gd name="connsiteX14" fmla="*/ 5428 w 10000"/>
                <a:gd name="connsiteY14" fmla="*/ 0 h 10000"/>
                <a:gd name="connsiteX15" fmla="*/ 5390 w 10000"/>
                <a:gd name="connsiteY15" fmla="*/ 0 h 10000"/>
                <a:gd name="connsiteX16" fmla="*/ 5390 w 10000"/>
                <a:gd name="connsiteY16" fmla="*/ 0 h 10000"/>
                <a:gd name="connsiteX17" fmla="*/ 5390 w 10000"/>
                <a:gd name="connsiteY17" fmla="*/ 0 h 10000"/>
                <a:gd name="connsiteX18" fmla="*/ 5390 w 10000"/>
                <a:gd name="connsiteY18" fmla="*/ 0 h 10000"/>
                <a:gd name="connsiteX19" fmla="*/ 5390 w 10000"/>
                <a:gd name="connsiteY19" fmla="*/ 0 h 10000"/>
                <a:gd name="connsiteX20" fmla="*/ 5390 w 10000"/>
                <a:gd name="connsiteY20" fmla="*/ 0 h 10000"/>
                <a:gd name="connsiteX21" fmla="*/ 5390 w 10000"/>
                <a:gd name="connsiteY21" fmla="*/ 0 h 10000"/>
                <a:gd name="connsiteX22" fmla="*/ 5390 w 10000"/>
                <a:gd name="connsiteY22" fmla="*/ 0 h 10000"/>
                <a:gd name="connsiteX23" fmla="*/ 5390 w 10000"/>
                <a:gd name="connsiteY23" fmla="*/ 0 h 10000"/>
                <a:gd name="connsiteX24" fmla="*/ 5353 w 10000"/>
                <a:gd name="connsiteY24" fmla="*/ 0 h 10000"/>
                <a:gd name="connsiteX25" fmla="*/ 5353 w 10000"/>
                <a:gd name="connsiteY25" fmla="*/ 0 h 10000"/>
                <a:gd name="connsiteX26" fmla="*/ 5353 w 10000"/>
                <a:gd name="connsiteY26" fmla="*/ 0 h 10000"/>
                <a:gd name="connsiteX27" fmla="*/ 5353 w 10000"/>
                <a:gd name="connsiteY27" fmla="*/ 0 h 10000"/>
                <a:gd name="connsiteX28" fmla="*/ 5353 w 10000"/>
                <a:gd name="connsiteY28" fmla="*/ 0 h 10000"/>
                <a:gd name="connsiteX29" fmla="*/ 5353 w 10000"/>
                <a:gd name="connsiteY29" fmla="*/ 0 h 10000"/>
                <a:gd name="connsiteX30" fmla="*/ 5316 w 10000"/>
                <a:gd name="connsiteY30" fmla="*/ 0 h 10000"/>
                <a:gd name="connsiteX31" fmla="*/ 5316 w 10000"/>
                <a:gd name="connsiteY31" fmla="*/ 0 h 10000"/>
                <a:gd name="connsiteX32" fmla="*/ 5316 w 10000"/>
                <a:gd name="connsiteY32" fmla="*/ 0 h 10000"/>
                <a:gd name="connsiteX33" fmla="*/ 5316 w 10000"/>
                <a:gd name="connsiteY33" fmla="*/ 0 h 10000"/>
                <a:gd name="connsiteX34" fmla="*/ 5316 w 10000"/>
                <a:gd name="connsiteY34" fmla="*/ 0 h 10000"/>
                <a:gd name="connsiteX35" fmla="*/ 5316 w 10000"/>
                <a:gd name="connsiteY35" fmla="*/ 0 h 10000"/>
                <a:gd name="connsiteX36" fmla="*/ 5316 w 10000"/>
                <a:gd name="connsiteY36" fmla="*/ 0 h 10000"/>
                <a:gd name="connsiteX37" fmla="*/ 5279 w 10000"/>
                <a:gd name="connsiteY37" fmla="*/ 0 h 10000"/>
                <a:gd name="connsiteX38" fmla="*/ 4164 w 10000"/>
                <a:gd name="connsiteY38" fmla="*/ 185 h 10000"/>
                <a:gd name="connsiteX39" fmla="*/ 4164 w 10000"/>
                <a:gd name="connsiteY39" fmla="*/ 185 h 10000"/>
                <a:gd name="connsiteX40" fmla="*/ 2379 w 10000"/>
                <a:gd name="connsiteY40" fmla="*/ 963 h 10000"/>
                <a:gd name="connsiteX41" fmla="*/ 929 w 10000"/>
                <a:gd name="connsiteY41" fmla="*/ 2407 h 10000"/>
                <a:gd name="connsiteX42" fmla="*/ 149 w 10000"/>
                <a:gd name="connsiteY42" fmla="*/ 4185 h 10000"/>
                <a:gd name="connsiteX43" fmla="*/ 149 w 10000"/>
                <a:gd name="connsiteY43" fmla="*/ 4185 h 10000"/>
                <a:gd name="connsiteX44" fmla="*/ 0 w 10000"/>
                <a:gd name="connsiteY44" fmla="*/ 5296 h 10000"/>
                <a:gd name="connsiteX45" fmla="*/ 0 w 10000"/>
                <a:gd name="connsiteY45" fmla="*/ 5296 h 10000"/>
                <a:gd name="connsiteX46" fmla="*/ 0 w 10000"/>
                <a:gd name="connsiteY46" fmla="*/ 5296 h 10000"/>
                <a:gd name="connsiteX47" fmla="*/ 0 w 10000"/>
                <a:gd name="connsiteY47" fmla="*/ 5296 h 10000"/>
                <a:gd name="connsiteX48" fmla="*/ 0 w 10000"/>
                <a:gd name="connsiteY48" fmla="*/ 5333 h 10000"/>
                <a:gd name="connsiteX49" fmla="*/ 0 w 10000"/>
                <a:gd name="connsiteY49" fmla="*/ 5333 h 10000"/>
                <a:gd name="connsiteX50" fmla="*/ 0 w 10000"/>
                <a:gd name="connsiteY50" fmla="*/ 5333 h 10000"/>
                <a:gd name="connsiteX51" fmla="*/ 0 w 10000"/>
                <a:gd name="connsiteY51" fmla="*/ 5333 h 10000"/>
                <a:gd name="connsiteX52" fmla="*/ 0 w 10000"/>
                <a:gd name="connsiteY52" fmla="*/ 5370 h 10000"/>
                <a:gd name="connsiteX53" fmla="*/ 0 w 10000"/>
                <a:gd name="connsiteY53" fmla="*/ 5370 h 10000"/>
                <a:gd name="connsiteX54" fmla="*/ 0 w 10000"/>
                <a:gd name="connsiteY54" fmla="*/ 5370 h 10000"/>
                <a:gd name="connsiteX55" fmla="*/ 0 w 10000"/>
                <a:gd name="connsiteY55" fmla="*/ 5370 h 10000"/>
                <a:gd name="connsiteX56" fmla="*/ 0 w 10000"/>
                <a:gd name="connsiteY56" fmla="*/ 5370 h 10000"/>
                <a:gd name="connsiteX57" fmla="*/ 0 w 10000"/>
                <a:gd name="connsiteY57" fmla="*/ 5370 h 10000"/>
                <a:gd name="connsiteX58" fmla="*/ 0 w 10000"/>
                <a:gd name="connsiteY58" fmla="*/ 5370 h 10000"/>
                <a:gd name="connsiteX59" fmla="*/ 0 w 10000"/>
                <a:gd name="connsiteY59" fmla="*/ 5370 h 10000"/>
                <a:gd name="connsiteX60" fmla="*/ 0 w 10000"/>
                <a:gd name="connsiteY60" fmla="*/ 5370 h 10000"/>
                <a:gd name="connsiteX61" fmla="*/ 0 w 10000"/>
                <a:gd name="connsiteY61" fmla="*/ 5407 h 10000"/>
                <a:gd name="connsiteX62" fmla="*/ 0 w 10000"/>
                <a:gd name="connsiteY62" fmla="*/ 5407 h 10000"/>
                <a:gd name="connsiteX63" fmla="*/ 0 w 10000"/>
                <a:gd name="connsiteY63" fmla="*/ 5407 h 10000"/>
                <a:gd name="connsiteX64" fmla="*/ 0 w 10000"/>
                <a:gd name="connsiteY64" fmla="*/ 5407 h 10000"/>
                <a:gd name="connsiteX65" fmla="*/ 0 w 10000"/>
                <a:gd name="connsiteY65" fmla="*/ 5407 h 10000"/>
                <a:gd name="connsiteX66" fmla="*/ 0 w 10000"/>
                <a:gd name="connsiteY66" fmla="*/ 5407 h 10000"/>
                <a:gd name="connsiteX67" fmla="*/ 0 w 10000"/>
                <a:gd name="connsiteY67" fmla="*/ 5407 h 10000"/>
                <a:gd name="connsiteX68" fmla="*/ 0 w 10000"/>
                <a:gd name="connsiteY68" fmla="*/ 5407 h 10000"/>
                <a:gd name="connsiteX69" fmla="*/ 0 w 10000"/>
                <a:gd name="connsiteY69" fmla="*/ 5444 h 10000"/>
                <a:gd name="connsiteX70" fmla="*/ 0 w 10000"/>
                <a:gd name="connsiteY70" fmla="*/ 5444 h 10000"/>
                <a:gd name="connsiteX71" fmla="*/ 0 w 10000"/>
                <a:gd name="connsiteY71" fmla="*/ 5444 h 10000"/>
                <a:gd name="connsiteX72" fmla="*/ 0 w 10000"/>
                <a:gd name="connsiteY72" fmla="*/ 5444 h 10000"/>
                <a:gd name="connsiteX73" fmla="*/ 0 w 10000"/>
                <a:gd name="connsiteY73" fmla="*/ 5444 h 10000"/>
                <a:gd name="connsiteX74" fmla="*/ 0 w 10000"/>
                <a:gd name="connsiteY74" fmla="*/ 5444 h 10000"/>
                <a:gd name="connsiteX75" fmla="*/ 0 w 10000"/>
                <a:gd name="connsiteY75" fmla="*/ 5444 h 10000"/>
                <a:gd name="connsiteX76" fmla="*/ 0 w 10000"/>
                <a:gd name="connsiteY76" fmla="*/ 5444 h 10000"/>
                <a:gd name="connsiteX77" fmla="*/ 0 w 10000"/>
                <a:gd name="connsiteY77" fmla="*/ 5481 h 10000"/>
                <a:gd name="connsiteX78" fmla="*/ 0 w 10000"/>
                <a:gd name="connsiteY78" fmla="*/ 5481 h 10000"/>
                <a:gd name="connsiteX79" fmla="*/ 0 w 10000"/>
                <a:gd name="connsiteY79" fmla="*/ 5481 h 10000"/>
                <a:gd name="connsiteX80" fmla="*/ 0 w 10000"/>
                <a:gd name="connsiteY80" fmla="*/ 5481 h 10000"/>
                <a:gd name="connsiteX81" fmla="*/ 0 w 10000"/>
                <a:gd name="connsiteY81" fmla="*/ 5481 h 10000"/>
                <a:gd name="connsiteX82" fmla="*/ 0 w 10000"/>
                <a:gd name="connsiteY82" fmla="*/ 5481 h 10000"/>
                <a:gd name="connsiteX83" fmla="*/ 0 w 10000"/>
                <a:gd name="connsiteY83" fmla="*/ 5481 h 10000"/>
                <a:gd name="connsiteX84" fmla="*/ 0 w 10000"/>
                <a:gd name="connsiteY84" fmla="*/ 5481 h 10000"/>
                <a:gd name="connsiteX85" fmla="*/ 0 w 10000"/>
                <a:gd name="connsiteY85" fmla="*/ 5519 h 10000"/>
                <a:gd name="connsiteX86" fmla="*/ 0 w 10000"/>
                <a:gd name="connsiteY86" fmla="*/ 5519 h 10000"/>
                <a:gd name="connsiteX87" fmla="*/ 0 w 10000"/>
                <a:gd name="connsiteY87" fmla="*/ 5519 h 10000"/>
                <a:gd name="connsiteX88" fmla="*/ 0 w 10000"/>
                <a:gd name="connsiteY88" fmla="*/ 5519 h 10000"/>
                <a:gd name="connsiteX89" fmla="*/ 0 w 10000"/>
                <a:gd name="connsiteY89" fmla="*/ 5519 h 10000"/>
                <a:gd name="connsiteX90" fmla="*/ 0 w 10000"/>
                <a:gd name="connsiteY90" fmla="*/ 5519 h 10000"/>
                <a:gd name="connsiteX91" fmla="*/ 0 w 10000"/>
                <a:gd name="connsiteY91" fmla="*/ 5519 h 10000"/>
                <a:gd name="connsiteX92" fmla="*/ 0 w 10000"/>
                <a:gd name="connsiteY92" fmla="*/ 5519 h 10000"/>
                <a:gd name="connsiteX93" fmla="*/ 0 w 10000"/>
                <a:gd name="connsiteY93" fmla="*/ 5519 h 10000"/>
                <a:gd name="connsiteX94" fmla="*/ 0 w 10000"/>
                <a:gd name="connsiteY94" fmla="*/ 5519 h 10000"/>
                <a:gd name="connsiteX95" fmla="*/ 0 w 10000"/>
                <a:gd name="connsiteY95" fmla="*/ 5556 h 10000"/>
                <a:gd name="connsiteX96" fmla="*/ 0 w 10000"/>
                <a:gd name="connsiteY96" fmla="*/ 5556 h 10000"/>
                <a:gd name="connsiteX97" fmla="*/ 0 w 10000"/>
                <a:gd name="connsiteY97" fmla="*/ 5556 h 10000"/>
                <a:gd name="connsiteX98" fmla="*/ 0 w 10000"/>
                <a:gd name="connsiteY98" fmla="*/ 5556 h 10000"/>
                <a:gd name="connsiteX99" fmla="*/ 0 w 10000"/>
                <a:gd name="connsiteY99" fmla="*/ 5556 h 10000"/>
                <a:gd name="connsiteX100" fmla="*/ 0 w 10000"/>
                <a:gd name="connsiteY100" fmla="*/ 5556 h 10000"/>
                <a:gd name="connsiteX101" fmla="*/ 0 w 10000"/>
                <a:gd name="connsiteY101" fmla="*/ 5556 h 10000"/>
                <a:gd name="connsiteX102" fmla="*/ 0 w 10000"/>
                <a:gd name="connsiteY102" fmla="*/ 5556 h 10000"/>
                <a:gd name="connsiteX103" fmla="*/ 0 w 10000"/>
                <a:gd name="connsiteY103" fmla="*/ 5593 h 10000"/>
                <a:gd name="connsiteX104" fmla="*/ 0 w 10000"/>
                <a:gd name="connsiteY104" fmla="*/ 5593 h 10000"/>
                <a:gd name="connsiteX105" fmla="*/ 0 w 10000"/>
                <a:gd name="connsiteY105" fmla="*/ 5593 h 10000"/>
                <a:gd name="connsiteX106" fmla="*/ 0 w 10000"/>
                <a:gd name="connsiteY106" fmla="*/ 5593 h 10000"/>
                <a:gd name="connsiteX107" fmla="*/ 0 w 10000"/>
                <a:gd name="connsiteY107" fmla="*/ 5593 h 10000"/>
                <a:gd name="connsiteX108" fmla="*/ 0 w 10000"/>
                <a:gd name="connsiteY108" fmla="*/ 5593 h 10000"/>
                <a:gd name="connsiteX109" fmla="*/ 0 w 10000"/>
                <a:gd name="connsiteY109" fmla="*/ 5593 h 10000"/>
                <a:gd name="connsiteX110" fmla="*/ 0 w 10000"/>
                <a:gd name="connsiteY110" fmla="*/ 5593 h 10000"/>
                <a:gd name="connsiteX111" fmla="*/ 0 w 10000"/>
                <a:gd name="connsiteY111" fmla="*/ 5630 h 10000"/>
                <a:gd name="connsiteX112" fmla="*/ 0 w 10000"/>
                <a:gd name="connsiteY112" fmla="*/ 5630 h 10000"/>
                <a:gd name="connsiteX113" fmla="*/ 0 w 10000"/>
                <a:gd name="connsiteY113" fmla="*/ 5630 h 10000"/>
                <a:gd name="connsiteX114" fmla="*/ 0 w 10000"/>
                <a:gd name="connsiteY114" fmla="*/ 5630 h 10000"/>
                <a:gd name="connsiteX115" fmla="*/ 0 w 10000"/>
                <a:gd name="connsiteY115" fmla="*/ 5630 h 10000"/>
                <a:gd name="connsiteX116" fmla="*/ 0 w 10000"/>
                <a:gd name="connsiteY116" fmla="*/ 5630 h 10000"/>
                <a:gd name="connsiteX117" fmla="*/ 0 w 10000"/>
                <a:gd name="connsiteY117" fmla="*/ 5630 h 10000"/>
                <a:gd name="connsiteX118" fmla="*/ 0 w 10000"/>
                <a:gd name="connsiteY118" fmla="*/ 5630 h 10000"/>
                <a:gd name="connsiteX119" fmla="*/ 0 w 10000"/>
                <a:gd name="connsiteY119" fmla="*/ 5667 h 10000"/>
                <a:gd name="connsiteX120" fmla="*/ 0 w 10000"/>
                <a:gd name="connsiteY120" fmla="*/ 5667 h 10000"/>
                <a:gd name="connsiteX121" fmla="*/ 0 w 10000"/>
                <a:gd name="connsiteY121" fmla="*/ 5667 h 10000"/>
                <a:gd name="connsiteX122" fmla="*/ 0 w 10000"/>
                <a:gd name="connsiteY122" fmla="*/ 5667 h 10000"/>
                <a:gd name="connsiteX123" fmla="*/ 0 w 10000"/>
                <a:gd name="connsiteY123" fmla="*/ 5667 h 10000"/>
                <a:gd name="connsiteX124" fmla="*/ 0 w 10000"/>
                <a:gd name="connsiteY124" fmla="*/ 5667 h 10000"/>
                <a:gd name="connsiteX125" fmla="*/ 0 w 10000"/>
                <a:gd name="connsiteY125" fmla="*/ 5667 h 10000"/>
                <a:gd name="connsiteX126" fmla="*/ 0 w 10000"/>
                <a:gd name="connsiteY126" fmla="*/ 5667 h 10000"/>
                <a:gd name="connsiteX127" fmla="*/ 0 w 10000"/>
                <a:gd name="connsiteY127" fmla="*/ 5667 h 10000"/>
                <a:gd name="connsiteX128" fmla="*/ 0 w 10000"/>
                <a:gd name="connsiteY128" fmla="*/ 5704 h 10000"/>
                <a:gd name="connsiteX129" fmla="*/ 0 w 10000"/>
                <a:gd name="connsiteY129" fmla="*/ 5704 h 10000"/>
                <a:gd name="connsiteX130" fmla="*/ 0 w 10000"/>
                <a:gd name="connsiteY130" fmla="*/ 5704 h 10000"/>
                <a:gd name="connsiteX131" fmla="*/ 0 w 10000"/>
                <a:gd name="connsiteY131" fmla="*/ 5704 h 10000"/>
                <a:gd name="connsiteX132" fmla="*/ 0 w 10000"/>
                <a:gd name="connsiteY132" fmla="*/ 5704 h 10000"/>
                <a:gd name="connsiteX133" fmla="*/ 0 w 10000"/>
                <a:gd name="connsiteY133" fmla="*/ 5704 h 10000"/>
                <a:gd name="connsiteX134" fmla="*/ 0 w 10000"/>
                <a:gd name="connsiteY134" fmla="*/ 5704 h 10000"/>
                <a:gd name="connsiteX135" fmla="*/ 0 w 10000"/>
                <a:gd name="connsiteY135" fmla="*/ 5704 h 10000"/>
                <a:gd name="connsiteX136" fmla="*/ 0 w 10000"/>
                <a:gd name="connsiteY136" fmla="*/ 5741 h 10000"/>
                <a:gd name="connsiteX137" fmla="*/ 0 w 10000"/>
                <a:gd name="connsiteY137" fmla="*/ 5741 h 10000"/>
                <a:gd name="connsiteX138" fmla="*/ 0 w 10000"/>
                <a:gd name="connsiteY138" fmla="*/ 5741 h 10000"/>
                <a:gd name="connsiteX139" fmla="*/ 0 w 10000"/>
                <a:gd name="connsiteY139" fmla="*/ 5741 h 10000"/>
                <a:gd name="connsiteX140" fmla="*/ 0 w 10000"/>
                <a:gd name="connsiteY140" fmla="*/ 5741 h 10000"/>
                <a:gd name="connsiteX141" fmla="*/ 0 w 10000"/>
                <a:gd name="connsiteY141" fmla="*/ 5741 h 10000"/>
                <a:gd name="connsiteX142" fmla="*/ 0 w 10000"/>
                <a:gd name="connsiteY142" fmla="*/ 5741 h 10000"/>
                <a:gd name="connsiteX143" fmla="*/ 0 w 10000"/>
                <a:gd name="connsiteY143" fmla="*/ 5741 h 10000"/>
                <a:gd name="connsiteX144" fmla="*/ 0 w 10000"/>
                <a:gd name="connsiteY144" fmla="*/ 5778 h 10000"/>
                <a:gd name="connsiteX145" fmla="*/ 0 w 10000"/>
                <a:gd name="connsiteY145" fmla="*/ 5778 h 10000"/>
                <a:gd name="connsiteX146" fmla="*/ 0 w 10000"/>
                <a:gd name="connsiteY146" fmla="*/ 5778 h 10000"/>
                <a:gd name="connsiteX147" fmla="*/ 0 w 10000"/>
                <a:gd name="connsiteY147" fmla="*/ 5778 h 10000"/>
                <a:gd name="connsiteX148" fmla="*/ 0 w 10000"/>
                <a:gd name="connsiteY148" fmla="*/ 5778 h 10000"/>
                <a:gd name="connsiteX149" fmla="*/ 0 w 10000"/>
                <a:gd name="connsiteY149" fmla="*/ 5778 h 10000"/>
                <a:gd name="connsiteX150" fmla="*/ 0 w 10000"/>
                <a:gd name="connsiteY150" fmla="*/ 5778 h 10000"/>
                <a:gd name="connsiteX151" fmla="*/ 0 w 10000"/>
                <a:gd name="connsiteY151" fmla="*/ 5778 h 10000"/>
                <a:gd name="connsiteX152" fmla="*/ 0 w 10000"/>
                <a:gd name="connsiteY152" fmla="*/ 5815 h 10000"/>
                <a:gd name="connsiteX153" fmla="*/ 0 w 10000"/>
                <a:gd name="connsiteY153" fmla="*/ 5815 h 10000"/>
                <a:gd name="connsiteX154" fmla="*/ 2379 w 10000"/>
                <a:gd name="connsiteY154" fmla="*/ 10000 h 10000"/>
                <a:gd name="connsiteX155" fmla="*/ 1413 w 10000"/>
                <a:gd name="connsiteY155" fmla="*/ 6926 h 10000"/>
                <a:gd name="connsiteX156" fmla="*/ 6914 w 10000"/>
                <a:gd name="connsiteY156" fmla="*/ 1444 h 10000"/>
                <a:gd name="connsiteX157" fmla="*/ 10000 w 10000"/>
                <a:gd name="connsiteY157" fmla="*/ 2407 h 10000"/>
                <a:gd name="connsiteX158" fmla="*/ 5799 w 10000"/>
                <a:gd name="connsiteY158" fmla="*/ 0 h 10000"/>
                <a:gd name="connsiteX159" fmla="*/ 5799 w 10000"/>
                <a:gd name="connsiteY159" fmla="*/ 0 h 10000"/>
                <a:gd name="connsiteX160" fmla="*/ 5762 w 10000"/>
                <a:gd name="connsiteY160" fmla="*/ 0 h 10000"/>
                <a:gd name="connsiteX161" fmla="*/ 5762 w 10000"/>
                <a:gd name="connsiteY161" fmla="*/ 0 h 10000"/>
                <a:gd name="connsiteX162" fmla="*/ 5762 w 10000"/>
                <a:gd name="connsiteY162" fmla="*/ 0 h 10000"/>
                <a:gd name="connsiteX163" fmla="*/ 5762 w 10000"/>
                <a:gd name="connsiteY163" fmla="*/ 0 h 10000"/>
                <a:gd name="connsiteX164" fmla="*/ 5762 w 10000"/>
                <a:gd name="connsiteY164" fmla="*/ 0 h 10000"/>
                <a:gd name="connsiteX165" fmla="*/ 5762 w 10000"/>
                <a:gd name="connsiteY165" fmla="*/ 0 h 10000"/>
                <a:gd name="connsiteX166" fmla="*/ 5762 w 10000"/>
                <a:gd name="connsiteY166" fmla="*/ 0 h 10000"/>
                <a:gd name="connsiteX167" fmla="*/ 5762 w 10000"/>
                <a:gd name="connsiteY167" fmla="*/ 0 h 10000"/>
                <a:gd name="connsiteX168" fmla="*/ 5725 w 10000"/>
                <a:gd name="connsiteY168" fmla="*/ 0 h 10000"/>
                <a:gd name="connsiteX169" fmla="*/ 5725 w 10000"/>
                <a:gd name="connsiteY169" fmla="*/ 0 h 10000"/>
                <a:gd name="connsiteX170" fmla="*/ 5725 w 10000"/>
                <a:gd name="connsiteY170" fmla="*/ 0 h 10000"/>
                <a:gd name="connsiteX171" fmla="*/ 5725 w 10000"/>
                <a:gd name="connsiteY171" fmla="*/ 0 h 10000"/>
                <a:gd name="connsiteX172" fmla="*/ 5725 w 10000"/>
                <a:gd name="connsiteY172" fmla="*/ 0 h 10000"/>
                <a:gd name="connsiteX173" fmla="*/ 5725 w 10000"/>
                <a:gd name="connsiteY173" fmla="*/ 0 h 10000"/>
                <a:gd name="connsiteX174" fmla="*/ 5725 w 10000"/>
                <a:gd name="connsiteY174" fmla="*/ 0 h 10000"/>
                <a:gd name="connsiteX175" fmla="*/ 5725 w 10000"/>
                <a:gd name="connsiteY175" fmla="*/ 0 h 10000"/>
                <a:gd name="connsiteX176" fmla="*/ 5688 w 10000"/>
                <a:gd name="connsiteY176" fmla="*/ 0 h 10000"/>
                <a:gd name="connsiteX177" fmla="*/ 5688 w 10000"/>
                <a:gd name="connsiteY177" fmla="*/ 0 h 10000"/>
                <a:gd name="connsiteX178" fmla="*/ 5688 w 10000"/>
                <a:gd name="connsiteY178" fmla="*/ 0 h 10000"/>
                <a:gd name="connsiteX179" fmla="*/ 5688 w 10000"/>
                <a:gd name="connsiteY179" fmla="*/ 0 h 10000"/>
                <a:gd name="connsiteX180" fmla="*/ 5688 w 10000"/>
                <a:gd name="connsiteY180" fmla="*/ 0 h 10000"/>
                <a:gd name="connsiteX181" fmla="*/ 5688 w 10000"/>
                <a:gd name="connsiteY181" fmla="*/ 0 h 10000"/>
                <a:gd name="connsiteX182" fmla="*/ 5688 w 10000"/>
                <a:gd name="connsiteY182" fmla="*/ 0 h 10000"/>
                <a:gd name="connsiteX183" fmla="*/ 5688 w 10000"/>
                <a:gd name="connsiteY183" fmla="*/ 0 h 10000"/>
                <a:gd name="connsiteX184" fmla="*/ 5688 w 10000"/>
                <a:gd name="connsiteY184" fmla="*/ 0 h 10000"/>
                <a:gd name="connsiteX185" fmla="*/ 5651 w 10000"/>
                <a:gd name="connsiteY185" fmla="*/ 0 h 10000"/>
                <a:gd name="connsiteX186" fmla="*/ 5651 w 10000"/>
                <a:gd name="connsiteY186" fmla="*/ 0 h 10000"/>
                <a:gd name="connsiteX187" fmla="*/ 5651 w 10000"/>
                <a:gd name="connsiteY187" fmla="*/ 0 h 10000"/>
                <a:gd name="connsiteX188" fmla="*/ 5651 w 10000"/>
                <a:gd name="connsiteY188" fmla="*/ 0 h 10000"/>
                <a:gd name="connsiteX189" fmla="*/ 5651 w 10000"/>
                <a:gd name="connsiteY189" fmla="*/ 0 h 10000"/>
                <a:gd name="connsiteX190" fmla="*/ 5651 w 10000"/>
                <a:gd name="connsiteY190" fmla="*/ 0 h 10000"/>
                <a:gd name="connsiteX191" fmla="*/ 5651 w 10000"/>
                <a:gd name="connsiteY191" fmla="*/ 0 h 10000"/>
                <a:gd name="connsiteX192" fmla="*/ 5651 w 10000"/>
                <a:gd name="connsiteY192" fmla="*/ 0 h 10000"/>
                <a:gd name="connsiteX193" fmla="*/ 5613 w 10000"/>
                <a:gd name="connsiteY193" fmla="*/ 0 h 10000"/>
                <a:gd name="connsiteX194" fmla="*/ 5613 w 10000"/>
                <a:gd name="connsiteY194" fmla="*/ 0 h 10000"/>
                <a:gd name="connsiteX195" fmla="*/ 5613 w 10000"/>
                <a:gd name="connsiteY195" fmla="*/ 0 h 10000"/>
                <a:gd name="connsiteX196" fmla="*/ 5613 w 10000"/>
                <a:gd name="connsiteY196" fmla="*/ 0 h 10000"/>
                <a:gd name="connsiteX197" fmla="*/ 5613 w 10000"/>
                <a:gd name="connsiteY197" fmla="*/ 0 h 10000"/>
                <a:gd name="connsiteX198" fmla="*/ 5613 w 10000"/>
                <a:gd name="connsiteY198" fmla="*/ 0 h 10000"/>
                <a:gd name="connsiteX199" fmla="*/ 5613 w 10000"/>
                <a:gd name="connsiteY199" fmla="*/ 0 h 10000"/>
                <a:gd name="connsiteX200" fmla="*/ 5613 w 10000"/>
                <a:gd name="connsiteY200" fmla="*/ 0 h 10000"/>
                <a:gd name="connsiteX201" fmla="*/ 5576 w 10000"/>
                <a:gd name="connsiteY201" fmla="*/ 0 h 10000"/>
                <a:gd name="connsiteX202" fmla="*/ 5576 w 10000"/>
                <a:gd name="connsiteY202" fmla="*/ 0 h 10000"/>
                <a:gd name="connsiteX203" fmla="*/ 5576 w 10000"/>
                <a:gd name="connsiteY203" fmla="*/ 0 h 10000"/>
                <a:gd name="connsiteX204" fmla="*/ 5576 w 10000"/>
                <a:gd name="connsiteY204" fmla="*/ 0 h 10000"/>
                <a:gd name="connsiteX205" fmla="*/ 5576 w 10000"/>
                <a:gd name="connsiteY205" fmla="*/ 0 h 10000"/>
                <a:gd name="connsiteX206" fmla="*/ 5576 w 10000"/>
                <a:gd name="connsiteY206" fmla="*/ 0 h 10000"/>
                <a:gd name="connsiteX207" fmla="*/ 5576 w 10000"/>
                <a:gd name="connsiteY207" fmla="*/ 0 h 10000"/>
                <a:gd name="connsiteX208" fmla="*/ 5576 w 10000"/>
                <a:gd name="connsiteY208" fmla="*/ 0 h 10000"/>
                <a:gd name="connsiteX209" fmla="*/ 5576 w 10000"/>
                <a:gd name="connsiteY209" fmla="*/ 0 h 10000"/>
                <a:gd name="connsiteX210" fmla="*/ 5539 w 10000"/>
                <a:gd name="connsiteY210" fmla="*/ 0 h 10000"/>
                <a:gd name="connsiteX211" fmla="*/ 5539 w 10000"/>
                <a:gd name="connsiteY211" fmla="*/ 0 h 10000"/>
                <a:gd name="connsiteX212" fmla="*/ 5539 w 10000"/>
                <a:gd name="connsiteY212" fmla="*/ 0 h 10000"/>
                <a:gd name="connsiteX213" fmla="*/ 5539 w 10000"/>
                <a:gd name="connsiteY213" fmla="*/ 0 h 10000"/>
                <a:gd name="connsiteX214" fmla="*/ 5539 w 10000"/>
                <a:gd name="connsiteY214" fmla="*/ 0 h 10000"/>
                <a:gd name="connsiteX215" fmla="*/ 5539 w 10000"/>
                <a:gd name="connsiteY215" fmla="*/ 0 h 10000"/>
                <a:gd name="connsiteX216" fmla="*/ 5539 w 10000"/>
                <a:gd name="connsiteY216" fmla="*/ 0 h 10000"/>
                <a:gd name="connsiteX217" fmla="*/ 5539 w 10000"/>
                <a:gd name="connsiteY217" fmla="*/ 0 h 10000"/>
                <a:gd name="connsiteX218" fmla="*/ 5539 w 10000"/>
                <a:gd name="connsiteY218" fmla="*/ 0 h 10000"/>
                <a:gd name="connsiteX219" fmla="*/ 5502 w 10000"/>
                <a:gd name="connsiteY219" fmla="*/ 0 h 10000"/>
                <a:gd name="connsiteX220" fmla="*/ 5502 w 10000"/>
                <a:gd name="connsiteY220" fmla="*/ 0 h 10000"/>
                <a:gd name="connsiteX221" fmla="*/ 5502 w 10000"/>
                <a:gd name="connsiteY221" fmla="*/ 0 h 10000"/>
                <a:gd name="connsiteX222" fmla="*/ 5502 w 10000"/>
                <a:gd name="connsiteY222" fmla="*/ 0 h 10000"/>
                <a:gd name="connsiteX223" fmla="*/ 5502 w 10000"/>
                <a:gd name="connsiteY223" fmla="*/ 0 h 10000"/>
                <a:gd name="connsiteX224" fmla="*/ 5502 w 10000"/>
                <a:gd name="connsiteY224" fmla="*/ 0 h 10000"/>
                <a:gd name="connsiteX225" fmla="*/ 5502 w 10000"/>
                <a:gd name="connsiteY225" fmla="*/ 0 h 10000"/>
                <a:gd name="connsiteX226" fmla="*/ 5502 w 10000"/>
                <a:gd name="connsiteY226" fmla="*/ 0 h 10000"/>
                <a:gd name="connsiteX227" fmla="*/ 5465 w 10000"/>
                <a:gd name="connsiteY227"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10000" h="10000">
                  <a:moveTo>
                    <a:pt x="5465" y="0"/>
                  </a:moveTo>
                  <a:lnTo>
                    <a:pt x="5465" y="0"/>
                  </a:lnTo>
                  <a:lnTo>
                    <a:pt x="5465" y="0"/>
                  </a:lnTo>
                  <a:lnTo>
                    <a:pt x="5465" y="0"/>
                  </a:lnTo>
                  <a:lnTo>
                    <a:pt x="5465" y="0"/>
                  </a:lnTo>
                  <a:lnTo>
                    <a:pt x="5465" y="0"/>
                  </a:lnTo>
                  <a:lnTo>
                    <a:pt x="5465" y="0"/>
                  </a:lnTo>
                  <a:lnTo>
                    <a:pt x="5428" y="0"/>
                  </a:lnTo>
                  <a:lnTo>
                    <a:pt x="5428" y="0"/>
                  </a:lnTo>
                  <a:lnTo>
                    <a:pt x="5428" y="0"/>
                  </a:lnTo>
                  <a:lnTo>
                    <a:pt x="5428" y="0"/>
                  </a:lnTo>
                  <a:lnTo>
                    <a:pt x="5428" y="0"/>
                  </a:lnTo>
                  <a:lnTo>
                    <a:pt x="5428" y="0"/>
                  </a:lnTo>
                  <a:lnTo>
                    <a:pt x="5428" y="0"/>
                  </a:lnTo>
                  <a:lnTo>
                    <a:pt x="5428" y="0"/>
                  </a:lnTo>
                  <a:lnTo>
                    <a:pt x="5390" y="0"/>
                  </a:lnTo>
                  <a:lnTo>
                    <a:pt x="5390" y="0"/>
                  </a:lnTo>
                  <a:lnTo>
                    <a:pt x="5390" y="0"/>
                  </a:lnTo>
                  <a:lnTo>
                    <a:pt x="5390" y="0"/>
                  </a:lnTo>
                  <a:lnTo>
                    <a:pt x="5390" y="0"/>
                  </a:lnTo>
                  <a:lnTo>
                    <a:pt x="5390" y="0"/>
                  </a:lnTo>
                  <a:lnTo>
                    <a:pt x="5390" y="0"/>
                  </a:lnTo>
                  <a:lnTo>
                    <a:pt x="5390" y="0"/>
                  </a:lnTo>
                  <a:lnTo>
                    <a:pt x="5390" y="0"/>
                  </a:lnTo>
                  <a:lnTo>
                    <a:pt x="5353" y="0"/>
                  </a:lnTo>
                  <a:lnTo>
                    <a:pt x="5353" y="0"/>
                  </a:lnTo>
                  <a:lnTo>
                    <a:pt x="5353" y="0"/>
                  </a:lnTo>
                  <a:lnTo>
                    <a:pt x="5353" y="0"/>
                  </a:lnTo>
                  <a:lnTo>
                    <a:pt x="5353" y="0"/>
                  </a:lnTo>
                  <a:lnTo>
                    <a:pt x="5353" y="0"/>
                  </a:lnTo>
                  <a:lnTo>
                    <a:pt x="5316" y="0"/>
                  </a:lnTo>
                  <a:lnTo>
                    <a:pt x="5316" y="0"/>
                  </a:lnTo>
                  <a:lnTo>
                    <a:pt x="5316" y="0"/>
                  </a:lnTo>
                  <a:lnTo>
                    <a:pt x="5316" y="0"/>
                  </a:lnTo>
                  <a:lnTo>
                    <a:pt x="5316" y="0"/>
                  </a:lnTo>
                  <a:lnTo>
                    <a:pt x="5316" y="0"/>
                  </a:lnTo>
                  <a:lnTo>
                    <a:pt x="5316" y="0"/>
                  </a:lnTo>
                  <a:lnTo>
                    <a:pt x="5279" y="0"/>
                  </a:lnTo>
                  <a:cubicBezTo>
                    <a:pt x="4907" y="37"/>
                    <a:pt x="4535" y="74"/>
                    <a:pt x="4164" y="185"/>
                  </a:cubicBezTo>
                  <a:lnTo>
                    <a:pt x="4164" y="185"/>
                  </a:lnTo>
                  <a:cubicBezTo>
                    <a:pt x="3532" y="333"/>
                    <a:pt x="2900" y="593"/>
                    <a:pt x="2379" y="963"/>
                  </a:cubicBezTo>
                  <a:cubicBezTo>
                    <a:pt x="1655" y="1385"/>
                    <a:pt x="1414" y="1770"/>
                    <a:pt x="929" y="2407"/>
                  </a:cubicBezTo>
                  <a:cubicBezTo>
                    <a:pt x="595" y="2926"/>
                    <a:pt x="297" y="3519"/>
                    <a:pt x="149" y="4185"/>
                  </a:cubicBezTo>
                  <a:lnTo>
                    <a:pt x="149" y="4185"/>
                  </a:lnTo>
                  <a:cubicBezTo>
                    <a:pt x="37" y="4519"/>
                    <a:pt x="0" y="4926"/>
                    <a:pt x="0" y="5296"/>
                  </a:cubicBezTo>
                  <a:lnTo>
                    <a:pt x="0" y="5296"/>
                  </a:lnTo>
                  <a:lnTo>
                    <a:pt x="0" y="5296"/>
                  </a:lnTo>
                  <a:lnTo>
                    <a:pt x="0" y="5296"/>
                  </a:lnTo>
                  <a:lnTo>
                    <a:pt x="0" y="5333"/>
                  </a:lnTo>
                  <a:lnTo>
                    <a:pt x="0" y="5333"/>
                  </a:lnTo>
                  <a:lnTo>
                    <a:pt x="0" y="5333"/>
                  </a:lnTo>
                  <a:lnTo>
                    <a:pt x="0" y="5333"/>
                  </a:lnTo>
                  <a:lnTo>
                    <a:pt x="0" y="5370"/>
                  </a:lnTo>
                  <a:lnTo>
                    <a:pt x="0" y="5370"/>
                  </a:lnTo>
                  <a:lnTo>
                    <a:pt x="0" y="5370"/>
                  </a:lnTo>
                  <a:lnTo>
                    <a:pt x="0" y="5370"/>
                  </a:lnTo>
                  <a:lnTo>
                    <a:pt x="0" y="5370"/>
                  </a:lnTo>
                  <a:lnTo>
                    <a:pt x="0" y="5370"/>
                  </a:lnTo>
                  <a:lnTo>
                    <a:pt x="0" y="5370"/>
                  </a:lnTo>
                  <a:lnTo>
                    <a:pt x="0" y="5370"/>
                  </a:lnTo>
                  <a:lnTo>
                    <a:pt x="0" y="5370"/>
                  </a:lnTo>
                  <a:lnTo>
                    <a:pt x="0" y="5407"/>
                  </a:lnTo>
                  <a:lnTo>
                    <a:pt x="0" y="5407"/>
                  </a:lnTo>
                  <a:lnTo>
                    <a:pt x="0" y="5407"/>
                  </a:lnTo>
                  <a:lnTo>
                    <a:pt x="0" y="5407"/>
                  </a:lnTo>
                  <a:lnTo>
                    <a:pt x="0" y="5407"/>
                  </a:lnTo>
                  <a:lnTo>
                    <a:pt x="0" y="5407"/>
                  </a:lnTo>
                  <a:lnTo>
                    <a:pt x="0" y="5407"/>
                  </a:lnTo>
                  <a:lnTo>
                    <a:pt x="0" y="5407"/>
                  </a:lnTo>
                  <a:lnTo>
                    <a:pt x="0" y="5444"/>
                  </a:lnTo>
                  <a:lnTo>
                    <a:pt x="0" y="5444"/>
                  </a:lnTo>
                  <a:lnTo>
                    <a:pt x="0" y="5444"/>
                  </a:lnTo>
                  <a:lnTo>
                    <a:pt x="0" y="5444"/>
                  </a:lnTo>
                  <a:lnTo>
                    <a:pt x="0" y="5444"/>
                  </a:lnTo>
                  <a:lnTo>
                    <a:pt x="0" y="5444"/>
                  </a:lnTo>
                  <a:lnTo>
                    <a:pt x="0" y="5444"/>
                  </a:lnTo>
                  <a:lnTo>
                    <a:pt x="0" y="5444"/>
                  </a:lnTo>
                  <a:lnTo>
                    <a:pt x="0" y="5481"/>
                  </a:lnTo>
                  <a:lnTo>
                    <a:pt x="0" y="5481"/>
                  </a:lnTo>
                  <a:lnTo>
                    <a:pt x="0" y="5481"/>
                  </a:lnTo>
                  <a:lnTo>
                    <a:pt x="0" y="5481"/>
                  </a:lnTo>
                  <a:lnTo>
                    <a:pt x="0" y="5481"/>
                  </a:lnTo>
                  <a:lnTo>
                    <a:pt x="0" y="5481"/>
                  </a:lnTo>
                  <a:lnTo>
                    <a:pt x="0" y="5481"/>
                  </a:lnTo>
                  <a:lnTo>
                    <a:pt x="0" y="5481"/>
                  </a:lnTo>
                  <a:lnTo>
                    <a:pt x="0" y="5519"/>
                  </a:lnTo>
                  <a:lnTo>
                    <a:pt x="0" y="5519"/>
                  </a:lnTo>
                  <a:lnTo>
                    <a:pt x="0" y="5519"/>
                  </a:lnTo>
                  <a:lnTo>
                    <a:pt x="0" y="5519"/>
                  </a:lnTo>
                  <a:lnTo>
                    <a:pt x="0" y="5519"/>
                  </a:lnTo>
                  <a:lnTo>
                    <a:pt x="0" y="5519"/>
                  </a:lnTo>
                  <a:lnTo>
                    <a:pt x="0" y="5519"/>
                  </a:lnTo>
                  <a:lnTo>
                    <a:pt x="0" y="5519"/>
                  </a:lnTo>
                  <a:lnTo>
                    <a:pt x="0" y="5519"/>
                  </a:lnTo>
                  <a:lnTo>
                    <a:pt x="0" y="5519"/>
                  </a:lnTo>
                  <a:lnTo>
                    <a:pt x="0" y="5556"/>
                  </a:lnTo>
                  <a:lnTo>
                    <a:pt x="0" y="5556"/>
                  </a:lnTo>
                  <a:lnTo>
                    <a:pt x="0" y="5556"/>
                  </a:lnTo>
                  <a:lnTo>
                    <a:pt x="0" y="5556"/>
                  </a:lnTo>
                  <a:lnTo>
                    <a:pt x="0" y="5556"/>
                  </a:lnTo>
                  <a:lnTo>
                    <a:pt x="0" y="5556"/>
                  </a:lnTo>
                  <a:lnTo>
                    <a:pt x="0" y="5556"/>
                  </a:lnTo>
                  <a:lnTo>
                    <a:pt x="0" y="5556"/>
                  </a:lnTo>
                  <a:lnTo>
                    <a:pt x="0" y="5593"/>
                  </a:lnTo>
                  <a:lnTo>
                    <a:pt x="0" y="5593"/>
                  </a:lnTo>
                  <a:lnTo>
                    <a:pt x="0" y="5593"/>
                  </a:lnTo>
                  <a:lnTo>
                    <a:pt x="0" y="5593"/>
                  </a:lnTo>
                  <a:lnTo>
                    <a:pt x="0" y="5593"/>
                  </a:lnTo>
                  <a:lnTo>
                    <a:pt x="0" y="5593"/>
                  </a:lnTo>
                  <a:lnTo>
                    <a:pt x="0" y="5593"/>
                  </a:lnTo>
                  <a:lnTo>
                    <a:pt x="0" y="5593"/>
                  </a:lnTo>
                  <a:lnTo>
                    <a:pt x="0" y="5630"/>
                  </a:lnTo>
                  <a:lnTo>
                    <a:pt x="0" y="5630"/>
                  </a:lnTo>
                  <a:lnTo>
                    <a:pt x="0" y="5630"/>
                  </a:lnTo>
                  <a:lnTo>
                    <a:pt x="0" y="5630"/>
                  </a:lnTo>
                  <a:lnTo>
                    <a:pt x="0" y="5630"/>
                  </a:lnTo>
                  <a:lnTo>
                    <a:pt x="0" y="5630"/>
                  </a:lnTo>
                  <a:lnTo>
                    <a:pt x="0" y="5630"/>
                  </a:lnTo>
                  <a:lnTo>
                    <a:pt x="0" y="5630"/>
                  </a:lnTo>
                  <a:lnTo>
                    <a:pt x="0" y="5667"/>
                  </a:lnTo>
                  <a:lnTo>
                    <a:pt x="0" y="5667"/>
                  </a:lnTo>
                  <a:lnTo>
                    <a:pt x="0" y="5667"/>
                  </a:lnTo>
                  <a:lnTo>
                    <a:pt x="0" y="5667"/>
                  </a:lnTo>
                  <a:lnTo>
                    <a:pt x="0" y="5667"/>
                  </a:lnTo>
                  <a:lnTo>
                    <a:pt x="0" y="5667"/>
                  </a:lnTo>
                  <a:lnTo>
                    <a:pt x="0" y="5667"/>
                  </a:lnTo>
                  <a:lnTo>
                    <a:pt x="0" y="5667"/>
                  </a:lnTo>
                  <a:lnTo>
                    <a:pt x="0" y="5667"/>
                  </a:lnTo>
                  <a:lnTo>
                    <a:pt x="0" y="5704"/>
                  </a:lnTo>
                  <a:lnTo>
                    <a:pt x="0" y="5704"/>
                  </a:lnTo>
                  <a:lnTo>
                    <a:pt x="0" y="5704"/>
                  </a:lnTo>
                  <a:lnTo>
                    <a:pt x="0" y="5704"/>
                  </a:lnTo>
                  <a:lnTo>
                    <a:pt x="0" y="5704"/>
                  </a:lnTo>
                  <a:lnTo>
                    <a:pt x="0" y="5704"/>
                  </a:lnTo>
                  <a:lnTo>
                    <a:pt x="0" y="5704"/>
                  </a:lnTo>
                  <a:lnTo>
                    <a:pt x="0" y="5704"/>
                  </a:lnTo>
                  <a:lnTo>
                    <a:pt x="0" y="5741"/>
                  </a:lnTo>
                  <a:lnTo>
                    <a:pt x="0" y="5741"/>
                  </a:lnTo>
                  <a:lnTo>
                    <a:pt x="0" y="5741"/>
                  </a:lnTo>
                  <a:lnTo>
                    <a:pt x="0" y="5741"/>
                  </a:lnTo>
                  <a:lnTo>
                    <a:pt x="0" y="5741"/>
                  </a:lnTo>
                  <a:lnTo>
                    <a:pt x="0" y="5741"/>
                  </a:lnTo>
                  <a:lnTo>
                    <a:pt x="0" y="5741"/>
                  </a:lnTo>
                  <a:lnTo>
                    <a:pt x="0" y="5741"/>
                  </a:lnTo>
                  <a:lnTo>
                    <a:pt x="0" y="5778"/>
                  </a:lnTo>
                  <a:lnTo>
                    <a:pt x="0" y="5778"/>
                  </a:lnTo>
                  <a:lnTo>
                    <a:pt x="0" y="5778"/>
                  </a:lnTo>
                  <a:lnTo>
                    <a:pt x="0" y="5778"/>
                  </a:lnTo>
                  <a:lnTo>
                    <a:pt x="0" y="5778"/>
                  </a:lnTo>
                  <a:lnTo>
                    <a:pt x="0" y="5778"/>
                  </a:lnTo>
                  <a:lnTo>
                    <a:pt x="0" y="5778"/>
                  </a:lnTo>
                  <a:lnTo>
                    <a:pt x="0" y="5778"/>
                  </a:lnTo>
                  <a:lnTo>
                    <a:pt x="0" y="5815"/>
                  </a:lnTo>
                  <a:lnTo>
                    <a:pt x="0" y="5815"/>
                  </a:lnTo>
                  <a:cubicBezTo>
                    <a:pt x="112" y="7556"/>
                    <a:pt x="1004" y="9074"/>
                    <a:pt x="2379" y="10000"/>
                  </a:cubicBezTo>
                  <a:cubicBezTo>
                    <a:pt x="1784" y="9111"/>
                    <a:pt x="1413" y="8074"/>
                    <a:pt x="1413" y="6926"/>
                  </a:cubicBezTo>
                  <a:cubicBezTo>
                    <a:pt x="1413" y="3889"/>
                    <a:pt x="3866" y="1444"/>
                    <a:pt x="6914" y="1444"/>
                  </a:cubicBezTo>
                  <a:cubicBezTo>
                    <a:pt x="8067" y="1444"/>
                    <a:pt x="9145" y="1778"/>
                    <a:pt x="10000" y="2407"/>
                  </a:cubicBezTo>
                  <a:cubicBezTo>
                    <a:pt x="9071" y="1037"/>
                    <a:pt x="7546" y="111"/>
                    <a:pt x="5799" y="0"/>
                  </a:cubicBezTo>
                  <a:lnTo>
                    <a:pt x="5799" y="0"/>
                  </a:lnTo>
                  <a:lnTo>
                    <a:pt x="5762" y="0"/>
                  </a:lnTo>
                  <a:lnTo>
                    <a:pt x="5762" y="0"/>
                  </a:lnTo>
                  <a:lnTo>
                    <a:pt x="5762" y="0"/>
                  </a:lnTo>
                  <a:lnTo>
                    <a:pt x="5762" y="0"/>
                  </a:lnTo>
                  <a:lnTo>
                    <a:pt x="5762" y="0"/>
                  </a:lnTo>
                  <a:lnTo>
                    <a:pt x="5762" y="0"/>
                  </a:lnTo>
                  <a:lnTo>
                    <a:pt x="5762" y="0"/>
                  </a:lnTo>
                  <a:lnTo>
                    <a:pt x="5762" y="0"/>
                  </a:lnTo>
                  <a:lnTo>
                    <a:pt x="5725" y="0"/>
                  </a:lnTo>
                  <a:lnTo>
                    <a:pt x="5725" y="0"/>
                  </a:lnTo>
                  <a:lnTo>
                    <a:pt x="5725" y="0"/>
                  </a:lnTo>
                  <a:lnTo>
                    <a:pt x="5725" y="0"/>
                  </a:lnTo>
                  <a:lnTo>
                    <a:pt x="5725" y="0"/>
                  </a:lnTo>
                  <a:lnTo>
                    <a:pt x="5725" y="0"/>
                  </a:lnTo>
                  <a:lnTo>
                    <a:pt x="5725" y="0"/>
                  </a:lnTo>
                  <a:lnTo>
                    <a:pt x="5725" y="0"/>
                  </a:lnTo>
                  <a:lnTo>
                    <a:pt x="5688" y="0"/>
                  </a:lnTo>
                  <a:lnTo>
                    <a:pt x="5688" y="0"/>
                  </a:lnTo>
                  <a:lnTo>
                    <a:pt x="5688" y="0"/>
                  </a:lnTo>
                  <a:lnTo>
                    <a:pt x="5688" y="0"/>
                  </a:lnTo>
                  <a:lnTo>
                    <a:pt x="5688" y="0"/>
                  </a:lnTo>
                  <a:lnTo>
                    <a:pt x="5688" y="0"/>
                  </a:lnTo>
                  <a:lnTo>
                    <a:pt x="5688" y="0"/>
                  </a:lnTo>
                  <a:lnTo>
                    <a:pt x="5688" y="0"/>
                  </a:lnTo>
                  <a:lnTo>
                    <a:pt x="5688" y="0"/>
                  </a:lnTo>
                  <a:lnTo>
                    <a:pt x="5651" y="0"/>
                  </a:lnTo>
                  <a:lnTo>
                    <a:pt x="5651" y="0"/>
                  </a:lnTo>
                  <a:lnTo>
                    <a:pt x="5651" y="0"/>
                  </a:lnTo>
                  <a:lnTo>
                    <a:pt x="5651" y="0"/>
                  </a:lnTo>
                  <a:lnTo>
                    <a:pt x="5651" y="0"/>
                  </a:lnTo>
                  <a:lnTo>
                    <a:pt x="5651" y="0"/>
                  </a:lnTo>
                  <a:lnTo>
                    <a:pt x="5651" y="0"/>
                  </a:lnTo>
                  <a:lnTo>
                    <a:pt x="5651" y="0"/>
                  </a:lnTo>
                  <a:lnTo>
                    <a:pt x="5613" y="0"/>
                  </a:lnTo>
                  <a:lnTo>
                    <a:pt x="5613" y="0"/>
                  </a:lnTo>
                  <a:lnTo>
                    <a:pt x="5613" y="0"/>
                  </a:lnTo>
                  <a:lnTo>
                    <a:pt x="5613" y="0"/>
                  </a:lnTo>
                  <a:lnTo>
                    <a:pt x="5613" y="0"/>
                  </a:lnTo>
                  <a:lnTo>
                    <a:pt x="5613" y="0"/>
                  </a:lnTo>
                  <a:lnTo>
                    <a:pt x="5613" y="0"/>
                  </a:lnTo>
                  <a:lnTo>
                    <a:pt x="5613" y="0"/>
                  </a:lnTo>
                  <a:lnTo>
                    <a:pt x="5576" y="0"/>
                  </a:lnTo>
                  <a:lnTo>
                    <a:pt x="5576" y="0"/>
                  </a:lnTo>
                  <a:lnTo>
                    <a:pt x="5576" y="0"/>
                  </a:lnTo>
                  <a:lnTo>
                    <a:pt x="5576" y="0"/>
                  </a:lnTo>
                  <a:lnTo>
                    <a:pt x="5576" y="0"/>
                  </a:lnTo>
                  <a:lnTo>
                    <a:pt x="5576" y="0"/>
                  </a:lnTo>
                  <a:lnTo>
                    <a:pt x="5576" y="0"/>
                  </a:lnTo>
                  <a:lnTo>
                    <a:pt x="5576" y="0"/>
                  </a:lnTo>
                  <a:lnTo>
                    <a:pt x="5576" y="0"/>
                  </a:lnTo>
                  <a:lnTo>
                    <a:pt x="5539" y="0"/>
                  </a:lnTo>
                  <a:lnTo>
                    <a:pt x="5539" y="0"/>
                  </a:lnTo>
                  <a:lnTo>
                    <a:pt x="5539" y="0"/>
                  </a:lnTo>
                  <a:lnTo>
                    <a:pt x="5539" y="0"/>
                  </a:lnTo>
                  <a:lnTo>
                    <a:pt x="5539" y="0"/>
                  </a:lnTo>
                  <a:lnTo>
                    <a:pt x="5539" y="0"/>
                  </a:lnTo>
                  <a:lnTo>
                    <a:pt x="5539" y="0"/>
                  </a:lnTo>
                  <a:lnTo>
                    <a:pt x="5539" y="0"/>
                  </a:lnTo>
                  <a:lnTo>
                    <a:pt x="5539" y="0"/>
                  </a:lnTo>
                  <a:lnTo>
                    <a:pt x="5502" y="0"/>
                  </a:lnTo>
                  <a:lnTo>
                    <a:pt x="5502" y="0"/>
                  </a:lnTo>
                  <a:lnTo>
                    <a:pt x="5502" y="0"/>
                  </a:lnTo>
                  <a:lnTo>
                    <a:pt x="5502" y="0"/>
                  </a:lnTo>
                  <a:lnTo>
                    <a:pt x="5502" y="0"/>
                  </a:lnTo>
                  <a:lnTo>
                    <a:pt x="5502" y="0"/>
                  </a:lnTo>
                  <a:lnTo>
                    <a:pt x="5502" y="0"/>
                  </a:lnTo>
                  <a:lnTo>
                    <a:pt x="5502" y="0"/>
                  </a:lnTo>
                  <a:lnTo>
                    <a:pt x="5465" y="0"/>
                  </a:lnTo>
                </a:path>
              </a:pathLst>
            </a:custGeom>
            <a:solidFill>
              <a:schemeClr val="accent1">
                <a:lumMod val="75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90" name="Freeform 88"/>
            <p:cNvSpPr>
              <a:spLocks noEditPoints="1"/>
            </p:cNvSpPr>
            <p:nvPr/>
          </p:nvSpPr>
          <p:spPr bwMode="auto">
            <a:xfrm>
              <a:off x="3802014" y="2241510"/>
              <a:ext cx="686991" cy="347663"/>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p>
          </p:txBody>
        </p:sp>
      </p:grpSp>
      <p:grpSp>
        <p:nvGrpSpPr>
          <p:cNvPr id="23" name="组合 58"/>
          <p:cNvGrpSpPr/>
          <p:nvPr/>
        </p:nvGrpSpPr>
        <p:grpSpPr>
          <a:xfrm flipV="1">
            <a:off x="2253337" y="2275513"/>
            <a:ext cx="878504" cy="605131"/>
            <a:chOff x="2711133" y="2698069"/>
            <a:chExt cx="940594" cy="647700"/>
          </a:xfrm>
          <a:solidFill>
            <a:schemeClr val="accent2"/>
          </a:solidFill>
        </p:grpSpPr>
        <p:sp>
          <p:nvSpPr>
            <p:cNvPr id="28" name="Oval 26"/>
            <p:cNvSpPr>
              <a:spLocks noChangeArrowheads="1"/>
            </p:cNvSpPr>
            <p:nvPr/>
          </p:nvSpPr>
          <p:spPr bwMode="auto">
            <a:xfrm>
              <a:off x="3227865" y="3005251"/>
              <a:ext cx="150019" cy="15478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9" name="Freeform 27"/>
            <p:cNvSpPr>
              <a:spLocks noEditPoints="1"/>
            </p:cNvSpPr>
            <p:nvPr/>
          </p:nvSpPr>
          <p:spPr bwMode="auto">
            <a:xfrm>
              <a:off x="2744471" y="2731407"/>
              <a:ext cx="885825" cy="607219"/>
            </a:xfrm>
            <a:custGeom>
              <a:avLst/>
              <a:gdLst>
                <a:gd name="T0" fmla="*/ 171 w 242"/>
                <a:gd name="T1" fmla="*/ 105 h 166"/>
                <a:gd name="T2" fmla="*/ 162 w 242"/>
                <a:gd name="T3" fmla="*/ 114 h 166"/>
                <a:gd name="T4" fmla="*/ 237 w 242"/>
                <a:gd name="T5" fmla="*/ 166 h 166"/>
                <a:gd name="T6" fmla="*/ 242 w 242"/>
                <a:gd name="T7" fmla="*/ 153 h 166"/>
                <a:gd name="T8" fmla="*/ 171 w 242"/>
                <a:gd name="T9" fmla="*/ 105 h 166"/>
                <a:gd name="T10" fmla="*/ 133 w 242"/>
                <a:gd name="T11" fmla="*/ 89 h 166"/>
                <a:gd name="T12" fmla="*/ 0 w 242"/>
                <a:gd name="T13" fmla="*/ 89 h 166"/>
                <a:gd name="T14" fmla="*/ 0 w 242"/>
                <a:gd name="T15" fmla="*/ 103 h 166"/>
                <a:gd name="T16" fmla="*/ 133 w 242"/>
                <a:gd name="T17" fmla="*/ 103 h 166"/>
                <a:gd name="T18" fmla="*/ 132 w 242"/>
                <a:gd name="T19" fmla="*/ 96 h 166"/>
                <a:gd name="T20" fmla="*/ 133 w 242"/>
                <a:gd name="T21" fmla="*/ 89 h 166"/>
                <a:gd name="T22" fmla="*/ 124 w 242"/>
                <a:gd name="T23" fmla="*/ 0 h 166"/>
                <a:gd name="T24" fmla="*/ 111 w 242"/>
                <a:gd name="T25" fmla="*/ 1 h 166"/>
                <a:gd name="T26" fmla="*/ 138 w 242"/>
                <a:gd name="T27" fmla="*/ 82 h 166"/>
                <a:gd name="T28" fmla="*/ 150 w 242"/>
                <a:gd name="T29" fmla="*/ 76 h 166"/>
                <a:gd name="T30" fmla="*/ 124 w 242"/>
                <a:gd name="T31"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2" h="166">
                  <a:moveTo>
                    <a:pt x="171" y="105"/>
                  </a:moveTo>
                  <a:cubicBezTo>
                    <a:pt x="169" y="109"/>
                    <a:pt x="166" y="112"/>
                    <a:pt x="162" y="114"/>
                  </a:cubicBezTo>
                  <a:cubicBezTo>
                    <a:pt x="182" y="136"/>
                    <a:pt x="208" y="154"/>
                    <a:pt x="237" y="166"/>
                  </a:cubicBezTo>
                  <a:cubicBezTo>
                    <a:pt x="242" y="153"/>
                    <a:pt x="242" y="153"/>
                    <a:pt x="242" y="153"/>
                  </a:cubicBezTo>
                  <a:cubicBezTo>
                    <a:pt x="214" y="142"/>
                    <a:pt x="190" y="126"/>
                    <a:pt x="171" y="105"/>
                  </a:cubicBezTo>
                  <a:moveTo>
                    <a:pt x="133" y="89"/>
                  </a:moveTo>
                  <a:cubicBezTo>
                    <a:pt x="0" y="89"/>
                    <a:pt x="0" y="89"/>
                    <a:pt x="0" y="89"/>
                  </a:cubicBezTo>
                  <a:cubicBezTo>
                    <a:pt x="0" y="103"/>
                    <a:pt x="0" y="103"/>
                    <a:pt x="0" y="103"/>
                  </a:cubicBezTo>
                  <a:cubicBezTo>
                    <a:pt x="133" y="103"/>
                    <a:pt x="133" y="103"/>
                    <a:pt x="133" y="103"/>
                  </a:cubicBezTo>
                  <a:cubicBezTo>
                    <a:pt x="132" y="101"/>
                    <a:pt x="132" y="98"/>
                    <a:pt x="132" y="96"/>
                  </a:cubicBezTo>
                  <a:cubicBezTo>
                    <a:pt x="132" y="94"/>
                    <a:pt x="132" y="91"/>
                    <a:pt x="133" y="89"/>
                  </a:cubicBezTo>
                  <a:moveTo>
                    <a:pt x="124" y="0"/>
                  </a:moveTo>
                  <a:cubicBezTo>
                    <a:pt x="111" y="1"/>
                    <a:pt x="111" y="1"/>
                    <a:pt x="111" y="1"/>
                  </a:cubicBezTo>
                  <a:cubicBezTo>
                    <a:pt x="114" y="30"/>
                    <a:pt x="123" y="57"/>
                    <a:pt x="138" y="82"/>
                  </a:cubicBezTo>
                  <a:cubicBezTo>
                    <a:pt x="141" y="78"/>
                    <a:pt x="145" y="76"/>
                    <a:pt x="150" y="76"/>
                  </a:cubicBezTo>
                  <a:cubicBezTo>
                    <a:pt x="136" y="53"/>
                    <a:pt x="127" y="27"/>
                    <a:pt x="1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1" name="Oval 29"/>
            <p:cNvSpPr>
              <a:spLocks noChangeArrowheads="1"/>
            </p:cNvSpPr>
            <p:nvPr/>
          </p:nvSpPr>
          <p:spPr bwMode="auto">
            <a:xfrm>
              <a:off x="3268346" y="3049304"/>
              <a:ext cx="69056" cy="666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2" name="Oval 30"/>
            <p:cNvSpPr>
              <a:spLocks noChangeArrowheads="1"/>
            </p:cNvSpPr>
            <p:nvPr/>
          </p:nvSpPr>
          <p:spPr bwMode="auto">
            <a:xfrm>
              <a:off x="2711133" y="3049304"/>
              <a:ext cx="66675" cy="666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3" name="Oval 31"/>
            <p:cNvSpPr>
              <a:spLocks noChangeArrowheads="1"/>
            </p:cNvSpPr>
            <p:nvPr/>
          </p:nvSpPr>
          <p:spPr bwMode="auto">
            <a:xfrm>
              <a:off x="3143330" y="2698069"/>
              <a:ext cx="65485" cy="666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4" name="Oval 32"/>
            <p:cNvSpPr>
              <a:spLocks noChangeArrowheads="1"/>
            </p:cNvSpPr>
            <p:nvPr/>
          </p:nvSpPr>
          <p:spPr bwMode="auto">
            <a:xfrm>
              <a:off x="3586242" y="3283856"/>
              <a:ext cx="65485" cy="61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grpSp>
      <p:grpSp>
        <p:nvGrpSpPr>
          <p:cNvPr id="30" name="组合 8"/>
          <p:cNvGrpSpPr/>
          <p:nvPr/>
        </p:nvGrpSpPr>
        <p:grpSpPr>
          <a:xfrm>
            <a:off x="989891" y="2235827"/>
            <a:ext cx="1061829" cy="500136"/>
            <a:chOff x="989891" y="2158420"/>
            <a:chExt cx="1061829" cy="499982"/>
          </a:xfrm>
        </p:grpSpPr>
        <p:sp>
          <p:nvSpPr>
            <p:cNvPr id="91" name="文本框 173"/>
            <p:cNvSpPr txBox="1"/>
            <p:nvPr/>
          </p:nvSpPr>
          <p:spPr>
            <a:xfrm>
              <a:off x="1025901" y="2158420"/>
              <a:ext cx="138564" cy="499982"/>
            </a:xfrm>
            <a:prstGeom prst="rect">
              <a:avLst/>
            </a:prstGeom>
            <a:noFill/>
          </p:spPr>
          <p:txBody>
            <a:bodyPr wrap="none" lIns="68580" tIns="34290" rIns="68580" bIns="34290" rtlCol="0">
              <a:spAutoFit/>
            </a:bodyPr>
            <a:lstStyle/>
            <a:p>
              <a:endParaRPr lang="zh-CN" altLang="en-US" sz="2800" b="1" dirty="0">
                <a:solidFill>
                  <a:schemeClr val="tx1">
                    <a:lumMod val="75000"/>
                    <a:lumOff val="25000"/>
                  </a:schemeClr>
                </a:solidFill>
                <a:cs typeface="Aharoni" panose="02010803020104030203" pitchFamily="2" charset="-79"/>
              </a:endParaRPr>
            </a:p>
          </p:txBody>
        </p:sp>
        <p:sp>
          <p:nvSpPr>
            <p:cNvPr id="92" name="文本框 174"/>
            <p:cNvSpPr txBox="1"/>
            <p:nvPr/>
          </p:nvSpPr>
          <p:spPr>
            <a:xfrm>
              <a:off x="989891" y="2335766"/>
              <a:ext cx="1061829" cy="271978"/>
            </a:xfrm>
            <a:prstGeom prst="rect">
              <a:avLst/>
            </a:prstGeom>
            <a:noFill/>
          </p:spPr>
          <p:txBody>
            <a:bodyPr wrap="none" lIns="68580" tIns="34290" rIns="68580" bIns="34290" rtlCol="0">
              <a:spAutoFit/>
            </a:bodyPr>
            <a:lstStyle/>
            <a:p>
              <a:pPr algn="ctr" defTabSz="1088232">
                <a:lnSpc>
                  <a:spcPct val="120000"/>
                </a:lnSpc>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单击添加标题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p:txBody>
        </p:sp>
      </p:grpSp>
      <p:grpSp>
        <p:nvGrpSpPr>
          <p:cNvPr id="35" name="组合 57"/>
          <p:cNvGrpSpPr/>
          <p:nvPr/>
        </p:nvGrpSpPr>
        <p:grpSpPr>
          <a:xfrm flipV="1">
            <a:off x="1703422" y="3568186"/>
            <a:ext cx="819566" cy="448287"/>
            <a:chOff x="1740486" y="4024477"/>
            <a:chExt cx="877491" cy="479823"/>
          </a:xfrm>
          <a:solidFill>
            <a:schemeClr val="accent3"/>
          </a:solidFill>
        </p:grpSpPr>
        <p:sp>
          <p:nvSpPr>
            <p:cNvPr id="21" name="Oval 19"/>
            <p:cNvSpPr>
              <a:spLocks noChangeArrowheads="1"/>
            </p:cNvSpPr>
            <p:nvPr/>
          </p:nvSpPr>
          <p:spPr bwMode="auto">
            <a:xfrm>
              <a:off x="2252455" y="4229265"/>
              <a:ext cx="153591" cy="15359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2" name="Freeform 20"/>
            <p:cNvSpPr>
              <a:spLocks noEditPoints="1"/>
            </p:cNvSpPr>
            <p:nvPr/>
          </p:nvSpPr>
          <p:spPr bwMode="auto">
            <a:xfrm>
              <a:off x="1772633" y="4050671"/>
              <a:ext cx="823913" cy="446485"/>
            </a:xfrm>
            <a:custGeom>
              <a:avLst/>
              <a:gdLst>
                <a:gd name="T0" fmla="*/ 171 w 225"/>
                <a:gd name="T1" fmla="*/ 78 h 122"/>
                <a:gd name="T2" fmla="*/ 162 w 225"/>
                <a:gd name="T3" fmla="*/ 88 h 122"/>
                <a:gd name="T4" fmla="*/ 220 w 225"/>
                <a:gd name="T5" fmla="*/ 122 h 122"/>
                <a:gd name="T6" fmla="*/ 225 w 225"/>
                <a:gd name="T7" fmla="*/ 110 h 122"/>
                <a:gd name="T8" fmla="*/ 171 w 225"/>
                <a:gd name="T9" fmla="*/ 78 h 122"/>
                <a:gd name="T10" fmla="*/ 132 w 225"/>
                <a:gd name="T11" fmla="*/ 66 h 122"/>
                <a:gd name="T12" fmla="*/ 0 w 225"/>
                <a:gd name="T13" fmla="*/ 66 h 122"/>
                <a:gd name="T14" fmla="*/ 0 w 225"/>
                <a:gd name="T15" fmla="*/ 79 h 122"/>
                <a:gd name="T16" fmla="*/ 134 w 225"/>
                <a:gd name="T17" fmla="*/ 79 h 122"/>
                <a:gd name="T18" fmla="*/ 131 w 225"/>
                <a:gd name="T19" fmla="*/ 70 h 122"/>
                <a:gd name="T20" fmla="*/ 132 w 225"/>
                <a:gd name="T21" fmla="*/ 66 h 122"/>
                <a:gd name="T22" fmla="*/ 124 w 225"/>
                <a:gd name="T23" fmla="*/ 0 h 122"/>
                <a:gd name="T24" fmla="*/ 111 w 225"/>
                <a:gd name="T25" fmla="*/ 3 h 122"/>
                <a:gd name="T26" fmla="*/ 136 w 225"/>
                <a:gd name="T27" fmla="*/ 57 h 122"/>
                <a:gd name="T28" fmla="*/ 147 w 225"/>
                <a:gd name="T29" fmla="*/ 50 h 122"/>
                <a:gd name="T30" fmla="*/ 124 w 225"/>
                <a:gd name="T31"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5" h="122">
                  <a:moveTo>
                    <a:pt x="171" y="78"/>
                  </a:moveTo>
                  <a:cubicBezTo>
                    <a:pt x="169" y="82"/>
                    <a:pt x="166" y="86"/>
                    <a:pt x="162" y="88"/>
                  </a:cubicBezTo>
                  <a:cubicBezTo>
                    <a:pt x="179" y="103"/>
                    <a:pt x="199" y="115"/>
                    <a:pt x="220" y="122"/>
                  </a:cubicBezTo>
                  <a:cubicBezTo>
                    <a:pt x="225" y="110"/>
                    <a:pt x="225" y="110"/>
                    <a:pt x="225" y="110"/>
                  </a:cubicBezTo>
                  <a:cubicBezTo>
                    <a:pt x="205" y="103"/>
                    <a:pt x="186" y="92"/>
                    <a:pt x="171" y="78"/>
                  </a:cubicBezTo>
                  <a:moveTo>
                    <a:pt x="132" y="66"/>
                  </a:moveTo>
                  <a:cubicBezTo>
                    <a:pt x="0" y="66"/>
                    <a:pt x="0" y="66"/>
                    <a:pt x="0" y="66"/>
                  </a:cubicBezTo>
                  <a:cubicBezTo>
                    <a:pt x="0" y="79"/>
                    <a:pt x="0" y="79"/>
                    <a:pt x="0" y="79"/>
                  </a:cubicBezTo>
                  <a:cubicBezTo>
                    <a:pt x="134" y="79"/>
                    <a:pt x="134" y="79"/>
                    <a:pt x="134" y="79"/>
                  </a:cubicBezTo>
                  <a:cubicBezTo>
                    <a:pt x="132" y="76"/>
                    <a:pt x="131" y="73"/>
                    <a:pt x="131" y="70"/>
                  </a:cubicBezTo>
                  <a:cubicBezTo>
                    <a:pt x="131" y="68"/>
                    <a:pt x="132" y="67"/>
                    <a:pt x="132" y="66"/>
                  </a:cubicBezTo>
                  <a:moveTo>
                    <a:pt x="124" y="0"/>
                  </a:moveTo>
                  <a:cubicBezTo>
                    <a:pt x="111" y="3"/>
                    <a:pt x="111" y="3"/>
                    <a:pt x="111" y="3"/>
                  </a:cubicBezTo>
                  <a:cubicBezTo>
                    <a:pt x="116" y="23"/>
                    <a:pt x="125" y="41"/>
                    <a:pt x="136" y="57"/>
                  </a:cubicBezTo>
                  <a:cubicBezTo>
                    <a:pt x="139" y="54"/>
                    <a:pt x="142" y="51"/>
                    <a:pt x="147" y="50"/>
                  </a:cubicBezTo>
                  <a:cubicBezTo>
                    <a:pt x="137" y="35"/>
                    <a:pt x="129" y="18"/>
                    <a:pt x="1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4" name="Oval 22"/>
            <p:cNvSpPr>
              <a:spLocks noChangeArrowheads="1"/>
            </p:cNvSpPr>
            <p:nvPr/>
          </p:nvSpPr>
          <p:spPr bwMode="auto">
            <a:xfrm>
              <a:off x="2296508" y="4273318"/>
              <a:ext cx="65485" cy="666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5" name="Oval 23"/>
            <p:cNvSpPr>
              <a:spLocks noChangeArrowheads="1"/>
            </p:cNvSpPr>
            <p:nvPr/>
          </p:nvSpPr>
          <p:spPr bwMode="auto">
            <a:xfrm>
              <a:off x="2167921" y="4024477"/>
              <a:ext cx="65485" cy="61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6" name="Oval 24"/>
            <p:cNvSpPr>
              <a:spLocks noChangeArrowheads="1"/>
            </p:cNvSpPr>
            <p:nvPr/>
          </p:nvSpPr>
          <p:spPr bwMode="auto">
            <a:xfrm>
              <a:off x="1740486" y="4276890"/>
              <a:ext cx="65485" cy="666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7" name="Oval 25"/>
            <p:cNvSpPr>
              <a:spLocks noChangeArrowheads="1"/>
            </p:cNvSpPr>
            <p:nvPr/>
          </p:nvSpPr>
          <p:spPr bwMode="auto">
            <a:xfrm>
              <a:off x="2556064" y="4442387"/>
              <a:ext cx="61913" cy="61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grpSp>
      <p:grpSp>
        <p:nvGrpSpPr>
          <p:cNvPr id="54" name="组合 15"/>
          <p:cNvGrpSpPr/>
          <p:nvPr/>
        </p:nvGrpSpPr>
        <p:grpSpPr>
          <a:xfrm>
            <a:off x="395536" y="3621394"/>
            <a:ext cx="1205845" cy="563400"/>
            <a:chOff x="395536" y="3543552"/>
            <a:chExt cx="1205845" cy="563225"/>
          </a:xfrm>
        </p:grpSpPr>
        <p:sp>
          <p:nvSpPr>
            <p:cNvPr id="93" name="文本框 175"/>
            <p:cNvSpPr txBox="1"/>
            <p:nvPr/>
          </p:nvSpPr>
          <p:spPr>
            <a:xfrm>
              <a:off x="539552" y="3543552"/>
              <a:ext cx="1061829" cy="290759"/>
            </a:xfrm>
            <a:prstGeom prst="rect">
              <a:avLst/>
            </a:prstGeom>
            <a:noFill/>
          </p:spPr>
          <p:txBody>
            <a:bodyPr wrap="none" lIns="68580" tIns="34290" rIns="68580" bIns="34290" rtlCol="0">
              <a:spAutoFit/>
            </a:bodyPr>
            <a:lstStyle/>
            <a:p>
              <a:pPr algn="ctr" defTabSz="1088232">
                <a:lnSpc>
                  <a:spcPct val="120000"/>
                </a:lnSpc>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单击添加标题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p:txBody>
        </p:sp>
        <p:sp>
          <p:nvSpPr>
            <p:cNvPr id="94" name="文本框 176"/>
            <p:cNvSpPr txBox="1"/>
            <p:nvPr/>
          </p:nvSpPr>
          <p:spPr>
            <a:xfrm>
              <a:off x="395536" y="3760528"/>
              <a:ext cx="1203987" cy="346249"/>
            </a:xfrm>
            <a:prstGeom prst="rect">
              <a:avLst/>
            </a:prstGeom>
            <a:noFill/>
          </p:spPr>
          <p:txBody>
            <a:bodyPr wrap="square" lIns="68580" tIns="34290" rIns="68580" bIns="34290" rtlCol="0">
              <a:spAutoFit/>
            </a:bodyPr>
            <a:lstStyle/>
            <a:p>
              <a:pPr lvl="0" algn="r">
                <a:defRPr/>
              </a:pPr>
              <a:endParaRPr lang="en-US" altLang="zh-CN" kern="0" dirty="0">
                <a:latin typeface="Arial" pitchFamily="34" charset="0"/>
                <a:ea typeface="微软雅黑" pitchFamily="34" charset="-122"/>
                <a:cs typeface="Arial" pitchFamily="34" charset="0"/>
              </a:endParaRPr>
            </a:p>
          </p:txBody>
        </p:sp>
      </p:grpSp>
      <p:grpSp>
        <p:nvGrpSpPr>
          <p:cNvPr id="57" name="组合 62"/>
          <p:cNvGrpSpPr/>
          <p:nvPr/>
        </p:nvGrpSpPr>
        <p:grpSpPr>
          <a:xfrm>
            <a:off x="5836285" y="2173342"/>
            <a:ext cx="974139" cy="929945"/>
            <a:chOff x="5836284" y="2095953"/>
            <a:chExt cx="974139" cy="929658"/>
          </a:xfrm>
          <a:solidFill>
            <a:schemeClr val="accent3"/>
          </a:solidFill>
        </p:grpSpPr>
        <p:sp>
          <p:nvSpPr>
            <p:cNvPr id="7" name="Oval 5"/>
            <p:cNvSpPr>
              <a:spLocks noChangeArrowheads="1"/>
            </p:cNvSpPr>
            <p:nvPr/>
          </p:nvSpPr>
          <p:spPr bwMode="auto">
            <a:xfrm>
              <a:off x="6178789" y="2417330"/>
              <a:ext cx="143452" cy="14011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8" name="Freeform 6"/>
            <p:cNvSpPr>
              <a:spLocks noEditPoints="1"/>
            </p:cNvSpPr>
            <p:nvPr/>
          </p:nvSpPr>
          <p:spPr bwMode="auto">
            <a:xfrm>
              <a:off x="5854076" y="2102627"/>
              <a:ext cx="926321" cy="891848"/>
            </a:xfrm>
            <a:custGeom>
              <a:avLst/>
              <a:gdLst>
                <a:gd name="T0" fmla="*/ 131 w 271"/>
                <a:gd name="T1" fmla="*/ 127 h 261"/>
                <a:gd name="T2" fmla="*/ 119 w 271"/>
                <a:gd name="T3" fmla="*/ 133 h 261"/>
                <a:gd name="T4" fmla="*/ 149 w 271"/>
                <a:gd name="T5" fmla="*/ 261 h 261"/>
                <a:gd name="T6" fmla="*/ 163 w 271"/>
                <a:gd name="T7" fmla="*/ 261 h 261"/>
                <a:gd name="T8" fmla="*/ 131 w 271"/>
                <a:gd name="T9" fmla="*/ 127 h 261"/>
                <a:gd name="T10" fmla="*/ 271 w 271"/>
                <a:gd name="T11" fmla="*/ 105 h 261"/>
                <a:gd name="T12" fmla="*/ 135 w 271"/>
                <a:gd name="T13" fmla="*/ 105 h 261"/>
                <a:gd name="T14" fmla="*/ 137 w 271"/>
                <a:gd name="T15" fmla="*/ 113 h 261"/>
                <a:gd name="T16" fmla="*/ 136 w 271"/>
                <a:gd name="T17" fmla="*/ 118 h 261"/>
                <a:gd name="T18" fmla="*/ 271 w 271"/>
                <a:gd name="T19" fmla="*/ 118 h 261"/>
                <a:gd name="T20" fmla="*/ 271 w 271"/>
                <a:gd name="T21" fmla="*/ 105 h 261"/>
                <a:gd name="T22" fmla="*/ 7 w 271"/>
                <a:gd name="T23" fmla="*/ 0 h 261"/>
                <a:gd name="T24" fmla="*/ 0 w 271"/>
                <a:gd name="T25" fmla="*/ 12 h 261"/>
                <a:gd name="T26" fmla="*/ 99 w 271"/>
                <a:gd name="T27" fmla="*/ 101 h 261"/>
                <a:gd name="T28" fmla="*/ 110 w 271"/>
                <a:gd name="T29" fmla="*/ 93 h 261"/>
                <a:gd name="T30" fmla="*/ 7 w 271"/>
                <a:gd name="T31" fmla="*/ 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1" h="261">
                  <a:moveTo>
                    <a:pt x="131" y="127"/>
                  </a:moveTo>
                  <a:cubicBezTo>
                    <a:pt x="128" y="130"/>
                    <a:pt x="123" y="133"/>
                    <a:pt x="119" y="133"/>
                  </a:cubicBezTo>
                  <a:cubicBezTo>
                    <a:pt x="138" y="172"/>
                    <a:pt x="149" y="216"/>
                    <a:pt x="149" y="261"/>
                  </a:cubicBezTo>
                  <a:cubicBezTo>
                    <a:pt x="163" y="261"/>
                    <a:pt x="163" y="261"/>
                    <a:pt x="163" y="261"/>
                  </a:cubicBezTo>
                  <a:cubicBezTo>
                    <a:pt x="163" y="214"/>
                    <a:pt x="151" y="168"/>
                    <a:pt x="131" y="127"/>
                  </a:cubicBezTo>
                  <a:moveTo>
                    <a:pt x="271" y="105"/>
                  </a:moveTo>
                  <a:cubicBezTo>
                    <a:pt x="135" y="105"/>
                    <a:pt x="135" y="105"/>
                    <a:pt x="135" y="105"/>
                  </a:cubicBezTo>
                  <a:cubicBezTo>
                    <a:pt x="136" y="107"/>
                    <a:pt x="137" y="110"/>
                    <a:pt x="137" y="113"/>
                  </a:cubicBezTo>
                  <a:cubicBezTo>
                    <a:pt x="137" y="115"/>
                    <a:pt x="136" y="117"/>
                    <a:pt x="136" y="118"/>
                  </a:cubicBezTo>
                  <a:cubicBezTo>
                    <a:pt x="271" y="118"/>
                    <a:pt x="271" y="118"/>
                    <a:pt x="271" y="118"/>
                  </a:cubicBezTo>
                  <a:cubicBezTo>
                    <a:pt x="271" y="105"/>
                    <a:pt x="271" y="105"/>
                    <a:pt x="271" y="105"/>
                  </a:cubicBezTo>
                  <a:moveTo>
                    <a:pt x="7" y="0"/>
                  </a:moveTo>
                  <a:cubicBezTo>
                    <a:pt x="0" y="12"/>
                    <a:pt x="0" y="12"/>
                    <a:pt x="0" y="12"/>
                  </a:cubicBezTo>
                  <a:cubicBezTo>
                    <a:pt x="41" y="34"/>
                    <a:pt x="74" y="64"/>
                    <a:pt x="99" y="101"/>
                  </a:cubicBezTo>
                  <a:cubicBezTo>
                    <a:pt x="102" y="97"/>
                    <a:pt x="106" y="94"/>
                    <a:pt x="110" y="93"/>
                  </a:cubicBezTo>
                  <a:cubicBezTo>
                    <a:pt x="84" y="55"/>
                    <a:pt x="49" y="23"/>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0" name="Oval 8"/>
            <p:cNvSpPr>
              <a:spLocks noChangeArrowheads="1"/>
            </p:cNvSpPr>
            <p:nvPr/>
          </p:nvSpPr>
          <p:spPr bwMode="auto">
            <a:xfrm>
              <a:off x="5836284" y="2095953"/>
              <a:ext cx="58938" cy="5782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1" name="Oval 9"/>
            <p:cNvSpPr>
              <a:spLocks noChangeArrowheads="1"/>
            </p:cNvSpPr>
            <p:nvPr/>
          </p:nvSpPr>
          <p:spPr bwMode="auto">
            <a:xfrm>
              <a:off x="6749261" y="2455139"/>
              <a:ext cx="61162" cy="5782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2" name="Oval 10"/>
            <p:cNvSpPr>
              <a:spLocks noChangeArrowheads="1"/>
            </p:cNvSpPr>
            <p:nvPr/>
          </p:nvSpPr>
          <p:spPr bwMode="auto">
            <a:xfrm>
              <a:off x="6356715" y="2967785"/>
              <a:ext cx="61162" cy="5782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3" name="Oval 11"/>
            <p:cNvSpPr>
              <a:spLocks noChangeArrowheads="1"/>
            </p:cNvSpPr>
            <p:nvPr/>
          </p:nvSpPr>
          <p:spPr bwMode="auto">
            <a:xfrm>
              <a:off x="6219934" y="2458475"/>
              <a:ext cx="61162" cy="6116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grpSp>
      <p:grpSp>
        <p:nvGrpSpPr>
          <p:cNvPr id="58" name="组合 29"/>
          <p:cNvGrpSpPr/>
          <p:nvPr/>
        </p:nvGrpSpPr>
        <p:grpSpPr>
          <a:xfrm>
            <a:off x="6810593" y="2136578"/>
            <a:ext cx="1235504" cy="551529"/>
            <a:chOff x="6810592" y="2059201"/>
            <a:chExt cx="1235504" cy="551359"/>
          </a:xfrm>
        </p:grpSpPr>
        <p:sp>
          <p:nvSpPr>
            <p:cNvPr id="95" name="文本框 177"/>
            <p:cNvSpPr txBox="1"/>
            <p:nvPr/>
          </p:nvSpPr>
          <p:spPr>
            <a:xfrm>
              <a:off x="6810592" y="2059201"/>
              <a:ext cx="138564" cy="499983"/>
            </a:xfrm>
            <a:prstGeom prst="rect">
              <a:avLst/>
            </a:prstGeom>
            <a:noFill/>
          </p:spPr>
          <p:txBody>
            <a:bodyPr wrap="none" lIns="68580" tIns="34290" rIns="68580" bIns="34290" rtlCol="0">
              <a:spAutoFit/>
            </a:bodyPr>
            <a:lstStyle/>
            <a:p>
              <a:endParaRPr lang="zh-CN" altLang="en-US" sz="2800" b="1" dirty="0">
                <a:solidFill>
                  <a:srgbClr val="03689A"/>
                </a:solidFill>
                <a:cs typeface="Aharoni" panose="02010803020104030203" pitchFamily="2" charset="-79"/>
              </a:endParaRPr>
            </a:p>
          </p:txBody>
        </p:sp>
        <p:sp>
          <p:nvSpPr>
            <p:cNvPr id="96" name="文本框 178"/>
            <p:cNvSpPr txBox="1"/>
            <p:nvPr/>
          </p:nvSpPr>
          <p:spPr>
            <a:xfrm>
              <a:off x="6984267" y="2319801"/>
              <a:ext cx="1061829" cy="290759"/>
            </a:xfrm>
            <a:prstGeom prst="rect">
              <a:avLst/>
            </a:prstGeom>
            <a:noFill/>
          </p:spPr>
          <p:txBody>
            <a:bodyPr wrap="none" lIns="68580" tIns="34290" rIns="68580" bIns="34290" rtlCol="0">
              <a:spAutoFit/>
            </a:bodyPr>
            <a:lstStyle/>
            <a:p>
              <a:pPr algn="ctr" defTabSz="1088232">
                <a:lnSpc>
                  <a:spcPct val="120000"/>
                </a:lnSpc>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单击添加标题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p:txBody>
        </p:sp>
      </p:grpSp>
      <p:grpSp>
        <p:nvGrpSpPr>
          <p:cNvPr id="59" name="组合 61"/>
          <p:cNvGrpSpPr/>
          <p:nvPr/>
        </p:nvGrpSpPr>
        <p:grpSpPr>
          <a:xfrm>
            <a:off x="4444558" y="800955"/>
            <a:ext cx="960794" cy="786447"/>
            <a:chOff x="4444558" y="723990"/>
            <a:chExt cx="960794" cy="786204"/>
          </a:xfrm>
          <a:solidFill>
            <a:schemeClr val="accent2"/>
          </a:solidFill>
        </p:grpSpPr>
        <p:sp>
          <p:nvSpPr>
            <p:cNvPr id="14" name="Oval 12"/>
            <p:cNvSpPr>
              <a:spLocks noChangeArrowheads="1"/>
            </p:cNvSpPr>
            <p:nvPr/>
          </p:nvSpPr>
          <p:spPr bwMode="auto">
            <a:xfrm>
              <a:off x="4777055" y="1025349"/>
              <a:ext cx="140116" cy="143452"/>
            </a:xfrm>
            <a:prstGeom prst="ellipse">
              <a:avLst/>
            </a:prstGeom>
            <a:grpFill/>
            <a:ln>
              <a:solidFill>
                <a:schemeClr val="accent2"/>
              </a:solidFill>
            </a:ln>
            <a:extLst/>
          </p:spPr>
          <p:txBody>
            <a:bodyPr vert="horz" wrap="square" lIns="68580" tIns="34290" rIns="68580" bIns="34290" numCol="1" anchor="t" anchorCtr="0" compatLnSpc="1">
              <a:prstTxWarp prst="textNoShape">
                <a:avLst/>
              </a:prstTxWarp>
            </a:bodyPr>
            <a:lstStyle/>
            <a:p>
              <a:endParaRPr lang="zh-CN" altLang="en-US"/>
            </a:p>
          </p:txBody>
        </p:sp>
        <p:sp>
          <p:nvSpPr>
            <p:cNvPr id="15" name="Freeform 13"/>
            <p:cNvSpPr>
              <a:spLocks noEditPoints="1"/>
            </p:cNvSpPr>
            <p:nvPr/>
          </p:nvSpPr>
          <p:spPr bwMode="auto">
            <a:xfrm>
              <a:off x="4465687" y="733998"/>
              <a:ext cx="908529" cy="746172"/>
            </a:xfrm>
            <a:custGeom>
              <a:avLst/>
              <a:gdLst>
                <a:gd name="T0" fmla="*/ 125 w 266"/>
                <a:gd name="T1" fmla="*/ 121 h 218"/>
                <a:gd name="T2" fmla="*/ 113 w 266"/>
                <a:gd name="T3" fmla="*/ 127 h 218"/>
                <a:gd name="T4" fmla="*/ 133 w 266"/>
                <a:gd name="T5" fmla="*/ 218 h 218"/>
                <a:gd name="T6" fmla="*/ 146 w 266"/>
                <a:gd name="T7" fmla="*/ 218 h 218"/>
                <a:gd name="T8" fmla="*/ 125 w 266"/>
                <a:gd name="T9" fmla="*/ 121 h 218"/>
                <a:gd name="T10" fmla="*/ 266 w 266"/>
                <a:gd name="T11" fmla="*/ 98 h 218"/>
                <a:gd name="T12" fmla="*/ 131 w 266"/>
                <a:gd name="T13" fmla="*/ 98 h 218"/>
                <a:gd name="T14" fmla="*/ 132 w 266"/>
                <a:gd name="T15" fmla="*/ 106 h 218"/>
                <a:gd name="T16" fmla="*/ 132 w 266"/>
                <a:gd name="T17" fmla="*/ 111 h 218"/>
                <a:gd name="T18" fmla="*/ 266 w 266"/>
                <a:gd name="T19" fmla="*/ 111 h 218"/>
                <a:gd name="T20" fmla="*/ 266 w 266"/>
                <a:gd name="T21" fmla="*/ 98 h 218"/>
                <a:gd name="T22" fmla="*/ 6 w 266"/>
                <a:gd name="T23" fmla="*/ 0 h 218"/>
                <a:gd name="T24" fmla="*/ 0 w 266"/>
                <a:gd name="T25" fmla="*/ 12 h 218"/>
                <a:gd name="T26" fmla="*/ 95 w 266"/>
                <a:gd name="T27" fmla="*/ 94 h 218"/>
                <a:gd name="T28" fmla="*/ 106 w 266"/>
                <a:gd name="T29" fmla="*/ 86 h 218"/>
                <a:gd name="T30" fmla="*/ 6 w 266"/>
                <a:gd name="T3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6" h="218">
                  <a:moveTo>
                    <a:pt x="125" y="121"/>
                  </a:moveTo>
                  <a:cubicBezTo>
                    <a:pt x="122" y="124"/>
                    <a:pt x="118" y="126"/>
                    <a:pt x="113" y="127"/>
                  </a:cubicBezTo>
                  <a:cubicBezTo>
                    <a:pt x="126" y="155"/>
                    <a:pt x="133" y="186"/>
                    <a:pt x="133" y="218"/>
                  </a:cubicBezTo>
                  <a:cubicBezTo>
                    <a:pt x="146" y="218"/>
                    <a:pt x="146" y="218"/>
                    <a:pt x="146" y="218"/>
                  </a:cubicBezTo>
                  <a:cubicBezTo>
                    <a:pt x="146" y="184"/>
                    <a:pt x="139" y="151"/>
                    <a:pt x="125" y="121"/>
                  </a:cubicBezTo>
                  <a:moveTo>
                    <a:pt x="266" y="98"/>
                  </a:moveTo>
                  <a:cubicBezTo>
                    <a:pt x="131" y="98"/>
                    <a:pt x="131" y="98"/>
                    <a:pt x="131" y="98"/>
                  </a:cubicBezTo>
                  <a:cubicBezTo>
                    <a:pt x="132" y="100"/>
                    <a:pt x="132" y="103"/>
                    <a:pt x="132" y="106"/>
                  </a:cubicBezTo>
                  <a:cubicBezTo>
                    <a:pt x="132" y="108"/>
                    <a:pt x="132" y="110"/>
                    <a:pt x="132" y="111"/>
                  </a:cubicBezTo>
                  <a:cubicBezTo>
                    <a:pt x="266" y="111"/>
                    <a:pt x="266" y="111"/>
                    <a:pt x="266" y="111"/>
                  </a:cubicBezTo>
                  <a:cubicBezTo>
                    <a:pt x="266" y="98"/>
                    <a:pt x="266" y="98"/>
                    <a:pt x="266" y="98"/>
                  </a:cubicBezTo>
                  <a:moveTo>
                    <a:pt x="6" y="0"/>
                  </a:moveTo>
                  <a:cubicBezTo>
                    <a:pt x="0" y="12"/>
                    <a:pt x="0" y="12"/>
                    <a:pt x="0" y="12"/>
                  </a:cubicBezTo>
                  <a:cubicBezTo>
                    <a:pt x="39" y="30"/>
                    <a:pt x="72" y="59"/>
                    <a:pt x="95" y="94"/>
                  </a:cubicBezTo>
                  <a:cubicBezTo>
                    <a:pt x="98" y="90"/>
                    <a:pt x="102" y="87"/>
                    <a:pt x="106" y="86"/>
                  </a:cubicBezTo>
                  <a:cubicBezTo>
                    <a:pt x="82" y="49"/>
                    <a:pt x="47" y="19"/>
                    <a:pt x="6" y="0"/>
                  </a:cubicBezTo>
                </a:path>
              </a:pathLst>
            </a:custGeom>
            <a:grpFill/>
            <a:ln>
              <a:solidFill>
                <a:schemeClr val="accent2"/>
              </a:solidFill>
            </a:ln>
            <a:extLst/>
          </p:spPr>
          <p:txBody>
            <a:bodyPr vert="horz" wrap="square" lIns="68580" tIns="34290" rIns="68580" bIns="34290" numCol="1" anchor="t" anchorCtr="0" compatLnSpc="1">
              <a:prstTxWarp prst="textNoShape">
                <a:avLst/>
              </a:prstTxWarp>
            </a:bodyPr>
            <a:lstStyle/>
            <a:p>
              <a:endParaRPr lang="zh-CN" altLang="en-US"/>
            </a:p>
          </p:txBody>
        </p:sp>
        <p:sp>
          <p:nvSpPr>
            <p:cNvPr id="17" name="Oval 15"/>
            <p:cNvSpPr>
              <a:spLocks noChangeArrowheads="1"/>
            </p:cNvSpPr>
            <p:nvPr/>
          </p:nvSpPr>
          <p:spPr bwMode="auto">
            <a:xfrm>
              <a:off x="4444558" y="723990"/>
              <a:ext cx="58938" cy="61162"/>
            </a:xfrm>
            <a:prstGeom prst="ellipse">
              <a:avLst/>
            </a:prstGeom>
            <a:grpFill/>
            <a:ln>
              <a:solidFill>
                <a:schemeClr val="accent2"/>
              </a:solidFill>
            </a:ln>
            <a:extLst/>
          </p:spPr>
          <p:txBody>
            <a:bodyPr vert="horz" wrap="square" lIns="68580" tIns="34290" rIns="68580" bIns="34290" numCol="1" anchor="t" anchorCtr="0" compatLnSpc="1">
              <a:prstTxWarp prst="textNoShape">
                <a:avLst/>
              </a:prstTxWarp>
            </a:bodyPr>
            <a:lstStyle/>
            <a:p>
              <a:endParaRPr lang="zh-CN" altLang="en-US"/>
            </a:p>
          </p:txBody>
        </p:sp>
        <p:sp>
          <p:nvSpPr>
            <p:cNvPr id="18" name="Oval 16"/>
            <p:cNvSpPr>
              <a:spLocks noChangeArrowheads="1"/>
            </p:cNvSpPr>
            <p:nvPr/>
          </p:nvSpPr>
          <p:spPr bwMode="auto">
            <a:xfrm>
              <a:off x="5344190" y="1058710"/>
              <a:ext cx="61162" cy="62274"/>
            </a:xfrm>
            <a:prstGeom prst="ellipse">
              <a:avLst/>
            </a:prstGeom>
            <a:grpFill/>
            <a:ln>
              <a:solidFill>
                <a:schemeClr val="accent2"/>
              </a:solidFill>
            </a:ln>
            <a:extLst/>
          </p:spPr>
          <p:txBody>
            <a:bodyPr vert="horz" wrap="square" lIns="68580" tIns="34290" rIns="68580" bIns="34290" numCol="1" anchor="t" anchorCtr="0" compatLnSpc="1">
              <a:prstTxWarp prst="textNoShape">
                <a:avLst/>
              </a:prstTxWarp>
            </a:bodyPr>
            <a:lstStyle/>
            <a:p>
              <a:endParaRPr lang="zh-CN" altLang="en-US"/>
            </a:p>
          </p:txBody>
        </p:sp>
        <p:sp>
          <p:nvSpPr>
            <p:cNvPr id="19" name="Oval 17"/>
            <p:cNvSpPr>
              <a:spLocks noChangeArrowheads="1"/>
            </p:cNvSpPr>
            <p:nvPr/>
          </p:nvSpPr>
          <p:spPr bwMode="auto">
            <a:xfrm>
              <a:off x="4909387" y="1452368"/>
              <a:ext cx="58938" cy="57826"/>
            </a:xfrm>
            <a:prstGeom prst="ellipse">
              <a:avLst/>
            </a:prstGeom>
            <a:grpFill/>
            <a:ln>
              <a:solidFill>
                <a:schemeClr val="accent2"/>
              </a:solidFill>
            </a:ln>
            <a:extLst/>
          </p:spPr>
          <p:txBody>
            <a:bodyPr vert="horz" wrap="square" lIns="68580" tIns="34290" rIns="68580" bIns="34290" numCol="1" anchor="t" anchorCtr="0" compatLnSpc="1">
              <a:prstTxWarp prst="textNoShape">
                <a:avLst/>
              </a:prstTxWarp>
            </a:bodyPr>
            <a:lstStyle/>
            <a:p>
              <a:endParaRPr lang="zh-CN" altLang="en-US"/>
            </a:p>
          </p:txBody>
        </p:sp>
        <p:sp>
          <p:nvSpPr>
            <p:cNvPr id="20" name="Oval 18"/>
            <p:cNvSpPr>
              <a:spLocks noChangeArrowheads="1"/>
            </p:cNvSpPr>
            <p:nvPr/>
          </p:nvSpPr>
          <p:spPr bwMode="auto">
            <a:xfrm>
              <a:off x="4813753" y="1066495"/>
              <a:ext cx="65610" cy="61162"/>
            </a:xfrm>
            <a:prstGeom prst="ellipse">
              <a:avLst/>
            </a:prstGeom>
            <a:grpFill/>
            <a:ln>
              <a:solidFill>
                <a:schemeClr val="accent2"/>
              </a:solidFill>
            </a:ln>
            <a:extLst/>
          </p:spPr>
          <p:txBody>
            <a:bodyPr vert="horz" wrap="square" lIns="68580" tIns="34290" rIns="68580" bIns="34290" numCol="1" anchor="t" anchorCtr="0" compatLnSpc="1">
              <a:prstTxWarp prst="textNoShape">
                <a:avLst/>
              </a:prstTxWarp>
            </a:bodyPr>
            <a:lstStyle/>
            <a:p>
              <a:endParaRPr lang="zh-CN" altLang="en-US"/>
            </a:p>
          </p:txBody>
        </p:sp>
      </p:grpSp>
      <p:grpSp>
        <p:nvGrpSpPr>
          <p:cNvPr id="60" name="组合 22"/>
          <p:cNvGrpSpPr/>
          <p:nvPr/>
        </p:nvGrpSpPr>
        <p:grpSpPr>
          <a:xfrm>
            <a:off x="5401547" y="762755"/>
            <a:ext cx="1240394" cy="518379"/>
            <a:chOff x="5401547" y="685800"/>
            <a:chExt cx="1240394" cy="518219"/>
          </a:xfrm>
        </p:grpSpPr>
        <p:sp>
          <p:nvSpPr>
            <p:cNvPr id="97" name="文本框 179"/>
            <p:cNvSpPr txBox="1"/>
            <p:nvPr/>
          </p:nvSpPr>
          <p:spPr>
            <a:xfrm>
              <a:off x="5401547" y="685800"/>
              <a:ext cx="138564" cy="499983"/>
            </a:xfrm>
            <a:prstGeom prst="rect">
              <a:avLst/>
            </a:prstGeom>
            <a:noFill/>
          </p:spPr>
          <p:txBody>
            <a:bodyPr wrap="none" lIns="68580" tIns="34290" rIns="68580" bIns="34290" rtlCol="0">
              <a:spAutoFit/>
            </a:bodyPr>
            <a:lstStyle/>
            <a:p>
              <a:endParaRPr lang="zh-CN" altLang="en-US" sz="2800" b="1" dirty="0">
                <a:solidFill>
                  <a:srgbClr val="66CEF6"/>
                </a:solidFill>
                <a:cs typeface="Aharoni" panose="02010803020104030203" pitchFamily="2" charset="-79"/>
              </a:endParaRPr>
            </a:p>
          </p:txBody>
        </p:sp>
        <p:sp>
          <p:nvSpPr>
            <p:cNvPr id="98" name="文本框 180"/>
            <p:cNvSpPr txBox="1"/>
            <p:nvPr/>
          </p:nvSpPr>
          <p:spPr>
            <a:xfrm>
              <a:off x="5580112" y="913260"/>
              <a:ext cx="1061829" cy="290759"/>
            </a:xfrm>
            <a:prstGeom prst="rect">
              <a:avLst/>
            </a:prstGeom>
            <a:noFill/>
          </p:spPr>
          <p:txBody>
            <a:bodyPr wrap="none" lIns="68580" tIns="34290" rIns="68580" bIns="34290" rtlCol="0">
              <a:spAutoFit/>
            </a:bodyPr>
            <a:lstStyle/>
            <a:p>
              <a:pPr algn="ctr" defTabSz="1088232">
                <a:lnSpc>
                  <a:spcPct val="120000"/>
                </a:lnSpc>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单击添加标题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p:txBody>
        </p:sp>
      </p:grpSp>
    </p:spTree>
    <p:extLst>
      <p:ext uri="{BB962C8B-B14F-4D97-AF65-F5344CB8AC3E}">
        <p14:creationId xmlns:p14="http://schemas.microsoft.com/office/powerpoint/2010/main" val="7269366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style.rotation</p:attrName>
                                        </p:attrNameLst>
                                      </p:cBhvr>
                                      <p:tavLst>
                                        <p:tav tm="0">
                                          <p:val>
                                            <p:fltVal val="720"/>
                                          </p:val>
                                        </p:tav>
                                        <p:tav tm="100000">
                                          <p:val>
                                            <p:fltVal val="0"/>
                                          </p:val>
                                        </p:tav>
                                      </p:tavLst>
                                    </p:anim>
                                    <p:anim calcmode="lin" valueType="num">
                                      <p:cBhvr>
                                        <p:cTn id="9" dur="500" fill="hold"/>
                                        <p:tgtEl>
                                          <p:spTgt spid="3"/>
                                        </p:tgtEl>
                                        <p:attrNameLst>
                                          <p:attrName>ppt_h</p:attrName>
                                        </p:attrNameLst>
                                      </p:cBhvr>
                                      <p:tavLst>
                                        <p:tav tm="0">
                                          <p:val>
                                            <p:fltVal val="0"/>
                                          </p:val>
                                        </p:tav>
                                        <p:tav tm="100000">
                                          <p:val>
                                            <p:strVal val="#ppt_h"/>
                                          </p:val>
                                        </p:tav>
                                      </p:tavLst>
                                    </p:anim>
                                    <p:anim calcmode="lin" valueType="num">
                                      <p:cBhvr>
                                        <p:cTn id="10" dur="500" fill="hold"/>
                                        <p:tgtEl>
                                          <p:spTgt spid="3"/>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ipe(right)">
                                      <p:cBhvr>
                                        <p:cTn id="14" dur="500"/>
                                        <p:tgtEl>
                                          <p:spTgt spid="35"/>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54"/>
                                        </p:tgtEl>
                                        <p:attrNameLst>
                                          <p:attrName>style.visibility</p:attrName>
                                        </p:attrNameLst>
                                      </p:cBhvr>
                                      <p:to>
                                        <p:strVal val="visible"/>
                                      </p:to>
                                    </p:set>
                                    <p:anim calcmode="lin" valueType="num">
                                      <p:cBhvr additive="base">
                                        <p:cTn id="18" dur="500"/>
                                        <p:tgtEl>
                                          <p:spTgt spid="54"/>
                                        </p:tgtEl>
                                        <p:attrNameLst>
                                          <p:attrName>ppt_x</p:attrName>
                                        </p:attrNameLst>
                                      </p:cBhvr>
                                      <p:tavLst>
                                        <p:tav tm="0">
                                          <p:val>
                                            <p:strVal val="#ppt_x-#ppt_w*1.125000"/>
                                          </p:val>
                                        </p:tav>
                                        <p:tav tm="100000">
                                          <p:val>
                                            <p:strVal val="#ppt_x"/>
                                          </p:val>
                                        </p:tav>
                                      </p:tavLst>
                                    </p:anim>
                                    <p:animEffect transition="in" filter="wipe(right)">
                                      <p:cBhvr>
                                        <p:cTn id="19" dur="500"/>
                                        <p:tgtEl>
                                          <p:spTgt spid="54"/>
                                        </p:tgtEl>
                                      </p:cBhvr>
                                    </p:animEffect>
                                  </p:childTnLst>
                                </p:cTn>
                              </p:par>
                            </p:childTnLst>
                          </p:cTn>
                        </p:par>
                        <p:par>
                          <p:cTn id="20" fill="hold">
                            <p:stCondLst>
                              <p:cond delay="1500"/>
                            </p:stCondLst>
                            <p:childTnLst>
                              <p:par>
                                <p:cTn id="21" presetID="35"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anim calcmode="lin" valueType="num">
                                      <p:cBhvr>
                                        <p:cTn id="24" dur="500" fill="hold"/>
                                        <p:tgtEl>
                                          <p:spTgt spid="9"/>
                                        </p:tgtEl>
                                        <p:attrNameLst>
                                          <p:attrName>style.rotation</p:attrName>
                                        </p:attrNameLst>
                                      </p:cBhvr>
                                      <p:tavLst>
                                        <p:tav tm="0">
                                          <p:val>
                                            <p:fltVal val="720"/>
                                          </p:val>
                                        </p:tav>
                                        <p:tav tm="100000">
                                          <p:val>
                                            <p:fltVal val="0"/>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ppt_w</p:attrName>
                                        </p:attrNameLst>
                                      </p:cBhvr>
                                      <p:tavLst>
                                        <p:tav tm="0">
                                          <p:val>
                                            <p:fltVal val="0"/>
                                          </p:val>
                                        </p:tav>
                                        <p:tav tm="100000">
                                          <p:val>
                                            <p:strVal val="#ppt_w"/>
                                          </p:val>
                                        </p:tav>
                                      </p:tavLst>
                                    </p:anim>
                                  </p:childTnLst>
                                </p:cTn>
                              </p:par>
                            </p:childTnLst>
                          </p:cTn>
                        </p:par>
                        <p:par>
                          <p:cTn id="27" fill="hold">
                            <p:stCondLst>
                              <p:cond delay="2000"/>
                            </p:stCondLst>
                            <p:childTnLst>
                              <p:par>
                                <p:cTn id="28" presetID="22" presetClass="entr" presetSubtype="2"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right)">
                                      <p:cBhvr>
                                        <p:cTn id="30" dur="500"/>
                                        <p:tgtEl>
                                          <p:spTgt spid="23"/>
                                        </p:tgtEl>
                                      </p:cBhvr>
                                    </p:animEffect>
                                  </p:childTnLst>
                                </p:cTn>
                              </p:par>
                            </p:childTnLst>
                          </p:cTn>
                        </p:par>
                        <p:par>
                          <p:cTn id="31" fill="hold">
                            <p:stCondLst>
                              <p:cond delay="2500"/>
                            </p:stCondLst>
                            <p:childTnLst>
                              <p:par>
                                <p:cTn id="32" presetID="12" presetClass="entr" presetSubtype="8" fill="hold"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500"/>
                                        <p:tgtEl>
                                          <p:spTgt spid="30"/>
                                        </p:tgtEl>
                                        <p:attrNameLst>
                                          <p:attrName>ppt_x</p:attrName>
                                        </p:attrNameLst>
                                      </p:cBhvr>
                                      <p:tavLst>
                                        <p:tav tm="0">
                                          <p:val>
                                            <p:strVal val="#ppt_x-#ppt_w*1.125000"/>
                                          </p:val>
                                        </p:tav>
                                        <p:tav tm="100000">
                                          <p:val>
                                            <p:strVal val="#ppt_x"/>
                                          </p:val>
                                        </p:tav>
                                      </p:tavLst>
                                    </p:anim>
                                    <p:animEffect transition="in" filter="wipe(right)">
                                      <p:cBhvr>
                                        <p:cTn id="35" dur="500"/>
                                        <p:tgtEl>
                                          <p:spTgt spid="30"/>
                                        </p:tgtEl>
                                      </p:cBhvr>
                                    </p:animEffect>
                                  </p:childTnLst>
                                </p:cTn>
                              </p:par>
                            </p:childTnLst>
                          </p:cTn>
                        </p:par>
                        <p:par>
                          <p:cTn id="36" fill="hold">
                            <p:stCondLst>
                              <p:cond delay="3000"/>
                            </p:stCondLst>
                            <p:childTnLst>
                              <p:par>
                                <p:cTn id="37" presetID="35" presetClass="entr" presetSubtype="0"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anim calcmode="lin" valueType="num">
                                      <p:cBhvr>
                                        <p:cTn id="40" dur="500" fill="hold"/>
                                        <p:tgtEl>
                                          <p:spTgt spid="16"/>
                                        </p:tgtEl>
                                        <p:attrNameLst>
                                          <p:attrName>style.rotation</p:attrName>
                                        </p:attrNameLst>
                                      </p:cBhvr>
                                      <p:tavLst>
                                        <p:tav tm="0">
                                          <p:val>
                                            <p:fltVal val="720"/>
                                          </p:val>
                                        </p:tav>
                                        <p:tav tm="100000">
                                          <p:val>
                                            <p:fltVal val="0"/>
                                          </p:val>
                                        </p:tav>
                                      </p:tavLst>
                                    </p:anim>
                                    <p:anim calcmode="lin" valueType="num">
                                      <p:cBhvr>
                                        <p:cTn id="41" dur="500" fill="hold"/>
                                        <p:tgtEl>
                                          <p:spTgt spid="16"/>
                                        </p:tgtEl>
                                        <p:attrNameLst>
                                          <p:attrName>ppt_h</p:attrName>
                                        </p:attrNameLst>
                                      </p:cBhvr>
                                      <p:tavLst>
                                        <p:tav tm="0">
                                          <p:val>
                                            <p:fltVal val="0"/>
                                          </p:val>
                                        </p:tav>
                                        <p:tav tm="100000">
                                          <p:val>
                                            <p:strVal val="#ppt_h"/>
                                          </p:val>
                                        </p:tav>
                                      </p:tavLst>
                                    </p:anim>
                                    <p:anim calcmode="lin" valueType="num">
                                      <p:cBhvr>
                                        <p:cTn id="42" dur="500" fill="hold"/>
                                        <p:tgtEl>
                                          <p:spTgt spid="16"/>
                                        </p:tgtEl>
                                        <p:attrNameLst>
                                          <p:attrName>ppt_w</p:attrName>
                                        </p:attrNameLst>
                                      </p:cBhvr>
                                      <p:tavLst>
                                        <p:tav tm="0">
                                          <p:val>
                                            <p:fltVal val="0"/>
                                          </p:val>
                                        </p:tav>
                                        <p:tav tm="100000">
                                          <p:val>
                                            <p:strVal val="#ppt_w"/>
                                          </p:val>
                                        </p:tav>
                                      </p:tavLst>
                                    </p:anim>
                                  </p:childTnLst>
                                </p:cTn>
                              </p:par>
                            </p:childTnLst>
                          </p:cTn>
                        </p:par>
                        <p:par>
                          <p:cTn id="43" fill="hold">
                            <p:stCondLst>
                              <p:cond delay="3500"/>
                            </p:stCondLst>
                            <p:childTnLst>
                              <p:par>
                                <p:cTn id="44" presetID="22" presetClass="entr" presetSubtype="8"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left)">
                                      <p:cBhvr>
                                        <p:cTn id="46" dur="500"/>
                                        <p:tgtEl>
                                          <p:spTgt spid="59"/>
                                        </p:tgtEl>
                                      </p:cBhvr>
                                    </p:animEffect>
                                  </p:childTnLst>
                                </p:cTn>
                              </p:par>
                            </p:childTnLst>
                          </p:cTn>
                        </p:par>
                        <p:par>
                          <p:cTn id="47" fill="hold">
                            <p:stCondLst>
                              <p:cond delay="4000"/>
                            </p:stCondLst>
                            <p:childTnLst>
                              <p:par>
                                <p:cTn id="48" presetID="12" presetClass="entr" presetSubtype="2"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 calcmode="lin" valueType="num">
                                      <p:cBhvr additive="base">
                                        <p:cTn id="50" dur="500"/>
                                        <p:tgtEl>
                                          <p:spTgt spid="60"/>
                                        </p:tgtEl>
                                        <p:attrNameLst>
                                          <p:attrName>ppt_x</p:attrName>
                                        </p:attrNameLst>
                                      </p:cBhvr>
                                      <p:tavLst>
                                        <p:tav tm="0">
                                          <p:val>
                                            <p:strVal val="#ppt_x+#ppt_w*1.125000"/>
                                          </p:val>
                                        </p:tav>
                                        <p:tav tm="100000">
                                          <p:val>
                                            <p:strVal val="#ppt_x"/>
                                          </p:val>
                                        </p:tav>
                                      </p:tavLst>
                                    </p:anim>
                                    <p:animEffect transition="in" filter="wipe(left)">
                                      <p:cBhvr>
                                        <p:cTn id="51" dur="500"/>
                                        <p:tgtEl>
                                          <p:spTgt spid="60"/>
                                        </p:tgtEl>
                                      </p:cBhvr>
                                    </p:animEffect>
                                  </p:childTnLst>
                                </p:cTn>
                              </p:par>
                            </p:childTnLst>
                          </p:cTn>
                        </p:par>
                        <p:par>
                          <p:cTn id="52" fill="hold">
                            <p:stCondLst>
                              <p:cond delay="4500"/>
                            </p:stCondLst>
                            <p:childTnLst>
                              <p:par>
                                <p:cTn id="53" presetID="35" presetClass="entr" presetSubtype="0" fill="hold"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anim calcmode="lin" valueType="num">
                                      <p:cBhvr>
                                        <p:cTn id="56" dur="500" fill="hold"/>
                                        <p:tgtEl>
                                          <p:spTgt spid="6"/>
                                        </p:tgtEl>
                                        <p:attrNameLst>
                                          <p:attrName>style.rotation</p:attrName>
                                        </p:attrNameLst>
                                      </p:cBhvr>
                                      <p:tavLst>
                                        <p:tav tm="0">
                                          <p:val>
                                            <p:fltVal val="720"/>
                                          </p:val>
                                        </p:tav>
                                        <p:tav tm="100000">
                                          <p:val>
                                            <p:fltVal val="0"/>
                                          </p:val>
                                        </p:tav>
                                      </p:tavLst>
                                    </p:anim>
                                    <p:anim calcmode="lin" valueType="num">
                                      <p:cBhvr>
                                        <p:cTn id="57" dur="500" fill="hold"/>
                                        <p:tgtEl>
                                          <p:spTgt spid="6"/>
                                        </p:tgtEl>
                                        <p:attrNameLst>
                                          <p:attrName>ppt_h</p:attrName>
                                        </p:attrNameLst>
                                      </p:cBhvr>
                                      <p:tavLst>
                                        <p:tav tm="0">
                                          <p:val>
                                            <p:fltVal val="0"/>
                                          </p:val>
                                        </p:tav>
                                        <p:tav tm="100000">
                                          <p:val>
                                            <p:strVal val="#ppt_h"/>
                                          </p:val>
                                        </p:tav>
                                      </p:tavLst>
                                    </p:anim>
                                    <p:anim calcmode="lin" valueType="num">
                                      <p:cBhvr>
                                        <p:cTn id="58" dur="500" fill="hold"/>
                                        <p:tgtEl>
                                          <p:spTgt spid="6"/>
                                        </p:tgtEl>
                                        <p:attrNameLst>
                                          <p:attrName>ppt_w</p:attrName>
                                        </p:attrNameLst>
                                      </p:cBhvr>
                                      <p:tavLst>
                                        <p:tav tm="0">
                                          <p:val>
                                            <p:fltVal val="0"/>
                                          </p:val>
                                        </p:tav>
                                        <p:tav tm="100000">
                                          <p:val>
                                            <p:strVal val="#ppt_w"/>
                                          </p:val>
                                        </p:tav>
                                      </p:tavLst>
                                    </p:anim>
                                  </p:childTnLst>
                                </p:cTn>
                              </p:par>
                            </p:childTnLst>
                          </p:cTn>
                        </p:par>
                        <p:par>
                          <p:cTn id="59" fill="hold">
                            <p:stCondLst>
                              <p:cond delay="5000"/>
                            </p:stCondLst>
                            <p:childTnLst>
                              <p:par>
                                <p:cTn id="60" presetID="22" presetClass="entr" presetSubtype="8" fill="hold" nodeType="afterEffect">
                                  <p:stCondLst>
                                    <p:cond delay="0"/>
                                  </p:stCondLst>
                                  <p:childTnLst>
                                    <p:set>
                                      <p:cBhvr>
                                        <p:cTn id="61" dur="1" fill="hold">
                                          <p:stCondLst>
                                            <p:cond delay="0"/>
                                          </p:stCondLst>
                                        </p:cTn>
                                        <p:tgtEl>
                                          <p:spTgt spid="57"/>
                                        </p:tgtEl>
                                        <p:attrNameLst>
                                          <p:attrName>style.visibility</p:attrName>
                                        </p:attrNameLst>
                                      </p:cBhvr>
                                      <p:to>
                                        <p:strVal val="visible"/>
                                      </p:to>
                                    </p:set>
                                    <p:animEffect transition="in" filter="wipe(left)">
                                      <p:cBhvr>
                                        <p:cTn id="62" dur="500"/>
                                        <p:tgtEl>
                                          <p:spTgt spid="57"/>
                                        </p:tgtEl>
                                      </p:cBhvr>
                                    </p:animEffect>
                                  </p:childTnLst>
                                </p:cTn>
                              </p:par>
                            </p:childTnLst>
                          </p:cTn>
                        </p:par>
                        <p:par>
                          <p:cTn id="63" fill="hold">
                            <p:stCondLst>
                              <p:cond delay="5500"/>
                            </p:stCondLst>
                            <p:childTnLst>
                              <p:par>
                                <p:cTn id="64" presetID="12" presetClass="entr" presetSubtype="2" fill="hold" nodeType="afterEffect">
                                  <p:stCondLst>
                                    <p:cond delay="0"/>
                                  </p:stCondLst>
                                  <p:childTnLst>
                                    <p:set>
                                      <p:cBhvr>
                                        <p:cTn id="65" dur="1" fill="hold">
                                          <p:stCondLst>
                                            <p:cond delay="0"/>
                                          </p:stCondLst>
                                        </p:cTn>
                                        <p:tgtEl>
                                          <p:spTgt spid="58"/>
                                        </p:tgtEl>
                                        <p:attrNameLst>
                                          <p:attrName>style.visibility</p:attrName>
                                        </p:attrNameLst>
                                      </p:cBhvr>
                                      <p:to>
                                        <p:strVal val="visible"/>
                                      </p:to>
                                    </p:set>
                                    <p:anim calcmode="lin" valueType="num">
                                      <p:cBhvr additive="base">
                                        <p:cTn id="66" dur="500"/>
                                        <p:tgtEl>
                                          <p:spTgt spid="58"/>
                                        </p:tgtEl>
                                        <p:attrNameLst>
                                          <p:attrName>ppt_x</p:attrName>
                                        </p:attrNameLst>
                                      </p:cBhvr>
                                      <p:tavLst>
                                        <p:tav tm="0">
                                          <p:val>
                                            <p:strVal val="#ppt_x+#ppt_w*1.125000"/>
                                          </p:val>
                                        </p:tav>
                                        <p:tav tm="100000">
                                          <p:val>
                                            <p:strVal val="#ppt_x"/>
                                          </p:val>
                                        </p:tav>
                                      </p:tavLst>
                                    </p:anim>
                                    <p:animEffect transition="in" filter="wipe(left)">
                                      <p:cBhvr>
                                        <p:cTn id="6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p:cNvSpPr>
            <a:spLocks noGrp="1"/>
          </p:cNvSpPr>
          <p:nvPr>
            <p:ph type="body" sz="quarter" idx="4294967295"/>
          </p:nvPr>
        </p:nvSpPr>
        <p:spPr>
          <a:xfrm>
            <a:off x="611560" y="1454150"/>
            <a:ext cx="3941763" cy="354013"/>
          </a:xfrm>
        </p:spPr>
        <p:txBody>
          <a:bodyPr>
            <a:normAutofit/>
          </a:bodyPr>
          <a:lstStyle/>
          <a:p>
            <a:pPr marL="0" indent="0">
              <a:buNone/>
            </a:pPr>
            <a:r>
              <a:rPr lang="zh-CN" altLang="en-US" sz="1100" dirty="0">
                <a:solidFill>
                  <a:schemeClr val="bg1">
                    <a:lumMod val="65000"/>
                  </a:schemeClr>
                </a:solidFill>
                <a:latin typeface="微软雅黑" pitchFamily="34" charset="-122"/>
                <a:ea typeface="微软雅黑" pitchFamily="34" charset="-122"/>
                <a:sym typeface="Arial" pitchFamily="34" charset="0"/>
              </a:rPr>
              <a:t>单击编辑标题</a:t>
            </a:r>
            <a:endParaRPr lang="en-US" altLang="zh-CN" sz="1100" dirty="0">
              <a:solidFill>
                <a:schemeClr val="bg1">
                  <a:lumMod val="65000"/>
                </a:schemeClr>
              </a:solidFill>
              <a:latin typeface="微软雅黑" pitchFamily="34" charset="-122"/>
              <a:ea typeface="微软雅黑" pitchFamily="34" charset="-122"/>
              <a:sym typeface="Arial" pitchFamily="34" charset="0"/>
            </a:endParaRPr>
          </a:p>
        </p:txBody>
      </p:sp>
      <p:sp>
        <p:nvSpPr>
          <p:cNvPr id="18" name="Text Placeholder 17"/>
          <p:cNvSpPr>
            <a:spLocks noGrp="1"/>
          </p:cNvSpPr>
          <p:nvPr>
            <p:ph type="body" sz="quarter" idx="4294967295"/>
          </p:nvPr>
        </p:nvSpPr>
        <p:spPr>
          <a:xfrm>
            <a:off x="611560" y="1819275"/>
            <a:ext cx="3941763" cy="963613"/>
          </a:xfrm>
        </p:spPr>
        <p:txBody>
          <a:bodyPr>
            <a:normAutofit/>
          </a:bodyPr>
          <a:lstStyle/>
          <a:p>
            <a:pPr marL="0" indent="0">
              <a:buNone/>
            </a:pPr>
            <a:r>
              <a:rPr lang="zh-CN" altLang="en-US" sz="900" dirty="0">
                <a:solidFill>
                  <a:schemeClr val="bg1">
                    <a:lumMod val="65000"/>
                  </a:schemeClr>
                </a:solidFill>
                <a:latin typeface="微软雅黑" pitchFamily="34" charset="-122"/>
                <a:ea typeface="微软雅黑" pitchFamily="34" charset="-122"/>
              </a:rPr>
              <a:t>请在此粘贴或者输入你的文字内容请在此粘贴或者输入你的文字内容请在此粘贴或者输入你的文字内容请在此粘贴或者输入你的文字内容</a:t>
            </a:r>
            <a:endParaRPr lang="en-US" altLang="zh-CN" sz="900" dirty="0">
              <a:solidFill>
                <a:schemeClr val="bg1">
                  <a:lumMod val="65000"/>
                </a:schemeClr>
              </a:solidFill>
              <a:latin typeface="微软雅黑" pitchFamily="34" charset="-122"/>
              <a:ea typeface="微软雅黑" pitchFamily="34" charset="-122"/>
            </a:endParaRPr>
          </a:p>
          <a:p>
            <a:pPr marL="0" indent="0">
              <a:buNone/>
            </a:pPr>
            <a:r>
              <a:rPr lang="zh-CN" altLang="en-US" sz="900" dirty="0">
                <a:solidFill>
                  <a:schemeClr val="bg1">
                    <a:lumMod val="65000"/>
                  </a:schemeClr>
                </a:solidFill>
                <a:latin typeface="微软雅黑" pitchFamily="34" charset="-122"/>
                <a:ea typeface="微软雅黑" pitchFamily="34" charset="-122"/>
              </a:rPr>
              <a:t>请在此粘贴或者输入你的文字内容请在此粘贴或者输入你的文字内容请在此粘贴或者输入你的文字内容请在此粘贴或者输入你的文字内容</a:t>
            </a:r>
            <a:endParaRPr lang="en-AU" altLang="zh-CN" sz="900" dirty="0">
              <a:solidFill>
                <a:schemeClr val="bg1">
                  <a:lumMod val="65000"/>
                </a:schemeClr>
              </a:solidFill>
            </a:endParaRPr>
          </a:p>
          <a:p>
            <a:pPr marL="0" indent="0">
              <a:buNone/>
            </a:pPr>
            <a:endParaRPr lang="en-AU" altLang="zh-CN" sz="900" dirty="0">
              <a:solidFill>
                <a:schemeClr val="bg1">
                  <a:lumMod val="65000"/>
                </a:schemeClr>
              </a:solidFill>
            </a:endParaRPr>
          </a:p>
          <a:p>
            <a:pPr marL="0" indent="0">
              <a:buNone/>
            </a:pPr>
            <a:endParaRPr lang="en-AU" altLang="zh-CN" sz="900" dirty="0">
              <a:solidFill>
                <a:schemeClr val="bg1">
                  <a:lumMod val="65000"/>
                </a:schemeClr>
              </a:solidFill>
            </a:endParaRPr>
          </a:p>
          <a:p>
            <a:pPr marL="0" indent="0">
              <a:buNone/>
            </a:pPr>
            <a:endParaRPr lang="en-AU" altLang="zh-CN" sz="900" dirty="0">
              <a:solidFill>
                <a:schemeClr val="bg1">
                  <a:lumMod val="65000"/>
                </a:schemeClr>
              </a:solidFill>
            </a:endParaRPr>
          </a:p>
        </p:txBody>
      </p:sp>
      <p:sp>
        <p:nvSpPr>
          <p:cNvPr id="39" name="Text Placeholder 16"/>
          <p:cNvSpPr>
            <a:spLocks noGrp="1"/>
          </p:cNvSpPr>
          <p:nvPr>
            <p:ph type="body" sz="quarter" idx="4294967295"/>
          </p:nvPr>
        </p:nvSpPr>
        <p:spPr>
          <a:xfrm>
            <a:off x="4067944" y="3081598"/>
            <a:ext cx="1557338" cy="354013"/>
          </a:xfrm>
        </p:spPr>
        <p:txBody>
          <a:bodyPr>
            <a:noAutofit/>
          </a:bodyPr>
          <a:lstStyle/>
          <a:p>
            <a:pPr marL="0" indent="0" algn="r">
              <a:buNone/>
            </a:pPr>
            <a:r>
              <a:rPr lang="zh-CN" altLang="en-US" sz="1200" dirty="0">
                <a:solidFill>
                  <a:schemeClr val="bg1">
                    <a:lumMod val="65000"/>
                  </a:schemeClr>
                </a:solidFill>
                <a:latin typeface="微软雅黑" pitchFamily="34" charset="-122"/>
                <a:ea typeface="微软雅黑" pitchFamily="34" charset="-122"/>
                <a:sym typeface="Arial" pitchFamily="34" charset="0"/>
              </a:rPr>
              <a:t>单击编辑标题</a:t>
            </a:r>
            <a:endParaRPr lang="en-US" altLang="zh-CN" sz="1200" dirty="0">
              <a:solidFill>
                <a:schemeClr val="bg1">
                  <a:lumMod val="65000"/>
                </a:schemeClr>
              </a:solidFill>
              <a:latin typeface="微软雅黑" pitchFamily="34" charset="-122"/>
              <a:ea typeface="微软雅黑" pitchFamily="34" charset="-122"/>
              <a:sym typeface="Arial" pitchFamily="34" charset="0"/>
            </a:endParaRPr>
          </a:p>
        </p:txBody>
      </p:sp>
      <p:sp>
        <p:nvSpPr>
          <p:cNvPr id="44" name="Text Placeholder 17"/>
          <p:cNvSpPr>
            <a:spLocks noGrp="1"/>
          </p:cNvSpPr>
          <p:nvPr>
            <p:ph type="body" sz="quarter" idx="4294967295"/>
          </p:nvPr>
        </p:nvSpPr>
        <p:spPr>
          <a:xfrm>
            <a:off x="1982390" y="3656273"/>
            <a:ext cx="3741738" cy="752475"/>
          </a:xfrm>
        </p:spPr>
        <p:txBody>
          <a:bodyPr>
            <a:normAutofit/>
          </a:bodyPr>
          <a:lstStyle/>
          <a:p>
            <a:pPr marL="0" indent="0" algn="r">
              <a:buNone/>
            </a:pPr>
            <a:r>
              <a:rPr lang="zh-CN" altLang="en-US" sz="800" dirty="0">
                <a:solidFill>
                  <a:schemeClr val="bg1">
                    <a:lumMod val="65000"/>
                  </a:schemeClr>
                </a:solidFill>
                <a:latin typeface="微软雅黑" pitchFamily="34" charset="-122"/>
                <a:ea typeface="微软雅黑" pitchFamily="34" charset="-122"/>
              </a:rPr>
              <a:t>请在此粘贴或者输入你的文字内容请在此粘贴或者输入你的文字内容请在此粘贴或者输入你的文字内容请在此粘贴或者输入你的文字内容</a:t>
            </a:r>
            <a:endParaRPr lang="en-US" altLang="zh-CN" sz="800" dirty="0">
              <a:solidFill>
                <a:schemeClr val="bg1">
                  <a:lumMod val="65000"/>
                </a:schemeClr>
              </a:solidFill>
              <a:latin typeface="微软雅黑" pitchFamily="34" charset="-122"/>
              <a:ea typeface="微软雅黑" pitchFamily="34" charset="-122"/>
            </a:endParaRPr>
          </a:p>
          <a:p>
            <a:pPr marL="0" indent="0" algn="r">
              <a:buNone/>
            </a:pPr>
            <a:endParaRPr lang="en-AU" altLang="zh-CN" sz="800" dirty="0">
              <a:solidFill>
                <a:schemeClr val="bg1">
                  <a:lumMod val="65000"/>
                </a:schemeClr>
              </a:solidFill>
            </a:endParaRPr>
          </a:p>
          <a:p>
            <a:pPr marL="0" indent="0" algn="r">
              <a:buNone/>
            </a:pPr>
            <a:r>
              <a:rPr lang="zh-CN" altLang="en-US" sz="800" dirty="0">
                <a:solidFill>
                  <a:schemeClr val="bg1">
                    <a:lumMod val="65000"/>
                  </a:schemeClr>
                </a:solidFill>
                <a:latin typeface="微软雅黑" pitchFamily="34" charset="-122"/>
                <a:ea typeface="微软雅黑" pitchFamily="34" charset="-122"/>
              </a:rPr>
              <a:t>请在此粘贴或者输入你的文字内容请在此粘贴或者输入你的文字内容</a:t>
            </a:r>
            <a:endParaRPr lang="en-AU" altLang="zh-CN" sz="800" dirty="0">
              <a:solidFill>
                <a:schemeClr val="bg1">
                  <a:lumMod val="65000"/>
                </a:schemeClr>
              </a:solidFill>
            </a:endParaRPr>
          </a:p>
          <a:p>
            <a:pPr marL="0" indent="0" algn="r">
              <a:buNone/>
            </a:pPr>
            <a:endParaRPr lang="en-AU" altLang="zh-CN" sz="800" dirty="0">
              <a:solidFill>
                <a:schemeClr val="bg1">
                  <a:lumMod val="65000"/>
                </a:schemeClr>
              </a:solidFill>
            </a:endParaRPr>
          </a:p>
        </p:txBody>
      </p:sp>
      <p:grpSp>
        <p:nvGrpSpPr>
          <p:cNvPr id="4" name="Group 34"/>
          <p:cNvGrpSpPr/>
          <p:nvPr/>
        </p:nvGrpSpPr>
        <p:grpSpPr>
          <a:xfrm>
            <a:off x="731520" y="2982821"/>
            <a:ext cx="411480" cy="411607"/>
            <a:chOff x="975360" y="4769900"/>
            <a:chExt cx="548640" cy="548640"/>
          </a:xfrm>
        </p:grpSpPr>
        <p:sp>
          <p:nvSpPr>
            <p:cNvPr id="13" name="Oval 12"/>
            <p:cNvSpPr>
              <a:spLocks noChangeAspect="1"/>
            </p:cNvSpPr>
            <p:nvPr/>
          </p:nvSpPr>
          <p:spPr>
            <a:xfrm>
              <a:off x="975360" y="4769900"/>
              <a:ext cx="548640" cy="548640"/>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endParaRPr>
            </a:p>
          </p:txBody>
        </p:sp>
        <p:sp>
          <p:nvSpPr>
            <p:cNvPr id="34" name="Freeform 33"/>
            <p:cNvSpPr>
              <a:spLocks noEditPoints="1"/>
            </p:cNvSpPr>
            <p:nvPr/>
          </p:nvSpPr>
          <p:spPr bwMode="auto">
            <a:xfrm>
              <a:off x="1064260" y="4917976"/>
              <a:ext cx="370840" cy="252488"/>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dirty="0"/>
            </a:p>
          </p:txBody>
        </p:sp>
      </p:grpSp>
      <p:grpSp>
        <p:nvGrpSpPr>
          <p:cNvPr id="5" name="Group 41"/>
          <p:cNvGrpSpPr/>
          <p:nvPr/>
        </p:nvGrpSpPr>
        <p:grpSpPr>
          <a:xfrm>
            <a:off x="2915126" y="2982821"/>
            <a:ext cx="411480" cy="411607"/>
            <a:chOff x="3886835" y="4363507"/>
            <a:chExt cx="548640" cy="548640"/>
          </a:xfrm>
        </p:grpSpPr>
        <p:sp>
          <p:nvSpPr>
            <p:cNvPr id="37" name="Oval 36"/>
            <p:cNvSpPr>
              <a:spLocks noChangeAspect="1"/>
            </p:cNvSpPr>
            <p:nvPr/>
          </p:nvSpPr>
          <p:spPr>
            <a:xfrm>
              <a:off x="3886835" y="4363507"/>
              <a:ext cx="548640" cy="548640"/>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endParaRPr>
            </a:p>
          </p:txBody>
        </p:sp>
        <p:sp>
          <p:nvSpPr>
            <p:cNvPr id="41" name="Freeform 37"/>
            <p:cNvSpPr>
              <a:spLocks noEditPoints="1"/>
            </p:cNvSpPr>
            <p:nvPr/>
          </p:nvSpPr>
          <p:spPr bwMode="auto">
            <a:xfrm>
              <a:off x="4007576" y="4485314"/>
              <a:ext cx="307158" cy="305026"/>
            </a:xfrm>
            <a:custGeom>
              <a:avLst/>
              <a:gdLst>
                <a:gd name="T0" fmla="*/ 0 w 120"/>
                <a:gd name="T1" fmla="*/ 60 h 120"/>
                <a:gd name="T2" fmla="*/ 120 w 120"/>
                <a:gd name="T3" fmla="*/ 60 h 120"/>
                <a:gd name="T4" fmla="*/ 83 w 120"/>
                <a:gd name="T5" fmla="*/ 24 h 120"/>
                <a:gd name="T6" fmla="*/ 86 w 120"/>
                <a:gd name="T7" fmla="*/ 14 h 120"/>
                <a:gd name="T8" fmla="*/ 86 w 120"/>
                <a:gd name="T9" fmla="*/ 28 h 120"/>
                <a:gd name="T10" fmla="*/ 47 w 120"/>
                <a:gd name="T11" fmla="*/ 77 h 120"/>
                <a:gd name="T12" fmla="*/ 41 w 120"/>
                <a:gd name="T13" fmla="*/ 88 h 120"/>
                <a:gd name="T14" fmla="*/ 38 w 120"/>
                <a:gd name="T15" fmla="*/ 95 h 120"/>
                <a:gd name="T16" fmla="*/ 37 w 120"/>
                <a:gd name="T17" fmla="*/ 110 h 120"/>
                <a:gd name="T18" fmla="*/ 31 w 120"/>
                <a:gd name="T19" fmla="*/ 99 h 120"/>
                <a:gd name="T20" fmla="*/ 26 w 120"/>
                <a:gd name="T21" fmla="*/ 89 h 120"/>
                <a:gd name="T22" fmla="*/ 17 w 120"/>
                <a:gd name="T23" fmla="*/ 82 h 120"/>
                <a:gd name="T24" fmla="*/ 16 w 120"/>
                <a:gd name="T25" fmla="*/ 68 h 120"/>
                <a:gd name="T26" fmla="*/ 15 w 120"/>
                <a:gd name="T27" fmla="*/ 60 h 120"/>
                <a:gd name="T28" fmla="*/ 10 w 120"/>
                <a:gd name="T29" fmla="*/ 54 h 120"/>
                <a:gd name="T30" fmla="*/ 10 w 120"/>
                <a:gd name="T31" fmla="*/ 45 h 120"/>
                <a:gd name="T32" fmla="*/ 38 w 120"/>
                <a:gd name="T33" fmla="*/ 20 h 120"/>
                <a:gd name="T34" fmla="*/ 31 w 120"/>
                <a:gd name="T35" fmla="*/ 20 h 120"/>
                <a:gd name="T36" fmla="*/ 28 w 120"/>
                <a:gd name="T37" fmla="*/ 26 h 120"/>
                <a:gd name="T38" fmla="*/ 32 w 120"/>
                <a:gd name="T39" fmla="*/ 28 h 120"/>
                <a:gd name="T40" fmla="*/ 31 w 120"/>
                <a:gd name="T41" fmla="*/ 24 h 120"/>
                <a:gd name="T42" fmla="*/ 47 w 120"/>
                <a:gd name="T43" fmla="*/ 30 h 120"/>
                <a:gd name="T44" fmla="*/ 41 w 120"/>
                <a:gd name="T45" fmla="*/ 34 h 120"/>
                <a:gd name="T46" fmla="*/ 37 w 120"/>
                <a:gd name="T47" fmla="*/ 36 h 120"/>
                <a:gd name="T48" fmla="*/ 38 w 120"/>
                <a:gd name="T49" fmla="*/ 43 h 120"/>
                <a:gd name="T50" fmla="*/ 33 w 120"/>
                <a:gd name="T51" fmla="*/ 49 h 120"/>
                <a:gd name="T52" fmla="*/ 29 w 120"/>
                <a:gd name="T53" fmla="*/ 51 h 120"/>
                <a:gd name="T54" fmla="*/ 21 w 120"/>
                <a:gd name="T55" fmla="*/ 49 h 120"/>
                <a:gd name="T56" fmla="*/ 15 w 120"/>
                <a:gd name="T57" fmla="*/ 54 h 120"/>
                <a:gd name="T58" fmla="*/ 16 w 120"/>
                <a:gd name="T59" fmla="*/ 58 h 120"/>
                <a:gd name="T60" fmla="*/ 27 w 120"/>
                <a:gd name="T61" fmla="*/ 62 h 120"/>
                <a:gd name="T62" fmla="*/ 41 w 120"/>
                <a:gd name="T63" fmla="*/ 66 h 120"/>
                <a:gd name="T64" fmla="*/ 47 w 120"/>
                <a:gd name="T65" fmla="*/ 77 h 120"/>
                <a:gd name="T66" fmla="*/ 55 w 120"/>
                <a:gd name="T67" fmla="*/ 21 h 120"/>
                <a:gd name="T68" fmla="*/ 44 w 120"/>
                <a:gd name="T69" fmla="*/ 15 h 120"/>
                <a:gd name="T70" fmla="*/ 63 w 120"/>
                <a:gd name="T71" fmla="*/ 10 h 120"/>
                <a:gd name="T72" fmla="*/ 107 w 120"/>
                <a:gd name="T73" fmla="*/ 62 h 120"/>
                <a:gd name="T74" fmla="*/ 92 w 120"/>
                <a:gd name="T75" fmla="*/ 102 h 120"/>
                <a:gd name="T76" fmla="*/ 91 w 120"/>
                <a:gd name="T77" fmla="*/ 92 h 120"/>
                <a:gd name="T78" fmla="*/ 84 w 120"/>
                <a:gd name="T79" fmla="*/ 81 h 120"/>
                <a:gd name="T80" fmla="*/ 66 w 120"/>
                <a:gd name="T81" fmla="*/ 67 h 120"/>
                <a:gd name="T82" fmla="*/ 97 w 120"/>
                <a:gd name="T83" fmla="*/ 56 h 120"/>
                <a:gd name="T84" fmla="*/ 105 w 120"/>
                <a:gd name="T85" fmla="*/ 49 h 120"/>
                <a:gd name="T86" fmla="*/ 93 w 120"/>
                <a:gd name="T87" fmla="*/ 39 h 120"/>
                <a:gd name="T88" fmla="*/ 91 w 120"/>
                <a:gd name="T89" fmla="*/ 52 h 120"/>
                <a:gd name="T90" fmla="*/ 79 w 120"/>
                <a:gd name="T91" fmla="*/ 49 h 120"/>
                <a:gd name="T92" fmla="*/ 73 w 120"/>
                <a:gd name="T93" fmla="*/ 44 h 120"/>
                <a:gd name="T94" fmla="*/ 76 w 120"/>
                <a:gd name="T95" fmla="*/ 35 h 120"/>
                <a:gd name="T96" fmla="*/ 90 w 120"/>
                <a:gd name="T97" fmla="*/ 36 h 120"/>
                <a:gd name="T98" fmla="*/ 100 w 120"/>
                <a:gd name="T99" fmla="*/ 36 h 120"/>
                <a:gd name="T100" fmla="*/ 105 w 120"/>
                <a:gd name="T101" fmla="*/ 32 h 120"/>
                <a:gd name="T102" fmla="*/ 110 w 120"/>
                <a:gd name="T103" fmla="*/ 57 h 120"/>
                <a:gd name="T104" fmla="*/ 107 w 120"/>
                <a:gd name="T105" fmla="*/ 6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dirty="0"/>
            </a:p>
          </p:txBody>
        </p:sp>
      </p:grpSp>
      <p:sp>
        <p:nvSpPr>
          <p:cNvPr id="45" name="Up Arrow 44"/>
          <p:cNvSpPr/>
          <p:nvPr/>
        </p:nvSpPr>
        <p:spPr>
          <a:xfrm flipH="1">
            <a:off x="6579047" y="2154221"/>
            <a:ext cx="283778" cy="931422"/>
          </a:xfrm>
          <a:prstGeom prst="up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46" name="Up Arrow 45"/>
          <p:cNvSpPr/>
          <p:nvPr/>
        </p:nvSpPr>
        <p:spPr>
          <a:xfrm flipH="1">
            <a:off x="6949136" y="2359483"/>
            <a:ext cx="283778" cy="931422"/>
          </a:xfrm>
          <a:prstGeom prst="up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47" name="Up Arrow 46"/>
          <p:cNvSpPr/>
          <p:nvPr/>
        </p:nvSpPr>
        <p:spPr>
          <a:xfrm flipH="1">
            <a:off x="6242244" y="2430206"/>
            <a:ext cx="283778" cy="931422"/>
          </a:xfrm>
          <a:prstGeom prst="up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48" name="Freeform 47"/>
          <p:cNvSpPr>
            <a:spLocks/>
          </p:cNvSpPr>
          <p:nvPr/>
        </p:nvSpPr>
        <p:spPr bwMode="auto">
          <a:xfrm flipH="1">
            <a:off x="5986869" y="2720856"/>
            <a:ext cx="1900076" cy="1798820"/>
          </a:xfrm>
          <a:custGeom>
            <a:avLst/>
            <a:gdLst>
              <a:gd name="T0" fmla="*/ 333 w 924"/>
              <a:gd name="T1" fmla="*/ 874 h 875"/>
              <a:gd name="T2" fmla="*/ 333 w 924"/>
              <a:gd name="T3" fmla="*/ 875 h 875"/>
              <a:gd name="T4" fmla="*/ 825 w 924"/>
              <a:gd name="T5" fmla="*/ 875 h 875"/>
              <a:gd name="T6" fmla="*/ 770 w 924"/>
              <a:gd name="T7" fmla="*/ 598 h 875"/>
              <a:gd name="T8" fmla="*/ 836 w 924"/>
              <a:gd name="T9" fmla="*/ 396 h 875"/>
              <a:gd name="T10" fmla="*/ 871 w 924"/>
              <a:gd name="T11" fmla="*/ 45 h 875"/>
              <a:gd name="T12" fmla="*/ 563 w 924"/>
              <a:gd name="T13" fmla="*/ 96 h 875"/>
              <a:gd name="T14" fmla="*/ 162 w 924"/>
              <a:gd name="T15" fmla="*/ 0 h 875"/>
              <a:gd name="T16" fmla="*/ 154 w 924"/>
              <a:gd name="T17" fmla="*/ 19 h 875"/>
              <a:gd name="T18" fmla="*/ 84 w 924"/>
              <a:gd name="T19" fmla="*/ 215 h 875"/>
              <a:gd name="T20" fmla="*/ 109 w 924"/>
              <a:gd name="T21" fmla="*/ 275 h 875"/>
              <a:gd name="T22" fmla="*/ 54 w 924"/>
              <a:gd name="T23" fmla="*/ 360 h 875"/>
              <a:gd name="T24" fmla="*/ 14 w 924"/>
              <a:gd name="T25" fmla="*/ 418 h 875"/>
              <a:gd name="T26" fmla="*/ 45 w 924"/>
              <a:gd name="T27" fmla="*/ 463 h 875"/>
              <a:gd name="T28" fmla="*/ 76 w 924"/>
              <a:gd name="T29" fmla="*/ 479 h 875"/>
              <a:gd name="T30" fmla="*/ 71 w 924"/>
              <a:gd name="T31" fmla="*/ 529 h 875"/>
              <a:gd name="T32" fmla="*/ 65 w 924"/>
              <a:gd name="T33" fmla="*/ 560 h 875"/>
              <a:gd name="T34" fmla="*/ 77 w 924"/>
              <a:gd name="T35" fmla="*/ 571 h 875"/>
              <a:gd name="T36" fmla="*/ 72 w 924"/>
              <a:gd name="T37" fmla="*/ 592 h 875"/>
              <a:gd name="T38" fmla="*/ 82 w 924"/>
              <a:gd name="T39" fmla="*/ 630 h 875"/>
              <a:gd name="T40" fmla="*/ 72 w 924"/>
              <a:gd name="T41" fmla="*/ 688 h 875"/>
              <a:gd name="T42" fmla="*/ 113 w 924"/>
              <a:gd name="T43" fmla="*/ 730 h 875"/>
              <a:gd name="T44" fmla="*/ 333 w 924"/>
              <a:gd name="T45" fmla="*/ 874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24" h="875">
                <a:moveTo>
                  <a:pt x="333" y="874"/>
                </a:moveTo>
                <a:cubicBezTo>
                  <a:pt x="333" y="874"/>
                  <a:pt x="333" y="874"/>
                  <a:pt x="333" y="875"/>
                </a:cubicBezTo>
                <a:cubicBezTo>
                  <a:pt x="825" y="875"/>
                  <a:pt x="825" y="875"/>
                  <a:pt x="825" y="875"/>
                </a:cubicBezTo>
                <a:cubicBezTo>
                  <a:pt x="786" y="801"/>
                  <a:pt x="758" y="712"/>
                  <a:pt x="770" y="598"/>
                </a:cubicBezTo>
                <a:cubicBezTo>
                  <a:pt x="782" y="491"/>
                  <a:pt x="808" y="438"/>
                  <a:pt x="836" y="396"/>
                </a:cubicBezTo>
                <a:cubicBezTo>
                  <a:pt x="897" y="305"/>
                  <a:pt x="924" y="168"/>
                  <a:pt x="871" y="45"/>
                </a:cubicBezTo>
                <a:cubicBezTo>
                  <a:pt x="785" y="77"/>
                  <a:pt x="678" y="96"/>
                  <a:pt x="563" y="96"/>
                </a:cubicBezTo>
                <a:cubicBezTo>
                  <a:pt x="402" y="96"/>
                  <a:pt x="258" y="59"/>
                  <a:pt x="162" y="0"/>
                </a:cubicBezTo>
                <a:cubicBezTo>
                  <a:pt x="159" y="6"/>
                  <a:pt x="157" y="13"/>
                  <a:pt x="154" y="19"/>
                </a:cubicBezTo>
                <a:cubicBezTo>
                  <a:pt x="107" y="154"/>
                  <a:pt x="107" y="139"/>
                  <a:pt x="84" y="215"/>
                </a:cubicBezTo>
                <a:cubicBezTo>
                  <a:pt x="75" y="248"/>
                  <a:pt x="109" y="248"/>
                  <a:pt x="109" y="275"/>
                </a:cubicBezTo>
                <a:cubicBezTo>
                  <a:pt x="109" y="286"/>
                  <a:pt x="82" y="321"/>
                  <a:pt x="54" y="360"/>
                </a:cubicBezTo>
                <a:cubicBezTo>
                  <a:pt x="28" y="395"/>
                  <a:pt x="25" y="394"/>
                  <a:pt x="14" y="418"/>
                </a:cubicBezTo>
                <a:cubicBezTo>
                  <a:pt x="0" y="445"/>
                  <a:pt x="20" y="455"/>
                  <a:pt x="45" y="463"/>
                </a:cubicBezTo>
                <a:cubicBezTo>
                  <a:pt x="59" y="468"/>
                  <a:pt x="67" y="468"/>
                  <a:pt x="76" y="479"/>
                </a:cubicBezTo>
                <a:cubicBezTo>
                  <a:pt x="93" y="497"/>
                  <a:pt x="78" y="518"/>
                  <a:pt x="71" y="529"/>
                </a:cubicBezTo>
                <a:cubicBezTo>
                  <a:pt x="65" y="539"/>
                  <a:pt x="57" y="549"/>
                  <a:pt x="65" y="560"/>
                </a:cubicBezTo>
                <a:cubicBezTo>
                  <a:pt x="73" y="569"/>
                  <a:pt x="82" y="569"/>
                  <a:pt x="77" y="571"/>
                </a:cubicBezTo>
                <a:cubicBezTo>
                  <a:pt x="76" y="573"/>
                  <a:pt x="69" y="585"/>
                  <a:pt x="72" y="592"/>
                </a:cubicBezTo>
                <a:cubicBezTo>
                  <a:pt x="79" y="608"/>
                  <a:pt x="96" y="607"/>
                  <a:pt x="82" y="630"/>
                </a:cubicBezTo>
                <a:cubicBezTo>
                  <a:pt x="69" y="654"/>
                  <a:pt x="69" y="675"/>
                  <a:pt x="72" y="688"/>
                </a:cubicBezTo>
                <a:cubicBezTo>
                  <a:pt x="73" y="698"/>
                  <a:pt x="83" y="724"/>
                  <a:pt x="113" y="730"/>
                </a:cubicBezTo>
                <a:cubicBezTo>
                  <a:pt x="158" y="737"/>
                  <a:pt x="284" y="723"/>
                  <a:pt x="333" y="87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6" name="Group 65"/>
          <p:cNvGrpSpPr/>
          <p:nvPr/>
        </p:nvGrpSpPr>
        <p:grpSpPr>
          <a:xfrm flipH="1">
            <a:off x="6209534" y="1454064"/>
            <a:ext cx="567558" cy="567733"/>
            <a:chOff x="9437946" y="1210703"/>
            <a:chExt cx="948631" cy="948631"/>
          </a:xfrm>
        </p:grpSpPr>
        <p:sp>
          <p:nvSpPr>
            <p:cNvPr id="67" name="Oval 66"/>
            <p:cNvSpPr/>
            <p:nvPr/>
          </p:nvSpPr>
          <p:spPr>
            <a:xfrm>
              <a:off x="9437946" y="1210703"/>
              <a:ext cx="948631" cy="948631"/>
            </a:xfrm>
            <a:prstGeom prst="ellipse">
              <a:avLst/>
            </a:prstGeom>
            <a:solidFill>
              <a:schemeClr val="accent3">
                <a:alpha val="7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7"/>
            <p:cNvGrpSpPr/>
            <p:nvPr/>
          </p:nvGrpSpPr>
          <p:grpSpPr>
            <a:xfrm>
              <a:off x="9747170" y="1456571"/>
              <a:ext cx="330180" cy="431775"/>
              <a:chOff x="812800" y="2401888"/>
              <a:chExt cx="206375" cy="269875"/>
            </a:xfrm>
            <a:solidFill>
              <a:schemeClr val="bg1"/>
            </a:solidFill>
          </p:grpSpPr>
          <p:sp>
            <p:nvSpPr>
              <p:cNvPr id="69" name="Freeform 47"/>
              <p:cNvSpPr>
                <a:spLocks noEditPoints="1"/>
              </p:cNvSpPr>
              <p:nvPr/>
            </p:nvSpPr>
            <p:spPr bwMode="auto">
              <a:xfrm>
                <a:off x="812800" y="2401888"/>
                <a:ext cx="206375" cy="269875"/>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70" name="Freeform 48"/>
              <p:cNvSpPr>
                <a:spLocks/>
              </p:cNvSpPr>
              <p:nvPr/>
            </p:nvSpPr>
            <p:spPr bwMode="auto">
              <a:xfrm>
                <a:off x="903288" y="2586038"/>
                <a:ext cx="25400" cy="60325"/>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grpSp>
        <p:nvGrpSpPr>
          <p:cNvPr id="8" name="Group 70"/>
          <p:cNvGrpSpPr/>
          <p:nvPr/>
        </p:nvGrpSpPr>
        <p:grpSpPr>
          <a:xfrm flipH="1">
            <a:off x="5905602" y="1869784"/>
            <a:ext cx="749917" cy="750148"/>
            <a:chOff x="9641146" y="1905334"/>
            <a:chExt cx="1253431" cy="1253431"/>
          </a:xfrm>
        </p:grpSpPr>
        <p:sp>
          <p:nvSpPr>
            <p:cNvPr id="72" name="Oval 71"/>
            <p:cNvSpPr/>
            <p:nvPr/>
          </p:nvSpPr>
          <p:spPr>
            <a:xfrm>
              <a:off x="9641146" y="1905334"/>
              <a:ext cx="1253431" cy="1253431"/>
            </a:xfrm>
            <a:prstGeom prst="ellipse">
              <a:avLst/>
            </a:prstGeom>
            <a:solidFill>
              <a:schemeClr val="accent1">
                <a:alpha val="7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72"/>
            <p:cNvSpPr>
              <a:spLocks noEditPoints="1"/>
            </p:cNvSpPr>
            <p:nvPr/>
          </p:nvSpPr>
          <p:spPr bwMode="auto">
            <a:xfrm>
              <a:off x="10098905" y="2300718"/>
              <a:ext cx="337913" cy="453169"/>
            </a:xfrm>
            <a:custGeom>
              <a:avLst/>
              <a:gdLst>
                <a:gd name="T0" fmla="*/ 108 w 108"/>
                <a:gd name="T1" fmla="*/ 145 h 145"/>
                <a:gd name="T2" fmla="*/ 0 w 108"/>
                <a:gd name="T3" fmla="*/ 145 h 145"/>
                <a:gd name="T4" fmla="*/ 0 w 108"/>
                <a:gd name="T5" fmla="*/ 135 h 145"/>
                <a:gd name="T6" fmla="*/ 13 w 108"/>
                <a:gd name="T7" fmla="*/ 124 h 145"/>
                <a:gd name="T8" fmla="*/ 96 w 108"/>
                <a:gd name="T9" fmla="*/ 124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3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9 w 108"/>
                <a:gd name="T35" fmla="*/ 12 h 145"/>
                <a:gd name="T36" fmla="*/ 60 w 108"/>
                <a:gd name="T37" fmla="*/ 12 h 145"/>
                <a:gd name="T38" fmla="*/ 68 w 108"/>
                <a:gd name="T39" fmla="*/ 36 h 145"/>
                <a:gd name="T40" fmla="*/ 41 w 108"/>
                <a:gd name="T41" fmla="*/ 36 h 145"/>
                <a:gd name="T42" fmla="*/ 49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5"/>
                    <a:pt x="0" y="135"/>
                    <a:pt x="0" y="135"/>
                  </a:cubicBezTo>
                  <a:cubicBezTo>
                    <a:pt x="13" y="124"/>
                    <a:pt x="13" y="124"/>
                    <a:pt x="13" y="124"/>
                  </a:cubicBezTo>
                  <a:cubicBezTo>
                    <a:pt x="96" y="124"/>
                    <a:pt x="96" y="124"/>
                    <a:pt x="96" y="124"/>
                  </a:cubicBezTo>
                  <a:cubicBezTo>
                    <a:pt x="108" y="135"/>
                    <a:pt x="108" y="135"/>
                    <a:pt x="108" y="135"/>
                  </a:cubicBezTo>
                  <a:lnTo>
                    <a:pt x="108" y="145"/>
                  </a:lnTo>
                  <a:close/>
                  <a:moveTo>
                    <a:pt x="16" y="116"/>
                  </a:moveTo>
                  <a:cubicBezTo>
                    <a:pt x="24" y="91"/>
                    <a:pt x="24" y="91"/>
                    <a:pt x="24" y="91"/>
                  </a:cubicBezTo>
                  <a:cubicBezTo>
                    <a:pt x="85" y="91"/>
                    <a:pt x="85" y="91"/>
                    <a:pt x="85" y="91"/>
                  </a:cubicBezTo>
                  <a:cubicBezTo>
                    <a:pt x="93" y="116"/>
                    <a:pt x="93" y="116"/>
                    <a:pt x="93"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9" y="12"/>
                  </a:moveTo>
                  <a:cubicBezTo>
                    <a:pt x="49" y="12"/>
                    <a:pt x="54" y="0"/>
                    <a:pt x="60" y="12"/>
                  </a:cubicBezTo>
                  <a:cubicBezTo>
                    <a:pt x="68" y="36"/>
                    <a:pt x="68" y="36"/>
                    <a:pt x="68" y="36"/>
                  </a:cubicBezTo>
                  <a:cubicBezTo>
                    <a:pt x="41" y="36"/>
                    <a:pt x="41" y="36"/>
                    <a:pt x="41" y="36"/>
                  </a:cubicBezTo>
                  <a:lnTo>
                    <a:pt x="49" y="12"/>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dirty="0"/>
            </a:p>
          </p:txBody>
        </p:sp>
      </p:grpSp>
      <p:grpSp>
        <p:nvGrpSpPr>
          <p:cNvPr id="9" name="Group 73"/>
          <p:cNvGrpSpPr/>
          <p:nvPr/>
        </p:nvGrpSpPr>
        <p:grpSpPr>
          <a:xfrm flipH="1">
            <a:off x="7004348" y="1835296"/>
            <a:ext cx="567558" cy="567733"/>
            <a:chOff x="8905363" y="549970"/>
            <a:chExt cx="948631" cy="948631"/>
          </a:xfrm>
        </p:grpSpPr>
        <p:sp>
          <p:nvSpPr>
            <p:cNvPr id="75" name="Oval 74"/>
            <p:cNvSpPr/>
            <p:nvPr/>
          </p:nvSpPr>
          <p:spPr>
            <a:xfrm>
              <a:off x="8905363" y="549970"/>
              <a:ext cx="948631" cy="948631"/>
            </a:xfrm>
            <a:prstGeom prst="ellipse">
              <a:avLst/>
            </a:prstGeom>
            <a:solidFill>
              <a:schemeClr val="accent3">
                <a:alpha val="7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75"/>
            <p:cNvGrpSpPr/>
            <p:nvPr/>
          </p:nvGrpSpPr>
          <p:grpSpPr>
            <a:xfrm>
              <a:off x="9149074" y="823987"/>
              <a:ext cx="411959" cy="400593"/>
              <a:chOff x="390525" y="2455863"/>
              <a:chExt cx="230188" cy="223838"/>
            </a:xfrm>
            <a:solidFill>
              <a:schemeClr val="bg1"/>
            </a:solidFill>
          </p:grpSpPr>
          <p:sp>
            <p:nvSpPr>
              <p:cNvPr id="77" name="Freeform 41"/>
              <p:cNvSpPr>
                <a:spLocks noEditPoints="1"/>
              </p:cNvSpPr>
              <p:nvPr/>
            </p:nvSpPr>
            <p:spPr bwMode="auto">
              <a:xfrm>
                <a:off x="498475" y="2559051"/>
                <a:ext cx="122238" cy="120650"/>
              </a:xfrm>
              <a:custGeom>
                <a:avLst/>
                <a:gdLst>
                  <a:gd name="T0" fmla="*/ 57 w 64"/>
                  <a:gd name="T1" fmla="*/ 34 h 63"/>
                  <a:gd name="T2" fmla="*/ 30 w 64"/>
                  <a:gd name="T3" fmla="*/ 7 h 63"/>
                  <a:gd name="T4" fmla="*/ 14 w 64"/>
                  <a:gd name="T5" fmla="*/ 3 h 63"/>
                  <a:gd name="T6" fmla="*/ 11 w 64"/>
                  <a:gd name="T7" fmla="*/ 0 h 63"/>
                  <a:gd name="T8" fmla="*/ 8 w 64"/>
                  <a:gd name="T9" fmla="*/ 4 h 63"/>
                  <a:gd name="T10" fmla="*/ 3 w 64"/>
                  <a:gd name="T11" fmla="*/ 5 h 63"/>
                  <a:gd name="T12" fmla="*/ 2 w 64"/>
                  <a:gd name="T13" fmla="*/ 9 h 63"/>
                  <a:gd name="T14" fmla="*/ 0 w 64"/>
                  <a:gd name="T15" fmla="*/ 11 h 63"/>
                  <a:gd name="T16" fmla="*/ 3 w 64"/>
                  <a:gd name="T17" fmla="*/ 15 h 63"/>
                  <a:gd name="T18" fmla="*/ 7 w 64"/>
                  <a:gd name="T19" fmla="*/ 30 h 63"/>
                  <a:gd name="T20" fmla="*/ 34 w 64"/>
                  <a:gd name="T21" fmla="*/ 57 h 63"/>
                  <a:gd name="T22" fmla="*/ 57 w 64"/>
                  <a:gd name="T23" fmla="*/ 57 h 63"/>
                  <a:gd name="T24" fmla="*/ 57 w 64"/>
                  <a:gd name="T25" fmla="*/ 34 h 63"/>
                  <a:gd name="T26" fmla="*/ 52 w 64"/>
                  <a:gd name="T27" fmla="*/ 52 h 63"/>
                  <a:gd name="T28" fmla="*/ 37 w 64"/>
                  <a:gd name="T29" fmla="*/ 52 h 63"/>
                  <a:gd name="T30" fmla="*/ 13 w 64"/>
                  <a:gd name="T31" fmla="*/ 28 h 63"/>
                  <a:gd name="T32" fmla="*/ 9 w 64"/>
                  <a:gd name="T33" fmla="*/ 21 h 63"/>
                  <a:gd name="T34" fmla="*/ 14 w 64"/>
                  <a:gd name="T35" fmla="*/ 25 h 63"/>
                  <a:gd name="T36" fmla="*/ 25 w 64"/>
                  <a:gd name="T37" fmla="*/ 25 h 63"/>
                  <a:gd name="T38" fmla="*/ 25 w 64"/>
                  <a:gd name="T39" fmla="*/ 14 h 63"/>
                  <a:gd name="T40" fmla="*/ 20 w 64"/>
                  <a:gd name="T41" fmla="*/ 9 h 63"/>
                  <a:gd name="T42" fmla="*/ 28 w 64"/>
                  <a:gd name="T43" fmla="*/ 12 h 63"/>
                  <a:gd name="T44" fmla="*/ 52 w 64"/>
                  <a:gd name="T45" fmla="*/ 36 h 63"/>
                  <a:gd name="T46" fmla="*/ 52 w 64"/>
                  <a:gd name="T47" fmla="*/ 5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63">
                    <a:moveTo>
                      <a:pt x="57" y="34"/>
                    </a:moveTo>
                    <a:cubicBezTo>
                      <a:pt x="30" y="7"/>
                      <a:pt x="30" y="7"/>
                      <a:pt x="30" y="7"/>
                    </a:cubicBezTo>
                    <a:cubicBezTo>
                      <a:pt x="26" y="3"/>
                      <a:pt x="20" y="1"/>
                      <a:pt x="14" y="3"/>
                    </a:cubicBezTo>
                    <a:cubicBezTo>
                      <a:pt x="11" y="0"/>
                      <a:pt x="11" y="0"/>
                      <a:pt x="11" y="0"/>
                    </a:cubicBezTo>
                    <a:cubicBezTo>
                      <a:pt x="8" y="4"/>
                      <a:pt x="8" y="4"/>
                      <a:pt x="8" y="4"/>
                    </a:cubicBezTo>
                    <a:cubicBezTo>
                      <a:pt x="3" y="5"/>
                      <a:pt x="3" y="5"/>
                      <a:pt x="3" y="5"/>
                    </a:cubicBezTo>
                    <a:cubicBezTo>
                      <a:pt x="2" y="9"/>
                      <a:pt x="2" y="9"/>
                      <a:pt x="2" y="9"/>
                    </a:cubicBezTo>
                    <a:cubicBezTo>
                      <a:pt x="0" y="11"/>
                      <a:pt x="0" y="11"/>
                      <a:pt x="0" y="11"/>
                    </a:cubicBezTo>
                    <a:cubicBezTo>
                      <a:pt x="3" y="15"/>
                      <a:pt x="3" y="15"/>
                      <a:pt x="3" y="15"/>
                    </a:cubicBezTo>
                    <a:cubicBezTo>
                      <a:pt x="2" y="20"/>
                      <a:pt x="3" y="26"/>
                      <a:pt x="7" y="30"/>
                    </a:cubicBezTo>
                    <a:cubicBezTo>
                      <a:pt x="34" y="57"/>
                      <a:pt x="34" y="57"/>
                      <a:pt x="34" y="57"/>
                    </a:cubicBezTo>
                    <a:cubicBezTo>
                      <a:pt x="41" y="63"/>
                      <a:pt x="51" y="63"/>
                      <a:pt x="57" y="57"/>
                    </a:cubicBezTo>
                    <a:cubicBezTo>
                      <a:pt x="64" y="51"/>
                      <a:pt x="64" y="40"/>
                      <a:pt x="57" y="34"/>
                    </a:cubicBezTo>
                    <a:close/>
                    <a:moveTo>
                      <a:pt x="52" y="52"/>
                    </a:moveTo>
                    <a:cubicBezTo>
                      <a:pt x="48" y="56"/>
                      <a:pt x="41" y="56"/>
                      <a:pt x="37" y="52"/>
                    </a:cubicBezTo>
                    <a:cubicBezTo>
                      <a:pt x="13" y="28"/>
                      <a:pt x="13" y="28"/>
                      <a:pt x="13" y="28"/>
                    </a:cubicBezTo>
                    <a:cubicBezTo>
                      <a:pt x="11" y="26"/>
                      <a:pt x="10" y="23"/>
                      <a:pt x="9" y="21"/>
                    </a:cubicBezTo>
                    <a:cubicBezTo>
                      <a:pt x="14" y="25"/>
                      <a:pt x="14" y="25"/>
                      <a:pt x="14" y="25"/>
                    </a:cubicBezTo>
                    <a:cubicBezTo>
                      <a:pt x="17" y="28"/>
                      <a:pt x="22" y="28"/>
                      <a:pt x="25" y="25"/>
                    </a:cubicBezTo>
                    <a:cubicBezTo>
                      <a:pt x="28" y="22"/>
                      <a:pt x="28" y="17"/>
                      <a:pt x="25" y="14"/>
                    </a:cubicBezTo>
                    <a:cubicBezTo>
                      <a:pt x="20" y="9"/>
                      <a:pt x="20" y="9"/>
                      <a:pt x="20" y="9"/>
                    </a:cubicBezTo>
                    <a:cubicBezTo>
                      <a:pt x="23" y="9"/>
                      <a:pt x="26" y="10"/>
                      <a:pt x="28" y="12"/>
                    </a:cubicBezTo>
                    <a:cubicBezTo>
                      <a:pt x="52" y="36"/>
                      <a:pt x="52" y="36"/>
                      <a:pt x="52" y="36"/>
                    </a:cubicBezTo>
                    <a:cubicBezTo>
                      <a:pt x="56" y="41"/>
                      <a:pt x="57" y="48"/>
                      <a:pt x="52"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78" name="Freeform 42"/>
              <p:cNvSpPr>
                <a:spLocks noEditPoints="1"/>
              </p:cNvSpPr>
              <p:nvPr/>
            </p:nvSpPr>
            <p:spPr bwMode="auto">
              <a:xfrm>
                <a:off x="390525" y="2455863"/>
                <a:ext cx="123825" cy="117475"/>
              </a:xfrm>
              <a:custGeom>
                <a:avLst/>
                <a:gdLst>
                  <a:gd name="T0" fmla="*/ 50 w 65"/>
                  <a:gd name="T1" fmla="*/ 60 h 62"/>
                  <a:gd name="T2" fmla="*/ 53 w 65"/>
                  <a:gd name="T3" fmla="*/ 62 h 62"/>
                  <a:gd name="T4" fmla="*/ 58 w 65"/>
                  <a:gd name="T5" fmla="*/ 60 h 62"/>
                  <a:gd name="T6" fmla="*/ 60 w 65"/>
                  <a:gd name="T7" fmla="*/ 57 h 62"/>
                  <a:gd name="T8" fmla="*/ 63 w 65"/>
                  <a:gd name="T9" fmla="*/ 57 h 62"/>
                  <a:gd name="T10" fmla="*/ 65 w 65"/>
                  <a:gd name="T11" fmla="*/ 52 h 62"/>
                  <a:gd name="T12" fmla="*/ 61 w 65"/>
                  <a:gd name="T13" fmla="*/ 48 h 62"/>
                  <a:gd name="T14" fmla="*/ 56 w 65"/>
                  <a:gd name="T15" fmla="*/ 33 h 62"/>
                  <a:gd name="T16" fmla="*/ 29 w 65"/>
                  <a:gd name="T17" fmla="*/ 6 h 62"/>
                  <a:gd name="T18" fmla="*/ 6 w 65"/>
                  <a:gd name="T19" fmla="*/ 6 h 62"/>
                  <a:gd name="T20" fmla="*/ 6 w 65"/>
                  <a:gd name="T21" fmla="*/ 29 h 62"/>
                  <a:gd name="T22" fmla="*/ 33 w 65"/>
                  <a:gd name="T23" fmla="*/ 56 h 62"/>
                  <a:gd name="T24" fmla="*/ 50 w 65"/>
                  <a:gd name="T25" fmla="*/ 60 h 62"/>
                  <a:gd name="T26" fmla="*/ 12 w 65"/>
                  <a:gd name="T27" fmla="*/ 27 h 62"/>
                  <a:gd name="T28" fmla="*/ 11 w 65"/>
                  <a:gd name="T29" fmla="*/ 11 h 62"/>
                  <a:gd name="T30" fmla="*/ 27 w 65"/>
                  <a:gd name="T31" fmla="*/ 12 h 62"/>
                  <a:gd name="T32" fmla="*/ 51 w 65"/>
                  <a:gd name="T33" fmla="*/ 36 h 62"/>
                  <a:gd name="T34" fmla="*/ 54 w 65"/>
                  <a:gd name="T35" fmla="*/ 41 h 62"/>
                  <a:gd name="T36" fmla="*/ 43 w 65"/>
                  <a:gd name="T37" fmla="*/ 42 h 62"/>
                  <a:gd name="T38" fmla="*/ 43 w 65"/>
                  <a:gd name="T39" fmla="*/ 53 h 62"/>
                  <a:gd name="T40" fmla="*/ 45 w 65"/>
                  <a:gd name="T41" fmla="*/ 54 h 62"/>
                  <a:gd name="T42" fmla="*/ 36 w 65"/>
                  <a:gd name="T43" fmla="*/ 51 h 62"/>
                  <a:gd name="T44" fmla="*/ 12 w 65"/>
                  <a:gd name="T45"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 h="62">
                    <a:moveTo>
                      <a:pt x="50" y="60"/>
                    </a:moveTo>
                    <a:cubicBezTo>
                      <a:pt x="53" y="62"/>
                      <a:pt x="53" y="62"/>
                      <a:pt x="53" y="62"/>
                    </a:cubicBezTo>
                    <a:cubicBezTo>
                      <a:pt x="58" y="60"/>
                      <a:pt x="58" y="60"/>
                      <a:pt x="58" y="60"/>
                    </a:cubicBezTo>
                    <a:cubicBezTo>
                      <a:pt x="60" y="57"/>
                      <a:pt x="60" y="57"/>
                      <a:pt x="60" y="57"/>
                    </a:cubicBezTo>
                    <a:cubicBezTo>
                      <a:pt x="63" y="57"/>
                      <a:pt x="63" y="57"/>
                      <a:pt x="63" y="57"/>
                    </a:cubicBezTo>
                    <a:cubicBezTo>
                      <a:pt x="65" y="52"/>
                      <a:pt x="65" y="52"/>
                      <a:pt x="65" y="52"/>
                    </a:cubicBezTo>
                    <a:cubicBezTo>
                      <a:pt x="61" y="48"/>
                      <a:pt x="61" y="48"/>
                      <a:pt x="61" y="48"/>
                    </a:cubicBezTo>
                    <a:cubicBezTo>
                      <a:pt x="62" y="43"/>
                      <a:pt x="60" y="37"/>
                      <a:pt x="56" y="33"/>
                    </a:cubicBezTo>
                    <a:cubicBezTo>
                      <a:pt x="29" y="6"/>
                      <a:pt x="29" y="6"/>
                      <a:pt x="29" y="6"/>
                    </a:cubicBezTo>
                    <a:cubicBezTo>
                      <a:pt x="23" y="0"/>
                      <a:pt x="13" y="0"/>
                      <a:pt x="6" y="6"/>
                    </a:cubicBezTo>
                    <a:cubicBezTo>
                      <a:pt x="0" y="13"/>
                      <a:pt x="0" y="23"/>
                      <a:pt x="6" y="29"/>
                    </a:cubicBezTo>
                    <a:cubicBezTo>
                      <a:pt x="33" y="56"/>
                      <a:pt x="33" y="56"/>
                      <a:pt x="33" y="56"/>
                    </a:cubicBezTo>
                    <a:cubicBezTo>
                      <a:pt x="38" y="61"/>
                      <a:pt x="45" y="62"/>
                      <a:pt x="50" y="60"/>
                    </a:cubicBezTo>
                    <a:close/>
                    <a:moveTo>
                      <a:pt x="12" y="27"/>
                    </a:moveTo>
                    <a:cubicBezTo>
                      <a:pt x="7" y="22"/>
                      <a:pt x="7" y="15"/>
                      <a:pt x="11" y="11"/>
                    </a:cubicBezTo>
                    <a:cubicBezTo>
                      <a:pt x="15" y="7"/>
                      <a:pt x="22" y="7"/>
                      <a:pt x="27" y="12"/>
                    </a:cubicBezTo>
                    <a:cubicBezTo>
                      <a:pt x="51" y="36"/>
                      <a:pt x="51" y="36"/>
                      <a:pt x="51" y="36"/>
                    </a:cubicBezTo>
                    <a:cubicBezTo>
                      <a:pt x="53" y="37"/>
                      <a:pt x="54" y="39"/>
                      <a:pt x="54" y="41"/>
                    </a:cubicBezTo>
                    <a:cubicBezTo>
                      <a:pt x="51" y="39"/>
                      <a:pt x="46" y="39"/>
                      <a:pt x="43" y="42"/>
                    </a:cubicBezTo>
                    <a:cubicBezTo>
                      <a:pt x="40" y="45"/>
                      <a:pt x="40" y="50"/>
                      <a:pt x="43" y="53"/>
                    </a:cubicBezTo>
                    <a:cubicBezTo>
                      <a:pt x="45" y="54"/>
                      <a:pt x="45" y="54"/>
                      <a:pt x="45" y="54"/>
                    </a:cubicBezTo>
                    <a:cubicBezTo>
                      <a:pt x="42" y="54"/>
                      <a:pt x="38" y="53"/>
                      <a:pt x="36" y="51"/>
                    </a:cubicBezTo>
                    <a:lnTo>
                      <a:pt x="12"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79" name="Rectangle 43"/>
              <p:cNvSpPr>
                <a:spLocks noChangeArrowheads="1"/>
              </p:cNvSpPr>
              <p:nvPr/>
            </p:nvSpPr>
            <p:spPr bwMode="auto">
              <a:xfrm>
                <a:off x="517525" y="2525713"/>
                <a:ext cx="63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80" name="Rectangle 44"/>
              <p:cNvSpPr>
                <a:spLocks noChangeArrowheads="1"/>
              </p:cNvSpPr>
              <p:nvPr/>
            </p:nvSpPr>
            <p:spPr bwMode="auto">
              <a:xfrm>
                <a:off x="525463" y="2549526"/>
                <a:ext cx="23813" cy="47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81" name="Rectangle 45"/>
              <p:cNvSpPr>
                <a:spLocks noChangeArrowheads="1"/>
              </p:cNvSpPr>
              <p:nvPr/>
            </p:nvSpPr>
            <p:spPr bwMode="auto">
              <a:xfrm>
                <a:off x="488950" y="2584451"/>
                <a:ext cx="63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82" name="Rectangle 46"/>
              <p:cNvSpPr>
                <a:spLocks noChangeArrowheads="1"/>
              </p:cNvSpPr>
              <p:nvPr/>
            </p:nvSpPr>
            <p:spPr bwMode="auto">
              <a:xfrm>
                <a:off x="465138" y="2578101"/>
                <a:ext cx="22225"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grpSp>
        <p:nvGrpSpPr>
          <p:cNvPr id="14" name="Group 82"/>
          <p:cNvGrpSpPr/>
          <p:nvPr/>
        </p:nvGrpSpPr>
        <p:grpSpPr>
          <a:xfrm flipH="1">
            <a:off x="7326148" y="1145606"/>
            <a:ext cx="988547" cy="988852"/>
            <a:chOff x="10255160" y="1159903"/>
            <a:chExt cx="1253431" cy="1253431"/>
          </a:xfrm>
        </p:grpSpPr>
        <p:sp>
          <p:nvSpPr>
            <p:cNvPr id="84" name="Oval 83"/>
            <p:cNvSpPr/>
            <p:nvPr/>
          </p:nvSpPr>
          <p:spPr>
            <a:xfrm>
              <a:off x="10255160" y="1159903"/>
              <a:ext cx="1253431" cy="1253431"/>
            </a:xfrm>
            <a:prstGeom prst="ellipse">
              <a:avLst/>
            </a:prstGeom>
            <a:solidFill>
              <a:schemeClr val="accent1">
                <a:alpha val="7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Freeform 37"/>
            <p:cNvSpPr>
              <a:spLocks noEditPoints="1"/>
            </p:cNvSpPr>
            <p:nvPr/>
          </p:nvSpPr>
          <p:spPr bwMode="auto">
            <a:xfrm>
              <a:off x="10640533" y="1555443"/>
              <a:ext cx="500833" cy="497356"/>
            </a:xfrm>
            <a:custGeom>
              <a:avLst/>
              <a:gdLst>
                <a:gd name="T0" fmla="*/ 0 w 120"/>
                <a:gd name="T1" fmla="*/ 60 h 120"/>
                <a:gd name="T2" fmla="*/ 120 w 120"/>
                <a:gd name="T3" fmla="*/ 60 h 120"/>
                <a:gd name="T4" fmla="*/ 83 w 120"/>
                <a:gd name="T5" fmla="*/ 24 h 120"/>
                <a:gd name="T6" fmla="*/ 86 w 120"/>
                <a:gd name="T7" fmla="*/ 14 h 120"/>
                <a:gd name="T8" fmla="*/ 86 w 120"/>
                <a:gd name="T9" fmla="*/ 28 h 120"/>
                <a:gd name="T10" fmla="*/ 47 w 120"/>
                <a:gd name="T11" fmla="*/ 77 h 120"/>
                <a:gd name="T12" fmla="*/ 41 w 120"/>
                <a:gd name="T13" fmla="*/ 88 h 120"/>
                <a:gd name="T14" fmla="*/ 38 w 120"/>
                <a:gd name="T15" fmla="*/ 95 h 120"/>
                <a:gd name="T16" fmla="*/ 37 w 120"/>
                <a:gd name="T17" fmla="*/ 110 h 120"/>
                <a:gd name="T18" fmla="*/ 31 w 120"/>
                <a:gd name="T19" fmla="*/ 99 h 120"/>
                <a:gd name="T20" fmla="*/ 26 w 120"/>
                <a:gd name="T21" fmla="*/ 89 h 120"/>
                <a:gd name="T22" fmla="*/ 17 w 120"/>
                <a:gd name="T23" fmla="*/ 82 h 120"/>
                <a:gd name="T24" fmla="*/ 16 w 120"/>
                <a:gd name="T25" fmla="*/ 68 h 120"/>
                <a:gd name="T26" fmla="*/ 15 w 120"/>
                <a:gd name="T27" fmla="*/ 60 h 120"/>
                <a:gd name="T28" fmla="*/ 10 w 120"/>
                <a:gd name="T29" fmla="*/ 54 h 120"/>
                <a:gd name="T30" fmla="*/ 10 w 120"/>
                <a:gd name="T31" fmla="*/ 45 h 120"/>
                <a:gd name="T32" fmla="*/ 38 w 120"/>
                <a:gd name="T33" fmla="*/ 20 h 120"/>
                <a:gd name="T34" fmla="*/ 31 w 120"/>
                <a:gd name="T35" fmla="*/ 20 h 120"/>
                <a:gd name="T36" fmla="*/ 28 w 120"/>
                <a:gd name="T37" fmla="*/ 26 h 120"/>
                <a:gd name="T38" fmla="*/ 32 w 120"/>
                <a:gd name="T39" fmla="*/ 28 h 120"/>
                <a:gd name="T40" fmla="*/ 31 w 120"/>
                <a:gd name="T41" fmla="*/ 24 h 120"/>
                <a:gd name="T42" fmla="*/ 47 w 120"/>
                <a:gd name="T43" fmla="*/ 30 h 120"/>
                <a:gd name="T44" fmla="*/ 41 w 120"/>
                <a:gd name="T45" fmla="*/ 34 h 120"/>
                <a:gd name="T46" fmla="*/ 37 w 120"/>
                <a:gd name="T47" fmla="*/ 36 h 120"/>
                <a:gd name="T48" fmla="*/ 38 w 120"/>
                <a:gd name="T49" fmla="*/ 43 h 120"/>
                <a:gd name="T50" fmla="*/ 33 w 120"/>
                <a:gd name="T51" fmla="*/ 49 h 120"/>
                <a:gd name="T52" fmla="*/ 29 w 120"/>
                <a:gd name="T53" fmla="*/ 51 h 120"/>
                <a:gd name="T54" fmla="*/ 21 w 120"/>
                <a:gd name="T55" fmla="*/ 49 h 120"/>
                <a:gd name="T56" fmla="*/ 15 w 120"/>
                <a:gd name="T57" fmla="*/ 54 h 120"/>
                <a:gd name="T58" fmla="*/ 16 w 120"/>
                <a:gd name="T59" fmla="*/ 58 h 120"/>
                <a:gd name="T60" fmla="*/ 27 w 120"/>
                <a:gd name="T61" fmla="*/ 62 h 120"/>
                <a:gd name="T62" fmla="*/ 41 w 120"/>
                <a:gd name="T63" fmla="*/ 66 h 120"/>
                <a:gd name="T64" fmla="*/ 47 w 120"/>
                <a:gd name="T65" fmla="*/ 77 h 120"/>
                <a:gd name="T66" fmla="*/ 55 w 120"/>
                <a:gd name="T67" fmla="*/ 21 h 120"/>
                <a:gd name="T68" fmla="*/ 44 w 120"/>
                <a:gd name="T69" fmla="*/ 15 h 120"/>
                <a:gd name="T70" fmla="*/ 63 w 120"/>
                <a:gd name="T71" fmla="*/ 10 h 120"/>
                <a:gd name="T72" fmla="*/ 107 w 120"/>
                <a:gd name="T73" fmla="*/ 62 h 120"/>
                <a:gd name="T74" fmla="*/ 92 w 120"/>
                <a:gd name="T75" fmla="*/ 102 h 120"/>
                <a:gd name="T76" fmla="*/ 91 w 120"/>
                <a:gd name="T77" fmla="*/ 92 h 120"/>
                <a:gd name="T78" fmla="*/ 84 w 120"/>
                <a:gd name="T79" fmla="*/ 81 h 120"/>
                <a:gd name="T80" fmla="*/ 66 w 120"/>
                <a:gd name="T81" fmla="*/ 67 h 120"/>
                <a:gd name="T82" fmla="*/ 97 w 120"/>
                <a:gd name="T83" fmla="*/ 56 h 120"/>
                <a:gd name="T84" fmla="*/ 105 w 120"/>
                <a:gd name="T85" fmla="*/ 49 h 120"/>
                <a:gd name="T86" fmla="*/ 93 w 120"/>
                <a:gd name="T87" fmla="*/ 39 h 120"/>
                <a:gd name="T88" fmla="*/ 91 w 120"/>
                <a:gd name="T89" fmla="*/ 52 h 120"/>
                <a:gd name="T90" fmla="*/ 79 w 120"/>
                <a:gd name="T91" fmla="*/ 49 h 120"/>
                <a:gd name="T92" fmla="*/ 73 w 120"/>
                <a:gd name="T93" fmla="*/ 44 h 120"/>
                <a:gd name="T94" fmla="*/ 76 w 120"/>
                <a:gd name="T95" fmla="*/ 35 h 120"/>
                <a:gd name="T96" fmla="*/ 90 w 120"/>
                <a:gd name="T97" fmla="*/ 36 h 120"/>
                <a:gd name="T98" fmla="*/ 100 w 120"/>
                <a:gd name="T99" fmla="*/ 36 h 120"/>
                <a:gd name="T100" fmla="*/ 105 w 120"/>
                <a:gd name="T101" fmla="*/ 32 h 120"/>
                <a:gd name="T102" fmla="*/ 110 w 120"/>
                <a:gd name="T103" fmla="*/ 57 h 120"/>
                <a:gd name="T104" fmla="*/ 107 w 120"/>
                <a:gd name="T105" fmla="*/ 6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dirty="0"/>
            </a:p>
          </p:txBody>
        </p:sp>
      </p:grpSp>
      <p:grpSp>
        <p:nvGrpSpPr>
          <p:cNvPr id="15" name="Group 85"/>
          <p:cNvGrpSpPr/>
          <p:nvPr/>
        </p:nvGrpSpPr>
        <p:grpSpPr>
          <a:xfrm flipH="1">
            <a:off x="6513466" y="1798735"/>
            <a:ext cx="567558" cy="567733"/>
            <a:chOff x="8929946" y="1786618"/>
            <a:chExt cx="948631" cy="948631"/>
          </a:xfrm>
        </p:grpSpPr>
        <p:sp>
          <p:nvSpPr>
            <p:cNvPr id="87" name="Oval 86"/>
            <p:cNvSpPr/>
            <p:nvPr/>
          </p:nvSpPr>
          <p:spPr>
            <a:xfrm>
              <a:off x="8929946" y="1786618"/>
              <a:ext cx="948631" cy="948631"/>
            </a:xfrm>
            <a:prstGeom prst="ellipse">
              <a:avLst/>
            </a:prstGeom>
            <a:solidFill>
              <a:schemeClr val="accent2">
                <a:alpha val="7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87"/>
            <p:cNvGrpSpPr/>
            <p:nvPr/>
          </p:nvGrpSpPr>
          <p:grpSpPr>
            <a:xfrm>
              <a:off x="9252677" y="2037617"/>
              <a:ext cx="407348" cy="413292"/>
              <a:chOff x="2360613" y="2686051"/>
              <a:chExt cx="217488" cy="220662"/>
            </a:xfrm>
            <a:solidFill>
              <a:schemeClr val="bg1"/>
            </a:solidFill>
          </p:grpSpPr>
          <p:sp>
            <p:nvSpPr>
              <p:cNvPr id="89"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90" name="Freeform 35"/>
              <p:cNvSpPr>
                <a:spLocks/>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91" name="Freeform 36"/>
              <p:cNvSpPr>
                <a:spLocks/>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grpSp>
        <p:nvGrpSpPr>
          <p:cNvPr id="19" name="Group 91"/>
          <p:cNvGrpSpPr/>
          <p:nvPr/>
        </p:nvGrpSpPr>
        <p:grpSpPr>
          <a:xfrm flipH="1">
            <a:off x="5553771" y="1344669"/>
            <a:ext cx="749917" cy="750148"/>
            <a:chOff x="6897946" y="1702619"/>
            <a:chExt cx="1253431" cy="1253431"/>
          </a:xfrm>
        </p:grpSpPr>
        <p:sp>
          <p:nvSpPr>
            <p:cNvPr id="93" name="Oval 92"/>
            <p:cNvSpPr/>
            <p:nvPr/>
          </p:nvSpPr>
          <p:spPr>
            <a:xfrm>
              <a:off x="6897946" y="1702619"/>
              <a:ext cx="1253431" cy="1253431"/>
            </a:xfrm>
            <a:prstGeom prst="ellipse">
              <a:avLst/>
            </a:prstGeom>
            <a:solidFill>
              <a:schemeClr val="accent4">
                <a:alpha val="7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93"/>
            <p:cNvGrpSpPr/>
            <p:nvPr/>
          </p:nvGrpSpPr>
          <p:grpSpPr>
            <a:xfrm>
              <a:off x="7267843" y="2109623"/>
              <a:ext cx="513635" cy="510116"/>
              <a:chOff x="1979613" y="3067051"/>
              <a:chExt cx="231775" cy="230188"/>
            </a:xfrm>
            <a:solidFill>
              <a:schemeClr val="bg1"/>
            </a:solidFill>
          </p:grpSpPr>
          <p:sp>
            <p:nvSpPr>
              <p:cNvPr id="95"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96"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97"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grpSp>
        <p:nvGrpSpPr>
          <p:cNvPr id="21" name="Group 102"/>
          <p:cNvGrpSpPr/>
          <p:nvPr/>
        </p:nvGrpSpPr>
        <p:grpSpPr>
          <a:xfrm>
            <a:off x="6639901" y="970561"/>
            <a:ext cx="942515" cy="942806"/>
            <a:chOff x="8853200" y="1293681"/>
            <a:chExt cx="1256687" cy="1256687"/>
          </a:xfrm>
        </p:grpSpPr>
        <p:sp>
          <p:nvSpPr>
            <p:cNvPr id="50" name="Oval 49"/>
            <p:cNvSpPr/>
            <p:nvPr/>
          </p:nvSpPr>
          <p:spPr>
            <a:xfrm flipH="1">
              <a:off x="8853200" y="1293681"/>
              <a:ext cx="1256687" cy="1256687"/>
            </a:xfrm>
            <a:prstGeom prst="ellipse">
              <a:avLst/>
            </a:prstGeom>
            <a:solidFill>
              <a:schemeClr val="accent2">
                <a:alpha val="7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Shape 2697"/>
            <p:cNvSpPr/>
            <p:nvPr/>
          </p:nvSpPr>
          <p:spPr>
            <a:xfrm>
              <a:off x="9288261" y="1608170"/>
              <a:ext cx="371827" cy="619707"/>
            </a:xfrm>
            <a:custGeom>
              <a:avLst/>
              <a:gdLst/>
              <a:ahLst/>
              <a:cxnLst>
                <a:cxn ang="0">
                  <a:pos x="wd2" y="hd2"/>
                </a:cxn>
                <a:cxn ang="5400000">
                  <a:pos x="wd2" y="hd2"/>
                </a:cxn>
                <a:cxn ang="10800000">
                  <a:pos x="wd2" y="hd2"/>
                </a:cxn>
                <a:cxn ang="16200000">
                  <a:pos x="wd2" y="hd2"/>
                </a:cxn>
              </a:cxnLst>
              <a:rect l="0" t="0" r="r" b="b"/>
              <a:pathLst>
                <a:path w="21600" h="21600" extrusionOk="0">
                  <a:moveTo>
                    <a:pt x="18000" y="17280"/>
                  </a:moveTo>
                  <a:lnTo>
                    <a:pt x="3600" y="17280"/>
                  </a:lnTo>
                  <a:lnTo>
                    <a:pt x="3600" y="2160"/>
                  </a:lnTo>
                  <a:lnTo>
                    <a:pt x="18000" y="2160"/>
                  </a:lnTo>
                  <a:cubicBezTo>
                    <a:pt x="18000" y="2160"/>
                    <a:pt x="18000" y="17280"/>
                    <a:pt x="18000" y="17280"/>
                  </a:cubicBezTo>
                  <a:close/>
                  <a:moveTo>
                    <a:pt x="10800" y="20520"/>
                  </a:moveTo>
                  <a:cubicBezTo>
                    <a:pt x="9558" y="20520"/>
                    <a:pt x="8550" y="20037"/>
                    <a:pt x="8550" y="19440"/>
                  </a:cubicBezTo>
                  <a:cubicBezTo>
                    <a:pt x="8550" y="18843"/>
                    <a:pt x="9558" y="18360"/>
                    <a:pt x="10800" y="18360"/>
                  </a:cubicBezTo>
                  <a:cubicBezTo>
                    <a:pt x="12042" y="18360"/>
                    <a:pt x="13050" y="18843"/>
                    <a:pt x="13050" y="19440"/>
                  </a:cubicBezTo>
                  <a:cubicBezTo>
                    <a:pt x="13050" y="20037"/>
                    <a:pt x="12042" y="20520"/>
                    <a:pt x="10800" y="20520"/>
                  </a:cubicBezTo>
                  <a:close/>
                  <a:moveTo>
                    <a:pt x="18007" y="0"/>
                  </a:moveTo>
                  <a:lnTo>
                    <a:pt x="3593" y="0"/>
                  </a:lnTo>
                  <a:cubicBezTo>
                    <a:pt x="1609" y="0"/>
                    <a:pt x="0" y="965"/>
                    <a:pt x="0" y="2156"/>
                  </a:cubicBezTo>
                  <a:lnTo>
                    <a:pt x="0" y="19443"/>
                  </a:lnTo>
                  <a:cubicBezTo>
                    <a:pt x="0" y="20634"/>
                    <a:pt x="1609" y="21600"/>
                    <a:pt x="3593" y="21600"/>
                  </a:cubicBezTo>
                  <a:lnTo>
                    <a:pt x="18005" y="21600"/>
                  </a:lnTo>
                  <a:cubicBezTo>
                    <a:pt x="19991" y="21600"/>
                    <a:pt x="21600" y="20634"/>
                    <a:pt x="21600" y="19444"/>
                  </a:cubicBezTo>
                  <a:lnTo>
                    <a:pt x="21600" y="2156"/>
                  </a:lnTo>
                  <a:cubicBezTo>
                    <a:pt x="21600" y="965"/>
                    <a:pt x="19991" y="0"/>
                    <a:pt x="18007" y="0"/>
                  </a:cubicBezTo>
                  <a:close/>
                </a:path>
              </a:pathLst>
            </a:custGeom>
            <a:solidFill>
              <a:schemeClr val="bg1"/>
            </a:solidFill>
            <a:ln w="12700">
              <a:miter lim="400000"/>
            </a:ln>
          </p:spPr>
          <p:txBody>
            <a:bodyPr lIns="43656" tIns="43656" rIns="43656" bIns="43656" anchor="ctr"/>
            <a:lstStyle/>
            <a:p>
              <a:pPr algn="ctr" defTabSz="3429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dirty="0"/>
            </a:p>
          </p:txBody>
        </p:sp>
      </p:grpSp>
    </p:spTree>
    <p:extLst>
      <p:ext uri="{BB962C8B-B14F-4D97-AF65-F5344CB8AC3E}">
        <p14:creationId xmlns:p14="http://schemas.microsoft.com/office/powerpoint/2010/main" val="340320520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down)">
                                      <p:cBhvr>
                                        <p:cTn id="11" dur="500"/>
                                        <p:tgtEl>
                                          <p:spTgt spid="4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down)">
                                      <p:cBhvr>
                                        <p:cTn id="23" dur="500"/>
                                        <p:tgtEl>
                                          <p:spTgt spid="4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down)">
                                      <p:cBhvr>
                                        <p:cTn id="35" dur="500"/>
                                        <p:tgtEl>
                                          <p:spTgt spid="4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7">
                                            <p:txEl>
                                              <p:pRg st="0" end="0"/>
                                            </p:txEl>
                                          </p:spTgt>
                                        </p:tgtEl>
                                        <p:attrNameLst>
                                          <p:attrName>style.visibility</p:attrName>
                                        </p:attrNameLst>
                                      </p:cBhvr>
                                      <p:to>
                                        <p:strVal val="visible"/>
                                      </p:to>
                                    </p:set>
                                    <p:animEffect transition="in" filter="fade">
                                      <p:cBhvr>
                                        <p:cTn id="51" dur="500"/>
                                        <p:tgtEl>
                                          <p:spTgt spid="17">
                                            <p:txEl>
                                              <p:pRg st="0" end="0"/>
                                            </p:txEl>
                                          </p:spTgt>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8">
                                            <p:txEl>
                                              <p:pRg st="0" end="0"/>
                                            </p:txEl>
                                          </p:spTgt>
                                        </p:tgtEl>
                                        <p:attrNameLst>
                                          <p:attrName>style.visibility</p:attrName>
                                        </p:attrNameLst>
                                      </p:cBhvr>
                                      <p:to>
                                        <p:strVal val="visible"/>
                                      </p:to>
                                    </p:set>
                                    <p:animEffect transition="in" filter="wipe(left)">
                                      <p:cBhvr>
                                        <p:cTn id="55" dur="500"/>
                                        <p:tgtEl>
                                          <p:spTgt spid="18">
                                            <p:txEl>
                                              <p:pRg st="0" end="0"/>
                                            </p:txEl>
                                          </p:spTgt>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18">
                                            <p:txEl>
                                              <p:pRg st="1" end="1"/>
                                            </p:txEl>
                                          </p:spTgt>
                                        </p:tgtEl>
                                        <p:attrNameLst>
                                          <p:attrName>style.visibility</p:attrName>
                                        </p:attrNameLst>
                                      </p:cBhvr>
                                      <p:to>
                                        <p:strVal val="visible"/>
                                      </p:to>
                                    </p:set>
                                    <p:animEffect transition="in" filter="wipe(left)">
                                      <p:cBhvr>
                                        <p:cTn id="59" dur="500"/>
                                        <p:tgtEl>
                                          <p:spTgt spid="18">
                                            <p:txEl>
                                              <p:pRg st="1" end="1"/>
                                            </p:txEl>
                                          </p:spTgt>
                                        </p:tgtEl>
                                      </p:cBhvr>
                                    </p:animEffect>
                                  </p:childTnLst>
                                </p:cTn>
                              </p:par>
                            </p:childTnLst>
                          </p:cTn>
                        </p:par>
                        <p:par>
                          <p:cTn id="60" fill="hold">
                            <p:stCondLst>
                              <p:cond delay="7000"/>
                            </p:stCondLst>
                            <p:childTnLst>
                              <p:par>
                                <p:cTn id="61" presetID="53" presetClass="entr" presetSubtype="16" fill="hold" nodeType="afterEffect">
                                  <p:stCondLst>
                                    <p:cond delay="0"/>
                                  </p:stCondLst>
                                  <p:childTnLst>
                                    <p:set>
                                      <p:cBhvr>
                                        <p:cTn id="62" dur="1" fill="hold">
                                          <p:stCondLst>
                                            <p:cond delay="0"/>
                                          </p:stCondLst>
                                        </p:cTn>
                                        <p:tgtEl>
                                          <p:spTgt spid="4"/>
                                        </p:tgtEl>
                                        <p:attrNameLst>
                                          <p:attrName>style.visibility</p:attrName>
                                        </p:attrNameLst>
                                      </p:cBhvr>
                                      <p:to>
                                        <p:strVal val="visible"/>
                                      </p:to>
                                    </p:set>
                                    <p:anim calcmode="lin" valueType="num">
                                      <p:cBhvr>
                                        <p:cTn id="63" dur="500" fill="hold"/>
                                        <p:tgtEl>
                                          <p:spTgt spid="4"/>
                                        </p:tgtEl>
                                        <p:attrNameLst>
                                          <p:attrName>ppt_w</p:attrName>
                                        </p:attrNameLst>
                                      </p:cBhvr>
                                      <p:tavLst>
                                        <p:tav tm="0">
                                          <p:val>
                                            <p:fltVal val="0"/>
                                          </p:val>
                                        </p:tav>
                                        <p:tav tm="100000">
                                          <p:val>
                                            <p:strVal val="#ppt_w"/>
                                          </p:val>
                                        </p:tav>
                                      </p:tavLst>
                                    </p:anim>
                                    <p:anim calcmode="lin" valueType="num">
                                      <p:cBhvr>
                                        <p:cTn id="64" dur="500" fill="hold"/>
                                        <p:tgtEl>
                                          <p:spTgt spid="4"/>
                                        </p:tgtEl>
                                        <p:attrNameLst>
                                          <p:attrName>ppt_h</p:attrName>
                                        </p:attrNameLst>
                                      </p:cBhvr>
                                      <p:tavLst>
                                        <p:tav tm="0">
                                          <p:val>
                                            <p:fltVal val="0"/>
                                          </p:val>
                                        </p:tav>
                                        <p:tav tm="100000">
                                          <p:val>
                                            <p:strVal val="#ppt_h"/>
                                          </p:val>
                                        </p:tav>
                                      </p:tavLst>
                                    </p:anim>
                                    <p:animEffect transition="in" filter="fade">
                                      <p:cBhvr>
                                        <p:cTn id="65" dur="500"/>
                                        <p:tgtEl>
                                          <p:spTgt spid="4"/>
                                        </p:tgtEl>
                                      </p:cBhvr>
                                    </p:animEffect>
                                  </p:childTnLst>
                                </p:cTn>
                              </p:par>
                            </p:childTnLst>
                          </p:cTn>
                        </p:par>
                        <p:par>
                          <p:cTn id="66" fill="hold">
                            <p:stCondLst>
                              <p:cond delay="7500"/>
                            </p:stCondLst>
                            <p:childTnLst>
                              <p:par>
                                <p:cTn id="67" presetID="22" presetClass="entr" presetSubtype="8" fill="hold" grpId="0" nodeType="afterEffect">
                                  <p:stCondLst>
                                    <p:cond delay="0"/>
                                  </p:stCondLst>
                                  <p:childTnLst>
                                    <p:set>
                                      <p:cBhvr>
                                        <p:cTn id="68" dur="1" fill="hold">
                                          <p:stCondLst>
                                            <p:cond delay="0"/>
                                          </p:stCondLst>
                                        </p:cTn>
                                        <p:tgtEl>
                                          <p:spTgt spid="39">
                                            <p:txEl>
                                              <p:pRg st="0" end="0"/>
                                            </p:txEl>
                                          </p:spTgt>
                                        </p:tgtEl>
                                        <p:attrNameLst>
                                          <p:attrName>style.visibility</p:attrName>
                                        </p:attrNameLst>
                                      </p:cBhvr>
                                      <p:to>
                                        <p:strVal val="visible"/>
                                      </p:to>
                                    </p:set>
                                    <p:animEffect transition="in" filter="wipe(left)">
                                      <p:cBhvr>
                                        <p:cTn id="69" dur="500"/>
                                        <p:tgtEl>
                                          <p:spTgt spid="39">
                                            <p:txEl>
                                              <p:pRg st="0" end="0"/>
                                            </p:txEl>
                                          </p:spTgt>
                                        </p:tgtEl>
                                      </p:cBhvr>
                                    </p:animEffect>
                                  </p:childTnLst>
                                </p:cTn>
                              </p:par>
                            </p:childTnLst>
                          </p:cTn>
                        </p:par>
                        <p:par>
                          <p:cTn id="70" fill="hold">
                            <p:stCondLst>
                              <p:cond delay="8000"/>
                            </p:stCondLst>
                            <p:childTnLst>
                              <p:par>
                                <p:cTn id="71" presetID="53" presetClass="entr" presetSubtype="16" fill="hold" nodeType="afterEffect">
                                  <p:stCondLst>
                                    <p:cond delay="0"/>
                                  </p:stCondLst>
                                  <p:childTnLst>
                                    <p:set>
                                      <p:cBhvr>
                                        <p:cTn id="72" dur="1" fill="hold">
                                          <p:stCondLst>
                                            <p:cond delay="0"/>
                                          </p:stCondLst>
                                        </p:cTn>
                                        <p:tgtEl>
                                          <p:spTgt spid="5"/>
                                        </p:tgtEl>
                                        <p:attrNameLst>
                                          <p:attrName>style.visibility</p:attrName>
                                        </p:attrNameLst>
                                      </p:cBhvr>
                                      <p:to>
                                        <p:strVal val="visible"/>
                                      </p:to>
                                    </p:set>
                                    <p:anim calcmode="lin" valueType="num">
                                      <p:cBhvr>
                                        <p:cTn id="73" dur="500" fill="hold"/>
                                        <p:tgtEl>
                                          <p:spTgt spid="5"/>
                                        </p:tgtEl>
                                        <p:attrNameLst>
                                          <p:attrName>ppt_w</p:attrName>
                                        </p:attrNameLst>
                                      </p:cBhvr>
                                      <p:tavLst>
                                        <p:tav tm="0">
                                          <p:val>
                                            <p:fltVal val="0"/>
                                          </p:val>
                                        </p:tav>
                                        <p:tav tm="100000">
                                          <p:val>
                                            <p:strVal val="#ppt_w"/>
                                          </p:val>
                                        </p:tav>
                                      </p:tavLst>
                                    </p:anim>
                                    <p:anim calcmode="lin" valueType="num">
                                      <p:cBhvr>
                                        <p:cTn id="74" dur="500" fill="hold"/>
                                        <p:tgtEl>
                                          <p:spTgt spid="5"/>
                                        </p:tgtEl>
                                        <p:attrNameLst>
                                          <p:attrName>ppt_h</p:attrName>
                                        </p:attrNameLst>
                                      </p:cBhvr>
                                      <p:tavLst>
                                        <p:tav tm="0">
                                          <p:val>
                                            <p:fltVal val="0"/>
                                          </p:val>
                                        </p:tav>
                                        <p:tav tm="100000">
                                          <p:val>
                                            <p:strVal val="#ppt_h"/>
                                          </p:val>
                                        </p:tav>
                                      </p:tavLst>
                                    </p:anim>
                                    <p:animEffect transition="in" filter="fade">
                                      <p:cBhvr>
                                        <p:cTn id="75" dur="500"/>
                                        <p:tgtEl>
                                          <p:spTgt spid="5"/>
                                        </p:tgtEl>
                                      </p:cBhvr>
                                    </p:animEffect>
                                  </p:childTnLst>
                                </p:cTn>
                              </p:par>
                            </p:childTnLst>
                          </p:cTn>
                        </p:par>
                        <p:par>
                          <p:cTn id="76" fill="hold">
                            <p:stCondLst>
                              <p:cond delay="8500"/>
                            </p:stCondLst>
                            <p:childTnLst>
                              <p:par>
                                <p:cTn id="77" presetID="22" presetClass="entr" presetSubtype="8" fill="hold" nodeType="afterEffect">
                                  <p:stCondLst>
                                    <p:cond delay="0"/>
                                  </p:stCondLst>
                                  <p:childTnLst>
                                    <p:set>
                                      <p:cBhvr>
                                        <p:cTn id="78" dur="1" fill="hold">
                                          <p:stCondLst>
                                            <p:cond delay="0"/>
                                          </p:stCondLst>
                                        </p:cTn>
                                        <p:tgtEl>
                                          <p:spTgt spid="44">
                                            <p:txEl>
                                              <p:pRg st="0" end="0"/>
                                            </p:txEl>
                                          </p:spTgt>
                                        </p:tgtEl>
                                        <p:attrNameLst>
                                          <p:attrName>style.visibility</p:attrName>
                                        </p:attrNameLst>
                                      </p:cBhvr>
                                      <p:to>
                                        <p:strVal val="visible"/>
                                      </p:to>
                                    </p:set>
                                    <p:animEffect transition="in" filter="wipe(left)">
                                      <p:cBhvr>
                                        <p:cTn id="79" dur="500"/>
                                        <p:tgtEl>
                                          <p:spTgt spid="44">
                                            <p:txEl>
                                              <p:pRg st="0" end="0"/>
                                            </p:txEl>
                                          </p:spTgt>
                                        </p:tgtEl>
                                      </p:cBhvr>
                                    </p:animEffect>
                                  </p:childTnLst>
                                </p:cTn>
                              </p:par>
                            </p:childTnLst>
                          </p:cTn>
                        </p:par>
                        <p:par>
                          <p:cTn id="80" fill="hold">
                            <p:stCondLst>
                              <p:cond delay="9000"/>
                            </p:stCondLst>
                            <p:childTnLst>
                              <p:par>
                                <p:cTn id="81" presetID="22" presetClass="entr" presetSubtype="8" fill="hold" nodeType="afterEffect">
                                  <p:stCondLst>
                                    <p:cond delay="0"/>
                                  </p:stCondLst>
                                  <p:childTnLst>
                                    <p:set>
                                      <p:cBhvr>
                                        <p:cTn id="82" dur="1" fill="hold">
                                          <p:stCondLst>
                                            <p:cond delay="0"/>
                                          </p:stCondLst>
                                        </p:cTn>
                                        <p:tgtEl>
                                          <p:spTgt spid="44">
                                            <p:txEl>
                                              <p:pRg st="2" end="2"/>
                                            </p:txEl>
                                          </p:spTgt>
                                        </p:tgtEl>
                                        <p:attrNameLst>
                                          <p:attrName>style.visibility</p:attrName>
                                        </p:attrNameLst>
                                      </p:cBhvr>
                                      <p:to>
                                        <p:strVal val="visible"/>
                                      </p:to>
                                    </p:set>
                                    <p:animEffect transition="in" filter="wipe(left)">
                                      <p:cBhvr>
                                        <p:cTn id="83" dur="500"/>
                                        <p:tgtEl>
                                          <p:spTgt spid="4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18" grpId="0" build="p"/>
      <p:bldP spid="39" grpId="0" build="p"/>
      <p:bldP spid="45" grpId="0" animBg="1"/>
      <p:bldP spid="46" grpId="0" animBg="1"/>
      <p:bldP spid="47" grpId="0" animBg="1"/>
      <p:bldP spid="4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5"/>
          <p:cNvGrpSpPr/>
          <p:nvPr/>
        </p:nvGrpSpPr>
        <p:grpSpPr>
          <a:xfrm>
            <a:off x="3195381" y="1886029"/>
            <a:ext cx="2383132" cy="2163035"/>
            <a:chOff x="859362" y="1276350"/>
            <a:chExt cx="3179238" cy="2884724"/>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l="22134" t="10550" r="21733" b="13050"/>
            <a:stretch/>
          </p:blipFill>
          <p:spPr>
            <a:xfrm>
              <a:off x="859362" y="1276350"/>
              <a:ext cx="3179238" cy="2884724"/>
            </a:xfrm>
            <a:prstGeom prst="rect">
              <a:avLst/>
            </a:prstGeom>
          </p:spPr>
        </p:pic>
        <p:sp>
          <p:nvSpPr>
            <p:cNvPr id="18" name="Rectangle 17"/>
            <p:cNvSpPr/>
            <p:nvPr/>
          </p:nvSpPr>
          <p:spPr>
            <a:xfrm>
              <a:off x="1063624" y="1597642"/>
              <a:ext cx="2743407" cy="1712197"/>
            </a:xfrm>
            <a:prstGeom prst="rect">
              <a:avLst/>
            </a:prstGeom>
            <a:blipFill>
              <a:blip r:embed="rId3"/>
              <a:stretch>
                <a:fillRect l="-43863" t="-50755" r="-56461" b="-24183"/>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1" name="Text Placeholder 11"/>
          <p:cNvSpPr>
            <a:spLocks noGrp="1"/>
          </p:cNvSpPr>
          <p:nvPr>
            <p:ph type="body" sz="quarter" idx="4294967295"/>
          </p:nvPr>
        </p:nvSpPr>
        <p:spPr>
          <a:xfrm>
            <a:off x="0" y="2062163"/>
            <a:ext cx="2325688" cy="352425"/>
          </a:xfrm>
        </p:spPr>
        <p:txBody>
          <a:bodyPr/>
          <a:lstStyle/>
          <a:p>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a:p>
            <a:endParaRPr lang="en-AU" sz="1200" dirty="0"/>
          </a:p>
        </p:txBody>
      </p:sp>
      <p:sp>
        <p:nvSpPr>
          <p:cNvPr id="22" name="Text Placeholder 12"/>
          <p:cNvSpPr>
            <a:spLocks noGrp="1"/>
          </p:cNvSpPr>
          <p:nvPr>
            <p:ph type="body" sz="quarter" idx="4294967295"/>
          </p:nvPr>
        </p:nvSpPr>
        <p:spPr>
          <a:xfrm>
            <a:off x="0" y="2427288"/>
            <a:ext cx="2325688" cy="1660525"/>
          </a:xfrm>
        </p:spPr>
        <p:txBody>
          <a:bodyPr>
            <a:normAutofit/>
          </a:bodyPr>
          <a:lstStyle/>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请在此粘贴或者输入你的文字内容请在此粘贴或者输入你的文字内容请在此粘贴或者输入你的文字内容请在此粘贴或者输入你的文字内容</a:t>
            </a:r>
            <a:endParaRPr lang="en-AU" altLang="zh-CN" sz="900" dirty="0">
              <a:solidFill>
                <a:schemeClr val="tx1">
                  <a:lumMod val="50000"/>
                  <a:lumOff val="50000"/>
                </a:schemeClr>
              </a:solidFill>
            </a:endParaRPr>
          </a:p>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900" dirty="0">
              <a:solidFill>
                <a:schemeClr val="tx1">
                  <a:lumMod val="50000"/>
                  <a:lumOff val="50000"/>
                </a:schemeClr>
              </a:solidFill>
            </a:endParaRPr>
          </a:p>
          <a:p>
            <a:endParaRPr lang="en-AU" altLang="zh-CN" sz="900" dirty="0">
              <a:solidFill>
                <a:schemeClr val="tx1">
                  <a:lumMod val="50000"/>
                  <a:lumOff val="50000"/>
                </a:schemeClr>
              </a:solidFill>
            </a:endParaRPr>
          </a:p>
        </p:txBody>
      </p:sp>
      <p:sp>
        <p:nvSpPr>
          <p:cNvPr id="46" name="Text Placeholder 12"/>
          <p:cNvSpPr>
            <a:spLocks noGrp="1"/>
          </p:cNvSpPr>
          <p:nvPr>
            <p:ph type="body" sz="quarter" idx="4294967295"/>
          </p:nvPr>
        </p:nvSpPr>
        <p:spPr>
          <a:xfrm>
            <a:off x="7518400" y="1312863"/>
            <a:ext cx="1625600" cy="993775"/>
          </a:xfrm>
        </p:spPr>
        <p:txBody>
          <a:bodyPr>
            <a:normAutofit/>
          </a:bodyPr>
          <a:lstStyle/>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sp>
        <p:nvSpPr>
          <p:cNvPr id="47" name="Text Placeholder 12"/>
          <p:cNvSpPr>
            <a:spLocks noGrp="1"/>
          </p:cNvSpPr>
          <p:nvPr>
            <p:ph type="body" sz="quarter" idx="4294967295"/>
          </p:nvPr>
        </p:nvSpPr>
        <p:spPr>
          <a:xfrm>
            <a:off x="7518400" y="2589213"/>
            <a:ext cx="1625600" cy="995362"/>
          </a:xfrm>
        </p:spPr>
        <p:txBody>
          <a:bodyPr>
            <a:normAutofit/>
          </a:bodyPr>
          <a:lstStyle/>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sp>
        <p:nvSpPr>
          <p:cNvPr id="48" name="Text Placeholder 12"/>
          <p:cNvSpPr>
            <a:spLocks noGrp="1"/>
          </p:cNvSpPr>
          <p:nvPr>
            <p:ph type="body" sz="quarter" idx="4294967295"/>
          </p:nvPr>
        </p:nvSpPr>
        <p:spPr>
          <a:xfrm>
            <a:off x="7516813" y="3798888"/>
            <a:ext cx="1627187" cy="993775"/>
          </a:xfrm>
        </p:spPr>
        <p:txBody>
          <a:bodyPr>
            <a:normAutofit/>
          </a:bodyPr>
          <a:lstStyle/>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grpSp>
        <p:nvGrpSpPr>
          <p:cNvPr id="5" name="Group 23"/>
          <p:cNvGrpSpPr/>
          <p:nvPr/>
        </p:nvGrpSpPr>
        <p:grpSpPr>
          <a:xfrm>
            <a:off x="6654873" y="1348256"/>
            <a:ext cx="347162" cy="347269"/>
            <a:chOff x="8876381" y="3510900"/>
            <a:chExt cx="720966" cy="720966"/>
          </a:xfrm>
        </p:grpSpPr>
        <p:sp>
          <p:nvSpPr>
            <p:cNvPr id="25" name="Rounded Rectangle 24"/>
            <p:cNvSpPr/>
            <p:nvPr/>
          </p:nvSpPr>
          <p:spPr>
            <a:xfrm>
              <a:off x="8876381" y="3510900"/>
              <a:ext cx="720966" cy="72096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8"/>
            <p:cNvSpPr>
              <a:spLocks/>
            </p:cNvSpPr>
            <p:nvPr/>
          </p:nvSpPr>
          <p:spPr bwMode="auto">
            <a:xfrm>
              <a:off x="9051319" y="3725622"/>
              <a:ext cx="343986" cy="333710"/>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solidFill>
              <a:schemeClr val="bg1"/>
            </a:solidFill>
            <a:ln>
              <a:noFill/>
            </a:ln>
            <a:extLst/>
          </p:spPr>
          <p:txBody>
            <a:bodyPr lIns="0" tIns="0" rIns="0" bIns="0"/>
            <a:lstStyle/>
            <a:p>
              <a:endParaRPr lang="en-US"/>
            </a:p>
          </p:txBody>
        </p:sp>
        <p:sp>
          <p:nvSpPr>
            <p:cNvPr id="27" name="Freeform 30"/>
            <p:cNvSpPr>
              <a:spLocks/>
            </p:cNvSpPr>
            <p:nvPr/>
          </p:nvSpPr>
          <p:spPr bwMode="auto">
            <a:xfrm>
              <a:off x="9297525" y="3686933"/>
              <a:ext cx="137875" cy="133654"/>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solidFill>
              <a:schemeClr val="bg1"/>
            </a:solidFill>
            <a:ln>
              <a:noFill/>
            </a:ln>
            <a:extLst/>
          </p:spPr>
          <p:txBody>
            <a:bodyPr lIns="0" tIns="0" rIns="0" bIns="0"/>
            <a:lstStyle/>
            <a:p>
              <a:endParaRPr lang="en-US"/>
            </a:p>
          </p:txBody>
        </p:sp>
      </p:grpSp>
      <p:grpSp>
        <p:nvGrpSpPr>
          <p:cNvPr id="6" name="Group 27"/>
          <p:cNvGrpSpPr/>
          <p:nvPr/>
        </p:nvGrpSpPr>
        <p:grpSpPr>
          <a:xfrm>
            <a:off x="6654873" y="2615274"/>
            <a:ext cx="347162" cy="347269"/>
            <a:chOff x="8876381" y="3510900"/>
            <a:chExt cx="720966" cy="720966"/>
          </a:xfrm>
        </p:grpSpPr>
        <p:sp>
          <p:nvSpPr>
            <p:cNvPr id="29" name="Rounded Rectangle 28"/>
            <p:cNvSpPr/>
            <p:nvPr/>
          </p:nvSpPr>
          <p:spPr>
            <a:xfrm>
              <a:off x="8876381" y="3510900"/>
              <a:ext cx="720966" cy="72096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8"/>
            <p:cNvSpPr>
              <a:spLocks/>
            </p:cNvSpPr>
            <p:nvPr/>
          </p:nvSpPr>
          <p:spPr bwMode="auto">
            <a:xfrm>
              <a:off x="9051319" y="3725622"/>
              <a:ext cx="343986" cy="333710"/>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solidFill>
              <a:schemeClr val="bg1"/>
            </a:solidFill>
            <a:ln>
              <a:noFill/>
            </a:ln>
            <a:extLst/>
          </p:spPr>
          <p:txBody>
            <a:bodyPr lIns="0" tIns="0" rIns="0" bIns="0"/>
            <a:lstStyle/>
            <a:p>
              <a:endParaRPr lang="en-US"/>
            </a:p>
          </p:txBody>
        </p:sp>
        <p:sp>
          <p:nvSpPr>
            <p:cNvPr id="31" name="Freeform 30"/>
            <p:cNvSpPr>
              <a:spLocks/>
            </p:cNvSpPr>
            <p:nvPr/>
          </p:nvSpPr>
          <p:spPr bwMode="auto">
            <a:xfrm>
              <a:off x="9297525" y="3686933"/>
              <a:ext cx="137875" cy="133654"/>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solidFill>
              <a:schemeClr val="bg1"/>
            </a:solidFill>
            <a:ln>
              <a:noFill/>
            </a:ln>
            <a:extLst/>
          </p:spPr>
          <p:txBody>
            <a:bodyPr lIns="0" tIns="0" rIns="0" bIns="0"/>
            <a:lstStyle/>
            <a:p>
              <a:endParaRPr lang="en-US"/>
            </a:p>
          </p:txBody>
        </p:sp>
      </p:grpSp>
      <p:grpSp>
        <p:nvGrpSpPr>
          <p:cNvPr id="7" name="Group 31"/>
          <p:cNvGrpSpPr/>
          <p:nvPr/>
        </p:nvGrpSpPr>
        <p:grpSpPr>
          <a:xfrm>
            <a:off x="6641346" y="3821709"/>
            <a:ext cx="347162" cy="347269"/>
            <a:chOff x="8876381" y="3510900"/>
            <a:chExt cx="720966" cy="720966"/>
          </a:xfrm>
        </p:grpSpPr>
        <p:sp>
          <p:nvSpPr>
            <p:cNvPr id="33" name="Rounded Rectangle 32"/>
            <p:cNvSpPr/>
            <p:nvPr/>
          </p:nvSpPr>
          <p:spPr>
            <a:xfrm>
              <a:off x="8876381" y="3510900"/>
              <a:ext cx="720966" cy="72096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28"/>
            <p:cNvSpPr>
              <a:spLocks/>
            </p:cNvSpPr>
            <p:nvPr/>
          </p:nvSpPr>
          <p:spPr bwMode="auto">
            <a:xfrm>
              <a:off x="9051319" y="3725622"/>
              <a:ext cx="343986" cy="333710"/>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solidFill>
              <a:schemeClr val="bg1"/>
            </a:solidFill>
            <a:ln>
              <a:noFill/>
            </a:ln>
            <a:extLst/>
          </p:spPr>
          <p:txBody>
            <a:bodyPr lIns="0" tIns="0" rIns="0" bIns="0"/>
            <a:lstStyle/>
            <a:p>
              <a:endParaRPr lang="en-US"/>
            </a:p>
          </p:txBody>
        </p:sp>
        <p:sp>
          <p:nvSpPr>
            <p:cNvPr id="35" name="Freeform 34"/>
            <p:cNvSpPr>
              <a:spLocks/>
            </p:cNvSpPr>
            <p:nvPr/>
          </p:nvSpPr>
          <p:spPr bwMode="auto">
            <a:xfrm>
              <a:off x="9297525" y="3686933"/>
              <a:ext cx="137875" cy="133654"/>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solidFill>
              <a:schemeClr val="bg1"/>
            </a:solidFill>
            <a:ln>
              <a:noFill/>
            </a:ln>
            <a:extLst/>
          </p:spPr>
          <p:txBody>
            <a:bodyPr lIns="0" tIns="0" rIns="0" bIns="0"/>
            <a:lstStyle/>
            <a:p>
              <a:endParaRPr lang="en-US"/>
            </a:p>
          </p:txBody>
        </p:sp>
      </p:grpSp>
      <p:grpSp>
        <p:nvGrpSpPr>
          <p:cNvPr id="8" name="Group 35"/>
          <p:cNvGrpSpPr/>
          <p:nvPr/>
        </p:nvGrpSpPr>
        <p:grpSpPr>
          <a:xfrm>
            <a:off x="5514802" y="1521891"/>
            <a:ext cx="1126545" cy="2474503"/>
            <a:chOff x="4191000" y="1860815"/>
            <a:chExt cx="1126545" cy="2473739"/>
          </a:xfrm>
        </p:grpSpPr>
        <p:cxnSp>
          <p:nvCxnSpPr>
            <p:cNvPr id="37" name="Elbow Connector 36"/>
            <p:cNvCxnSpPr/>
            <p:nvPr/>
          </p:nvCxnSpPr>
          <p:spPr>
            <a:xfrm flipV="1">
              <a:off x="4191000" y="1860815"/>
              <a:ext cx="1126545" cy="1244335"/>
            </a:xfrm>
            <a:prstGeom prst="bentConnector3">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 name="Elbow Connector 37"/>
            <p:cNvCxnSpPr/>
            <p:nvPr/>
          </p:nvCxnSpPr>
          <p:spPr>
            <a:xfrm>
              <a:off x="4191000" y="3105150"/>
              <a:ext cx="1126544" cy="1229404"/>
            </a:xfrm>
            <a:prstGeom prst="bentConnector3">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191000" y="3105150"/>
              <a:ext cx="1126545" cy="24"/>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9" name="Group 39"/>
          <p:cNvGrpSpPr/>
          <p:nvPr/>
        </p:nvGrpSpPr>
        <p:grpSpPr>
          <a:xfrm>
            <a:off x="5135229" y="2410023"/>
            <a:ext cx="712985" cy="717681"/>
            <a:chOff x="1524000" y="1777501"/>
            <a:chExt cx="712985" cy="717460"/>
          </a:xfrm>
        </p:grpSpPr>
        <p:sp>
          <p:nvSpPr>
            <p:cNvPr id="41" name="Oval 40"/>
            <p:cNvSpPr/>
            <p:nvPr/>
          </p:nvSpPr>
          <p:spPr>
            <a:xfrm>
              <a:off x="1524000" y="1777501"/>
              <a:ext cx="712985" cy="717460"/>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8800" dirty="0">
                <a:solidFill>
                  <a:schemeClr val="bg1"/>
                </a:solidFill>
              </a:endParaRPr>
            </a:p>
          </p:txBody>
        </p:sp>
        <p:grpSp>
          <p:nvGrpSpPr>
            <p:cNvPr id="10" name="Group 41"/>
            <p:cNvGrpSpPr/>
            <p:nvPr/>
          </p:nvGrpSpPr>
          <p:grpSpPr>
            <a:xfrm>
              <a:off x="1658190" y="1956445"/>
              <a:ext cx="444604" cy="359572"/>
              <a:chOff x="312738" y="3205163"/>
              <a:chExt cx="290513" cy="234950"/>
            </a:xfrm>
            <a:solidFill>
              <a:schemeClr val="bg1"/>
            </a:solidFill>
          </p:grpSpPr>
          <p:sp>
            <p:nvSpPr>
              <p:cNvPr id="43" name="Freeform 5"/>
              <p:cNvSpPr>
                <a:spLocks noEditPoints="1"/>
              </p:cNvSpPr>
              <p:nvPr/>
            </p:nvSpPr>
            <p:spPr bwMode="auto">
              <a:xfrm>
                <a:off x="312738" y="3205163"/>
                <a:ext cx="290513" cy="234950"/>
              </a:xfrm>
              <a:custGeom>
                <a:avLst/>
                <a:gdLst>
                  <a:gd name="T0" fmla="*/ 78 w 153"/>
                  <a:gd name="T1" fmla="*/ 0 h 124"/>
                  <a:gd name="T2" fmla="*/ 0 w 153"/>
                  <a:gd name="T3" fmla="*/ 68 h 124"/>
                  <a:gd name="T4" fmla="*/ 15 w 153"/>
                  <a:gd name="T5" fmla="*/ 68 h 124"/>
                  <a:gd name="T6" fmla="*/ 21 w 153"/>
                  <a:gd name="T7" fmla="*/ 63 h 124"/>
                  <a:gd name="T8" fmla="*/ 21 w 153"/>
                  <a:gd name="T9" fmla="*/ 120 h 124"/>
                  <a:gd name="T10" fmla="*/ 24 w 153"/>
                  <a:gd name="T11" fmla="*/ 124 h 124"/>
                  <a:gd name="T12" fmla="*/ 62 w 153"/>
                  <a:gd name="T13" fmla="*/ 124 h 124"/>
                  <a:gd name="T14" fmla="*/ 62 w 153"/>
                  <a:gd name="T15" fmla="*/ 92 h 124"/>
                  <a:gd name="T16" fmla="*/ 67 w 153"/>
                  <a:gd name="T17" fmla="*/ 87 h 124"/>
                  <a:gd name="T18" fmla="*/ 83 w 153"/>
                  <a:gd name="T19" fmla="*/ 87 h 124"/>
                  <a:gd name="T20" fmla="*/ 89 w 153"/>
                  <a:gd name="T21" fmla="*/ 92 h 124"/>
                  <a:gd name="T22" fmla="*/ 88 w 153"/>
                  <a:gd name="T23" fmla="*/ 124 h 124"/>
                  <a:gd name="T24" fmla="*/ 126 w 153"/>
                  <a:gd name="T25" fmla="*/ 124 h 124"/>
                  <a:gd name="T26" fmla="*/ 130 w 153"/>
                  <a:gd name="T27" fmla="*/ 119 h 124"/>
                  <a:gd name="T28" fmla="*/ 130 w 153"/>
                  <a:gd name="T29" fmla="*/ 62 h 124"/>
                  <a:gd name="T30" fmla="*/ 136 w 153"/>
                  <a:gd name="T31" fmla="*/ 68 h 124"/>
                  <a:gd name="T32" fmla="*/ 153 w 153"/>
                  <a:gd name="T33" fmla="*/ 68 h 124"/>
                  <a:gd name="T34" fmla="*/ 78 w 153"/>
                  <a:gd name="T35" fmla="*/ 0 h 124"/>
                  <a:gd name="T36" fmla="*/ 76 w 153"/>
                  <a:gd name="T37" fmla="*/ 75 h 124"/>
                  <a:gd name="T38" fmla="*/ 59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3"/>
                      <a:pt x="21" y="63"/>
                      <a:pt x="21" y="63"/>
                    </a:cubicBezTo>
                    <a:cubicBezTo>
                      <a:pt x="21" y="120"/>
                      <a:pt x="21" y="120"/>
                      <a:pt x="21" y="120"/>
                    </a:cubicBezTo>
                    <a:cubicBezTo>
                      <a:pt x="21" y="120"/>
                      <a:pt x="20" y="124"/>
                      <a:pt x="24" y="124"/>
                    </a:cubicBezTo>
                    <a:cubicBezTo>
                      <a:pt x="28" y="124"/>
                      <a:pt x="62" y="124"/>
                      <a:pt x="62" y="124"/>
                    </a:cubicBezTo>
                    <a:cubicBezTo>
                      <a:pt x="62" y="92"/>
                      <a:pt x="62" y="92"/>
                      <a:pt x="62" y="92"/>
                    </a:cubicBezTo>
                    <a:cubicBezTo>
                      <a:pt x="62" y="92"/>
                      <a:pt x="62" y="87"/>
                      <a:pt x="67" y="87"/>
                    </a:cubicBezTo>
                    <a:cubicBezTo>
                      <a:pt x="83" y="87"/>
                      <a:pt x="83" y="87"/>
                      <a:pt x="83" y="87"/>
                    </a:cubicBezTo>
                    <a:cubicBezTo>
                      <a:pt x="89" y="87"/>
                      <a:pt x="89" y="92"/>
                      <a:pt x="89" y="92"/>
                    </a:cubicBezTo>
                    <a:cubicBezTo>
                      <a:pt x="88" y="124"/>
                      <a:pt x="88" y="124"/>
                      <a:pt x="88" y="124"/>
                    </a:cubicBezTo>
                    <a:cubicBezTo>
                      <a:pt x="88" y="124"/>
                      <a:pt x="121" y="124"/>
                      <a:pt x="126" y="124"/>
                    </a:cubicBezTo>
                    <a:cubicBezTo>
                      <a:pt x="130" y="124"/>
                      <a:pt x="130" y="119"/>
                      <a:pt x="130" y="119"/>
                    </a:cubicBezTo>
                    <a:cubicBezTo>
                      <a:pt x="130" y="62"/>
                      <a:pt x="130" y="62"/>
                      <a:pt x="130" y="62"/>
                    </a:cubicBezTo>
                    <a:cubicBezTo>
                      <a:pt x="136" y="68"/>
                      <a:pt x="136" y="68"/>
                      <a:pt x="136" y="68"/>
                    </a:cubicBezTo>
                    <a:cubicBezTo>
                      <a:pt x="148" y="76"/>
                      <a:pt x="153" y="68"/>
                      <a:pt x="153" y="68"/>
                    </a:cubicBezTo>
                    <a:lnTo>
                      <a:pt x="78" y="0"/>
                    </a:lnTo>
                    <a:close/>
                    <a:moveTo>
                      <a:pt x="76" y="75"/>
                    </a:moveTo>
                    <a:cubicBezTo>
                      <a:pt x="67" y="75"/>
                      <a:pt x="59" y="68"/>
                      <a:pt x="59" y="59"/>
                    </a:cubicBezTo>
                    <a:cubicBezTo>
                      <a:pt x="59"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44" name="Freeform 6"/>
              <p:cNvSpPr>
                <a:spLocks/>
              </p:cNvSpPr>
              <p:nvPr/>
            </p:nvSpPr>
            <p:spPr bwMode="auto">
              <a:xfrm>
                <a:off x="541338" y="3233738"/>
                <a:ext cx="28575" cy="58738"/>
              </a:xfrm>
              <a:custGeom>
                <a:avLst/>
                <a:gdLst>
                  <a:gd name="T0" fmla="*/ 18 w 18"/>
                  <a:gd name="T1" fmla="*/ 37 h 37"/>
                  <a:gd name="T2" fmla="*/ 18 w 18"/>
                  <a:gd name="T3" fmla="*/ 0 h 37"/>
                  <a:gd name="T4" fmla="*/ 0 w 18"/>
                  <a:gd name="T5" fmla="*/ 0 h 37"/>
                  <a:gd name="T6" fmla="*/ 0 w 18"/>
                  <a:gd name="T7" fmla="*/ 21 h 37"/>
                  <a:gd name="T8" fmla="*/ 18 w 18"/>
                  <a:gd name="T9" fmla="*/ 37 h 37"/>
                </a:gdLst>
                <a:ahLst/>
                <a:cxnLst>
                  <a:cxn ang="0">
                    <a:pos x="T0" y="T1"/>
                  </a:cxn>
                  <a:cxn ang="0">
                    <a:pos x="T2" y="T3"/>
                  </a:cxn>
                  <a:cxn ang="0">
                    <a:pos x="T4" y="T5"/>
                  </a:cxn>
                  <a:cxn ang="0">
                    <a:pos x="T6" y="T7"/>
                  </a:cxn>
                  <a:cxn ang="0">
                    <a:pos x="T8" y="T9"/>
                  </a:cxn>
                </a:cxnLst>
                <a:rect l="0" t="0" r="r" b="b"/>
                <a:pathLst>
                  <a:path w="18" h="37">
                    <a:moveTo>
                      <a:pt x="18" y="37"/>
                    </a:moveTo>
                    <a:lnTo>
                      <a:pt x="18" y="0"/>
                    </a:lnTo>
                    <a:lnTo>
                      <a:pt x="0" y="0"/>
                    </a:lnTo>
                    <a:lnTo>
                      <a:pt x="0" y="21"/>
                    </a:lnTo>
                    <a:lnTo>
                      <a:pt x="18"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sp>
            <p:nvSpPr>
              <p:cNvPr id="45" name="Oval 7"/>
              <p:cNvSpPr>
                <a:spLocks noChangeArrowheads="1"/>
              </p:cNvSpPr>
              <p:nvPr/>
            </p:nvSpPr>
            <p:spPr bwMode="auto">
              <a:xfrm>
                <a:off x="439738" y="3300413"/>
                <a:ext cx="33338" cy="317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p>
            </p:txBody>
          </p:sp>
        </p:grpSp>
      </p:grpSp>
    </p:spTree>
    <p:extLst>
      <p:ext uri="{BB962C8B-B14F-4D97-AF65-F5344CB8AC3E}">
        <p14:creationId xmlns:p14="http://schemas.microsoft.com/office/powerpoint/2010/main" val="20510108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21">
                                            <p:txEl>
                                              <p:pRg st="0" end="0"/>
                                            </p:txEl>
                                          </p:spTgt>
                                        </p:tgtEl>
                                        <p:attrNameLst>
                                          <p:attrName>style.visibility</p:attrName>
                                        </p:attrNameLst>
                                      </p:cBhvr>
                                      <p:to>
                                        <p:strVal val="visible"/>
                                      </p:to>
                                    </p:set>
                                    <p:animEffect transition="in" filter="wipe(down)">
                                      <p:cBhvr>
                                        <p:cTn id="13" dur="500"/>
                                        <p:tgtEl>
                                          <p:spTgt spid="21">
                                            <p:txEl>
                                              <p:pRg st="0" end="0"/>
                                            </p:txEl>
                                          </p:spTgt>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2">
                                            <p:txEl>
                                              <p:pRg st="0" end="0"/>
                                            </p:txEl>
                                          </p:spTgt>
                                        </p:tgtEl>
                                        <p:attrNameLst>
                                          <p:attrName>style.visibility</p:attrName>
                                        </p:attrNameLst>
                                      </p:cBhvr>
                                      <p:to>
                                        <p:strVal val="visible"/>
                                      </p:to>
                                    </p:set>
                                    <p:animEffect transition="in" filter="wipe(left)">
                                      <p:cBhvr>
                                        <p:cTn id="17" dur="500"/>
                                        <p:tgtEl>
                                          <p:spTgt spid="2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
                                            <p:txEl>
                                              <p:pRg st="1" end="1"/>
                                            </p:txEl>
                                          </p:spTgt>
                                        </p:tgtEl>
                                        <p:attrNameLst>
                                          <p:attrName>style.visibility</p:attrName>
                                        </p:attrNameLst>
                                      </p:cBhvr>
                                      <p:to>
                                        <p:strVal val="visible"/>
                                      </p:to>
                                    </p:set>
                                    <p:animEffect transition="in" filter="wipe(left)">
                                      <p:cBhvr>
                                        <p:cTn id="22" dur="500"/>
                                        <p:tgtEl>
                                          <p:spTgt spid="22">
                                            <p:txEl>
                                              <p:pRg st="1" end="1"/>
                                            </p:txEl>
                                          </p:spTgt>
                                        </p:tgtEl>
                                      </p:cBhvr>
                                    </p:animEffect>
                                  </p:childTnLst>
                                </p:cTn>
                              </p:par>
                            </p:childTnLst>
                          </p:cTn>
                        </p:par>
                        <p:par>
                          <p:cTn id="23" fill="hold">
                            <p:stCondLst>
                              <p:cond delay="500"/>
                            </p:stCondLst>
                            <p:childTnLst>
                              <p:par>
                                <p:cTn id="24" presetID="2" presetClass="entr" presetSubtype="4"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250" fill="hold"/>
                                        <p:tgtEl>
                                          <p:spTgt spid="9"/>
                                        </p:tgtEl>
                                        <p:attrNameLst>
                                          <p:attrName>ppt_x</p:attrName>
                                        </p:attrNameLst>
                                      </p:cBhvr>
                                      <p:tavLst>
                                        <p:tav tm="0">
                                          <p:val>
                                            <p:strVal val="#ppt_x"/>
                                          </p:val>
                                        </p:tav>
                                        <p:tav tm="100000">
                                          <p:val>
                                            <p:strVal val="#ppt_x"/>
                                          </p:val>
                                        </p:tav>
                                      </p:tavLst>
                                    </p:anim>
                                    <p:anim calcmode="lin" valueType="num">
                                      <p:cBhvr additive="base">
                                        <p:cTn id="27" dur="250" fill="hold"/>
                                        <p:tgtEl>
                                          <p:spTgt spid="9"/>
                                        </p:tgtEl>
                                        <p:attrNameLst>
                                          <p:attrName>ppt_y</p:attrName>
                                        </p:attrNameLst>
                                      </p:cBhvr>
                                      <p:tavLst>
                                        <p:tav tm="0">
                                          <p:val>
                                            <p:strVal val="1+#ppt_h/2"/>
                                          </p:val>
                                        </p:tav>
                                        <p:tav tm="100000">
                                          <p:val>
                                            <p:strVal val="#ppt_y"/>
                                          </p:val>
                                        </p:tav>
                                      </p:tavLst>
                                    </p:anim>
                                  </p:childTnLst>
                                </p:cTn>
                              </p:par>
                            </p:childTnLst>
                          </p:cTn>
                        </p:par>
                        <p:par>
                          <p:cTn id="28" fill="hold">
                            <p:stCondLst>
                              <p:cond delay="750"/>
                            </p:stCondLst>
                            <p:childTnLst>
                              <p:par>
                                <p:cTn id="29" presetID="53" presetClass="entr" presetSubtype="1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1250"/>
                            </p:stCondLst>
                            <p:childTnLst>
                              <p:par>
                                <p:cTn id="35" presetID="10"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par>
                          <p:cTn id="38" fill="hold">
                            <p:stCondLst>
                              <p:cond delay="1750"/>
                            </p:stCondLst>
                            <p:childTnLst>
                              <p:par>
                                <p:cTn id="39" presetID="22" presetClass="entr" presetSubtype="8" fill="hold" grpId="0" nodeType="afterEffect">
                                  <p:stCondLst>
                                    <p:cond delay="0"/>
                                  </p:stCondLst>
                                  <p:childTnLst>
                                    <p:set>
                                      <p:cBhvr>
                                        <p:cTn id="40" dur="1" fill="hold">
                                          <p:stCondLst>
                                            <p:cond delay="0"/>
                                          </p:stCondLst>
                                        </p:cTn>
                                        <p:tgtEl>
                                          <p:spTgt spid="46">
                                            <p:txEl>
                                              <p:pRg st="0" end="0"/>
                                            </p:txEl>
                                          </p:spTgt>
                                        </p:tgtEl>
                                        <p:attrNameLst>
                                          <p:attrName>style.visibility</p:attrName>
                                        </p:attrNameLst>
                                      </p:cBhvr>
                                      <p:to>
                                        <p:strVal val="visible"/>
                                      </p:to>
                                    </p:set>
                                    <p:animEffect transition="in" filter="wipe(left)">
                                      <p:cBhvr>
                                        <p:cTn id="41" dur="500"/>
                                        <p:tgtEl>
                                          <p:spTgt spid="46">
                                            <p:txEl>
                                              <p:pRg st="0" end="0"/>
                                            </p:txEl>
                                          </p:spTgt>
                                        </p:tgtEl>
                                      </p:cBhvr>
                                    </p:animEffect>
                                  </p:childTnLst>
                                </p:cTn>
                              </p:par>
                            </p:childTnLst>
                          </p:cTn>
                        </p:par>
                        <p:par>
                          <p:cTn id="42" fill="hold">
                            <p:stCondLst>
                              <p:cond delay="2250"/>
                            </p:stCondLst>
                            <p:childTnLst>
                              <p:par>
                                <p:cTn id="43" presetID="10" presetClass="entr" presetSubtype="0"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childTnLst>
                                </p:cTn>
                              </p:par>
                            </p:childTnLst>
                          </p:cTn>
                        </p:par>
                        <p:par>
                          <p:cTn id="46" fill="hold">
                            <p:stCondLst>
                              <p:cond delay="2750"/>
                            </p:stCondLst>
                            <p:childTnLst>
                              <p:par>
                                <p:cTn id="47" presetID="22" presetClass="entr" presetSubtype="8" fill="hold" grpId="0" nodeType="afterEffect">
                                  <p:stCondLst>
                                    <p:cond delay="0"/>
                                  </p:stCondLst>
                                  <p:childTnLst>
                                    <p:set>
                                      <p:cBhvr>
                                        <p:cTn id="48" dur="1" fill="hold">
                                          <p:stCondLst>
                                            <p:cond delay="0"/>
                                          </p:stCondLst>
                                        </p:cTn>
                                        <p:tgtEl>
                                          <p:spTgt spid="47">
                                            <p:txEl>
                                              <p:pRg st="0" end="0"/>
                                            </p:txEl>
                                          </p:spTgt>
                                        </p:tgtEl>
                                        <p:attrNameLst>
                                          <p:attrName>style.visibility</p:attrName>
                                        </p:attrNameLst>
                                      </p:cBhvr>
                                      <p:to>
                                        <p:strVal val="visible"/>
                                      </p:to>
                                    </p:set>
                                    <p:animEffect transition="in" filter="wipe(left)">
                                      <p:cBhvr>
                                        <p:cTn id="49" dur="500"/>
                                        <p:tgtEl>
                                          <p:spTgt spid="47">
                                            <p:txEl>
                                              <p:pRg st="0" end="0"/>
                                            </p:txEl>
                                          </p:spTgt>
                                        </p:tgtEl>
                                      </p:cBhvr>
                                    </p:animEffect>
                                  </p:childTnLst>
                                </p:cTn>
                              </p:par>
                            </p:childTnLst>
                          </p:cTn>
                        </p:par>
                        <p:par>
                          <p:cTn id="50" fill="hold">
                            <p:stCondLst>
                              <p:cond delay="3250"/>
                            </p:stCondLst>
                            <p:childTnLst>
                              <p:par>
                                <p:cTn id="51" presetID="10" presetClass="entr" presetSubtype="0" fill="hold"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500"/>
                                        <p:tgtEl>
                                          <p:spTgt spid="7"/>
                                        </p:tgtEl>
                                      </p:cBhvr>
                                    </p:animEffect>
                                  </p:childTnLst>
                                </p:cTn>
                              </p:par>
                            </p:childTnLst>
                          </p:cTn>
                        </p:par>
                        <p:par>
                          <p:cTn id="54" fill="hold">
                            <p:stCondLst>
                              <p:cond delay="3750"/>
                            </p:stCondLst>
                            <p:childTnLst>
                              <p:par>
                                <p:cTn id="55" presetID="22" presetClass="entr" presetSubtype="8" fill="hold" grpId="0" nodeType="afterEffect">
                                  <p:stCondLst>
                                    <p:cond delay="0"/>
                                  </p:stCondLst>
                                  <p:childTnLst>
                                    <p:set>
                                      <p:cBhvr>
                                        <p:cTn id="56" dur="1" fill="hold">
                                          <p:stCondLst>
                                            <p:cond delay="0"/>
                                          </p:stCondLst>
                                        </p:cTn>
                                        <p:tgtEl>
                                          <p:spTgt spid="48">
                                            <p:txEl>
                                              <p:pRg st="0" end="0"/>
                                            </p:txEl>
                                          </p:spTgt>
                                        </p:tgtEl>
                                        <p:attrNameLst>
                                          <p:attrName>style.visibility</p:attrName>
                                        </p:attrNameLst>
                                      </p:cBhvr>
                                      <p:to>
                                        <p:strVal val="visible"/>
                                      </p:to>
                                    </p:set>
                                    <p:animEffect transition="in" filter="wipe(left)">
                                      <p:cBhvr>
                                        <p:cTn id="57" dur="500"/>
                                        <p:tgtEl>
                                          <p:spTgt spid="4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22" grpId="0" build="p"/>
      <p:bldP spid="46" grpId="0" build="p"/>
      <p:bldP spid="47" grpId="0" build="p"/>
      <p:bldP spid="48"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_color1"/>
          <p:cNvSpPr>
            <a:spLocks/>
          </p:cNvSpPr>
          <p:nvPr/>
        </p:nvSpPr>
        <p:spPr bwMode="gray">
          <a:xfrm>
            <a:off x="2332263" y="3105103"/>
            <a:ext cx="996570" cy="651977"/>
          </a:xfrm>
          <a:custGeom>
            <a:avLst/>
            <a:gdLst/>
            <a:ahLst/>
            <a:cxnLst>
              <a:cxn ang="0">
                <a:pos x="367" y="174"/>
              </a:cxn>
              <a:cxn ang="0">
                <a:pos x="67" y="0"/>
              </a:cxn>
              <a:cxn ang="0">
                <a:pos x="42" y="36"/>
              </a:cxn>
              <a:cxn ang="0">
                <a:pos x="0" y="39"/>
              </a:cxn>
              <a:cxn ang="0">
                <a:pos x="367" y="252"/>
              </a:cxn>
              <a:cxn ang="0">
                <a:pos x="385" y="214"/>
              </a:cxn>
              <a:cxn ang="0">
                <a:pos x="367" y="174"/>
              </a:cxn>
            </a:cxnLst>
            <a:rect l="0" t="0" r="r" b="b"/>
            <a:pathLst>
              <a:path w="385" h="252">
                <a:moveTo>
                  <a:pt x="367" y="174"/>
                </a:moveTo>
                <a:cubicBezTo>
                  <a:pt x="240" y="169"/>
                  <a:pt x="130" y="101"/>
                  <a:pt x="67" y="0"/>
                </a:cubicBezTo>
                <a:cubicBezTo>
                  <a:pt x="42" y="36"/>
                  <a:pt x="42" y="36"/>
                  <a:pt x="42" y="36"/>
                </a:cubicBezTo>
                <a:cubicBezTo>
                  <a:pt x="0" y="39"/>
                  <a:pt x="0" y="39"/>
                  <a:pt x="0" y="39"/>
                </a:cubicBezTo>
                <a:cubicBezTo>
                  <a:pt x="76" y="163"/>
                  <a:pt x="212" y="247"/>
                  <a:pt x="367" y="252"/>
                </a:cubicBezTo>
                <a:cubicBezTo>
                  <a:pt x="385" y="214"/>
                  <a:pt x="385" y="214"/>
                  <a:pt x="385" y="214"/>
                </a:cubicBezTo>
                <a:lnTo>
                  <a:pt x="367" y="174"/>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23" tIns="45711" rIns="91423" bIns="45711" numCol="1" rtlCol="0" anchor="ctr" anchorCtr="0" compatLnSpc="1">
            <a:prstTxWarp prst="textNoShape">
              <a:avLst/>
            </a:prstTxWarp>
          </a:bodyPr>
          <a:lstStyle/>
          <a:p>
            <a:pPr algn="ctr" defTabSz="685560">
              <a:defRPr/>
            </a:pPr>
            <a:endParaRPr lang="de-DE" altLang="zh-CN" sz="1100" kern="0" dirty="0">
              <a:solidFill>
                <a:schemeClr val="tx1">
                  <a:lumMod val="50000"/>
                  <a:lumOff val="50000"/>
                </a:schemeClr>
              </a:solidFill>
              <a:effectLst>
                <a:outerShdw blurRad="38100" dist="38100" dir="2700000" algn="tl">
                  <a:srgbClr val="000000">
                    <a:alpha val="43137"/>
                  </a:srgbClr>
                </a:outerShdw>
              </a:effectLst>
              <a:latin typeface="微软雅黑" pitchFamily="34" charset="-122"/>
            </a:endParaRPr>
          </a:p>
        </p:txBody>
      </p:sp>
      <p:sp>
        <p:nvSpPr>
          <p:cNvPr id="9" name="_color1"/>
          <p:cNvSpPr>
            <a:spLocks/>
          </p:cNvSpPr>
          <p:nvPr/>
        </p:nvSpPr>
        <p:spPr bwMode="gray">
          <a:xfrm>
            <a:off x="2322070" y="1394796"/>
            <a:ext cx="952764" cy="644306"/>
          </a:xfrm>
          <a:custGeom>
            <a:avLst/>
            <a:gdLst/>
            <a:ahLst/>
            <a:cxnLst>
              <a:cxn ang="0">
                <a:pos x="68" y="249"/>
              </a:cxn>
              <a:cxn ang="0">
                <a:pos x="368" y="78"/>
              </a:cxn>
              <a:cxn ang="0">
                <a:pos x="350" y="39"/>
              </a:cxn>
              <a:cxn ang="0">
                <a:pos x="368" y="0"/>
              </a:cxn>
              <a:cxn ang="0">
                <a:pos x="0" y="211"/>
              </a:cxn>
              <a:cxn ang="0">
                <a:pos x="25" y="245"/>
              </a:cxn>
              <a:cxn ang="0">
                <a:pos x="68" y="249"/>
              </a:cxn>
            </a:cxnLst>
            <a:rect l="0" t="0" r="r" b="b"/>
            <a:pathLst>
              <a:path w="368" h="249">
                <a:moveTo>
                  <a:pt x="68" y="249"/>
                </a:moveTo>
                <a:cubicBezTo>
                  <a:pt x="132" y="149"/>
                  <a:pt x="242" y="82"/>
                  <a:pt x="368" y="78"/>
                </a:cubicBezTo>
                <a:cubicBezTo>
                  <a:pt x="350" y="39"/>
                  <a:pt x="350" y="39"/>
                  <a:pt x="350" y="39"/>
                </a:cubicBezTo>
                <a:cubicBezTo>
                  <a:pt x="368" y="0"/>
                  <a:pt x="368" y="0"/>
                  <a:pt x="368" y="0"/>
                </a:cubicBezTo>
                <a:cubicBezTo>
                  <a:pt x="212" y="4"/>
                  <a:pt x="77" y="87"/>
                  <a:pt x="0" y="211"/>
                </a:cubicBezTo>
                <a:cubicBezTo>
                  <a:pt x="25" y="245"/>
                  <a:pt x="25" y="245"/>
                  <a:pt x="25" y="245"/>
                </a:cubicBezTo>
                <a:lnTo>
                  <a:pt x="68" y="249"/>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23" tIns="45711" rIns="91423" bIns="45711" numCol="1" rtlCol="0" anchor="ctr" anchorCtr="0" compatLnSpc="1">
            <a:prstTxWarp prst="textNoShape">
              <a:avLst/>
            </a:prstTxWarp>
          </a:bodyPr>
          <a:lstStyle/>
          <a:p>
            <a:pPr algn="ctr" defTabSz="685560">
              <a:defRPr/>
            </a:pPr>
            <a:endParaRPr lang="de-DE" altLang="zh-CN" sz="1100" kern="0" dirty="0">
              <a:solidFill>
                <a:schemeClr val="tx1">
                  <a:lumMod val="50000"/>
                  <a:lumOff val="50000"/>
                </a:schemeClr>
              </a:solidFill>
              <a:effectLst>
                <a:outerShdw blurRad="38100" dist="38100" dir="2700000" algn="tl">
                  <a:srgbClr val="000000">
                    <a:alpha val="43137"/>
                  </a:srgbClr>
                </a:outerShdw>
              </a:effectLst>
              <a:latin typeface="微软雅黑" pitchFamily="34" charset="-122"/>
            </a:endParaRPr>
          </a:p>
        </p:txBody>
      </p:sp>
      <p:sp>
        <p:nvSpPr>
          <p:cNvPr id="10" name="_color1"/>
          <p:cNvSpPr>
            <a:spLocks/>
          </p:cNvSpPr>
          <p:nvPr/>
        </p:nvSpPr>
        <p:spPr bwMode="gray">
          <a:xfrm>
            <a:off x="3289918" y="1395805"/>
            <a:ext cx="995475" cy="654170"/>
          </a:xfrm>
          <a:custGeom>
            <a:avLst/>
            <a:gdLst/>
            <a:ahLst/>
            <a:cxnLst>
              <a:cxn ang="0">
                <a:pos x="19" y="78"/>
              </a:cxn>
              <a:cxn ang="0">
                <a:pos x="318" y="253"/>
              </a:cxn>
              <a:cxn ang="0">
                <a:pos x="343" y="216"/>
              </a:cxn>
              <a:cxn ang="0">
                <a:pos x="385" y="213"/>
              </a:cxn>
              <a:cxn ang="0">
                <a:pos x="18" y="0"/>
              </a:cxn>
              <a:cxn ang="0">
                <a:pos x="0" y="39"/>
              </a:cxn>
              <a:cxn ang="0">
                <a:pos x="19" y="78"/>
              </a:cxn>
            </a:cxnLst>
            <a:rect l="0" t="0" r="r" b="b"/>
            <a:pathLst>
              <a:path w="385" h="253">
                <a:moveTo>
                  <a:pt x="19" y="78"/>
                </a:moveTo>
                <a:cubicBezTo>
                  <a:pt x="145" y="83"/>
                  <a:pt x="255" y="151"/>
                  <a:pt x="318" y="253"/>
                </a:cubicBezTo>
                <a:cubicBezTo>
                  <a:pt x="343" y="216"/>
                  <a:pt x="343" y="216"/>
                  <a:pt x="343" y="216"/>
                </a:cubicBezTo>
                <a:cubicBezTo>
                  <a:pt x="385" y="213"/>
                  <a:pt x="385" y="213"/>
                  <a:pt x="385" y="213"/>
                </a:cubicBezTo>
                <a:cubicBezTo>
                  <a:pt x="309" y="88"/>
                  <a:pt x="173" y="4"/>
                  <a:pt x="18" y="0"/>
                </a:cubicBezTo>
                <a:cubicBezTo>
                  <a:pt x="0" y="39"/>
                  <a:pt x="0" y="39"/>
                  <a:pt x="0" y="39"/>
                </a:cubicBezTo>
                <a:lnTo>
                  <a:pt x="19" y="78"/>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23" tIns="45711" rIns="91423" bIns="45711" numCol="1" rtlCol="0" anchor="ctr" anchorCtr="0" compatLnSpc="1">
            <a:prstTxWarp prst="textNoShape">
              <a:avLst/>
            </a:prstTxWarp>
          </a:bodyPr>
          <a:lstStyle/>
          <a:p>
            <a:pPr algn="ctr" defTabSz="685560">
              <a:defRPr/>
            </a:pPr>
            <a:endParaRPr lang="de-DE" altLang="zh-CN" sz="1100" kern="0" dirty="0">
              <a:solidFill>
                <a:schemeClr val="tx1">
                  <a:lumMod val="50000"/>
                  <a:lumOff val="50000"/>
                </a:schemeClr>
              </a:solidFill>
              <a:effectLst>
                <a:outerShdw blurRad="38100" dist="38100" dir="2700000" algn="tl">
                  <a:srgbClr val="000000">
                    <a:alpha val="43137"/>
                  </a:srgbClr>
                </a:outerShdw>
              </a:effectLst>
              <a:latin typeface="微软雅黑" pitchFamily="34" charset="-122"/>
            </a:endParaRPr>
          </a:p>
        </p:txBody>
      </p:sp>
      <p:sp>
        <p:nvSpPr>
          <p:cNvPr id="11" name="_color1"/>
          <p:cNvSpPr>
            <a:spLocks/>
          </p:cNvSpPr>
          <p:nvPr/>
        </p:nvSpPr>
        <p:spPr bwMode="gray">
          <a:xfrm>
            <a:off x="2131319" y="2025021"/>
            <a:ext cx="315398" cy="1100145"/>
          </a:xfrm>
          <a:custGeom>
            <a:avLst/>
            <a:gdLst/>
            <a:ahLst/>
            <a:cxnLst>
              <a:cxn ang="0">
                <a:pos x="120" y="385"/>
              </a:cxn>
              <a:cxn ang="0">
                <a:pos x="78" y="213"/>
              </a:cxn>
              <a:cxn ang="0">
                <a:pos x="122" y="39"/>
              </a:cxn>
              <a:cxn ang="0">
                <a:pos x="79" y="35"/>
              </a:cxn>
              <a:cxn ang="0">
                <a:pos x="54" y="0"/>
              </a:cxn>
              <a:cxn ang="0">
                <a:pos x="0" y="213"/>
              </a:cxn>
              <a:cxn ang="0">
                <a:pos x="53" y="425"/>
              </a:cxn>
              <a:cxn ang="0">
                <a:pos x="95" y="421"/>
              </a:cxn>
              <a:cxn ang="0">
                <a:pos x="120" y="385"/>
              </a:cxn>
            </a:cxnLst>
            <a:rect l="0" t="0" r="r" b="b"/>
            <a:pathLst>
              <a:path w="122" h="425">
                <a:moveTo>
                  <a:pt x="120" y="385"/>
                </a:moveTo>
                <a:cubicBezTo>
                  <a:pt x="93" y="334"/>
                  <a:pt x="78" y="275"/>
                  <a:pt x="78" y="213"/>
                </a:cubicBezTo>
                <a:cubicBezTo>
                  <a:pt x="78" y="150"/>
                  <a:pt x="94" y="91"/>
                  <a:pt x="122" y="39"/>
                </a:cubicBezTo>
                <a:cubicBezTo>
                  <a:pt x="79" y="35"/>
                  <a:pt x="79" y="35"/>
                  <a:pt x="79" y="35"/>
                </a:cubicBezTo>
                <a:cubicBezTo>
                  <a:pt x="54" y="0"/>
                  <a:pt x="54" y="0"/>
                  <a:pt x="54" y="0"/>
                </a:cubicBezTo>
                <a:cubicBezTo>
                  <a:pt x="19" y="64"/>
                  <a:pt x="0" y="136"/>
                  <a:pt x="0" y="213"/>
                </a:cubicBezTo>
                <a:cubicBezTo>
                  <a:pt x="0" y="290"/>
                  <a:pt x="19" y="362"/>
                  <a:pt x="53" y="425"/>
                </a:cubicBezTo>
                <a:cubicBezTo>
                  <a:pt x="95" y="421"/>
                  <a:pt x="95" y="421"/>
                  <a:pt x="95" y="421"/>
                </a:cubicBezTo>
                <a:lnTo>
                  <a:pt x="120" y="385"/>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23" tIns="45711" rIns="91423" bIns="45711" numCol="1" rtlCol="0" anchor="ctr" anchorCtr="0" compatLnSpc="1">
            <a:prstTxWarp prst="textNoShape">
              <a:avLst/>
            </a:prstTxWarp>
          </a:bodyPr>
          <a:lstStyle/>
          <a:p>
            <a:pPr algn="ctr" defTabSz="685560">
              <a:defRPr/>
            </a:pPr>
            <a:endParaRPr lang="de-DE" altLang="zh-CN" sz="1100" kern="0" dirty="0">
              <a:solidFill>
                <a:schemeClr val="tx1">
                  <a:lumMod val="50000"/>
                  <a:lumOff val="50000"/>
                </a:schemeClr>
              </a:solidFill>
              <a:effectLst>
                <a:outerShdw blurRad="38100" dist="38100" dir="2700000" algn="tl">
                  <a:srgbClr val="000000">
                    <a:alpha val="43137"/>
                  </a:srgbClr>
                </a:outerShdw>
              </a:effectLst>
              <a:latin typeface="微软雅黑" pitchFamily="34" charset="-122"/>
            </a:endParaRPr>
          </a:p>
        </p:txBody>
      </p:sp>
      <p:sp>
        <p:nvSpPr>
          <p:cNvPr id="12" name="_color1"/>
          <p:cNvSpPr>
            <a:spLocks/>
          </p:cNvSpPr>
          <p:nvPr/>
        </p:nvSpPr>
        <p:spPr bwMode="gray">
          <a:xfrm>
            <a:off x="3405333" y="3112771"/>
            <a:ext cx="949480" cy="644306"/>
          </a:xfrm>
          <a:custGeom>
            <a:avLst/>
            <a:gdLst/>
            <a:ahLst/>
            <a:cxnLst>
              <a:cxn ang="0">
                <a:pos x="299" y="0"/>
              </a:cxn>
              <a:cxn ang="0">
                <a:pos x="0" y="171"/>
              </a:cxn>
              <a:cxn ang="0">
                <a:pos x="18" y="211"/>
              </a:cxn>
              <a:cxn ang="0">
                <a:pos x="0" y="249"/>
              </a:cxn>
              <a:cxn ang="0">
                <a:pos x="367" y="39"/>
              </a:cxn>
              <a:cxn ang="0">
                <a:pos x="342" y="4"/>
              </a:cxn>
              <a:cxn ang="0">
                <a:pos x="299" y="0"/>
              </a:cxn>
            </a:cxnLst>
            <a:rect l="0" t="0" r="r" b="b"/>
            <a:pathLst>
              <a:path w="367" h="249">
                <a:moveTo>
                  <a:pt x="299" y="0"/>
                </a:moveTo>
                <a:cubicBezTo>
                  <a:pt x="236" y="100"/>
                  <a:pt x="126" y="167"/>
                  <a:pt x="0" y="171"/>
                </a:cubicBezTo>
                <a:cubicBezTo>
                  <a:pt x="18" y="211"/>
                  <a:pt x="18" y="211"/>
                  <a:pt x="18" y="211"/>
                </a:cubicBezTo>
                <a:cubicBezTo>
                  <a:pt x="0" y="249"/>
                  <a:pt x="0" y="249"/>
                  <a:pt x="0" y="249"/>
                </a:cubicBezTo>
                <a:cubicBezTo>
                  <a:pt x="155" y="245"/>
                  <a:pt x="290" y="162"/>
                  <a:pt x="367" y="39"/>
                </a:cubicBezTo>
                <a:cubicBezTo>
                  <a:pt x="342" y="4"/>
                  <a:pt x="342" y="4"/>
                  <a:pt x="342" y="4"/>
                </a:cubicBezTo>
                <a:lnTo>
                  <a:pt x="299" y="0"/>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23" tIns="45711" rIns="91423" bIns="45711" numCol="1" rtlCol="0" anchor="ctr" anchorCtr="0" compatLnSpc="1">
            <a:prstTxWarp prst="textNoShape">
              <a:avLst/>
            </a:prstTxWarp>
          </a:bodyPr>
          <a:lstStyle/>
          <a:p>
            <a:pPr algn="ctr" defTabSz="685560">
              <a:defRPr/>
            </a:pPr>
            <a:endParaRPr lang="de-DE" altLang="zh-CN" sz="1100" kern="0" dirty="0">
              <a:solidFill>
                <a:schemeClr val="tx1">
                  <a:lumMod val="50000"/>
                  <a:lumOff val="50000"/>
                </a:schemeClr>
              </a:solidFill>
              <a:effectLst>
                <a:outerShdw blurRad="38100" dist="38100" dir="2700000" algn="tl">
                  <a:srgbClr val="000000">
                    <a:alpha val="43137"/>
                  </a:srgbClr>
                </a:outerShdw>
              </a:effectLst>
              <a:latin typeface="微软雅黑" pitchFamily="34" charset="-122"/>
            </a:endParaRPr>
          </a:p>
        </p:txBody>
      </p:sp>
      <p:sp>
        <p:nvSpPr>
          <p:cNvPr id="13" name="_color1"/>
          <p:cNvSpPr>
            <a:spLocks/>
          </p:cNvSpPr>
          <p:nvPr/>
        </p:nvSpPr>
        <p:spPr bwMode="gray">
          <a:xfrm>
            <a:off x="4541863" y="1395583"/>
            <a:ext cx="995474" cy="651977"/>
          </a:xfrm>
          <a:custGeom>
            <a:avLst/>
            <a:gdLst/>
            <a:ahLst/>
            <a:cxnLst>
              <a:cxn ang="0">
                <a:pos x="367" y="0"/>
              </a:cxn>
              <a:cxn ang="0">
                <a:pos x="0" y="213"/>
              </a:cxn>
              <a:cxn ang="0">
                <a:pos x="41" y="216"/>
              </a:cxn>
              <a:cxn ang="0">
                <a:pos x="67" y="252"/>
              </a:cxn>
              <a:cxn ang="0">
                <a:pos x="367" y="78"/>
              </a:cxn>
              <a:cxn ang="0">
                <a:pos x="385" y="40"/>
              </a:cxn>
              <a:cxn ang="0">
                <a:pos x="367" y="0"/>
              </a:cxn>
            </a:cxnLst>
            <a:rect l="0" t="0" r="r" b="b"/>
            <a:pathLst>
              <a:path w="385" h="252">
                <a:moveTo>
                  <a:pt x="367" y="0"/>
                </a:moveTo>
                <a:cubicBezTo>
                  <a:pt x="211" y="4"/>
                  <a:pt x="76" y="88"/>
                  <a:pt x="0" y="213"/>
                </a:cubicBezTo>
                <a:cubicBezTo>
                  <a:pt x="41" y="216"/>
                  <a:pt x="41" y="216"/>
                  <a:pt x="41" y="216"/>
                </a:cubicBezTo>
                <a:cubicBezTo>
                  <a:pt x="67" y="252"/>
                  <a:pt x="67" y="252"/>
                  <a:pt x="67" y="252"/>
                </a:cubicBezTo>
                <a:cubicBezTo>
                  <a:pt x="130" y="151"/>
                  <a:pt x="240" y="82"/>
                  <a:pt x="367" y="78"/>
                </a:cubicBezTo>
                <a:cubicBezTo>
                  <a:pt x="385" y="40"/>
                  <a:pt x="385" y="40"/>
                  <a:pt x="385" y="40"/>
                </a:cubicBezTo>
                <a:lnTo>
                  <a:pt x="367" y="0"/>
                </a:lnTo>
                <a:close/>
              </a:path>
            </a:pathLst>
          </a:custGeom>
          <a:solidFill>
            <a:schemeClr val="accent2"/>
          </a:solidFill>
          <a:ln>
            <a:solidFill>
              <a:schemeClr val="bg1">
                <a:lumMod val="95000"/>
              </a:schemeClr>
            </a:solidFill>
            <a:headEnd type="none" w="sm" len="sm"/>
            <a:tailEnd type="none" w="sm" len="sm"/>
          </a:ln>
          <a:effectLst/>
        </p:spPr>
        <p:style>
          <a:lnRef idx="1">
            <a:schemeClr val="dk1"/>
          </a:lnRef>
          <a:fillRef idx="2">
            <a:schemeClr val="dk1"/>
          </a:fillRef>
          <a:effectRef idx="1">
            <a:schemeClr val="dk1"/>
          </a:effectRef>
          <a:fontRef idx="minor">
            <a:schemeClr val="dk1"/>
          </a:fontRef>
        </p:style>
        <p:txBody>
          <a:bodyPr vert="horz" wrap="square" lIns="91423" tIns="45711" rIns="91423" bIns="45711" numCol="1" rtlCol="0" anchor="ctr" anchorCtr="0" compatLnSpc="1">
            <a:prstTxWarp prst="textNoShape">
              <a:avLst/>
            </a:prstTxWarp>
          </a:bodyPr>
          <a:lstStyle/>
          <a:p>
            <a:pPr algn="ctr" defTabSz="685560">
              <a:defRPr/>
            </a:pPr>
            <a:endParaRPr lang="de-DE" altLang="zh-CN" sz="1100" kern="0" dirty="0">
              <a:solidFill>
                <a:schemeClr val="tx1">
                  <a:lumMod val="50000"/>
                  <a:lumOff val="50000"/>
                </a:schemeClr>
              </a:solidFill>
              <a:effectLst>
                <a:outerShdw blurRad="38100" dist="38100" dir="2700000" algn="tl">
                  <a:srgbClr val="000000">
                    <a:alpha val="43137"/>
                  </a:srgbClr>
                </a:outerShdw>
              </a:effectLst>
              <a:latin typeface="微软雅黑" pitchFamily="34" charset="-122"/>
            </a:endParaRPr>
          </a:p>
        </p:txBody>
      </p:sp>
      <p:sp>
        <p:nvSpPr>
          <p:cNvPr id="14" name="_color1"/>
          <p:cNvSpPr>
            <a:spLocks/>
          </p:cNvSpPr>
          <p:nvPr/>
        </p:nvSpPr>
        <p:spPr bwMode="gray">
          <a:xfrm>
            <a:off x="5596792" y="1394793"/>
            <a:ext cx="952765" cy="644308"/>
          </a:xfrm>
          <a:custGeom>
            <a:avLst/>
            <a:gdLst/>
            <a:ahLst/>
            <a:cxnLst>
              <a:cxn ang="0">
                <a:pos x="368" y="211"/>
              </a:cxn>
              <a:cxn ang="0">
                <a:pos x="0" y="0"/>
              </a:cxn>
              <a:cxn ang="0">
                <a:pos x="18" y="40"/>
              </a:cxn>
              <a:cxn ang="0">
                <a:pos x="0" y="78"/>
              </a:cxn>
              <a:cxn ang="0">
                <a:pos x="300" y="249"/>
              </a:cxn>
              <a:cxn ang="0">
                <a:pos x="343" y="245"/>
              </a:cxn>
              <a:cxn ang="0">
                <a:pos x="368" y="211"/>
              </a:cxn>
            </a:cxnLst>
            <a:rect l="0" t="0" r="r" b="b"/>
            <a:pathLst>
              <a:path w="368" h="249">
                <a:moveTo>
                  <a:pt x="368" y="211"/>
                </a:moveTo>
                <a:cubicBezTo>
                  <a:pt x="291" y="87"/>
                  <a:pt x="155" y="4"/>
                  <a:pt x="0" y="0"/>
                </a:cubicBezTo>
                <a:cubicBezTo>
                  <a:pt x="18" y="40"/>
                  <a:pt x="18" y="40"/>
                  <a:pt x="18" y="40"/>
                </a:cubicBezTo>
                <a:cubicBezTo>
                  <a:pt x="0" y="78"/>
                  <a:pt x="0" y="78"/>
                  <a:pt x="0" y="78"/>
                </a:cubicBezTo>
                <a:cubicBezTo>
                  <a:pt x="126" y="82"/>
                  <a:pt x="236" y="149"/>
                  <a:pt x="300" y="249"/>
                </a:cubicBezTo>
                <a:cubicBezTo>
                  <a:pt x="343" y="245"/>
                  <a:pt x="343" y="245"/>
                  <a:pt x="343" y="245"/>
                </a:cubicBezTo>
                <a:lnTo>
                  <a:pt x="368" y="211"/>
                </a:lnTo>
                <a:close/>
              </a:path>
            </a:pathLst>
          </a:custGeom>
          <a:solidFill>
            <a:schemeClr val="accent2"/>
          </a:solidFill>
          <a:ln>
            <a:solidFill>
              <a:schemeClr val="bg1">
                <a:lumMod val="95000"/>
              </a:schemeClr>
            </a:solidFill>
            <a:headEnd type="none" w="sm" len="sm"/>
            <a:tailEnd type="none" w="sm" len="sm"/>
          </a:ln>
          <a:effectLst/>
        </p:spPr>
        <p:style>
          <a:lnRef idx="1">
            <a:schemeClr val="dk1"/>
          </a:lnRef>
          <a:fillRef idx="2">
            <a:schemeClr val="dk1"/>
          </a:fillRef>
          <a:effectRef idx="1">
            <a:schemeClr val="dk1"/>
          </a:effectRef>
          <a:fontRef idx="minor">
            <a:schemeClr val="dk1"/>
          </a:fontRef>
        </p:style>
        <p:txBody>
          <a:bodyPr vert="horz" wrap="square" lIns="91423" tIns="45711" rIns="91423" bIns="45711" numCol="1" rtlCol="0" anchor="ctr" anchorCtr="0" compatLnSpc="1">
            <a:prstTxWarp prst="textNoShape">
              <a:avLst/>
            </a:prstTxWarp>
          </a:bodyPr>
          <a:lstStyle/>
          <a:p>
            <a:pPr algn="ctr" defTabSz="685560">
              <a:defRPr/>
            </a:pPr>
            <a:endParaRPr lang="de-DE" altLang="zh-CN" sz="1100" kern="0" dirty="0">
              <a:solidFill>
                <a:schemeClr val="tx1">
                  <a:lumMod val="50000"/>
                  <a:lumOff val="50000"/>
                </a:schemeClr>
              </a:solidFill>
              <a:effectLst>
                <a:outerShdw blurRad="38100" dist="38100" dir="2700000" algn="tl">
                  <a:srgbClr val="000000">
                    <a:alpha val="43137"/>
                  </a:srgbClr>
                </a:outerShdw>
              </a:effectLst>
              <a:latin typeface="微软雅黑" pitchFamily="34" charset="-122"/>
            </a:endParaRPr>
          </a:p>
        </p:txBody>
      </p:sp>
      <p:sp>
        <p:nvSpPr>
          <p:cNvPr id="15" name="_color1"/>
          <p:cNvSpPr>
            <a:spLocks/>
          </p:cNvSpPr>
          <p:nvPr/>
        </p:nvSpPr>
        <p:spPr bwMode="gray">
          <a:xfrm>
            <a:off x="4544277" y="3112771"/>
            <a:ext cx="954955" cy="644306"/>
          </a:xfrm>
          <a:custGeom>
            <a:avLst/>
            <a:gdLst/>
            <a:ahLst/>
            <a:cxnLst>
              <a:cxn ang="0">
                <a:pos x="369" y="171"/>
              </a:cxn>
              <a:cxn ang="0">
                <a:pos x="68" y="0"/>
              </a:cxn>
              <a:cxn ang="0">
                <a:pos x="26" y="4"/>
              </a:cxn>
              <a:cxn ang="0">
                <a:pos x="0" y="39"/>
              </a:cxn>
              <a:cxn ang="0">
                <a:pos x="368" y="249"/>
              </a:cxn>
              <a:cxn ang="0">
                <a:pos x="351" y="211"/>
              </a:cxn>
              <a:cxn ang="0">
                <a:pos x="369" y="171"/>
              </a:cxn>
            </a:cxnLst>
            <a:rect l="0" t="0" r="r" b="b"/>
            <a:pathLst>
              <a:path w="369" h="249">
                <a:moveTo>
                  <a:pt x="369" y="171"/>
                </a:moveTo>
                <a:cubicBezTo>
                  <a:pt x="242" y="167"/>
                  <a:pt x="132" y="100"/>
                  <a:pt x="68" y="0"/>
                </a:cubicBezTo>
                <a:cubicBezTo>
                  <a:pt x="26" y="4"/>
                  <a:pt x="26" y="4"/>
                  <a:pt x="26" y="4"/>
                </a:cubicBezTo>
                <a:cubicBezTo>
                  <a:pt x="0" y="39"/>
                  <a:pt x="0" y="39"/>
                  <a:pt x="0" y="39"/>
                </a:cubicBezTo>
                <a:cubicBezTo>
                  <a:pt x="78" y="162"/>
                  <a:pt x="213" y="245"/>
                  <a:pt x="368" y="249"/>
                </a:cubicBezTo>
                <a:cubicBezTo>
                  <a:pt x="351" y="211"/>
                  <a:pt x="351" y="211"/>
                  <a:pt x="351" y="211"/>
                </a:cubicBezTo>
                <a:lnTo>
                  <a:pt x="369" y="171"/>
                </a:lnTo>
                <a:close/>
              </a:path>
            </a:pathLst>
          </a:custGeom>
          <a:solidFill>
            <a:schemeClr val="accent2"/>
          </a:solidFill>
          <a:ln>
            <a:solidFill>
              <a:schemeClr val="bg1">
                <a:lumMod val="95000"/>
              </a:schemeClr>
            </a:solidFill>
            <a:headEnd type="none" w="sm" len="sm"/>
            <a:tailEnd type="none" w="sm" len="sm"/>
          </a:ln>
          <a:effectLst/>
        </p:spPr>
        <p:style>
          <a:lnRef idx="1">
            <a:schemeClr val="dk1"/>
          </a:lnRef>
          <a:fillRef idx="2">
            <a:schemeClr val="dk1"/>
          </a:fillRef>
          <a:effectRef idx="1">
            <a:schemeClr val="dk1"/>
          </a:effectRef>
          <a:fontRef idx="minor">
            <a:schemeClr val="dk1"/>
          </a:fontRef>
        </p:style>
        <p:txBody>
          <a:bodyPr vert="horz" wrap="square" lIns="91423" tIns="45711" rIns="91423" bIns="45711" numCol="1" rtlCol="0" anchor="ctr" anchorCtr="0" compatLnSpc="1">
            <a:prstTxWarp prst="textNoShape">
              <a:avLst/>
            </a:prstTxWarp>
          </a:bodyPr>
          <a:lstStyle/>
          <a:p>
            <a:pPr algn="ctr" defTabSz="685560">
              <a:defRPr/>
            </a:pPr>
            <a:endParaRPr lang="de-DE" altLang="zh-CN" sz="1100" kern="0" dirty="0">
              <a:solidFill>
                <a:schemeClr val="tx1">
                  <a:lumMod val="50000"/>
                  <a:lumOff val="50000"/>
                </a:schemeClr>
              </a:solidFill>
              <a:effectLst>
                <a:outerShdw blurRad="38100" dist="38100" dir="2700000" algn="tl">
                  <a:srgbClr val="000000">
                    <a:alpha val="43137"/>
                  </a:srgbClr>
                </a:outerShdw>
              </a:effectLst>
              <a:latin typeface="微软雅黑" pitchFamily="34" charset="-122"/>
            </a:endParaRPr>
          </a:p>
        </p:txBody>
      </p:sp>
      <p:sp>
        <p:nvSpPr>
          <p:cNvPr id="16" name="_color1"/>
          <p:cNvSpPr>
            <a:spLocks/>
          </p:cNvSpPr>
          <p:nvPr/>
        </p:nvSpPr>
        <p:spPr bwMode="gray">
          <a:xfrm>
            <a:off x="5542792" y="3105103"/>
            <a:ext cx="993285" cy="651977"/>
          </a:xfrm>
          <a:custGeom>
            <a:avLst/>
            <a:gdLst/>
            <a:ahLst/>
            <a:cxnLst>
              <a:cxn ang="0">
                <a:pos x="316" y="0"/>
              </a:cxn>
              <a:cxn ang="0">
                <a:pos x="18" y="174"/>
              </a:cxn>
              <a:cxn ang="0">
                <a:pos x="0" y="214"/>
              </a:cxn>
              <a:cxn ang="0">
                <a:pos x="18" y="252"/>
              </a:cxn>
              <a:cxn ang="0">
                <a:pos x="384" y="39"/>
              </a:cxn>
              <a:cxn ang="0">
                <a:pos x="342" y="36"/>
              </a:cxn>
              <a:cxn ang="0">
                <a:pos x="316" y="0"/>
              </a:cxn>
            </a:cxnLst>
            <a:rect l="0" t="0" r="r" b="b"/>
            <a:pathLst>
              <a:path w="384" h="252">
                <a:moveTo>
                  <a:pt x="316" y="0"/>
                </a:moveTo>
                <a:cubicBezTo>
                  <a:pt x="254" y="101"/>
                  <a:pt x="144" y="169"/>
                  <a:pt x="18" y="174"/>
                </a:cubicBezTo>
                <a:cubicBezTo>
                  <a:pt x="0" y="214"/>
                  <a:pt x="0" y="214"/>
                  <a:pt x="0" y="214"/>
                </a:cubicBezTo>
                <a:cubicBezTo>
                  <a:pt x="18" y="252"/>
                  <a:pt x="18" y="252"/>
                  <a:pt x="18" y="252"/>
                </a:cubicBezTo>
                <a:cubicBezTo>
                  <a:pt x="173" y="247"/>
                  <a:pt x="307" y="163"/>
                  <a:pt x="384" y="39"/>
                </a:cubicBezTo>
                <a:cubicBezTo>
                  <a:pt x="342" y="36"/>
                  <a:pt x="342" y="36"/>
                  <a:pt x="342" y="36"/>
                </a:cubicBezTo>
                <a:lnTo>
                  <a:pt x="316" y="0"/>
                </a:lnTo>
                <a:close/>
              </a:path>
            </a:pathLst>
          </a:custGeom>
          <a:solidFill>
            <a:schemeClr val="accent2"/>
          </a:solidFill>
          <a:ln>
            <a:solidFill>
              <a:schemeClr val="bg1">
                <a:lumMod val="95000"/>
              </a:schemeClr>
            </a:solidFill>
            <a:headEnd type="none" w="sm" len="sm"/>
            <a:tailEnd type="none" w="sm" len="sm"/>
          </a:ln>
          <a:effectLst/>
        </p:spPr>
        <p:style>
          <a:lnRef idx="1">
            <a:schemeClr val="dk1"/>
          </a:lnRef>
          <a:fillRef idx="2">
            <a:schemeClr val="dk1"/>
          </a:fillRef>
          <a:effectRef idx="1">
            <a:schemeClr val="dk1"/>
          </a:effectRef>
          <a:fontRef idx="minor">
            <a:schemeClr val="dk1"/>
          </a:fontRef>
        </p:style>
        <p:txBody>
          <a:bodyPr vert="horz" wrap="square" lIns="91423" tIns="45711" rIns="91423" bIns="45711" numCol="1" rtlCol="0" anchor="ctr" anchorCtr="0" compatLnSpc="1">
            <a:prstTxWarp prst="textNoShape">
              <a:avLst/>
            </a:prstTxWarp>
          </a:bodyPr>
          <a:lstStyle/>
          <a:p>
            <a:pPr algn="ctr" defTabSz="685560">
              <a:defRPr/>
            </a:pPr>
            <a:endParaRPr lang="de-DE" altLang="zh-CN" sz="1100" kern="0" dirty="0">
              <a:solidFill>
                <a:schemeClr val="tx1">
                  <a:lumMod val="50000"/>
                  <a:lumOff val="50000"/>
                </a:schemeClr>
              </a:solidFill>
              <a:effectLst>
                <a:outerShdw blurRad="38100" dist="38100" dir="2700000" algn="tl">
                  <a:srgbClr val="000000">
                    <a:alpha val="43137"/>
                  </a:srgbClr>
                </a:outerShdw>
              </a:effectLst>
              <a:latin typeface="微软雅黑" pitchFamily="34" charset="-122"/>
            </a:endParaRPr>
          </a:p>
        </p:txBody>
      </p:sp>
      <p:sp>
        <p:nvSpPr>
          <p:cNvPr id="17" name="_color1"/>
          <p:cNvSpPr>
            <a:spLocks/>
          </p:cNvSpPr>
          <p:nvPr/>
        </p:nvSpPr>
        <p:spPr bwMode="gray">
          <a:xfrm>
            <a:off x="6406775" y="2028305"/>
            <a:ext cx="315398" cy="1096857"/>
          </a:xfrm>
          <a:custGeom>
            <a:avLst/>
            <a:gdLst/>
            <a:ahLst/>
            <a:cxnLst>
              <a:cxn ang="0">
                <a:pos x="69" y="424"/>
              </a:cxn>
              <a:cxn ang="0">
                <a:pos x="122" y="212"/>
              </a:cxn>
              <a:cxn ang="0">
                <a:pos x="68" y="0"/>
              </a:cxn>
              <a:cxn ang="0">
                <a:pos x="43" y="34"/>
              </a:cxn>
              <a:cxn ang="0">
                <a:pos x="0" y="38"/>
              </a:cxn>
              <a:cxn ang="0">
                <a:pos x="44" y="212"/>
              </a:cxn>
              <a:cxn ang="0">
                <a:pos x="2" y="384"/>
              </a:cxn>
              <a:cxn ang="0">
                <a:pos x="27" y="420"/>
              </a:cxn>
              <a:cxn ang="0">
                <a:pos x="69" y="424"/>
              </a:cxn>
            </a:cxnLst>
            <a:rect l="0" t="0" r="r" b="b"/>
            <a:pathLst>
              <a:path w="122" h="424">
                <a:moveTo>
                  <a:pt x="69" y="424"/>
                </a:moveTo>
                <a:cubicBezTo>
                  <a:pt x="103" y="361"/>
                  <a:pt x="122" y="289"/>
                  <a:pt x="122" y="212"/>
                </a:cubicBezTo>
                <a:cubicBezTo>
                  <a:pt x="122" y="135"/>
                  <a:pt x="102" y="63"/>
                  <a:pt x="68" y="0"/>
                </a:cubicBezTo>
                <a:cubicBezTo>
                  <a:pt x="43" y="34"/>
                  <a:pt x="43" y="34"/>
                  <a:pt x="43" y="34"/>
                </a:cubicBezTo>
                <a:cubicBezTo>
                  <a:pt x="0" y="38"/>
                  <a:pt x="0" y="38"/>
                  <a:pt x="0" y="38"/>
                </a:cubicBezTo>
                <a:cubicBezTo>
                  <a:pt x="28" y="90"/>
                  <a:pt x="44" y="149"/>
                  <a:pt x="44" y="212"/>
                </a:cubicBezTo>
                <a:cubicBezTo>
                  <a:pt x="44" y="274"/>
                  <a:pt x="29" y="333"/>
                  <a:pt x="2" y="384"/>
                </a:cubicBezTo>
                <a:cubicBezTo>
                  <a:pt x="27" y="420"/>
                  <a:pt x="27" y="420"/>
                  <a:pt x="27" y="420"/>
                </a:cubicBezTo>
                <a:lnTo>
                  <a:pt x="69" y="424"/>
                </a:lnTo>
                <a:close/>
              </a:path>
            </a:pathLst>
          </a:custGeom>
          <a:solidFill>
            <a:schemeClr val="accent2"/>
          </a:solidFill>
          <a:ln>
            <a:solidFill>
              <a:schemeClr val="bg1">
                <a:lumMod val="95000"/>
              </a:schemeClr>
            </a:solidFill>
            <a:headEnd type="none" w="sm" len="sm"/>
            <a:tailEnd type="none" w="sm" len="sm"/>
          </a:ln>
          <a:effectLst/>
        </p:spPr>
        <p:style>
          <a:lnRef idx="1">
            <a:schemeClr val="dk1"/>
          </a:lnRef>
          <a:fillRef idx="2">
            <a:schemeClr val="dk1"/>
          </a:fillRef>
          <a:effectRef idx="1">
            <a:schemeClr val="dk1"/>
          </a:effectRef>
          <a:fontRef idx="minor">
            <a:schemeClr val="dk1"/>
          </a:fontRef>
        </p:style>
        <p:txBody>
          <a:bodyPr vert="horz" wrap="square" lIns="91423" tIns="45711" rIns="91423" bIns="45711" numCol="1" rtlCol="0" anchor="ctr" anchorCtr="0" compatLnSpc="1">
            <a:prstTxWarp prst="textNoShape">
              <a:avLst/>
            </a:prstTxWarp>
          </a:bodyPr>
          <a:lstStyle/>
          <a:p>
            <a:pPr algn="ctr" defTabSz="685560">
              <a:defRPr/>
            </a:pPr>
            <a:endParaRPr lang="de-DE" altLang="zh-CN" sz="1100" kern="0" dirty="0">
              <a:solidFill>
                <a:schemeClr val="tx1">
                  <a:lumMod val="50000"/>
                  <a:lumOff val="50000"/>
                </a:schemeClr>
              </a:solidFill>
              <a:effectLst>
                <a:outerShdw blurRad="38100" dist="38100" dir="2700000" algn="tl">
                  <a:srgbClr val="000000">
                    <a:alpha val="43137"/>
                  </a:srgbClr>
                </a:outerShdw>
              </a:effectLst>
              <a:latin typeface="微软雅黑" pitchFamily="34" charset="-122"/>
            </a:endParaRPr>
          </a:p>
        </p:txBody>
      </p:sp>
      <p:sp>
        <p:nvSpPr>
          <p:cNvPr id="18" name="_color1"/>
          <p:cNvSpPr>
            <a:spLocks/>
          </p:cNvSpPr>
          <p:nvPr/>
        </p:nvSpPr>
        <p:spPr bwMode="gray">
          <a:xfrm>
            <a:off x="4234006" y="2033252"/>
            <a:ext cx="423816" cy="1097951"/>
          </a:xfrm>
          <a:custGeom>
            <a:avLst/>
            <a:gdLst/>
            <a:ahLst/>
            <a:cxnLst>
              <a:cxn ang="0">
                <a:pos x="164" y="385"/>
              </a:cxn>
              <a:cxn ang="0">
                <a:pos x="120" y="210"/>
              </a:cxn>
              <a:cxn ang="0">
                <a:pos x="81" y="28"/>
              </a:cxn>
              <a:cxn ang="0">
                <a:pos x="67" y="0"/>
              </a:cxn>
              <a:cxn ang="0">
                <a:pos x="26" y="3"/>
              </a:cxn>
              <a:cxn ang="0">
                <a:pos x="0" y="40"/>
              </a:cxn>
              <a:cxn ang="0">
                <a:pos x="42" y="210"/>
              </a:cxn>
              <a:cxn ang="0">
                <a:pos x="81" y="393"/>
              </a:cxn>
              <a:cxn ang="0">
                <a:pos x="96" y="424"/>
              </a:cxn>
              <a:cxn ang="0">
                <a:pos x="122" y="389"/>
              </a:cxn>
              <a:cxn ang="0">
                <a:pos x="164" y="385"/>
              </a:cxn>
            </a:cxnLst>
            <a:rect l="0" t="0" r="r" b="b"/>
            <a:pathLst>
              <a:path w="164" h="424">
                <a:moveTo>
                  <a:pt x="164" y="385"/>
                </a:moveTo>
                <a:cubicBezTo>
                  <a:pt x="136" y="333"/>
                  <a:pt x="120" y="274"/>
                  <a:pt x="120" y="210"/>
                </a:cubicBezTo>
                <a:cubicBezTo>
                  <a:pt x="120" y="145"/>
                  <a:pt x="106" y="83"/>
                  <a:pt x="81" y="28"/>
                </a:cubicBezTo>
                <a:cubicBezTo>
                  <a:pt x="77" y="18"/>
                  <a:pt x="72" y="9"/>
                  <a:pt x="67" y="0"/>
                </a:cubicBezTo>
                <a:cubicBezTo>
                  <a:pt x="26" y="3"/>
                  <a:pt x="26" y="3"/>
                  <a:pt x="26" y="3"/>
                </a:cubicBezTo>
                <a:cubicBezTo>
                  <a:pt x="0" y="40"/>
                  <a:pt x="0" y="40"/>
                  <a:pt x="0" y="40"/>
                </a:cubicBezTo>
                <a:cubicBezTo>
                  <a:pt x="27" y="91"/>
                  <a:pt x="42" y="149"/>
                  <a:pt x="42" y="210"/>
                </a:cubicBezTo>
                <a:cubicBezTo>
                  <a:pt x="42" y="275"/>
                  <a:pt x="56" y="337"/>
                  <a:pt x="81" y="393"/>
                </a:cubicBezTo>
                <a:cubicBezTo>
                  <a:pt x="86" y="404"/>
                  <a:pt x="91" y="414"/>
                  <a:pt x="96" y="424"/>
                </a:cubicBezTo>
                <a:cubicBezTo>
                  <a:pt x="122" y="389"/>
                  <a:pt x="122" y="389"/>
                  <a:pt x="122" y="389"/>
                </a:cubicBezTo>
                <a:lnTo>
                  <a:pt x="164" y="385"/>
                </a:lnTo>
                <a:close/>
              </a:path>
            </a:pathLst>
          </a:custGeom>
          <a:solidFill>
            <a:schemeClr val="accent1"/>
          </a:solidFill>
          <a:ln w="12700" cap="flat" cmpd="sng" algn="ctr">
            <a:solidFill>
              <a:schemeClr val="bg1">
                <a:lumMod val="95000"/>
              </a:schemeClr>
            </a:solidFill>
            <a:prstDash val="solid"/>
            <a:round/>
            <a:headEnd type="none" w="sm" len="sm"/>
            <a:tailEnd type="none" w="sm" len="sm"/>
          </a:ln>
          <a:effectLst/>
        </p:spPr>
        <p:txBody>
          <a:bodyPr vert="horz" wrap="square" lIns="91423" tIns="45711" rIns="91423" bIns="45711" numCol="1" rtlCol="0" anchor="ctr" anchorCtr="0" compatLnSpc="1">
            <a:prstTxWarp prst="textNoShape">
              <a:avLst/>
            </a:prstTxWarp>
          </a:bodyPr>
          <a:lstStyle/>
          <a:p>
            <a:pPr algn="ctr" defTabSz="685560">
              <a:defRPr/>
            </a:pPr>
            <a:endParaRPr lang="de-DE" altLang="zh-CN" sz="1100" kern="0" dirty="0">
              <a:solidFill>
                <a:schemeClr val="tx1">
                  <a:lumMod val="50000"/>
                  <a:lumOff val="50000"/>
                </a:schemeClr>
              </a:solidFill>
              <a:effectLst>
                <a:outerShdw blurRad="38100" dist="38100" dir="2700000" algn="tl">
                  <a:srgbClr val="000000">
                    <a:alpha val="43137"/>
                  </a:srgbClr>
                </a:outerShdw>
              </a:effectLst>
              <a:latin typeface="微软雅黑" pitchFamily="34" charset="-122"/>
            </a:endParaRPr>
          </a:p>
        </p:txBody>
      </p:sp>
      <p:sp>
        <p:nvSpPr>
          <p:cNvPr id="20" name="TextBox 64"/>
          <p:cNvSpPr txBox="1"/>
          <p:nvPr/>
        </p:nvSpPr>
        <p:spPr>
          <a:xfrm>
            <a:off x="2256348" y="2408802"/>
            <a:ext cx="1977662" cy="307758"/>
          </a:xfrm>
          <a:prstGeom prst="rect">
            <a:avLst/>
          </a:prstGeom>
          <a:noFill/>
        </p:spPr>
        <p:txBody>
          <a:bodyPr wrap="square" lIns="91423" tIns="45711" rIns="91423" bIns="45711" rtlCol="0">
            <a:spAutoFit/>
          </a:bodyPr>
          <a:lstStyle/>
          <a:p>
            <a:pPr algn="ctr" defTabSz="685560"/>
            <a:r>
              <a:rPr lang="zh-CN" altLang="en-US" sz="1400" dirty="0">
                <a:solidFill>
                  <a:schemeClr val="tx1">
                    <a:lumMod val="75000"/>
                    <a:lumOff val="25000"/>
                  </a:schemeClr>
                </a:solidFill>
                <a:latin typeface="微软雅黑" pitchFamily="34" charset="-122"/>
                <a:ea typeface="微软雅黑" pitchFamily="34" charset="-122"/>
              </a:rPr>
              <a:t>关键字</a:t>
            </a:r>
          </a:p>
        </p:txBody>
      </p:sp>
      <p:sp>
        <p:nvSpPr>
          <p:cNvPr id="21" name="TextBox 65"/>
          <p:cNvSpPr txBox="1"/>
          <p:nvPr/>
        </p:nvSpPr>
        <p:spPr>
          <a:xfrm>
            <a:off x="4573408" y="2364476"/>
            <a:ext cx="1978812" cy="307758"/>
          </a:xfrm>
          <a:prstGeom prst="rect">
            <a:avLst/>
          </a:prstGeom>
          <a:noFill/>
        </p:spPr>
        <p:txBody>
          <a:bodyPr wrap="square" lIns="91423" tIns="45711" rIns="91423" bIns="45711" rtlCol="0">
            <a:spAutoFit/>
          </a:bodyPr>
          <a:lstStyle/>
          <a:p>
            <a:pPr algn="ctr" defTabSz="685560"/>
            <a:r>
              <a:rPr lang="zh-CN" altLang="en-US" sz="1400" dirty="0">
                <a:solidFill>
                  <a:schemeClr val="tx1">
                    <a:lumMod val="75000"/>
                    <a:lumOff val="25000"/>
                  </a:schemeClr>
                </a:solidFill>
                <a:latin typeface="微软雅黑" pitchFamily="34" charset="-122"/>
                <a:ea typeface="微软雅黑" pitchFamily="34" charset="-122"/>
              </a:rPr>
              <a:t>关键字</a:t>
            </a:r>
          </a:p>
        </p:txBody>
      </p:sp>
      <p:sp>
        <p:nvSpPr>
          <p:cNvPr id="22" name="Text Box 40"/>
          <p:cNvSpPr txBox="1">
            <a:spLocks noChangeArrowheads="1"/>
          </p:cNvSpPr>
          <p:nvPr/>
        </p:nvSpPr>
        <p:spPr bwMode="gray">
          <a:xfrm>
            <a:off x="688564" y="3976094"/>
            <a:ext cx="2748268" cy="424713"/>
          </a:xfrm>
          <a:prstGeom prst="rect">
            <a:avLst/>
          </a:prstGeom>
          <a:noFill/>
          <a:ln w="9525">
            <a:noFill/>
            <a:miter lim="800000"/>
            <a:headEnd/>
            <a:tailEnd/>
          </a:ln>
        </p:spPr>
        <p:txBody>
          <a:bodyPr wrap="square" lIns="91423" tIns="45711" rIns="91423" bIns="45711">
            <a:spAutoFit/>
          </a:bodyPr>
          <a:lstStyle/>
          <a:p>
            <a:pPr defTabSz="685560">
              <a:lnSpc>
                <a:spcPct val="120000"/>
              </a:lnSpc>
              <a:defRPr/>
            </a:pPr>
            <a:r>
              <a:rPr lang="zh-CN" altLang="en-US" sz="900" kern="0" dirty="0">
                <a:solidFill>
                  <a:schemeClr val="tx1">
                    <a:lumMod val="50000"/>
                    <a:lumOff val="50000"/>
                  </a:schemeClr>
                </a:solidFill>
                <a:latin typeface="微软雅黑" pitchFamily="34" charset="-122"/>
                <a:ea typeface="微软雅黑" pitchFamily="34" charset="-122"/>
              </a:rPr>
              <a:t>单击此处输入文字单击此处输入文字</a:t>
            </a:r>
          </a:p>
          <a:p>
            <a:pPr defTabSz="685560">
              <a:lnSpc>
                <a:spcPct val="120000"/>
              </a:lnSpc>
              <a:defRPr/>
            </a:pPr>
            <a:r>
              <a:rPr lang="zh-CN" altLang="en-US" sz="900" kern="0" dirty="0">
                <a:solidFill>
                  <a:schemeClr val="tx1">
                    <a:lumMod val="50000"/>
                    <a:lumOff val="50000"/>
                  </a:schemeClr>
                </a:solidFill>
                <a:latin typeface="微软雅黑" pitchFamily="34" charset="-122"/>
                <a:ea typeface="微软雅黑" pitchFamily="34" charset="-122"/>
              </a:rPr>
              <a:t>单击此处输入文字单击此处输入文字</a:t>
            </a:r>
          </a:p>
        </p:txBody>
      </p:sp>
      <p:sp>
        <p:nvSpPr>
          <p:cNvPr id="23" name="Rectangle 11"/>
          <p:cNvSpPr>
            <a:spLocks noChangeArrowheads="1"/>
          </p:cNvSpPr>
          <p:nvPr/>
        </p:nvSpPr>
        <p:spPr bwMode="gray">
          <a:xfrm>
            <a:off x="762584" y="3612249"/>
            <a:ext cx="2268175" cy="325649"/>
          </a:xfrm>
          <a:prstGeom prst="rect">
            <a:avLst/>
          </a:prstGeom>
          <a:noFill/>
          <a:ln>
            <a:noFill/>
          </a:ln>
          <a:extLst/>
        </p:spPr>
        <p:txBody>
          <a:bodyPr lIns="0" tIns="0" rIns="0" bIns="0" anchor="ctr"/>
          <a:lstStyle/>
          <a:p>
            <a:pPr defTabSz="685560">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输入小标题</a:t>
            </a:r>
          </a:p>
        </p:txBody>
      </p:sp>
      <p:sp>
        <p:nvSpPr>
          <p:cNvPr id="24" name="Text Box 40"/>
          <p:cNvSpPr txBox="1">
            <a:spLocks noChangeArrowheads="1"/>
          </p:cNvSpPr>
          <p:nvPr/>
        </p:nvSpPr>
        <p:spPr bwMode="gray">
          <a:xfrm>
            <a:off x="6660232" y="1852464"/>
            <a:ext cx="2159732" cy="424713"/>
          </a:xfrm>
          <a:prstGeom prst="rect">
            <a:avLst/>
          </a:prstGeom>
          <a:noFill/>
          <a:ln w="9525">
            <a:noFill/>
            <a:miter lim="800000"/>
            <a:headEnd/>
            <a:tailEnd/>
          </a:ln>
        </p:spPr>
        <p:txBody>
          <a:bodyPr wrap="square" lIns="91423" tIns="45711" rIns="91423" bIns="45711">
            <a:spAutoFit/>
          </a:bodyPr>
          <a:lstStyle/>
          <a:p>
            <a:pPr algn="r" defTabSz="685560">
              <a:lnSpc>
                <a:spcPct val="120000"/>
              </a:lnSpc>
              <a:defRPr/>
            </a:pPr>
            <a:r>
              <a:rPr lang="zh-CN" altLang="en-US" sz="900" kern="0" dirty="0">
                <a:solidFill>
                  <a:schemeClr val="tx1">
                    <a:lumMod val="50000"/>
                    <a:lumOff val="50000"/>
                  </a:schemeClr>
                </a:solidFill>
                <a:latin typeface="微软雅黑" pitchFamily="34" charset="-122"/>
                <a:ea typeface="微软雅黑" pitchFamily="34" charset="-122"/>
              </a:rPr>
              <a:t>单击此处输入文字单击此处输入文字</a:t>
            </a:r>
          </a:p>
          <a:p>
            <a:pPr algn="r" defTabSz="685560">
              <a:lnSpc>
                <a:spcPct val="120000"/>
              </a:lnSpc>
              <a:defRPr/>
            </a:pPr>
            <a:r>
              <a:rPr lang="zh-CN" altLang="en-US" sz="900" kern="0" dirty="0">
                <a:solidFill>
                  <a:schemeClr val="tx1">
                    <a:lumMod val="50000"/>
                    <a:lumOff val="50000"/>
                  </a:schemeClr>
                </a:solidFill>
                <a:latin typeface="微软雅黑" pitchFamily="34" charset="-122"/>
                <a:ea typeface="微软雅黑" pitchFamily="34" charset="-122"/>
              </a:rPr>
              <a:t>单击此处输入文字单击此处输入文字</a:t>
            </a:r>
          </a:p>
        </p:txBody>
      </p:sp>
      <p:sp>
        <p:nvSpPr>
          <p:cNvPr id="25" name="Rectangle 11"/>
          <p:cNvSpPr>
            <a:spLocks noChangeArrowheads="1"/>
          </p:cNvSpPr>
          <p:nvPr/>
        </p:nvSpPr>
        <p:spPr bwMode="gray">
          <a:xfrm>
            <a:off x="6948264" y="1456420"/>
            <a:ext cx="1620611" cy="325649"/>
          </a:xfrm>
          <a:prstGeom prst="rect">
            <a:avLst/>
          </a:prstGeom>
          <a:noFill/>
          <a:ln>
            <a:noFill/>
          </a:ln>
          <a:extLst/>
        </p:spPr>
        <p:txBody>
          <a:bodyPr lIns="0" tIns="0" rIns="0" bIns="0" anchor="ctr"/>
          <a:lstStyle/>
          <a:p>
            <a:pPr defTabSz="685560">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输入小标题</a:t>
            </a:r>
          </a:p>
        </p:txBody>
      </p:sp>
    </p:spTree>
    <p:extLst>
      <p:ext uri="{BB962C8B-B14F-4D97-AF65-F5344CB8AC3E}">
        <p14:creationId xmlns:p14="http://schemas.microsoft.com/office/powerpoint/2010/main" val="113583479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
                                        <p:tgtEl>
                                          <p:spTgt spid="13"/>
                                        </p:tgtEl>
                                      </p:cBhvr>
                                    </p:animEffect>
                                  </p:childTnLst>
                                </p:cTn>
                              </p:par>
                            </p:childTnLst>
                          </p:cTn>
                        </p:par>
                        <p:par>
                          <p:cTn id="8" fill="hold">
                            <p:stCondLst>
                              <p:cond delay="1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100"/>
                                        <p:tgtEl>
                                          <p:spTgt spid="14"/>
                                        </p:tgtEl>
                                      </p:cBhvr>
                                    </p:animEffect>
                                  </p:childTnLst>
                                </p:cTn>
                              </p:par>
                            </p:childTnLst>
                          </p:cTn>
                        </p:par>
                        <p:par>
                          <p:cTn id="12" fill="hold">
                            <p:stCondLst>
                              <p:cond delay="20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100"/>
                                        <p:tgtEl>
                                          <p:spTgt spid="17"/>
                                        </p:tgtEl>
                                      </p:cBhvr>
                                    </p:animEffect>
                                  </p:childTnLst>
                                </p:cTn>
                              </p:par>
                            </p:childTnLst>
                          </p:cTn>
                        </p:par>
                        <p:par>
                          <p:cTn id="16" fill="hold">
                            <p:stCondLst>
                              <p:cond delay="300"/>
                            </p:stCondLst>
                            <p:childTnLst>
                              <p:par>
                                <p:cTn id="17" presetID="22" presetClass="entr" presetSubtype="2"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right)">
                                      <p:cBhvr>
                                        <p:cTn id="19" dur="100"/>
                                        <p:tgtEl>
                                          <p:spTgt spid="16"/>
                                        </p:tgtEl>
                                      </p:cBhvr>
                                    </p:animEffect>
                                  </p:childTnLst>
                                </p:cTn>
                              </p:par>
                            </p:childTnLst>
                          </p:cTn>
                        </p:par>
                        <p:par>
                          <p:cTn id="20" fill="hold">
                            <p:stCondLst>
                              <p:cond delay="400"/>
                            </p:stCondLst>
                            <p:childTnLst>
                              <p:par>
                                <p:cTn id="21" presetID="22" presetClass="entr" presetSubtype="2"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100"/>
                                        <p:tgtEl>
                                          <p:spTgt spid="15"/>
                                        </p:tgtEl>
                                      </p:cBhvr>
                                    </p:animEffect>
                                  </p:childTnLst>
                                </p:cTn>
                              </p:par>
                            </p:childTnLst>
                          </p:cTn>
                        </p:par>
                        <p:par>
                          <p:cTn id="24" fill="hold">
                            <p:stCondLst>
                              <p:cond delay="500"/>
                            </p:stCondLst>
                            <p:childTnLst>
                              <p:par>
                                <p:cTn id="25" presetID="22" presetClass="entr" presetSubtype="4"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100"/>
                                        <p:tgtEl>
                                          <p:spTgt spid="18"/>
                                        </p:tgtEl>
                                      </p:cBhvr>
                                    </p:animEffect>
                                  </p:childTnLst>
                                </p:cTn>
                              </p:par>
                            </p:childTnLst>
                          </p:cTn>
                        </p:par>
                        <p:par>
                          <p:cTn id="28" fill="hold">
                            <p:stCondLst>
                              <p:cond delay="600"/>
                            </p:stCondLst>
                            <p:childTnLst>
                              <p:par>
                                <p:cTn id="29" presetID="22" presetClass="entr" presetSubtype="2"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100"/>
                                        <p:tgtEl>
                                          <p:spTgt spid="10"/>
                                        </p:tgtEl>
                                      </p:cBhvr>
                                    </p:animEffect>
                                  </p:childTnLst>
                                </p:cTn>
                              </p:par>
                            </p:childTnLst>
                          </p:cTn>
                        </p:par>
                        <p:par>
                          <p:cTn id="32" fill="hold">
                            <p:stCondLst>
                              <p:cond delay="700"/>
                            </p:stCondLst>
                            <p:childTnLst>
                              <p:par>
                                <p:cTn id="33" presetID="22" presetClass="entr" presetSubtype="2"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100"/>
                                        <p:tgtEl>
                                          <p:spTgt spid="9"/>
                                        </p:tgtEl>
                                      </p:cBhvr>
                                    </p:animEffect>
                                  </p:childTnLst>
                                </p:cTn>
                              </p:par>
                            </p:childTnLst>
                          </p:cTn>
                        </p:par>
                        <p:par>
                          <p:cTn id="36" fill="hold">
                            <p:stCondLst>
                              <p:cond delay="8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100"/>
                                        <p:tgtEl>
                                          <p:spTgt spid="11"/>
                                        </p:tgtEl>
                                      </p:cBhvr>
                                    </p:animEffect>
                                  </p:childTnLst>
                                </p:cTn>
                              </p:par>
                            </p:childTnLst>
                          </p:cTn>
                        </p:par>
                        <p:par>
                          <p:cTn id="40" fill="hold">
                            <p:stCondLst>
                              <p:cond delay="900"/>
                            </p:stCondLst>
                            <p:childTnLst>
                              <p:par>
                                <p:cTn id="41" presetID="22" presetClass="entr" presetSubtype="8"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left)">
                                      <p:cBhvr>
                                        <p:cTn id="43" dur="100"/>
                                        <p:tgtEl>
                                          <p:spTgt spid="8"/>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100"/>
                                        <p:tgtEl>
                                          <p:spTgt spid="12"/>
                                        </p:tgtEl>
                                      </p:cBhvr>
                                    </p:animEffect>
                                  </p:childTnLst>
                                </p:cTn>
                              </p:par>
                            </p:childTnLst>
                          </p:cTn>
                        </p:par>
                        <p:par>
                          <p:cTn id="48" fill="hold">
                            <p:stCondLst>
                              <p:cond delay="1100"/>
                            </p:stCondLst>
                            <p:childTnLst>
                              <p:par>
                                <p:cTn id="49" presetID="10"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childTnLst>
                          </p:cTn>
                        </p:par>
                        <p:par>
                          <p:cTn id="55" fill="hold">
                            <p:stCondLst>
                              <p:cond delay="160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23"/>
                                        </p:tgtEl>
                                        <p:attrNameLst>
                                          <p:attrName>style.visibility</p:attrName>
                                        </p:attrNameLst>
                                      </p:cBhvr>
                                      <p:to>
                                        <p:strVal val="visible"/>
                                      </p:to>
                                    </p:set>
                                    <p:anim calcmode="lin" valueType="num">
                                      <p:cBhvr>
                                        <p:cTn id="58"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23"/>
                                        </p:tgtEl>
                                        <p:attrNameLst>
                                          <p:attrName>ppt_y</p:attrName>
                                        </p:attrNameLst>
                                      </p:cBhvr>
                                      <p:tavLst>
                                        <p:tav tm="0">
                                          <p:val>
                                            <p:strVal val="#ppt_y"/>
                                          </p:val>
                                        </p:tav>
                                        <p:tav tm="100000">
                                          <p:val>
                                            <p:strVal val="#ppt_y"/>
                                          </p:val>
                                        </p:tav>
                                      </p:tavLst>
                                    </p:anim>
                                    <p:anim calcmode="lin" valueType="num">
                                      <p:cBhvr>
                                        <p:cTn id="60"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23"/>
                                        </p:tgtEl>
                                      </p:cBhvr>
                                    </p:animEffect>
                                  </p:childTnLst>
                                </p:cTn>
                              </p:par>
                            </p:childTnLst>
                          </p:cTn>
                        </p:par>
                        <p:par>
                          <p:cTn id="63" fill="hold">
                            <p:stCondLst>
                              <p:cond delay="2300"/>
                            </p:stCondLst>
                            <p:childTnLst>
                              <p:par>
                                <p:cTn id="64" presetID="42" presetClass="entr" presetSubtype="0"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750"/>
                                        <p:tgtEl>
                                          <p:spTgt spid="22"/>
                                        </p:tgtEl>
                                      </p:cBhvr>
                                    </p:animEffect>
                                    <p:anim calcmode="lin" valueType="num">
                                      <p:cBhvr>
                                        <p:cTn id="67" dur="750" fill="hold"/>
                                        <p:tgtEl>
                                          <p:spTgt spid="22"/>
                                        </p:tgtEl>
                                        <p:attrNameLst>
                                          <p:attrName>ppt_x</p:attrName>
                                        </p:attrNameLst>
                                      </p:cBhvr>
                                      <p:tavLst>
                                        <p:tav tm="0">
                                          <p:val>
                                            <p:strVal val="#ppt_x"/>
                                          </p:val>
                                        </p:tav>
                                        <p:tav tm="100000">
                                          <p:val>
                                            <p:strVal val="#ppt_x"/>
                                          </p:val>
                                        </p:tav>
                                      </p:tavLst>
                                    </p:anim>
                                    <p:anim calcmode="lin" valueType="num">
                                      <p:cBhvr>
                                        <p:cTn id="68" dur="750" fill="hold"/>
                                        <p:tgtEl>
                                          <p:spTgt spid="22"/>
                                        </p:tgtEl>
                                        <p:attrNameLst>
                                          <p:attrName>ppt_y</p:attrName>
                                        </p:attrNameLst>
                                      </p:cBhvr>
                                      <p:tavLst>
                                        <p:tav tm="0">
                                          <p:val>
                                            <p:strVal val="#ppt_y+.1"/>
                                          </p:val>
                                        </p:tav>
                                        <p:tav tm="100000">
                                          <p:val>
                                            <p:strVal val="#ppt_y"/>
                                          </p:val>
                                        </p:tav>
                                      </p:tavLst>
                                    </p:anim>
                                  </p:childTnLst>
                                </p:cTn>
                              </p:par>
                            </p:childTnLst>
                          </p:cTn>
                        </p:par>
                        <p:par>
                          <p:cTn id="69" fill="hold">
                            <p:stCondLst>
                              <p:cond delay="3050"/>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25"/>
                                        </p:tgtEl>
                                        <p:attrNameLst>
                                          <p:attrName>ppt_y</p:attrName>
                                        </p:attrNameLst>
                                      </p:cBhvr>
                                      <p:tavLst>
                                        <p:tav tm="0">
                                          <p:val>
                                            <p:strVal val="#ppt_y"/>
                                          </p:val>
                                        </p:tav>
                                        <p:tav tm="100000">
                                          <p:val>
                                            <p:strVal val="#ppt_y"/>
                                          </p:val>
                                        </p:tav>
                                      </p:tavLst>
                                    </p:anim>
                                    <p:anim calcmode="lin" valueType="num">
                                      <p:cBhvr>
                                        <p:cTn id="74"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25"/>
                                        </p:tgtEl>
                                      </p:cBhvr>
                                    </p:animEffect>
                                  </p:childTnLst>
                                </p:cTn>
                              </p:par>
                            </p:childTnLst>
                          </p:cTn>
                        </p:par>
                        <p:par>
                          <p:cTn id="77" fill="hold">
                            <p:stCondLst>
                              <p:cond delay="3750"/>
                            </p:stCondLst>
                            <p:childTnLst>
                              <p:par>
                                <p:cTn id="78" presetID="42" presetClass="entr" presetSubtype="0" fill="hold" grpId="0"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750"/>
                                        <p:tgtEl>
                                          <p:spTgt spid="24"/>
                                        </p:tgtEl>
                                      </p:cBhvr>
                                    </p:animEffect>
                                    <p:anim calcmode="lin" valueType="num">
                                      <p:cBhvr>
                                        <p:cTn id="81" dur="750" fill="hold"/>
                                        <p:tgtEl>
                                          <p:spTgt spid="24"/>
                                        </p:tgtEl>
                                        <p:attrNameLst>
                                          <p:attrName>ppt_x</p:attrName>
                                        </p:attrNameLst>
                                      </p:cBhvr>
                                      <p:tavLst>
                                        <p:tav tm="0">
                                          <p:val>
                                            <p:strVal val="#ppt_x"/>
                                          </p:val>
                                        </p:tav>
                                        <p:tav tm="100000">
                                          <p:val>
                                            <p:strVal val="#ppt_x"/>
                                          </p:val>
                                        </p:tav>
                                      </p:tavLst>
                                    </p:anim>
                                    <p:anim calcmode="lin" valueType="num">
                                      <p:cBhvr>
                                        <p:cTn id="82"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0" grpId="0"/>
      <p:bldP spid="21" grpId="0"/>
      <p:bldP spid="22" grpId="0"/>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3"/>
          <p:cNvGrpSpPr/>
          <p:nvPr/>
        </p:nvGrpSpPr>
        <p:grpSpPr>
          <a:xfrm>
            <a:off x="560493" y="1229468"/>
            <a:ext cx="1613399" cy="1613478"/>
            <a:chOff x="163513" y="1171575"/>
            <a:chExt cx="2795588" cy="2794000"/>
          </a:xfrm>
        </p:grpSpPr>
        <p:sp>
          <p:nvSpPr>
            <p:cNvPr id="55" name="Freeform 3735"/>
            <p:cNvSpPr/>
            <p:nvPr/>
          </p:nvSpPr>
          <p:spPr bwMode="auto">
            <a:xfrm>
              <a:off x="163513"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5"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8"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6" y="794"/>
                    <a:pt x="206" y="794"/>
                    <a:pt x="206"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8"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5"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56" name="Oval 3736"/>
            <p:cNvSpPr>
              <a:spLocks noChangeArrowheads="1"/>
            </p:cNvSpPr>
            <p:nvPr/>
          </p:nvSpPr>
          <p:spPr bwMode="auto">
            <a:xfrm>
              <a:off x="474663"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57" name="Freeform 3737"/>
            <p:cNvSpPr/>
            <p:nvPr/>
          </p:nvSpPr>
          <p:spPr bwMode="auto">
            <a:xfrm>
              <a:off x="608012" y="1711325"/>
              <a:ext cx="1906587"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2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4 w 600"/>
                <a:gd name="T37" fmla="*/ 479 h 561"/>
                <a:gd name="T38" fmla="*/ 371 w 600"/>
                <a:gd name="T39" fmla="*/ 484 h 561"/>
                <a:gd name="T40" fmla="*/ 320 w 600"/>
                <a:gd name="T41" fmla="*/ 456 h 561"/>
                <a:gd name="T42" fmla="*/ 280 w 600"/>
                <a:gd name="T43" fmla="*/ 456 h 561"/>
                <a:gd name="T44" fmla="*/ 229 w 600"/>
                <a:gd name="T45" fmla="*/ 484 h 561"/>
                <a:gd name="T46" fmla="*/ 215 w 600"/>
                <a:gd name="T47" fmla="*/ 479 h 561"/>
                <a:gd name="T48" fmla="*/ 153 w 600"/>
                <a:gd name="T49" fmla="*/ 414 h 561"/>
                <a:gd name="T50" fmla="*/ 152 w 600"/>
                <a:gd name="T51" fmla="*/ 386 h 561"/>
                <a:gd name="T52" fmla="*/ 96 w 600"/>
                <a:gd name="T53" fmla="*/ 370 h 561"/>
                <a:gd name="T54" fmla="*/ 90 w 600"/>
                <a:gd name="T55" fmla="*/ 357 h 561"/>
                <a:gd name="T56" fmla="*/ 92 w 600"/>
                <a:gd name="T57" fmla="*/ 267 h 561"/>
                <a:gd name="T58" fmla="*/ 111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6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1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2" y="337"/>
                  </a:moveTo>
                  <a:cubicBezTo>
                    <a:pt x="533" y="341"/>
                    <a:pt x="523" y="350"/>
                    <a:pt x="517" y="358"/>
                  </a:cubicBezTo>
                  <a:cubicBezTo>
                    <a:pt x="523" y="344"/>
                    <a:pt x="527" y="330"/>
                    <a:pt x="530" y="315"/>
                  </a:cubicBezTo>
                  <a:cubicBezTo>
                    <a:pt x="539" y="316"/>
                    <a:pt x="562" y="318"/>
                    <a:pt x="580" y="303"/>
                  </a:cubicBezTo>
                  <a:cubicBezTo>
                    <a:pt x="598"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5" y="179"/>
                    <a:pt x="545" y="206"/>
                  </a:cubicBezTo>
                  <a:cubicBezTo>
                    <a:pt x="539" y="215"/>
                    <a:pt x="535" y="227"/>
                    <a:pt x="533" y="238"/>
                  </a:cubicBezTo>
                  <a:cubicBezTo>
                    <a:pt x="531" y="222"/>
                    <a:pt x="528" y="207"/>
                    <a:pt x="523" y="193"/>
                  </a:cubicBezTo>
                  <a:cubicBezTo>
                    <a:pt x="531" y="190"/>
                    <a:pt x="552"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1" y="42"/>
                  </a:cubicBezTo>
                  <a:cubicBezTo>
                    <a:pt x="468" y="19"/>
                    <a:pt x="439" y="0"/>
                    <a:pt x="439" y="0"/>
                  </a:cubicBezTo>
                  <a:cubicBezTo>
                    <a:pt x="439" y="0"/>
                    <a:pt x="425" y="17"/>
                    <a:pt x="430" y="50"/>
                  </a:cubicBezTo>
                  <a:cubicBezTo>
                    <a:pt x="432" y="61"/>
                    <a:pt x="439" y="73"/>
                    <a:pt x="445" y="82"/>
                  </a:cubicBezTo>
                  <a:cubicBezTo>
                    <a:pt x="434" y="74"/>
                    <a:pt x="424" y="67"/>
                    <a:pt x="412" y="61"/>
                  </a:cubicBezTo>
                  <a:cubicBezTo>
                    <a:pt x="411" y="53"/>
                    <a:pt x="407" y="37"/>
                    <a:pt x="392" y="27"/>
                  </a:cubicBezTo>
                  <a:cubicBezTo>
                    <a:pt x="376" y="16"/>
                    <a:pt x="350" y="21"/>
                    <a:pt x="350" y="21"/>
                  </a:cubicBezTo>
                  <a:cubicBezTo>
                    <a:pt x="350" y="21"/>
                    <a:pt x="355" y="47"/>
                    <a:pt x="370" y="58"/>
                  </a:cubicBezTo>
                  <a:cubicBezTo>
                    <a:pt x="384" y="68"/>
                    <a:pt x="400" y="67"/>
                    <a:pt x="408" y="66"/>
                  </a:cubicBezTo>
                  <a:cubicBezTo>
                    <a:pt x="420" y="72"/>
                    <a:pt x="431" y="79"/>
                    <a:pt x="441" y="87"/>
                  </a:cubicBezTo>
                  <a:cubicBezTo>
                    <a:pt x="430" y="83"/>
                    <a:pt x="415" y="79"/>
                    <a:pt x="403" y="87"/>
                  </a:cubicBezTo>
                  <a:cubicBezTo>
                    <a:pt x="383" y="100"/>
                    <a:pt x="374" y="118"/>
                    <a:pt x="374" y="118"/>
                  </a:cubicBezTo>
                  <a:cubicBezTo>
                    <a:pt x="374" y="118"/>
                    <a:pt x="398" y="125"/>
                    <a:pt x="418" y="119"/>
                  </a:cubicBezTo>
                  <a:cubicBezTo>
                    <a:pt x="438" y="113"/>
                    <a:pt x="448" y="102"/>
                    <a:pt x="452" y="97"/>
                  </a:cubicBezTo>
                  <a:cubicBezTo>
                    <a:pt x="463" y="107"/>
                    <a:pt x="474" y="118"/>
                    <a:pt x="483" y="130"/>
                  </a:cubicBezTo>
                  <a:cubicBezTo>
                    <a:pt x="474" y="123"/>
                    <a:pt x="460" y="115"/>
                    <a:pt x="447" y="120"/>
                  </a:cubicBezTo>
                  <a:cubicBezTo>
                    <a:pt x="423" y="127"/>
                    <a:pt x="410" y="143"/>
                    <a:pt x="410" y="143"/>
                  </a:cubicBezTo>
                  <a:cubicBezTo>
                    <a:pt x="410" y="143"/>
                    <a:pt x="432" y="155"/>
                    <a:pt x="453" y="154"/>
                  </a:cubicBezTo>
                  <a:cubicBezTo>
                    <a:pt x="474" y="154"/>
                    <a:pt x="486" y="145"/>
                    <a:pt x="491" y="142"/>
                  </a:cubicBezTo>
                  <a:cubicBezTo>
                    <a:pt x="500" y="154"/>
                    <a:pt x="507" y="168"/>
                    <a:pt x="512" y="183"/>
                  </a:cubicBezTo>
                  <a:cubicBezTo>
                    <a:pt x="506" y="173"/>
                    <a:pt x="494" y="162"/>
                    <a:pt x="480" y="163"/>
                  </a:cubicBezTo>
                  <a:cubicBezTo>
                    <a:pt x="455"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8"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1"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7" y="423"/>
                    <a:pt x="465" y="426"/>
                    <a:pt x="462" y="429"/>
                  </a:cubicBezTo>
                  <a:cubicBezTo>
                    <a:pt x="454" y="437"/>
                    <a:pt x="445" y="444"/>
                    <a:pt x="436" y="451"/>
                  </a:cubicBezTo>
                  <a:cubicBezTo>
                    <a:pt x="443"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4" y="479"/>
                  </a:cubicBezTo>
                  <a:cubicBezTo>
                    <a:pt x="394" y="472"/>
                    <a:pt x="405" y="461"/>
                    <a:pt x="404" y="447"/>
                  </a:cubicBezTo>
                  <a:cubicBezTo>
                    <a:pt x="402"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0" y="437"/>
                    <a:pt x="320"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1" y="444"/>
                    <a:pt x="246" y="468"/>
                  </a:cubicBezTo>
                  <a:cubicBezTo>
                    <a:pt x="249" y="481"/>
                    <a:pt x="262" y="489"/>
                    <a:pt x="273" y="494"/>
                  </a:cubicBezTo>
                  <a:cubicBezTo>
                    <a:pt x="258" y="492"/>
                    <a:pt x="243" y="489"/>
                    <a:pt x="229" y="484"/>
                  </a:cubicBezTo>
                  <a:cubicBezTo>
                    <a:pt x="232" y="478"/>
                    <a:pt x="236" y="464"/>
                    <a:pt x="231" y="444"/>
                  </a:cubicBezTo>
                  <a:cubicBezTo>
                    <a:pt x="227" y="424"/>
                    <a:pt x="209" y="406"/>
                    <a:pt x="209" y="406"/>
                  </a:cubicBezTo>
                  <a:cubicBezTo>
                    <a:pt x="209" y="406"/>
                    <a:pt x="198" y="423"/>
                    <a:pt x="196" y="447"/>
                  </a:cubicBezTo>
                  <a:cubicBezTo>
                    <a:pt x="196" y="461"/>
                    <a:pt x="206" y="472"/>
                    <a:pt x="215"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6"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2" y="383"/>
                    <a:pt x="116" y="398"/>
                    <a:pt x="121" y="408"/>
                  </a:cubicBezTo>
                  <a:cubicBezTo>
                    <a:pt x="111" y="397"/>
                    <a:pt x="103" y="384"/>
                    <a:pt x="96" y="370"/>
                  </a:cubicBezTo>
                  <a:cubicBezTo>
                    <a:pt x="102" y="368"/>
                    <a:pt x="116" y="361"/>
                    <a:pt x="126" y="343"/>
                  </a:cubicBezTo>
                  <a:cubicBezTo>
                    <a:pt x="137" y="325"/>
                    <a:pt x="138" y="301"/>
                    <a:pt x="138" y="301"/>
                  </a:cubicBezTo>
                  <a:cubicBezTo>
                    <a:pt x="138" y="301"/>
                    <a:pt x="118" y="304"/>
                    <a:pt x="99" y="321"/>
                  </a:cubicBezTo>
                  <a:cubicBezTo>
                    <a:pt x="89" y="330"/>
                    <a:pt x="89" y="346"/>
                    <a:pt x="90" y="357"/>
                  </a:cubicBezTo>
                  <a:cubicBezTo>
                    <a:pt x="84" y="344"/>
                    <a:pt x="80" y="329"/>
                    <a:pt x="76" y="314"/>
                  </a:cubicBezTo>
                  <a:cubicBezTo>
                    <a:pt x="83" y="313"/>
                    <a:pt x="97" y="310"/>
                    <a:pt x="113" y="296"/>
                  </a:cubicBezTo>
                  <a:cubicBezTo>
                    <a:pt x="128" y="281"/>
                    <a:pt x="134" y="257"/>
                    <a:pt x="134" y="257"/>
                  </a:cubicBezTo>
                  <a:cubicBezTo>
                    <a:pt x="134" y="257"/>
                    <a:pt x="114" y="256"/>
                    <a:pt x="92" y="267"/>
                  </a:cubicBezTo>
                  <a:cubicBezTo>
                    <a:pt x="80" y="273"/>
                    <a:pt x="75" y="288"/>
                    <a:pt x="74" y="300"/>
                  </a:cubicBezTo>
                  <a:cubicBezTo>
                    <a:pt x="73" y="289"/>
                    <a:pt x="72" y="278"/>
                    <a:pt x="72" y="267"/>
                  </a:cubicBezTo>
                  <a:cubicBezTo>
                    <a:pt x="72" y="263"/>
                    <a:pt x="72" y="258"/>
                    <a:pt x="72" y="254"/>
                  </a:cubicBezTo>
                  <a:cubicBezTo>
                    <a:pt x="78" y="255"/>
                    <a:pt x="93" y="256"/>
                    <a:pt x="111"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1" y="176"/>
                    <a:pt x="161" y="176"/>
                  </a:cubicBezTo>
                  <a:cubicBezTo>
                    <a:pt x="161" y="176"/>
                    <a:pt x="145" y="164"/>
                    <a:pt x="120"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2" y="19"/>
                    <a:pt x="129" y="42"/>
                  </a:cubicBezTo>
                  <a:cubicBezTo>
                    <a:pt x="125" y="66"/>
                    <a:pt x="139" y="85"/>
                    <a:pt x="144" y="92"/>
                  </a:cubicBezTo>
                  <a:cubicBezTo>
                    <a:pt x="133" y="102"/>
                    <a:pt x="122" y="113"/>
                    <a:pt x="113" y="126"/>
                  </a:cubicBezTo>
                  <a:cubicBezTo>
                    <a:pt x="116" y="116"/>
                    <a:pt x="120" y="103"/>
                    <a:pt x="118" y="92"/>
                  </a:cubicBezTo>
                  <a:cubicBezTo>
                    <a:pt x="114" y="58"/>
                    <a:pt x="97" y="45"/>
                    <a:pt x="97" y="45"/>
                  </a:cubicBezTo>
                  <a:cubicBezTo>
                    <a:pt x="97" y="45"/>
                    <a:pt x="74" y="71"/>
                    <a:pt x="76" y="94"/>
                  </a:cubicBezTo>
                  <a:cubicBezTo>
                    <a:pt x="79" y="118"/>
                    <a:pt x="97" y="133"/>
                    <a:pt x="104" y="138"/>
                  </a:cubicBezTo>
                  <a:cubicBezTo>
                    <a:pt x="96" y="151"/>
                    <a:pt x="88" y="164"/>
                    <a:pt x="82" y="179"/>
                  </a:cubicBezTo>
                  <a:cubicBezTo>
                    <a:pt x="83" y="168"/>
                    <a:pt x="83" y="155"/>
                    <a:pt x="79" y="145"/>
                  </a:cubicBezTo>
                  <a:cubicBezTo>
                    <a:pt x="67" y="113"/>
                    <a:pt x="46" y="105"/>
                    <a:pt x="46" y="105"/>
                  </a:cubicBezTo>
                  <a:cubicBezTo>
                    <a:pt x="46"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5"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2"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1"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1" y="495"/>
                    <a:pt x="257" y="498"/>
                    <a:pt x="272" y="500"/>
                  </a:cubicBezTo>
                  <a:cubicBezTo>
                    <a:pt x="262" y="502"/>
                    <a:pt x="249" y="506"/>
                    <a:pt x="240" y="512"/>
                  </a:cubicBezTo>
                  <a:cubicBezTo>
                    <a:pt x="212" y="533"/>
                    <a:pt x="210" y="554"/>
                    <a:pt x="210" y="554"/>
                  </a:cubicBezTo>
                  <a:cubicBezTo>
                    <a:pt x="210" y="554"/>
                    <a:pt x="244" y="561"/>
                    <a:pt x="263" y="547"/>
                  </a:cubicBezTo>
                  <a:cubicBezTo>
                    <a:pt x="282" y="533"/>
                    <a:pt x="286" y="510"/>
                    <a:pt x="287" y="502"/>
                  </a:cubicBezTo>
                  <a:cubicBezTo>
                    <a:pt x="291" y="502"/>
                    <a:pt x="296" y="502"/>
                    <a:pt x="300" y="502"/>
                  </a:cubicBezTo>
                  <a:cubicBezTo>
                    <a:pt x="304"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3"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1" y="455"/>
                  </a:cubicBezTo>
                  <a:cubicBezTo>
                    <a:pt x="454" y="445"/>
                    <a:pt x="465" y="435"/>
                    <a:pt x="475" y="424"/>
                  </a:cubicBezTo>
                  <a:cubicBezTo>
                    <a:pt x="482" y="429"/>
                    <a:pt x="501" y="443"/>
                    <a:pt x="524" y="439"/>
                  </a:cubicBezTo>
                  <a:cubicBezTo>
                    <a:pt x="548" y="435"/>
                    <a:pt x="566" y="406"/>
                    <a:pt x="566" y="406"/>
                  </a:cubicBezTo>
                  <a:cubicBezTo>
                    <a:pt x="566" y="406"/>
                    <a:pt x="550" y="393"/>
                    <a:pt x="516" y="397"/>
                  </a:cubicBezTo>
                  <a:cubicBezTo>
                    <a:pt x="505" y="399"/>
                    <a:pt x="494" y="406"/>
                    <a:pt x="485" y="411"/>
                  </a:cubicBezTo>
                  <a:cubicBezTo>
                    <a:pt x="495" y="399"/>
                    <a:pt x="503" y="386"/>
                    <a:pt x="510" y="373"/>
                  </a:cubicBezTo>
                  <a:cubicBezTo>
                    <a:pt x="518" y="376"/>
                    <a:pt x="540" y="384"/>
                    <a:pt x="561" y="375"/>
                  </a:cubicBezTo>
                  <a:cubicBezTo>
                    <a:pt x="583" y="365"/>
                    <a:pt x="593" y="332"/>
                    <a:pt x="593" y="332"/>
                  </a:cubicBezTo>
                  <a:cubicBezTo>
                    <a:pt x="593" y="332"/>
                    <a:pt x="574" y="324"/>
                    <a:pt x="542" y="337"/>
                  </a:cubicBezTo>
                  <a:close/>
                </a:path>
              </a:pathLst>
            </a:custGeom>
            <a:solidFill>
              <a:schemeClr val="bg1">
                <a:lumMod val="85000"/>
                <a:alpha val="40000"/>
              </a:schemeClr>
            </a:solidFill>
            <a:ln>
              <a:noFill/>
            </a:ln>
          </p:spPr>
          <p:txBody>
            <a:bodyPr vert="horz" wrap="square" lIns="91440" tIns="45720" rIns="91440" bIns="45720" numCol="1" anchor="t" anchorCtr="0" compatLnSpc="1"/>
            <a:lstStyle/>
            <a:p>
              <a:endParaRPr lang="zh-CN" altLang="en-US"/>
            </a:p>
          </p:txBody>
        </p:sp>
        <p:sp>
          <p:nvSpPr>
            <p:cNvPr id="58"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nvGrpSpPr>
            <p:cNvPr id="3" name="组合 58"/>
            <p:cNvGrpSpPr/>
            <p:nvPr/>
          </p:nvGrpSpPr>
          <p:grpSpPr>
            <a:xfrm>
              <a:off x="1090613" y="2070100"/>
              <a:ext cx="941388" cy="647700"/>
              <a:chOff x="1090613" y="2070100"/>
              <a:chExt cx="941388" cy="647700"/>
            </a:xfrm>
          </p:grpSpPr>
          <p:sp>
            <p:nvSpPr>
              <p:cNvPr id="60"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85" name="Rectangle 24"/>
          <p:cNvSpPr>
            <a:spLocks noChangeArrowheads="1"/>
          </p:cNvSpPr>
          <p:nvPr/>
        </p:nvSpPr>
        <p:spPr bwMode="auto">
          <a:xfrm>
            <a:off x="463804" y="3490407"/>
            <a:ext cx="1806776" cy="540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86" name="Rectangle 24"/>
          <p:cNvSpPr>
            <a:spLocks noChangeArrowheads="1"/>
          </p:cNvSpPr>
          <p:nvPr/>
        </p:nvSpPr>
        <p:spPr bwMode="auto">
          <a:xfrm>
            <a:off x="1095544" y="1427047"/>
            <a:ext cx="543296" cy="41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dirty="0">
                <a:solidFill>
                  <a:schemeClr val="bg1"/>
                </a:solidFill>
              </a:rPr>
              <a:t>1</a:t>
            </a:r>
            <a:endParaRPr lang="en-US" altLang="zh-CN" dirty="0">
              <a:solidFill>
                <a:schemeClr val="bg1"/>
              </a:solidFill>
            </a:endParaRPr>
          </a:p>
        </p:txBody>
      </p:sp>
      <p:sp>
        <p:nvSpPr>
          <p:cNvPr id="87" name="Rectangle 24"/>
          <p:cNvSpPr>
            <a:spLocks noChangeArrowheads="1"/>
          </p:cNvSpPr>
          <p:nvPr/>
        </p:nvSpPr>
        <p:spPr bwMode="auto">
          <a:xfrm>
            <a:off x="647564" y="3109273"/>
            <a:ext cx="12542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a:solidFill>
                  <a:schemeClr val="tx1">
                    <a:lumMod val="75000"/>
                    <a:lumOff val="25000"/>
                  </a:schemeClr>
                </a:solidFill>
                <a:ea typeface="微软雅黑" pitchFamily="34" charset="-122"/>
              </a:rPr>
              <a:t>添加标题</a:t>
            </a:r>
          </a:p>
        </p:txBody>
      </p:sp>
      <p:cxnSp>
        <p:nvCxnSpPr>
          <p:cNvPr id="88" name="直接连接符 87"/>
          <p:cNvCxnSpPr/>
          <p:nvPr/>
        </p:nvCxnSpPr>
        <p:spPr>
          <a:xfrm>
            <a:off x="740063" y="3380231"/>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4" name="组合 88"/>
          <p:cNvGrpSpPr/>
          <p:nvPr/>
        </p:nvGrpSpPr>
        <p:grpSpPr>
          <a:xfrm>
            <a:off x="2694093" y="1229468"/>
            <a:ext cx="1613399" cy="1613478"/>
            <a:chOff x="163513" y="1171575"/>
            <a:chExt cx="2795588" cy="2794000"/>
          </a:xfrm>
        </p:grpSpPr>
        <p:sp>
          <p:nvSpPr>
            <p:cNvPr id="90" name="Freeform 3735"/>
            <p:cNvSpPr/>
            <p:nvPr/>
          </p:nvSpPr>
          <p:spPr bwMode="auto">
            <a:xfrm>
              <a:off x="163513"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5"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8"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6" y="794"/>
                    <a:pt x="206" y="794"/>
                    <a:pt x="206"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8"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5"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91" name="Oval 3736"/>
            <p:cNvSpPr>
              <a:spLocks noChangeArrowheads="1"/>
            </p:cNvSpPr>
            <p:nvPr/>
          </p:nvSpPr>
          <p:spPr bwMode="auto">
            <a:xfrm>
              <a:off x="474663"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92" name="Freeform 3737"/>
            <p:cNvSpPr/>
            <p:nvPr/>
          </p:nvSpPr>
          <p:spPr bwMode="auto">
            <a:xfrm>
              <a:off x="608012" y="1711325"/>
              <a:ext cx="1906587"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2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4 w 600"/>
                <a:gd name="T37" fmla="*/ 479 h 561"/>
                <a:gd name="T38" fmla="*/ 371 w 600"/>
                <a:gd name="T39" fmla="*/ 484 h 561"/>
                <a:gd name="T40" fmla="*/ 320 w 600"/>
                <a:gd name="T41" fmla="*/ 456 h 561"/>
                <a:gd name="T42" fmla="*/ 280 w 600"/>
                <a:gd name="T43" fmla="*/ 456 h 561"/>
                <a:gd name="T44" fmla="*/ 229 w 600"/>
                <a:gd name="T45" fmla="*/ 484 h 561"/>
                <a:gd name="T46" fmla="*/ 215 w 600"/>
                <a:gd name="T47" fmla="*/ 479 h 561"/>
                <a:gd name="T48" fmla="*/ 153 w 600"/>
                <a:gd name="T49" fmla="*/ 414 h 561"/>
                <a:gd name="T50" fmla="*/ 152 w 600"/>
                <a:gd name="T51" fmla="*/ 386 h 561"/>
                <a:gd name="T52" fmla="*/ 96 w 600"/>
                <a:gd name="T53" fmla="*/ 370 h 561"/>
                <a:gd name="T54" fmla="*/ 90 w 600"/>
                <a:gd name="T55" fmla="*/ 357 h 561"/>
                <a:gd name="T56" fmla="*/ 92 w 600"/>
                <a:gd name="T57" fmla="*/ 267 h 561"/>
                <a:gd name="T58" fmla="*/ 111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6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1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2" y="337"/>
                  </a:moveTo>
                  <a:cubicBezTo>
                    <a:pt x="533" y="341"/>
                    <a:pt x="523" y="350"/>
                    <a:pt x="517" y="358"/>
                  </a:cubicBezTo>
                  <a:cubicBezTo>
                    <a:pt x="523" y="344"/>
                    <a:pt x="527" y="330"/>
                    <a:pt x="530" y="315"/>
                  </a:cubicBezTo>
                  <a:cubicBezTo>
                    <a:pt x="539" y="316"/>
                    <a:pt x="562" y="318"/>
                    <a:pt x="580" y="303"/>
                  </a:cubicBezTo>
                  <a:cubicBezTo>
                    <a:pt x="598"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5" y="179"/>
                    <a:pt x="545" y="206"/>
                  </a:cubicBezTo>
                  <a:cubicBezTo>
                    <a:pt x="539" y="215"/>
                    <a:pt x="535" y="227"/>
                    <a:pt x="533" y="238"/>
                  </a:cubicBezTo>
                  <a:cubicBezTo>
                    <a:pt x="531" y="222"/>
                    <a:pt x="528" y="207"/>
                    <a:pt x="523" y="193"/>
                  </a:cubicBezTo>
                  <a:cubicBezTo>
                    <a:pt x="531" y="190"/>
                    <a:pt x="552"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1" y="42"/>
                  </a:cubicBezTo>
                  <a:cubicBezTo>
                    <a:pt x="468" y="19"/>
                    <a:pt x="439" y="0"/>
                    <a:pt x="439" y="0"/>
                  </a:cubicBezTo>
                  <a:cubicBezTo>
                    <a:pt x="439" y="0"/>
                    <a:pt x="425" y="17"/>
                    <a:pt x="430" y="50"/>
                  </a:cubicBezTo>
                  <a:cubicBezTo>
                    <a:pt x="432" y="61"/>
                    <a:pt x="439" y="73"/>
                    <a:pt x="445" y="82"/>
                  </a:cubicBezTo>
                  <a:cubicBezTo>
                    <a:pt x="434" y="74"/>
                    <a:pt x="424" y="67"/>
                    <a:pt x="412" y="61"/>
                  </a:cubicBezTo>
                  <a:cubicBezTo>
                    <a:pt x="411" y="53"/>
                    <a:pt x="407" y="37"/>
                    <a:pt x="392" y="27"/>
                  </a:cubicBezTo>
                  <a:cubicBezTo>
                    <a:pt x="376" y="16"/>
                    <a:pt x="350" y="21"/>
                    <a:pt x="350" y="21"/>
                  </a:cubicBezTo>
                  <a:cubicBezTo>
                    <a:pt x="350" y="21"/>
                    <a:pt x="355" y="47"/>
                    <a:pt x="370" y="58"/>
                  </a:cubicBezTo>
                  <a:cubicBezTo>
                    <a:pt x="384" y="68"/>
                    <a:pt x="400" y="67"/>
                    <a:pt x="408" y="66"/>
                  </a:cubicBezTo>
                  <a:cubicBezTo>
                    <a:pt x="420" y="72"/>
                    <a:pt x="431" y="79"/>
                    <a:pt x="441" y="87"/>
                  </a:cubicBezTo>
                  <a:cubicBezTo>
                    <a:pt x="430" y="83"/>
                    <a:pt x="415" y="79"/>
                    <a:pt x="403" y="87"/>
                  </a:cubicBezTo>
                  <a:cubicBezTo>
                    <a:pt x="383" y="100"/>
                    <a:pt x="374" y="118"/>
                    <a:pt x="374" y="118"/>
                  </a:cubicBezTo>
                  <a:cubicBezTo>
                    <a:pt x="374" y="118"/>
                    <a:pt x="398" y="125"/>
                    <a:pt x="418" y="119"/>
                  </a:cubicBezTo>
                  <a:cubicBezTo>
                    <a:pt x="438" y="113"/>
                    <a:pt x="448" y="102"/>
                    <a:pt x="452" y="97"/>
                  </a:cubicBezTo>
                  <a:cubicBezTo>
                    <a:pt x="463" y="107"/>
                    <a:pt x="474" y="118"/>
                    <a:pt x="483" y="130"/>
                  </a:cubicBezTo>
                  <a:cubicBezTo>
                    <a:pt x="474" y="123"/>
                    <a:pt x="460" y="115"/>
                    <a:pt x="447" y="120"/>
                  </a:cubicBezTo>
                  <a:cubicBezTo>
                    <a:pt x="423" y="127"/>
                    <a:pt x="410" y="143"/>
                    <a:pt x="410" y="143"/>
                  </a:cubicBezTo>
                  <a:cubicBezTo>
                    <a:pt x="410" y="143"/>
                    <a:pt x="432" y="155"/>
                    <a:pt x="453" y="154"/>
                  </a:cubicBezTo>
                  <a:cubicBezTo>
                    <a:pt x="474" y="154"/>
                    <a:pt x="486" y="145"/>
                    <a:pt x="491" y="142"/>
                  </a:cubicBezTo>
                  <a:cubicBezTo>
                    <a:pt x="500" y="154"/>
                    <a:pt x="507" y="168"/>
                    <a:pt x="512" y="183"/>
                  </a:cubicBezTo>
                  <a:cubicBezTo>
                    <a:pt x="506" y="173"/>
                    <a:pt x="494" y="162"/>
                    <a:pt x="480" y="163"/>
                  </a:cubicBezTo>
                  <a:cubicBezTo>
                    <a:pt x="455"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8"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1"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7" y="423"/>
                    <a:pt x="465" y="426"/>
                    <a:pt x="462" y="429"/>
                  </a:cubicBezTo>
                  <a:cubicBezTo>
                    <a:pt x="454" y="437"/>
                    <a:pt x="445" y="444"/>
                    <a:pt x="436" y="451"/>
                  </a:cubicBezTo>
                  <a:cubicBezTo>
                    <a:pt x="443"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4" y="479"/>
                  </a:cubicBezTo>
                  <a:cubicBezTo>
                    <a:pt x="394" y="472"/>
                    <a:pt x="405" y="461"/>
                    <a:pt x="404" y="447"/>
                  </a:cubicBezTo>
                  <a:cubicBezTo>
                    <a:pt x="402"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0" y="437"/>
                    <a:pt x="320"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1" y="444"/>
                    <a:pt x="246" y="468"/>
                  </a:cubicBezTo>
                  <a:cubicBezTo>
                    <a:pt x="249" y="481"/>
                    <a:pt x="262" y="489"/>
                    <a:pt x="273" y="494"/>
                  </a:cubicBezTo>
                  <a:cubicBezTo>
                    <a:pt x="258" y="492"/>
                    <a:pt x="243" y="489"/>
                    <a:pt x="229" y="484"/>
                  </a:cubicBezTo>
                  <a:cubicBezTo>
                    <a:pt x="232" y="478"/>
                    <a:pt x="236" y="464"/>
                    <a:pt x="231" y="444"/>
                  </a:cubicBezTo>
                  <a:cubicBezTo>
                    <a:pt x="227" y="424"/>
                    <a:pt x="209" y="406"/>
                    <a:pt x="209" y="406"/>
                  </a:cubicBezTo>
                  <a:cubicBezTo>
                    <a:pt x="209" y="406"/>
                    <a:pt x="198" y="423"/>
                    <a:pt x="196" y="447"/>
                  </a:cubicBezTo>
                  <a:cubicBezTo>
                    <a:pt x="196" y="461"/>
                    <a:pt x="206" y="472"/>
                    <a:pt x="215"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6"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2" y="383"/>
                    <a:pt x="116" y="398"/>
                    <a:pt x="121" y="408"/>
                  </a:cubicBezTo>
                  <a:cubicBezTo>
                    <a:pt x="111" y="397"/>
                    <a:pt x="103" y="384"/>
                    <a:pt x="96" y="370"/>
                  </a:cubicBezTo>
                  <a:cubicBezTo>
                    <a:pt x="102" y="368"/>
                    <a:pt x="116" y="361"/>
                    <a:pt x="126" y="343"/>
                  </a:cubicBezTo>
                  <a:cubicBezTo>
                    <a:pt x="137" y="325"/>
                    <a:pt x="138" y="301"/>
                    <a:pt x="138" y="301"/>
                  </a:cubicBezTo>
                  <a:cubicBezTo>
                    <a:pt x="138" y="301"/>
                    <a:pt x="118" y="304"/>
                    <a:pt x="99" y="321"/>
                  </a:cubicBezTo>
                  <a:cubicBezTo>
                    <a:pt x="89" y="330"/>
                    <a:pt x="89" y="346"/>
                    <a:pt x="90" y="357"/>
                  </a:cubicBezTo>
                  <a:cubicBezTo>
                    <a:pt x="84" y="344"/>
                    <a:pt x="80" y="329"/>
                    <a:pt x="76" y="314"/>
                  </a:cubicBezTo>
                  <a:cubicBezTo>
                    <a:pt x="83" y="313"/>
                    <a:pt x="97" y="310"/>
                    <a:pt x="113" y="296"/>
                  </a:cubicBezTo>
                  <a:cubicBezTo>
                    <a:pt x="128" y="281"/>
                    <a:pt x="134" y="257"/>
                    <a:pt x="134" y="257"/>
                  </a:cubicBezTo>
                  <a:cubicBezTo>
                    <a:pt x="134" y="257"/>
                    <a:pt x="114" y="256"/>
                    <a:pt x="92" y="267"/>
                  </a:cubicBezTo>
                  <a:cubicBezTo>
                    <a:pt x="80" y="273"/>
                    <a:pt x="75" y="288"/>
                    <a:pt x="74" y="300"/>
                  </a:cubicBezTo>
                  <a:cubicBezTo>
                    <a:pt x="73" y="289"/>
                    <a:pt x="72" y="278"/>
                    <a:pt x="72" y="267"/>
                  </a:cubicBezTo>
                  <a:cubicBezTo>
                    <a:pt x="72" y="263"/>
                    <a:pt x="72" y="258"/>
                    <a:pt x="72" y="254"/>
                  </a:cubicBezTo>
                  <a:cubicBezTo>
                    <a:pt x="78" y="255"/>
                    <a:pt x="93" y="256"/>
                    <a:pt x="111"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1" y="176"/>
                    <a:pt x="161" y="176"/>
                  </a:cubicBezTo>
                  <a:cubicBezTo>
                    <a:pt x="161" y="176"/>
                    <a:pt x="145" y="164"/>
                    <a:pt x="120"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2" y="19"/>
                    <a:pt x="129" y="42"/>
                  </a:cubicBezTo>
                  <a:cubicBezTo>
                    <a:pt x="125" y="66"/>
                    <a:pt x="139" y="85"/>
                    <a:pt x="144" y="92"/>
                  </a:cubicBezTo>
                  <a:cubicBezTo>
                    <a:pt x="133" y="102"/>
                    <a:pt x="122" y="113"/>
                    <a:pt x="113" y="126"/>
                  </a:cubicBezTo>
                  <a:cubicBezTo>
                    <a:pt x="116" y="116"/>
                    <a:pt x="120" y="103"/>
                    <a:pt x="118" y="92"/>
                  </a:cubicBezTo>
                  <a:cubicBezTo>
                    <a:pt x="114" y="58"/>
                    <a:pt x="97" y="45"/>
                    <a:pt x="97" y="45"/>
                  </a:cubicBezTo>
                  <a:cubicBezTo>
                    <a:pt x="97" y="45"/>
                    <a:pt x="74" y="71"/>
                    <a:pt x="76" y="94"/>
                  </a:cubicBezTo>
                  <a:cubicBezTo>
                    <a:pt x="79" y="118"/>
                    <a:pt x="97" y="133"/>
                    <a:pt x="104" y="138"/>
                  </a:cubicBezTo>
                  <a:cubicBezTo>
                    <a:pt x="96" y="151"/>
                    <a:pt x="88" y="164"/>
                    <a:pt x="82" y="179"/>
                  </a:cubicBezTo>
                  <a:cubicBezTo>
                    <a:pt x="83" y="168"/>
                    <a:pt x="83" y="155"/>
                    <a:pt x="79" y="145"/>
                  </a:cubicBezTo>
                  <a:cubicBezTo>
                    <a:pt x="67" y="113"/>
                    <a:pt x="46" y="105"/>
                    <a:pt x="46" y="105"/>
                  </a:cubicBezTo>
                  <a:cubicBezTo>
                    <a:pt x="46"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5"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2"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1"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1" y="495"/>
                    <a:pt x="257" y="498"/>
                    <a:pt x="272" y="500"/>
                  </a:cubicBezTo>
                  <a:cubicBezTo>
                    <a:pt x="262" y="502"/>
                    <a:pt x="249" y="506"/>
                    <a:pt x="240" y="512"/>
                  </a:cubicBezTo>
                  <a:cubicBezTo>
                    <a:pt x="212" y="533"/>
                    <a:pt x="210" y="554"/>
                    <a:pt x="210" y="554"/>
                  </a:cubicBezTo>
                  <a:cubicBezTo>
                    <a:pt x="210" y="554"/>
                    <a:pt x="244" y="561"/>
                    <a:pt x="263" y="547"/>
                  </a:cubicBezTo>
                  <a:cubicBezTo>
                    <a:pt x="282" y="533"/>
                    <a:pt x="286" y="510"/>
                    <a:pt x="287" y="502"/>
                  </a:cubicBezTo>
                  <a:cubicBezTo>
                    <a:pt x="291" y="502"/>
                    <a:pt x="296" y="502"/>
                    <a:pt x="300" y="502"/>
                  </a:cubicBezTo>
                  <a:cubicBezTo>
                    <a:pt x="304"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3"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1" y="455"/>
                  </a:cubicBezTo>
                  <a:cubicBezTo>
                    <a:pt x="454" y="445"/>
                    <a:pt x="465" y="435"/>
                    <a:pt x="475" y="424"/>
                  </a:cubicBezTo>
                  <a:cubicBezTo>
                    <a:pt x="482" y="429"/>
                    <a:pt x="501" y="443"/>
                    <a:pt x="524" y="439"/>
                  </a:cubicBezTo>
                  <a:cubicBezTo>
                    <a:pt x="548" y="435"/>
                    <a:pt x="566" y="406"/>
                    <a:pt x="566" y="406"/>
                  </a:cubicBezTo>
                  <a:cubicBezTo>
                    <a:pt x="566" y="406"/>
                    <a:pt x="550" y="393"/>
                    <a:pt x="516" y="397"/>
                  </a:cubicBezTo>
                  <a:cubicBezTo>
                    <a:pt x="505" y="399"/>
                    <a:pt x="494" y="406"/>
                    <a:pt x="485" y="411"/>
                  </a:cubicBezTo>
                  <a:cubicBezTo>
                    <a:pt x="495" y="399"/>
                    <a:pt x="503" y="386"/>
                    <a:pt x="510" y="373"/>
                  </a:cubicBezTo>
                  <a:cubicBezTo>
                    <a:pt x="518" y="376"/>
                    <a:pt x="540" y="384"/>
                    <a:pt x="561" y="375"/>
                  </a:cubicBezTo>
                  <a:cubicBezTo>
                    <a:pt x="583" y="365"/>
                    <a:pt x="593" y="332"/>
                    <a:pt x="593" y="332"/>
                  </a:cubicBezTo>
                  <a:cubicBezTo>
                    <a:pt x="593" y="332"/>
                    <a:pt x="574" y="324"/>
                    <a:pt x="542" y="337"/>
                  </a:cubicBezTo>
                  <a:close/>
                </a:path>
              </a:pathLst>
            </a:custGeom>
            <a:solidFill>
              <a:schemeClr val="bg1">
                <a:lumMod val="85000"/>
                <a:alpha val="40000"/>
              </a:schemeClr>
            </a:solidFill>
            <a:ln>
              <a:noFill/>
            </a:ln>
          </p:spPr>
          <p:txBody>
            <a:bodyPr vert="horz" wrap="square" lIns="91440" tIns="45720" rIns="91440" bIns="45720" numCol="1" anchor="t" anchorCtr="0" compatLnSpc="1"/>
            <a:lstStyle/>
            <a:p>
              <a:endParaRPr lang="zh-CN" altLang="en-US"/>
            </a:p>
          </p:txBody>
        </p:sp>
        <p:sp>
          <p:nvSpPr>
            <p:cNvPr id="93"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nvGrpSpPr>
            <p:cNvPr id="5" name="组合 93"/>
            <p:cNvGrpSpPr/>
            <p:nvPr/>
          </p:nvGrpSpPr>
          <p:grpSpPr>
            <a:xfrm>
              <a:off x="1090613" y="2070100"/>
              <a:ext cx="941388" cy="647700"/>
              <a:chOff x="1090613" y="2070100"/>
              <a:chExt cx="941388" cy="647700"/>
            </a:xfrm>
          </p:grpSpPr>
          <p:sp>
            <p:nvSpPr>
              <p:cNvPr id="95"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20" name="Rectangle 24"/>
          <p:cNvSpPr>
            <a:spLocks noChangeArrowheads="1"/>
          </p:cNvSpPr>
          <p:nvPr/>
        </p:nvSpPr>
        <p:spPr bwMode="auto">
          <a:xfrm>
            <a:off x="2597404" y="3472644"/>
            <a:ext cx="1806776" cy="540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21" name="Rectangle 24"/>
          <p:cNvSpPr>
            <a:spLocks noChangeArrowheads="1"/>
          </p:cNvSpPr>
          <p:nvPr/>
        </p:nvSpPr>
        <p:spPr bwMode="auto">
          <a:xfrm>
            <a:off x="3229144" y="1427047"/>
            <a:ext cx="543296" cy="41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dirty="0">
                <a:solidFill>
                  <a:schemeClr val="bg1"/>
                </a:solidFill>
              </a:rPr>
              <a:t>2</a:t>
            </a:r>
            <a:endParaRPr lang="en-US" altLang="zh-CN" dirty="0">
              <a:solidFill>
                <a:schemeClr val="bg1"/>
              </a:solidFill>
            </a:endParaRPr>
          </a:p>
        </p:txBody>
      </p:sp>
      <p:sp>
        <p:nvSpPr>
          <p:cNvPr id="122" name="Rectangle 24"/>
          <p:cNvSpPr>
            <a:spLocks noChangeArrowheads="1"/>
          </p:cNvSpPr>
          <p:nvPr/>
        </p:nvSpPr>
        <p:spPr bwMode="auto">
          <a:xfrm>
            <a:off x="2781164" y="3109273"/>
            <a:ext cx="12542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a:solidFill>
                  <a:schemeClr val="tx1">
                    <a:lumMod val="75000"/>
                    <a:lumOff val="25000"/>
                  </a:schemeClr>
                </a:solidFill>
                <a:ea typeface="微软雅黑" pitchFamily="34" charset="-122"/>
              </a:rPr>
              <a:t>添加标题</a:t>
            </a:r>
          </a:p>
        </p:txBody>
      </p:sp>
      <p:cxnSp>
        <p:nvCxnSpPr>
          <p:cNvPr id="123" name="直接连接符 122"/>
          <p:cNvCxnSpPr/>
          <p:nvPr/>
        </p:nvCxnSpPr>
        <p:spPr>
          <a:xfrm>
            <a:off x="2873663" y="3380231"/>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6" name="组合 123"/>
          <p:cNvGrpSpPr/>
          <p:nvPr/>
        </p:nvGrpSpPr>
        <p:grpSpPr>
          <a:xfrm>
            <a:off x="4815540" y="1229468"/>
            <a:ext cx="1613399" cy="1613478"/>
            <a:chOff x="163513" y="1171575"/>
            <a:chExt cx="2795588" cy="2794000"/>
          </a:xfrm>
        </p:grpSpPr>
        <p:sp>
          <p:nvSpPr>
            <p:cNvPr id="125" name="Freeform 3735"/>
            <p:cNvSpPr/>
            <p:nvPr/>
          </p:nvSpPr>
          <p:spPr bwMode="auto">
            <a:xfrm>
              <a:off x="163513"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5"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8"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6" y="794"/>
                    <a:pt x="206" y="794"/>
                    <a:pt x="206"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8"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5"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126" name="Oval 3736"/>
            <p:cNvSpPr>
              <a:spLocks noChangeArrowheads="1"/>
            </p:cNvSpPr>
            <p:nvPr/>
          </p:nvSpPr>
          <p:spPr bwMode="auto">
            <a:xfrm>
              <a:off x="474663"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27" name="Freeform 3737"/>
            <p:cNvSpPr/>
            <p:nvPr/>
          </p:nvSpPr>
          <p:spPr bwMode="auto">
            <a:xfrm>
              <a:off x="608012" y="1711325"/>
              <a:ext cx="1906587"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2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4 w 600"/>
                <a:gd name="T37" fmla="*/ 479 h 561"/>
                <a:gd name="T38" fmla="*/ 371 w 600"/>
                <a:gd name="T39" fmla="*/ 484 h 561"/>
                <a:gd name="T40" fmla="*/ 320 w 600"/>
                <a:gd name="T41" fmla="*/ 456 h 561"/>
                <a:gd name="T42" fmla="*/ 280 w 600"/>
                <a:gd name="T43" fmla="*/ 456 h 561"/>
                <a:gd name="T44" fmla="*/ 229 w 600"/>
                <a:gd name="T45" fmla="*/ 484 h 561"/>
                <a:gd name="T46" fmla="*/ 215 w 600"/>
                <a:gd name="T47" fmla="*/ 479 h 561"/>
                <a:gd name="T48" fmla="*/ 153 w 600"/>
                <a:gd name="T49" fmla="*/ 414 h 561"/>
                <a:gd name="T50" fmla="*/ 152 w 600"/>
                <a:gd name="T51" fmla="*/ 386 h 561"/>
                <a:gd name="T52" fmla="*/ 96 w 600"/>
                <a:gd name="T53" fmla="*/ 370 h 561"/>
                <a:gd name="T54" fmla="*/ 90 w 600"/>
                <a:gd name="T55" fmla="*/ 357 h 561"/>
                <a:gd name="T56" fmla="*/ 92 w 600"/>
                <a:gd name="T57" fmla="*/ 267 h 561"/>
                <a:gd name="T58" fmla="*/ 111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6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1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2" y="337"/>
                  </a:moveTo>
                  <a:cubicBezTo>
                    <a:pt x="533" y="341"/>
                    <a:pt x="523" y="350"/>
                    <a:pt x="517" y="358"/>
                  </a:cubicBezTo>
                  <a:cubicBezTo>
                    <a:pt x="523" y="344"/>
                    <a:pt x="527" y="330"/>
                    <a:pt x="530" y="315"/>
                  </a:cubicBezTo>
                  <a:cubicBezTo>
                    <a:pt x="539" y="316"/>
                    <a:pt x="562" y="318"/>
                    <a:pt x="580" y="303"/>
                  </a:cubicBezTo>
                  <a:cubicBezTo>
                    <a:pt x="598"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5" y="179"/>
                    <a:pt x="545" y="206"/>
                  </a:cubicBezTo>
                  <a:cubicBezTo>
                    <a:pt x="539" y="215"/>
                    <a:pt x="535" y="227"/>
                    <a:pt x="533" y="238"/>
                  </a:cubicBezTo>
                  <a:cubicBezTo>
                    <a:pt x="531" y="222"/>
                    <a:pt x="528" y="207"/>
                    <a:pt x="523" y="193"/>
                  </a:cubicBezTo>
                  <a:cubicBezTo>
                    <a:pt x="531" y="190"/>
                    <a:pt x="552"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1" y="42"/>
                  </a:cubicBezTo>
                  <a:cubicBezTo>
                    <a:pt x="468" y="19"/>
                    <a:pt x="439" y="0"/>
                    <a:pt x="439" y="0"/>
                  </a:cubicBezTo>
                  <a:cubicBezTo>
                    <a:pt x="439" y="0"/>
                    <a:pt x="425" y="17"/>
                    <a:pt x="430" y="50"/>
                  </a:cubicBezTo>
                  <a:cubicBezTo>
                    <a:pt x="432" y="61"/>
                    <a:pt x="439" y="73"/>
                    <a:pt x="445" y="82"/>
                  </a:cubicBezTo>
                  <a:cubicBezTo>
                    <a:pt x="434" y="74"/>
                    <a:pt x="424" y="67"/>
                    <a:pt x="412" y="61"/>
                  </a:cubicBezTo>
                  <a:cubicBezTo>
                    <a:pt x="411" y="53"/>
                    <a:pt x="407" y="37"/>
                    <a:pt x="392" y="27"/>
                  </a:cubicBezTo>
                  <a:cubicBezTo>
                    <a:pt x="376" y="16"/>
                    <a:pt x="350" y="21"/>
                    <a:pt x="350" y="21"/>
                  </a:cubicBezTo>
                  <a:cubicBezTo>
                    <a:pt x="350" y="21"/>
                    <a:pt x="355" y="47"/>
                    <a:pt x="370" y="58"/>
                  </a:cubicBezTo>
                  <a:cubicBezTo>
                    <a:pt x="384" y="68"/>
                    <a:pt x="400" y="67"/>
                    <a:pt x="408" y="66"/>
                  </a:cubicBezTo>
                  <a:cubicBezTo>
                    <a:pt x="420" y="72"/>
                    <a:pt x="431" y="79"/>
                    <a:pt x="441" y="87"/>
                  </a:cubicBezTo>
                  <a:cubicBezTo>
                    <a:pt x="430" y="83"/>
                    <a:pt x="415" y="79"/>
                    <a:pt x="403" y="87"/>
                  </a:cubicBezTo>
                  <a:cubicBezTo>
                    <a:pt x="383" y="100"/>
                    <a:pt x="374" y="118"/>
                    <a:pt x="374" y="118"/>
                  </a:cubicBezTo>
                  <a:cubicBezTo>
                    <a:pt x="374" y="118"/>
                    <a:pt x="398" y="125"/>
                    <a:pt x="418" y="119"/>
                  </a:cubicBezTo>
                  <a:cubicBezTo>
                    <a:pt x="438" y="113"/>
                    <a:pt x="448" y="102"/>
                    <a:pt x="452" y="97"/>
                  </a:cubicBezTo>
                  <a:cubicBezTo>
                    <a:pt x="463" y="107"/>
                    <a:pt x="474" y="118"/>
                    <a:pt x="483" y="130"/>
                  </a:cubicBezTo>
                  <a:cubicBezTo>
                    <a:pt x="474" y="123"/>
                    <a:pt x="460" y="115"/>
                    <a:pt x="447" y="120"/>
                  </a:cubicBezTo>
                  <a:cubicBezTo>
                    <a:pt x="423" y="127"/>
                    <a:pt x="410" y="143"/>
                    <a:pt x="410" y="143"/>
                  </a:cubicBezTo>
                  <a:cubicBezTo>
                    <a:pt x="410" y="143"/>
                    <a:pt x="432" y="155"/>
                    <a:pt x="453" y="154"/>
                  </a:cubicBezTo>
                  <a:cubicBezTo>
                    <a:pt x="474" y="154"/>
                    <a:pt x="486" y="145"/>
                    <a:pt x="491" y="142"/>
                  </a:cubicBezTo>
                  <a:cubicBezTo>
                    <a:pt x="500" y="154"/>
                    <a:pt x="507" y="168"/>
                    <a:pt x="512" y="183"/>
                  </a:cubicBezTo>
                  <a:cubicBezTo>
                    <a:pt x="506" y="173"/>
                    <a:pt x="494" y="162"/>
                    <a:pt x="480" y="163"/>
                  </a:cubicBezTo>
                  <a:cubicBezTo>
                    <a:pt x="455"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8"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1"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7" y="423"/>
                    <a:pt x="465" y="426"/>
                    <a:pt x="462" y="429"/>
                  </a:cubicBezTo>
                  <a:cubicBezTo>
                    <a:pt x="454" y="437"/>
                    <a:pt x="445" y="444"/>
                    <a:pt x="436" y="451"/>
                  </a:cubicBezTo>
                  <a:cubicBezTo>
                    <a:pt x="443"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4" y="479"/>
                  </a:cubicBezTo>
                  <a:cubicBezTo>
                    <a:pt x="394" y="472"/>
                    <a:pt x="405" y="461"/>
                    <a:pt x="404" y="447"/>
                  </a:cubicBezTo>
                  <a:cubicBezTo>
                    <a:pt x="402"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0" y="437"/>
                    <a:pt x="320"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1" y="444"/>
                    <a:pt x="246" y="468"/>
                  </a:cubicBezTo>
                  <a:cubicBezTo>
                    <a:pt x="249" y="481"/>
                    <a:pt x="262" y="489"/>
                    <a:pt x="273" y="494"/>
                  </a:cubicBezTo>
                  <a:cubicBezTo>
                    <a:pt x="258" y="492"/>
                    <a:pt x="243" y="489"/>
                    <a:pt x="229" y="484"/>
                  </a:cubicBezTo>
                  <a:cubicBezTo>
                    <a:pt x="232" y="478"/>
                    <a:pt x="236" y="464"/>
                    <a:pt x="231" y="444"/>
                  </a:cubicBezTo>
                  <a:cubicBezTo>
                    <a:pt x="227" y="424"/>
                    <a:pt x="209" y="406"/>
                    <a:pt x="209" y="406"/>
                  </a:cubicBezTo>
                  <a:cubicBezTo>
                    <a:pt x="209" y="406"/>
                    <a:pt x="198" y="423"/>
                    <a:pt x="196" y="447"/>
                  </a:cubicBezTo>
                  <a:cubicBezTo>
                    <a:pt x="196" y="461"/>
                    <a:pt x="206" y="472"/>
                    <a:pt x="215"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6"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2" y="383"/>
                    <a:pt x="116" y="398"/>
                    <a:pt x="121" y="408"/>
                  </a:cubicBezTo>
                  <a:cubicBezTo>
                    <a:pt x="111" y="397"/>
                    <a:pt x="103" y="384"/>
                    <a:pt x="96" y="370"/>
                  </a:cubicBezTo>
                  <a:cubicBezTo>
                    <a:pt x="102" y="368"/>
                    <a:pt x="116" y="361"/>
                    <a:pt x="126" y="343"/>
                  </a:cubicBezTo>
                  <a:cubicBezTo>
                    <a:pt x="137" y="325"/>
                    <a:pt x="138" y="301"/>
                    <a:pt x="138" y="301"/>
                  </a:cubicBezTo>
                  <a:cubicBezTo>
                    <a:pt x="138" y="301"/>
                    <a:pt x="118" y="304"/>
                    <a:pt x="99" y="321"/>
                  </a:cubicBezTo>
                  <a:cubicBezTo>
                    <a:pt x="89" y="330"/>
                    <a:pt x="89" y="346"/>
                    <a:pt x="90" y="357"/>
                  </a:cubicBezTo>
                  <a:cubicBezTo>
                    <a:pt x="84" y="344"/>
                    <a:pt x="80" y="329"/>
                    <a:pt x="76" y="314"/>
                  </a:cubicBezTo>
                  <a:cubicBezTo>
                    <a:pt x="83" y="313"/>
                    <a:pt x="97" y="310"/>
                    <a:pt x="113" y="296"/>
                  </a:cubicBezTo>
                  <a:cubicBezTo>
                    <a:pt x="128" y="281"/>
                    <a:pt x="134" y="257"/>
                    <a:pt x="134" y="257"/>
                  </a:cubicBezTo>
                  <a:cubicBezTo>
                    <a:pt x="134" y="257"/>
                    <a:pt x="114" y="256"/>
                    <a:pt x="92" y="267"/>
                  </a:cubicBezTo>
                  <a:cubicBezTo>
                    <a:pt x="80" y="273"/>
                    <a:pt x="75" y="288"/>
                    <a:pt x="74" y="300"/>
                  </a:cubicBezTo>
                  <a:cubicBezTo>
                    <a:pt x="73" y="289"/>
                    <a:pt x="72" y="278"/>
                    <a:pt x="72" y="267"/>
                  </a:cubicBezTo>
                  <a:cubicBezTo>
                    <a:pt x="72" y="263"/>
                    <a:pt x="72" y="258"/>
                    <a:pt x="72" y="254"/>
                  </a:cubicBezTo>
                  <a:cubicBezTo>
                    <a:pt x="78" y="255"/>
                    <a:pt x="93" y="256"/>
                    <a:pt x="111"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1" y="176"/>
                    <a:pt x="161" y="176"/>
                  </a:cubicBezTo>
                  <a:cubicBezTo>
                    <a:pt x="161" y="176"/>
                    <a:pt x="145" y="164"/>
                    <a:pt x="120"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2" y="19"/>
                    <a:pt x="129" y="42"/>
                  </a:cubicBezTo>
                  <a:cubicBezTo>
                    <a:pt x="125" y="66"/>
                    <a:pt x="139" y="85"/>
                    <a:pt x="144" y="92"/>
                  </a:cubicBezTo>
                  <a:cubicBezTo>
                    <a:pt x="133" y="102"/>
                    <a:pt x="122" y="113"/>
                    <a:pt x="113" y="126"/>
                  </a:cubicBezTo>
                  <a:cubicBezTo>
                    <a:pt x="116" y="116"/>
                    <a:pt x="120" y="103"/>
                    <a:pt x="118" y="92"/>
                  </a:cubicBezTo>
                  <a:cubicBezTo>
                    <a:pt x="114" y="58"/>
                    <a:pt x="97" y="45"/>
                    <a:pt x="97" y="45"/>
                  </a:cubicBezTo>
                  <a:cubicBezTo>
                    <a:pt x="97" y="45"/>
                    <a:pt x="74" y="71"/>
                    <a:pt x="76" y="94"/>
                  </a:cubicBezTo>
                  <a:cubicBezTo>
                    <a:pt x="79" y="118"/>
                    <a:pt x="97" y="133"/>
                    <a:pt x="104" y="138"/>
                  </a:cubicBezTo>
                  <a:cubicBezTo>
                    <a:pt x="96" y="151"/>
                    <a:pt x="88" y="164"/>
                    <a:pt x="82" y="179"/>
                  </a:cubicBezTo>
                  <a:cubicBezTo>
                    <a:pt x="83" y="168"/>
                    <a:pt x="83" y="155"/>
                    <a:pt x="79" y="145"/>
                  </a:cubicBezTo>
                  <a:cubicBezTo>
                    <a:pt x="67" y="113"/>
                    <a:pt x="46" y="105"/>
                    <a:pt x="46" y="105"/>
                  </a:cubicBezTo>
                  <a:cubicBezTo>
                    <a:pt x="46"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5"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2"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1"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1" y="495"/>
                    <a:pt x="257" y="498"/>
                    <a:pt x="272" y="500"/>
                  </a:cubicBezTo>
                  <a:cubicBezTo>
                    <a:pt x="262" y="502"/>
                    <a:pt x="249" y="506"/>
                    <a:pt x="240" y="512"/>
                  </a:cubicBezTo>
                  <a:cubicBezTo>
                    <a:pt x="212" y="533"/>
                    <a:pt x="210" y="554"/>
                    <a:pt x="210" y="554"/>
                  </a:cubicBezTo>
                  <a:cubicBezTo>
                    <a:pt x="210" y="554"/>
                    <a:pt x="244" y="561"/>
                    <a:pt x="263" y="547"/>
                  </a:cubicBezTo>
                  <a:cubicBezTo>
                    <a:pt x="282" y="533"/>
                    <a:pt x="286" y="510"/>
                    <a:pt x="287" y="502"/>
                  </a:cubicBezTo>
                  <a:cubicBezTo>
                    <a:pt x="291" y="502"/>
                    <a:pt x="296" y="502"/>
                    <a:pt x="300" y="502"/>
                  </a:cubicBezTo>
                  <a:cubicBezTo>
                    <a:pt x="304"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3"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1" y="455"/>
                  </a:cubicBezTo>
                  <a:cubicBezTo>
                    <a:pt x="454" y="445"/>
                    <a:pt x="465" y="435"/>
                    <a:pt x="475" y="424"/>
                  </a:cubicBezTo>
                  <a:cubicBezTo>
                    <a:pt x="482" y="429"/>
                    <a:pt x="501" y="443"/>
                    <a:pt x="524" y="439"/>
                  </a:cubicBezTo>
                  <a:cubicBezTo>
                    <a:pt x="548" y="435"/>
                    <a:pt x="566" y="406"/>
                    <a:pt x="566" y="406"/>
                  </a:cubicBezTo>
                  <a:cubicBezTo>
                    <a:pt x="566" y="406"/>
                    <a:pt x="550" y="393"/>
                    <a:pt x="516" y="397"/>
                  </a:cubicBezTo>
                  <a:cubicBezTo>
                    <a:pt x="505" y="399"/>
                    <a:pt x="494" y="406"/>
                    <a:pt x="485" y="411"/>
                  </a:cubicBezTo>
                  <a:cubicBezTo>
                    <a:pt x="495" y="399"/>
                    <a:pt x="503" y="386"/>
                    <a:pt x="510" y="373"/>
                  </a:cubicBezTo>
                  <a:cubicBezTo>
                    <a:pt x="518" y="376"/>
                    <a:pt x="540" y="384"/>
                    <a:pt x="561" y="375"/>
                  </a:cubicBezTo>
                  <a:cubicBezTo>
                    <a:pt x="583" y="365"/>
                    <a:pt x="593" y="332"/>
                    <a:pt x="593" y="332"/>
                  </a:cubicBezTo>
                  <a:cubicBezTo>
                    <a:pt x="593" y="332"/>
                    <a:pt x="574" y="324"/>
                    <a:pt x="542" y="337"/>
                  </a:cubicBezTo>
                  <a:close/>
                </a:path>
              </a:pathLst>
            </a:custGeom>
            <a:solidFill>
              <a:schemeClr val="bg1">
                <a:lumMod val="85000"/>
                <a:alpha val="40000"/>
              </a:schemeClr>
            </a:solidFill>
            <a:ln>
              <a:noFill/>
            </a:ln>
          </p:spPr>
          <p:txBody>
            <a:bodyPr vert="horz" wrap="square" lIns="91440" tIns="45720" rIns="91440" bIns="45720" numCol="1" anchor="t" anchorCtr="0" compatLnSpc="1"/>
            <a:lstStyle/>
            <a:p>
              <a:endParaRPr lang="zh-CN" altLang="en-US"/>
            </a:p>
          </p:txBody>
        </p:sp>
        <p:sp>
          <p:nvSpPr>
            <p:cNvPr id="128"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nvGrpSpPr>
            <p:cNvPr id="7" name="组合 128"/>
            <p:cNvGrpSpPr/>
            <p:nvPr/>
          </p:nvGrpSpPr>
          <p:grpSpPr>
            <a:xfrm>
              <a:off x="1090613" y="2070100"/>
              <a:ext cx="941388" cy="647700"/>
              <a:chOff x="1090613" y="2070100"/>
              <a:chExt cx="941388" cy="647700"/>
            </a:xfrm>
          </p:grpSpPr>
          <p:sp>
            <p:nvSpPr>
              <p:cNvPr id="130"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55" name="Rectangle 24"/>
          <p:cNvSpPr>
            <a:spLocks noChangeArrowheads="1"/>
          </p:cNvSpPr>
          <p:nvPr/>
        </p:nvSpPr>
        <p:spPr bwMode="auto">
          <a:xfrm>
            <a:off x="4718852" y="3472644"/>
            <a:ext cx="1806776" cy="540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56" name="Rectangle 24"/>
          <p:cNvSpPr>
            <a:spLocks noChangeArrowheads="1"/>
          </p:cNvSpPr>
          <p:nvPr/>
        </p:nvSpPr>
        <p:spPr bwMode="auto">
          <a:xfrm>
            <a:off x="5350592" y="1427047"/>
            <a:ext cx="543296" cy="41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dirty="0">
                <a:solidFill>
                  <a:schemeClr val="bg1"/>
                </a:solidFill>
              </a:rPr>
              <a:t>3</a:t>
            </a:r>
            <a:endParaRPr lang="en-US" altLang="zh-CN" dirty="0">
              <a:solidFill>
                <a:schemeClr val="bg1"/>
              </a:solidFill>
            </a:endParaRPr>
          </a:p>
        </p:txBody>
      </p:sp>
      <p:sp>
        <p:nvSpPr>
          <p:cNvPr id="157" name="Rectangle 24"/>
          <p:cNvSpPr>
            <a:spLocks noChangeArrowheads="1"/>
          </p:cNvSpPr>
          <p:nvPr/>
        </p:nvSpPr>
        <p:spPr bwMode="auto">
          <a:xfrm>
            <a:off x="4902612" y="3109273"/>
            <a:ext cx="12542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a:solidFill>
                  <a:schemeClr val="tx1">
                    <a:lumMod val="75000"/>
                    <a:lumOff val="25000"/>
                  </a:schemeClr>
                </a:solidFill>
                <a:ea typeface="微软雅黑" pitchFamily="34" charset="-122"/>
              </a:rPr>
              <a:t>添加标题</a:t>
            </a:r>
          </a:p>
        </p:txBody>
      </p:sp>
      <p:cxnSp>
        <p:nvCxnSpPr>
          <p:cNvPr id="158" name="直接连接符 157"/>
          <p:cNvCxnSpPr/>
          <p:nvPr/>
        </p:nvCxnSpPr>
        <p:spPr>
          <a:xfrm>
            <a:off x="4995111" y="3380231"/>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8" name="组合 158"/>
          <p:cNvGrpSpPr/>
          <p:nvPr/>
        </p:nvGrpSpPr>
        <p:grpSpPr>
          <a:xfrm>
            <a:off x="6949141" y="1229468"/>
            <a:ext cx="1613399" cy="1613478"/>
            <a:chOff x="163513" y="1171575"/>
            <a:chExt cx="2795588" cy="2794000"/>
          </a:xfrm>
        </p:grpSpPr>
        <p:sp>
          <p:nvSpPr>
            <p:cNvPr id="160" name="Freeform 3735"/>
            <p:cNvSpPr/>
            <p:nvPr/>
          </p:nvSpPr>
          <p:spPr bwMode="auto">
            <a:xfrm>
              <a:off x="163513"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5"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8"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6" y="794"/>
                    <a:pt x="206" y="794"/>
                    <a:pt x="206"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8"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5"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161" name="Oval 3736"/>
            <p:cNvSpPr>
              <a:spLocks noChangeArrowheads="1"/>
            </p:cNvSpPr>
            <p:nvPr/>
          </p:nvSpPr>
          <p:spPr bwMode="auto">
            <a:xfrm>
              <a:off x="474663"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62" name="Freeform 3737"/>
            <p:cNvSpPr/>
            <p:nvPr/>
          </p:nvSpPr>
          <p:spPr bwMode="auto">
            <a:xfrm>
              <a:off x="608012" y="1711325"/>
              <a:ext cx="1906587"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2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4 w 600"/>
                <a:gd name="T37" fmla="*/ 479 h 561"/>
                <a:gd name="T38" fmla="*/ 371 w 600"/>
                <a:gd name="T39" fmla="*/ 484 h 561"/>
                <a:gd name="T40" fmla="*/ 320 w 600"/>
                <a:gd name="T41" fmla="*/ 456 h 561"/>
                <a:gd name="T42" fmla="*/ 280 w 600"/>
                <a:gd name="T43" fmla="*/ 456 h 561"/>
                <a:gd name="T44" fmla="*/ 229 w 600"/>
                <a:gd name="T45" fmla="*/ 484 h 561"/>
                <a:gd name="T46" fmla="*/ 215 w 600"/>
                <a:gd name="T47" fmla="*/ 479 h 561"/>
                <a:gd name="T48" fmla="*/ 153 w 600"/>
                <a:gd name="T49" fmla="*/ 414 h 561"/>
                <a:gd name="T50" fmla="*/ 152 w 600"/>
                <a:gd name="T51" fmla="*/ 386 h 561"/>
                <a:gd name="T52" fmla="*/ 96 w 600"/>
                <a:gd name="T53" fmla="*/ 370 h 561"/>
                <a:gd name="T54" fmla="*/ 90 w 600"/>
                <a:gd name="T55" fmla="*/ 357 h 561"/>
                <a:gd name="T56" fmla="*/ 92 w 600"/>
                <a:gd name="T57" fmla="*/ 267 h 561"/>
                <a:gd name="T58" fmla="*/ 111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6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1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2" y="337"/>
                  </a:moveTo>
                  <a:cubicBezTo>
                    <a:pt x="533" y="341"/>
                    <a:pt x="523" y="350"/>
                    <a:pt x="517" y="358"/>
                  </a:cubicBezTo>
                  <a:cubicBezTo>
                    <a:pt x="523" y="344"/>
                    <a:pt x="527" y="330"/>
                    <a:pt x="530" y="315"/>
                  </a:cubicBezTo>
                  <a:cubicBezTo>
                    <a:pt x="539" y="316"/>
                    <a:pt x="562" y="318"/>
                    <a:pt x="580" y="303"/>
                  </a:cubicBezTo>
                  <a:cubicBezTo>
                    <a:pt x="598"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5" y="179"/>
                    <a:pt x="545" y="206"/>
                  </a:cubicBezTo>
                  <a:cubicBezTo>
                    <a:pt x="539" y="215"/>
                    <a:pt x="535" y="227"/>
                    <a:pt x="533" y="238"/>
                  </a:cubicBezTo>
                  <a:cubicBezTo>
                    <a:pt x="531" y="222"/>
                    <a:pt x="528" y="207"/>
                    <a:pt x="523" y="193"/>
                  </a:cubicBezTo>
                  <a:cubicBezTo>
                    <a:pt x="531" y="190"/>
                    <a:pt x="552"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1" y="42"/>
                  </a:cubicBezTo>
                  <a:cubicBezTo>
                    <a:pt x="468" y="19"/>
                    <a:pt x="439" y="0"/>
                    <a:pt x="439" y="0"/>
                  </a:cubicBezTo>
                  <a:cubicBezTo>
                    <a:pt x="439" y="0"/>
                    <a:pt x="425" y="17"/>
                    <a:pt x="430" y="50"/>
                  </a:cubicBezTo>
                  <a:cubicBezTo>
                    <a:pt x="432" y="61"/>
                    <a:pt x="439" y="73"/>
                    <a:pt x="445" y="82"/>
                  </a:cubicBezTo>
                  <a:cubicBezTo>
                    <a:pt x="434" y="74"/>
                    <a:pt x="424" y="67"/>
                    <a:pt x="412" y="61"/>
                  </a:cubicBezTo>
                  <a:cubicBezTo>
                    <a:pt x="411" y="53"/>
                    <a:pt x="407" y="37"/>
                    <a:pt x="392" y="27"/>
                  </a:cubicBezTo>
                  <a:cubicBezTo>
                    <a:pt x="376" y="16"/>
                    <a:pt x="350" y="21"/>
                    <a:pt x="350" y="21"/>
                  </a:cubicBezTo>
                  <a:cubicBezTo>
                    <a:pt x="350" y="21"/>
                    <a:pt x="355" y="47"/>
                    <a:pt x="370" y="58"/>
                  </a:cubicBezTo>
                  <a:cubicBezTo>
                    <a:pt x="384" y="68"/>
                    <a:pt x="400" y="67"/>
                    <a:pt x="408" y="66"/>
                  </a:cubicBezTo>
                  <a:cubicBezTo>
                    <a:pt x="420" y="72"/>
                    <a:pt x="431" y="79"/>
                    <a:pt x="441" y="87"/>
                  </a:cubicBezTo>
                  <a:cubicBezTo>
                    <a:pt x="430" y="83"/>
                    <a:pt x="415" y="79"/>
                    <a:pt x="403" y="87"/>
                  </a:cubicBezTo>
                  <a:cubicBezTo>
                    <a:pt x="383" y="100"/>
                    <a:pt x="374" y="118"/>
                    <a:pt x="374" y="118"/>
                  </a:cubicBezTo>
                  <a:cubicBezTo>
                    <a:pt x="374" y="118"/>
                    <a:pt x="398" y="125"/>
                    <a:pt x="418" y="119"/>
                  </a:cubicBezTo>
                  <a:cubicBezTo>
                    <a:pt x="438" y="113"/>
                    <a:pt x="448" y="102"/>
                    <a:pt x="452" y="97"/>
                  </a:cubicBezTo>
                  <a:cubicBezTo>
                    <a:pt x="463" y="107"/>
                    <a:pt x="474" y="118"/>
                    <a:pt x="483" y="130"/>
                  </a:cubicBezTo>
                  <a:cubicBezTo>
                    <a:pt x="474" y="123"/>
                    <a:pt x="460" y="115"/>
                    <a:pt x="447" y="120"/>
                  </a:cubicBezTo>
                  <a:cubicBezTo>
                    <a:pt x="423" y="127"/>
                    <a:pt x="410" y="143"/>
                    <a:pt x="410" y="143"/>
                  </a:cubicBezTo>
                  <a:cubicBezTo>
                    <a:pt x="410" y="143"/>
                    <a:pt x="432" y="155"/>
                    <a:pt x="453" y="154"/>
                  </a:cubicBezTo>
                  <a:cubicBezTo>
                    <a:pt x="474" y="154"/>
                    <a:pt x="486" y="145"/>
                    <a:pt x="491" y="142"/>
                  </a:cubicBezTo>
                  <a:cubicBezTo>
                    <a:pt x="500" y="154"/>
                    <a:pt x="507" y="168"/>
                    <a:pt x="512" y="183"/>
                  </a:cubicBezTo>
                  <a:cubicBezTo>
                    <a:pt x="506" y="173"/>
                    <a:pt x="494" y="162"/>
                    <a:pt x="480" y="163"/>
                  </a:cubicBezTo>
                  <a:cubicBezTo>
                    <a:pt x="455"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8"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1"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7" y="423"/>
                    <a:pt x="465" y="426"/>
                    <a:pt x="462" y="429"/>
                  </a:cubicBezTo>
                  <a:cubicBezTo>
                    <a:pt x="454" y="437"/>
                    <a:pt x="445" y="444"/>
                    <a:pt x="436" y="451"/>
                  </a:cubicBezTo>
                  <a:cubicBezTo>
                    <a:pt x="443"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4" y="479"/>
                  </a:cubicBezTo>
                  <a:cubicBezTo>
                    <a:pt x="394" y="472"/>
                    <a:pt x="405" y="461"/>
                    <a:pt x="404" y="447"/>
                  </a:cubicBezTo>
                  <a:cubicBezTo>
                    <a:pt x="402"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0" y="437"/>
                    <a:pt x="320"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1" y="444"/>
                    <a:pt x="246" y="468"/>
                  </a:cubicBezTo>
                  <a:cubicBezTo>
                    <a:pt x="249" y="481"/>
                    <a:pt x="262" y="489"/>
                    <a:pt x="273" y="494"/>
                  </a:cubicBezTo>
                  <a:cubicBezTo>
                    <a:pt x="258" y="492"/>
                    <a:pt x="243" y="489"/>
                    <a:pt x="229" y="484"/>
                  </a:cubicBezTo>
                  <a:cubicBezTo>
                    <a:pt x="232" y="478"/>
                    <a:pt x="236" y="464"/>
                    <a:pt x="231" y="444"/>
                  </a:cubicBezTo>
                  <a:cubicBezTo>
                    <a:pt x="227" y="424"/>
                    <a:pt x="209" y="406"/>
                    <a:pt x="209" y="406"/>
                  </a:cubicBezTo>
                  <a:cubicBezTo>
                    <a:pt x="209" y="406"/>
                    <a:pt x="198" y="423"/>
                    <a:pt x="196" y="447"/>
                  </a:cubicBezTo>
                  <a:cubicBezTo>
                    <a:pt x="196" y="461"/>
                    <a:pt x="206" y="472"/>
                    <a:pt x="215"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6"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2" y="383"/>
                    <a:pt x="116" y="398"/>
                    <a:pt x="121" y="408"/>
                  </a:cubicBezTo>
                  <a:cubicBezTo>
                    <a:pt x="111" y="397"/>
                    <a:pt x="103" y="384"/>
                    <a:pt x="96" y="370"/>
                  </a:cubicBezTo>
                  <a:cubicBezTo>
                    <a:pt x="102" y="368"/>
                    <a:pt x="116" y="361"/>
                    <a:pt x="126" y="343"/>
                  </a:cubicBezTo>
                  <a:cubicBezTo>
                    <a:pt x="137" y="325"/>
                    <a:pt x="138" y="301"/>
                    <a:pt x="138" y="301"/>
                  </a:cubicBezTo>
                  <a:cubicBezTo>
                    <a:pt x="138" y="301"/>
                    <a:pt x="118" y="304"/>
                    <a:pt x="99" y="321"/>
                  </a:cubicBezTo>
                  <a:cubicBezTo>
                    <a:pt x="89" y="330"/>
                    <a:pt x="89" y="346"/>
                    <a:pt x="90" y="357"/>
                  </a:cubicBezTo>
                  <a:cubicBezTo>
                    <a:pt x="84" y="344"/>
                    <a:pt x="80" y="329"/>
                    <a:pt x="76" y="314"/>
                  </a:cubicBezTo>
                  <a:cubicBezTo>
                    <a:pt x="83" y="313"/>
                    <a:pt x="97" y="310"/>
                    <a:pt x="113" y="296"/>
                  </a:cubicBezTo>
                  <a:cubicBezTo>
                    <a:pt x="128" y="281"/>
                    <a:pt x="134" y="257"/>
                    <a:pt x="134" y="257"/>
                  </a:cubicBezTo>
                  <a:cubicBezTo>
                    <a:pt x="134" y="257"/>
                    <a:pt x="114" y="256"/>
                    <a:pt x="92" y="267"/>
                  </a:cubicBezTo>
                  <a:cubicBezTo>
                    <a:pt x="80" y="273"/>
                    <a:pt x="75" y="288"/>
                    <a:pt x="74" y="300"/>
                  </a:cubicBezTo>
                  <a:cubicBezTo>
                    <a:pt x="73" y="289"/>
                    <a:pt x="72" y="278"/>
                    <a:pt x="72" y="267"/>
                  </a:cubicBezTo>
                  <a:cubicBezTo>
                    <a:pt x="72" y="263"/>
                    <a:pt x="72" y="258"/>
                    <a:pt x="72" y="254"/>
                  </a:cubicBezTo>
                  <a:cubicBezTo>
                    <a:pt x="78" y="255"/>
                    <a:pt x="93" y="256"/>
                    <a:pt x="111"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1" y="176"/>
                    <a:pt x="161" y="176"/>
                  </a:cubicBezTo>
                  <a:cubicBezTo>
                    <a:pt x="161" y="176"/>
                    <a:pt x="145" y="164"/>
                    <a:pt x="120"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2" y="19"/>
                    <a:pt x="129" y="42"/>
                  </a:cubicBezTo>
                  <a:cubicBezTo>
                    <a:pt x="125" y="66"/>
                    <a:pt x="139" y="85"/>
                    <a:pt x="144" y="92"/>
                  </a:cubicBezTo>
                  <a:cubicBezTo>
                    <a:pt x="133" y="102"/>
                    <a:pt x="122" y="113"/>
                    <a:pt x="113" y="126"/>
                  </a:cubicBezTo>
                  <a:cubicBezTo>
                    <a:pt x="116" y="116"/>
                    <a:pt x="120" y="103"/>
                    <a:pt x="118" y="92"/>
                  </a:cubicBezTo>
                  <a:cubicBezTo>
                    <a:pt x="114" y="58"/>
                    <a:pt x="97" y="45"/>
                    <a:pt x="97" y="45"/>
                  </a:cubicBezTo>
                  <a:cubicBezTo>
                    <a:pt x="97" y="45"/>
                    <a:pt x="74" y="71"/>
                    <a:pt x="76" y="94"/>
                  </a:cubicBezTo>
                  <a:cubicBezTo>
                    <a:pt x="79" y="118"/>
                    <a:pt x="97" y="133"/>
                    <a:pt x="104" y="138"/>
                  </a:cubicBezTo>
                  <a:cubicBezTo>
                    <a:pt x="96" y="151"/>
                    <a:pt x="88" y="164"/>
                    <a:pt x="82" y="179"/>
                  </a:cubicBezTo>
                  <a:cubicBezTo>
                    <a:pt x="83" y="168"/>
                    <a:pt x="83" y="155"/>
                    <a:pt x="79" y="145"/>
                  </a:cubicBezTo>
                  <a:cubicBezTo>
                    <a:pt x="67" y="113"/>
                    <a:pt x="46" y="105"/>
                    <a:pt x="46" y="105"/>
                  </a:cubicBezTo>
                  <a:cubicBezTo>
                    <a:pt x="46"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5"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2"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1"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1" y="495"/>
                    <a:pt x="257" y="498"/>
                    <a:pt x="272" y="500"/>
                  </a:cubicBezTo>
                  <a:cubicBezTo>
                    <a:pt x="262" y="502"/>
                    <a:pt x="249" y="506"/>
                    <a:pt x="240" y="512"/>
                  </a:cubicBezTo>
                  <a:cubicBezTo>
                    <a:pt x="212" y="533"/>
                    <a:pt x="210" y="554"/>
                    <a:pt x="210" y="554"/>
                  </a:cubicBezTo>
                  <a:cubicBezTo>
                    <a:pt x="210" y="554"/>
                    <a:pt x="244" y="561"/>
                    <a:pt x="263" y="547"/>
                  </a:cubicBezTo>
                  <a:cubicBezTo>
                    <a:pt x="282" y="533"/>
                    <a:pt x="286" y="510"/>
                    <a:pt x="287" y="502"/>
                  </a:cubicBezTo>
                  <a:cubicBezTo>
                    <a:pt x="291" y="502"/>
                    <a:pt x="296" y="502"/>
                    <a:pt x="300" y="502"/>
                  </a:cubicBezTo>
                  <a:cubicBezTo>
                    <a:pt x="304"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3"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1" y="455"/>
                  </a:cubicBezTo>
                  <a:cubicBezTo>
                    <a:pt x="454" y="445"/>
                    <a:pt x="465" y="435"/>
                    <a:pt x="475" y="424"/>
                  </a:cubicBezTo>
                  <a:cubicBezTo>
                    <a:pt x="482" y="429"/>
                    <a:pt x="501" y="443"/>
                    <a:pt x="524" y="439"/>
                  </a:cubicBezTo>
                  <a:cubicBezTo>
                    <a:pt x="548" y="435"/>
                    <a:pt x="566" y="406"/>
                    <a:pt x="566" y="406"/>
                  </a:cubicBezTo>
                  <a:cubicBezTo>
                    <a:pt x="566" y="406"/>
                    <a:pt x="550" y="393"/>
                    <a:pt x="516" y="397"/>
                  </a:cubicBezTo>
                  <a:cubicBezTo>
                    <a:pt x="505" y="399"/>
                    <a:pt x="494" y="406"/>
                    <a:pt x="485" y="411"/>
                  </a:cubicBezTo>
                  <a:cubicBezTo>
                    <a:pt x="495" y="399"/>
                    <a:pt x="503" y="386"/>
                    <a:pt x="510" y="373"/>
                  </a:cubicBezTo>
                  <a:cubicBezTo>
                    <a:pt x="518" y="376"/>
                    <a:pt x="540" y="384"/>
                    <a:pt x="561" y="375"/>
                  </a:cubicBezTo>
                  <a:cubicBezTo>
                    <a:pt x="583" y="365"/>
                    <a:pt x="593" y="332"/>
                    <a:pt x="593" y="332"/>
                  </a:cubicBezTo>
                  <a:cubicBezTo>
                    <a:pt x="593" y="332"/>
                    <a:pt x="574" y="324"/>
                    <a:pt x="542" y="337"/>
                  </a:cubicBezTo>
                  <a:close/>
                </a:path>
              </a:pathLst>
            </a:custGeom>
            <a:solidFill>
              <a:schemeClr val="bg1">
                <a:lumMod val="85000"/>
                <a:alpha val="40000"/>
              </a:schemeClr>
            </a:solidFill>
            <a:ln>
              <a:noFill/>
            </a:ln>
          </p:spPr>
          <p:txBody>
            <a:bodyPr vert="horz" wrap="square" lIns="91440" tIns="45720" rIns="91440" bIns="45720" numCol="1" anchor="t" anchorCtr="0" compatLnSpc="1"/>
            <a:lstStyle/>
            <a:p>
              <a:endParaRPr lang="zh-CN" altLang="en-US"/>
            </a:p>
          </p:txBody>
        </p:sp>
        <p:sp>
          <p:nvSpPr>
            <p:cNvPr id="163"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grpSp>
          <p:nvGrpSpPr>
            <p:cNvPr id="9" name="组合 163"/>
            <p:cNvGrpSpPr/>
            <p:nvPr/>
          </p:nvGrpSpPr>
          <p:grpSpPr>
            <a:xfrm>
              <a:off x="1090613" y="2070100"/>
              <a:ext cx="941388" cy="647700"/>
              <a:chOff x="1090613" y="2070100"/>
              <a:chExt cx="941388" cy="647700"/>
            </a:xfrm>
          </p:grpSpPr>
          <p:sp>
            <p:nvSpPr>
              <p:cNvPr id="165"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90" name="Rectangle 24"/>
          <p:cNvSpPr>
            <a:spLocks noChangeArrowheads="1"/>
          </p:cNvSpPr>
          <p:nvPr/>
        </p:nvSpPr>
        <p:spPr bwMode="auto">
          <a:xfrm>
            <a:off x="6852452" y="3472644"/>
            <a:ext cx="1806776" cy="540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91" name="Rectangle 24"/>
          <p:cNvSpPr>
            <a:spLocks noChangeArrowheads="1"/>
          </p:cNvSpPr>
          <p:nvPr/>
        </p:nvSpPr>
        <p:spPr bwMode="auto">
          <a:xfrm>
            <a:off x="7484192" y="1427047"/>
            <a:ext cx="543296" cy="41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dirty="0">
                <a:solidFill>
                  <a:schemeClr val="bg1"/>
                </a:solidFill>
              </a:rPr>
              <a:t>4</a:t>
            </a:r>
            <a:endParaRPr lang="en-US" altLang="zh-CN" dirty="0">
              <a:solidFill>
                <a:schemeClr val="bg1"/>
              </a:solidFill>
            </a:endParaRPr>
          </a:p>
        </p:txBody>
      </p:sp>
      <p:sp>
        <p:nvSpPr>
          <p:cNvPr id="192" name="Rectangle 24"/>
          <p:cNvSpPr>
            <a:spLocks noChangeArrowheads="1"/>
          </p:cNvSpPr>
          <p:nvPr/>
        </p:nvSpPr>
        <p:spPr bwMode="auto">
          <a:xfrm>
            <a:off x="7036212" y="3109273"/>
            <a:ext cx="12542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a:solidFill>
                  <a:schemeClr val="tx1">
                    <a:lumMod val="75000"/>
                    <a:lumOff val="25000"/>
                  </a:schemeClr>
                </a:solidFill>
                <a:ea typeface="微软雅黑" pitchFamily="34" charset="-122"/>
              </a:rPr>
              <a:t>添加标题</a:t>
            </a:r>
          </a:p>
        </p:txBody>
      </p:sp>
      <p:cxnSp>
        <p:nvCxnSpPr>
          <p:cNvPr id="193" name="直接连接符 192"/>
          <p:cNvCxnSpPr/>
          <p:nvPr/>
        </p:nvCxnSpPr>
        <p:spPr>
          <a:xfrm>
            <a:off x="7128711" y="3380231"/>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944974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7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700"/>
                                  </p:stCondLst>
                                  <p:childTnLst>
                                    <p:set>
                                      <p:cBhvr>
                                        <p:cTn id="11" dur="1" fill="hold">
                                          <p:stCondLst>
                                            <p:cond delay="0"/>
                                          </p:stCondLst>
                                        </p:cTn>
                                        <p:tgtEl>
                                          <p:spTgt spid="86"/>
                                        </p:tgtEl>
                                        <p:attrNameLst>
                                          <p:attrName>style.visibility</p:attrName>
                                        </p:attrNameLst>
                                      </p:cBhvr>
                                      <p:to>
                                        <p:strVal val="visible"/>
                                      </p:to>
                                    </p:set>
                                    <p:anim calcmode="lin" valueType="num">
                                      <p:cBhvr>
                                        <p:cTn id="12" dur="500" fill="hold"/>
                                        <p:tgtEl>
                                          <p:spTgt spid="86"/>
                                        </p:tgtEl>
                                        <p:attrNameLst>
                                          <p:attrName>ppt_w</p:attrName>
                                        </p:attrNameLst>
                                      </p:cBhvr>
                                      <p:tavLst>
                                        <p:tav tm="0">
                                          <p:val>
                                            <p:fltVal val="0"/>
                                          </p:val>
                                        </p:tav>
                                        <p:tav tm="100000">
                                          <p:val>
                                            <p:strVal val="#ppt_w"/>
                                          </p:val>
                                        </p:tav>
                                      </p:tavLst>
                                    </p:anim>
                                    <p:anim calcmode="lin" valueType="num">
                                      <p:cBhvr>
                                        <p:cTn id="13" dur="500" fill="hold"/>
                                        <p:tgtEl>
                                          <p:spTgt spid="86"/>
                                        </p:tgtEl>
                                        <p:attrNameLst>
                                          <p:attrName>ppt_h</p:attrName>
                                        </p:attrNameLst>
                                      </p:cBhvr>
                                      <p:tavLst>
                                        <p:tav tm="0">
                                          <p:val>
                                            <p:fltVal val="0"/>
                                          </p:val>
                                        </p:tav>
                                        <p:tav tm="100000">
                                          <p:val>
                                            <p:strVal val="#ppt_h"/>
                                          </p:val>
                                        </p:tav>
                                      </p:tavLst>
                                    </p:anim>
                                    <p:animEffect transition="in" filter="fade">
                                      <p:cBhvr>
                                        <p:cTn id="14" dur="500"/>
                                        <p:tgtEl>
                                          <p:spTgt spid="86"/>
                                        </p:tgtEl>
                                      </p:cBhvr>
                                    </p:animEffect>
                                  </p:childTnLst>
                                </p:cTn>
                              </p:par>
                              <p:par>
                                <p:cTn id="15" presetID="47" presetClass="entr" presetSubtype="0" fill="hold" grpId="0" nodeType="withEffect">
                                  <p:stCondLst>
                                    <p:cond delay="1200"/>
                                  </p:stCondLst>
                                  <p:childTnLst>
                                    <p:set>
                                      <p:cBhvr>
                                        <p:cTn id="16" dur="1" fill="hold">
                                          <p:stCondLst>
                                            <p:cond delay="0"/>
                                          </p:stCondLst>
                                        </p:cTn>
                                        <p:tgtEl>
                                          <p:spTgt spid="87"/>
                                        </p:tgtEl>
                                        <p:attrNameLst>
                                          <p:attrName>style.visibility</p:attrName>
                                        </p:attrNameLst>
                                      </p:cBhvr>
                                      <p:to>
                                        <p:strVal val="visible"/>
                                      </p:to>
                                    </p:set>
                                    <p:animEffect transition="in" filter="fade">
                                      <p:cBhvr>
                                        <p:cTn id="17" dur="500"/>
                                        <p:tgtEl>
                                          <p:spTgt spid="87"/>
                                        </p:tgtEl>
                                      </p:cBhvr>
                                    </p:animEffect>
                                    <p:anim calcmode="lin" valueType="num">
                                      <p:cBhvr>
                                        <p:cTn id="18" dur="500" fill="hold"/>
                                        <p:tgtEl>
                                          <p:spTgt spid="87"/>
                                        </p:tgtEl>
                                        <p:attrNameLst>
                                          <p:attrName>ppt_x</p:attrName>
                                        </p:attrNameLst>
                                      </p:cBhvr>
                                      <p:tavLst>
                                        <p:tav tm="0">
                                          <p:val>
                                            <p:strVal val="#ppt_x"/>
                                          </p:val>
                                        </p:tav>
                                        <p:tav tm="100000">
                                          <p:val>
                                            <p:strVal val="#ppt_x"/>
                                          </p:val>
                                        </p:tav>
                                      </p:tavLst>
                                    </p:anim>
                                    <p:anim calcmode="lin" valueType="num">
                                      <p:cBhvr>
                                        <p:cTn id="19" dur="500" fill="hold"/>
                                        <p:tgtEl>
                                          <p:spTgt spid="87"/>
                                        </p:tgtEl>
                                        <p:attrNameLst>
                                          <p:attrName>ppt_y</p:attrName>
                                        </p:attrNameLst>
                                      </p:cBhvr>
                                      <p:tavLst>
                                        <p:tav tm="0">
                                          <p:val>
                                            <p:strVal val="#ppt_y-.1"/>
                                          </p:val>
                                        </p:tav>
                                        <p:tav tm="100000">
                                          <p:val>
                                            <p:strVal val="#ppt_y"/>
                                          </p:val>
                                        </p:tav>
                                      </p:tavLst>
                                    </p:anim>
                                  </p:childTnLst>
                                </p:cTn>
                              </p:par>
                              <p:par>
                                <p:cTn id="20" presetID="16" presetClass="entr" presetSubtype="37" fill="hold" nodeType="withEffect">
                                  <p:stCondLst>
                                    <p:cond delay="1200"/>
                                  </p:stCondLst>
                                  <p:childTnLst>
                                    <p:set>
                                      <p:cBhvr>
                                        <p:cTn id="21" dur="1" fill="hold">
                                          <p:stCondLst>
                                            <p:cond delay="0"/>
                                          </p:stCondLst>
                                        </p:cTn>
                                        <p:tgtEl>
                                          <p:spTgt spid="88"/>
                                        </p:tgtEl>
                                        <p:attrNameLst>
                                          <p:attrName>style.visibility</p:attrName>
                                        </p:attrNameLst>
                                      </p:cBhvr>
                                      <p:to>
                                        <p:strVal val="visible"/>
                                      </p:to>
                                    </p:set>
                                    <p:animEffect transition="in" filter="barn(outVertical)">
                                      <p:cBhvr>
                                        <p:cTn id="22" dur="500"/>
                                        <p:tgtEl>
                                          <p:spTgt spid="88"/>
                                        </p:tgtEl>
                                      </p:cBhvr>
                                    </p:animEffect>
                                  </p:childTnLst>
                                </p:cTn>
                              </p:par>
                              <p:par>
                                <p:cTn id="23" presetID="42" presetClass="entr" presetSubtype="0" fill="hold" grpId="0" nodeType="withEffect">
                                  <p:stCondLst>
                                    <p:cond delay="1200"/>
                                  </p:stCondLst>
                                  <p:childTnLst>
                                    <p:set>
                                      <p:cBhvr>
                                        <p:cTn id="24" dur="1" fill="hold">
                                          <p:stCondLst>
                                            <p:cond delay="0"/>
                                          </p:stCondLst>
                                        </p:cTn>
                                        <p:tgtEl>
                                          <p:spTgt spid="85"/>
                                        </p:tgtEl>
                                        <p:attrNameLst>
                                          <p:attrName>style.visibility</p:attrName>
                                        </p:attrNameLst>
                                      </p:cBhvr>
                                      <p:to>
                                        <p:strVal val="visible"/>
                                      </p:to>
                                    </p:set>
                                    <p:animEffect transition="in" filter="fade">
                                      <p:cBhvr>
                                        <p:cTn id="25" dur="500"/>
                                        <p:tgtEl>
                                          <p:spTgt spid="85"/>
                                        </p:tgtEl>
                                      </p:cBhvr>
                                    </p:animEffect>
                                    <p:anim calcmode="lin" valueType="num">
                                      <p:cBhvr>
                                        <p:cTn id="26" dur="500" fill="hold"/>
                                        <p:tgtEl>
                                          <p:spTgt spid="85"/>
                                        </p:tgtEl>
                                        <p:attrNameLst>
                                          <p:attrName>ppt_x</p:attrName>
                                        </p:attrNameLst>
                                      </p:cBhvr>
                                      <p:tavLst>
                                        <p:tav tm="0">
                                          <p:val>
                                            <p:strVal val="#ppt_x"/>
                                          </p:val>
                                        </p:tav>
                                        <p:tav tm="100000">
                                          <p:val>
                                            <p:strVal val="#ppt_x"/>
                                          </p:val>
                                        </p:tav>
                                      </p:tavLst>
                                    </p:anim>
                                    <p:anim calcmode="lin" valueType="num">
                                      <p:cBhvr>
                                        <p:cTn id="27" dur="500" fill="hold"/>
                                        <p:tgtEl>
                                          <p:spTgt spid="85"/>
                                        </p:tgtEl>
                                        <p:attrNameLst>
                                          <p:attrName>ppt_y</p:attrName>
                                        </p:attrNameLst>
                                      </p:cBhvr>
                                      <p:tavLst>
                                        <p:tav tm="0">
                                          <p:val>
                                            <p:strVal val="#ppt_y+.1"/>
                                          </p:val>
                                        </p:tav>
                                        <p:tav tm="100000">
                                          <p:val>
                                            <p:strVal val="#ppt_y"/>
                                          </p:val>
                                        </p:tav>
                                      </p:tavLst>
                                    </p:anim>
                                  </p:childTnLst>
                                </p:cTn>
                              </p:par>
                              <p:par>
                                <p:cTn id="28" presetID="53" presetClass="entr" presetSubtype="16" fill="hold" nodeType="withEffect">
                                  <p:stCondLst>
                                    <p:cond delay="170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animEffect transition="in" filter="fade">
                                      <p:cBhvr>
                                        <p:cTn id="32" dur="500"/>
                                        <p:tgtEl>
                                          <p:spTgt spid="4"/>
                                        </p:tgtEl>
                                      </p:cBhvr>
                                    </p:animEffect>
                                  </p:childTnLst>
                                </p:cTn>
                              </p:par>
                              <p:par>
                                <p:cTn id="33" presetID="53" presetClass="entr" presetSubtype="16" fill="hold" grpId="0" nodeType="withEffect">
                                  <p:stCondLst>
                                    <p:cond delay="1700"/>
                                  </p:stCondLst>
                                  <p:childTnLst>
                                    <p:set>
                                      <p:cBhvr>
                                        <p:cTn id="34" dur="1" fill="hold">
                                          <p:stCondLst>
                                            <p:cond delay="0"/>
                                          </p:stCondLst>
                                        </p:cTn>
                                        <p:tgtEl>
                                          <p:spTgt spid="121"/>
                                        </p:tgtEl>
                                        <p:attrNameLst>
                                          <p:attrName>style.visibility</p:attrName>
                                        </p:attrNameLst>
                                      </p:cBhvr>
                                      <p:to>
                                        <p:strVal val="visible"/>
                                      </p:to>
                                    </p:set>
                                    <p:anim calcmode="lin" valueType="num">
                                      <p:cBhvr>
                                        <p:cTn id="35" dur="500" fill="hold"/>
                                        <p:tgtEl>
                                          <p:spTgt spid="121"/>
                                        </p:tgtEl>
                                        <p:attrNameLst>
                                          <p:attrName>ppt_w</p:attrName>
                                        </p:attrNameLst>
                                      </p:cBhvr>
                                      <p:tavLst>
                                        <p:tav tm="0">
                                          <p:val>
                                            <p:fltVal val="0"/>
                                          </p:val>
                                        </p:tav>
                                        <p:tav tm="100000">
                                          <p:val>
                                            <p:strVal val="#ppt_w"/>
                                          </p:val>
                                        </p:tav>
                                      </p:tavLst>
                                    </p:anim>
                                    <p:anim calcmode="lin" valueType="num">
                                      <p:cBhvr>
                                        <p:cTn id="36" dur="500" fill="hold"/>
                                        <p:tgtEl>
                                          <p:spTgt spid="121"/>
                                        </p:tgtEl>
                                        <p:attrNameLst>
                                          <p:attrName>ppt_h</p:attrName>
                                        </p:attrNameLst>
                                      </p:cBhvr>
                                      <p:tavLst>
                                        <p:tav tm="0">
                                          <p:val>
                                            <p:fltVal val="0"/>
                                          </p:val>
                                        </p:tav>
                                        <p:tav tm="100000">
                                          <p:val>
                                            <p:strVal val="#ppt_h"/>
                                          </p:val>
                                        </p:tav>
                                      </p:tavLst>
                                    </p:anim>
                                    <p:animEffect transition="in" filter="fade">
                                      <p:cBhvr>
                                        <p:cTn id="37" dur="500"/>
                                        <p:tgtEl>
                                          <p:spTgt spid="121"/>
                                        </p:tgtEl>
                                      </p:cBhvr>
                                    </p:animEffect>
                                  </p:childTnLst>
                                </p:cTn>
                              </p:par>
                              <p:par>
                                <p:cTn id="38" presetID="47" presetClass="entr" presetSubtype="0" fill="hold" grpId="0" nodeType="withEffect">
                                  <p:stCondLst>
                                    <p:cond delay="2200"/>
                                  </p:stCondLst>
                                  <p:childTnLst>
                                    <p:set>
                                      <p:cBhvr>
                                        <p:cTn id="39" dur="1" fill="hold">
                                          <p:stCondLst>
                                            <p:cond delay="0"/>
                                          </p:stCondLst>
                                        </p:cTn>
                                        <p:tgtEl>
                                          <p:spTgt spid="122"/>
                                        </p:tgtEl>
                                        <p:attrNameLst>
                                          <p:attrName>style.visibility</p:attrName>
                                        </p:attrNameLst>
                                      </p:cBhvr>
                                      <p:to>
                                        <p:strVal val="visible"/>
                                      </p:to>
                                    </p:set>
                                    <p:animEffect transition="in" filter="fade">
                                      <p:cBhvr>
                                        <p:cTn id="40" dur="500"/>
                                        <p:tgtEl>
                                          <p:spTgt spid="122"/>
                                        </p:tgtEl>
                                      </p:cBhvr>
                                    </p:animEffect>
                                    <p:anim calcmode="lin" valueType="num">
                                      <p:cBhvr>
                                        <p:cTn id="41" dur="500" fill="hold"/>
                                        <p:tgtEl>
                                          <p:spTgt spid="122"/>
                                        </p:tgtEl>
                                        <p:attrNameLst>
                                          <p:attrName>ppt_x</p:attrName>
                                        </p:attrNameLst>
                                      </p:cBhvr>
                                      <p:tavLst>
                                        <p:tav tm="0">
                                          <p:val>
                                            <p:strVal val="#ppt_x"/>
                                          </p:val>
                                        </p:tav>
                                        <p:tav tm="100000">
                                          <p:val>
                                            <p:strVal val="#ppt_x"/>
                                          </p:val>
                                        </p:tav>
                                      </p:tavLst>
                                    </p:anim>
                                    <p:anim calcmode="lin" valueType="num">
                                      <p:cBhvr>
                                        <p:cTn id="42" dur="500" fill="hold"/>
                                        <p:tgtEl>
                                          <p:spTgt spid="122"/>
                                        </p:tgtEl>
                                        <p:attrNameLst>
                                          <p:attrName>ppt_y</p:attrName>
                                        </p:attrNameLst>
                                      </p:cBhvr>
                                      <p:tavLst>
                                        <p:tav tm="0">
                                          <p:val>
                                            <p:strVal val="#ppt_y-.1"/>
                                          </p:val>
                                        </p:tav>
                                        <p:tav tm="100000">
                                          <p:val>
                                            <p:strVal val="#ppt_y"/>
                                          </p:val>
                                        </p:tav>
                                      </p:tavLst>
                                    </p:anim>
                                  </p:childTnLst>
                                </p:cTn>
                              </p:par>
                              <p:par>
                                <p:cTn id="43" presetID="16" presetClass="entr" presetSubtype="37" fill="hold" nodeType="withEffect">
                                  <p:stCondLst>
                                    <p:cond delay="2200"/>
                                  </p:stCondLst>
                                  <p:childTnLst>
                                    <p:set>
                                      <p:cBhvr>
                                        <p:cTn id="44" dur="1" fill="hold">
                                          <p:stCondLst>
                                            <p:cond delay="0"/>
                                          </p:stCondLst>
                                        </p:cTn>
                                        <p:tgtEl>
                                          <p:spTgt spid="123"/>
                                        </p:tgtEl>
                                        <p:attrNameLst>
                                          <p:attrName>style.visibility</p:attrName>
                                        </p:attrNameLst>
                                      </p:cBhvr>
                                      <p:to>
                                        <p:strVal val="visible"/>
                                      </p:to>
                                    </p:set>
                                    <p:animEffect transition="in" filter="barn(outVertical)">
                                      <p:cBhvr>
                                        <p:cTn id="45" dur="500"/>
                                        <p:tgtEl>
                                          <p:spTgt spid="123"/>
                                        </p:tgtEl>
                                      </p:cBhvr>
                                    </p:animEffect>
                                  </p:childTnLst>
                                </p:cTn>
                              </p:par>
                              <p:par>
                                <p:cTn id="46" presetID="42" presetClass="entr" presetSubtype="0" fill="hold" grpId="0" nodeType="withEffect">
                                  <p:stCondLst>
                                    <p:cond delay="2200"/>
                                  </p:stCondLst>
                                  <p:childTnLst>
                                    <p:set>
                                      <p:cBhvr>
                                        <p:cTn id="47" dur="1" fill="hold">
                                          <p:stCondLst>
                                            <p:cond delay="0"/>
                                          </p:stCondLst>
                                        </p:cTn>
                                        <p:tgtEl>
                                          <p:spTgt spid="120"/>
                                        </p:tgtEl>
                                        <p:attrNameLst>
                                          <p:attrName>style.visibility</p:attrName>
                                        </p:attrNameLst>
                                      </p:cBhvr>
                                      <p:to>
                                        <p:strVal val="visible"/>
                                      </p:to>
                                    </p:set>
                                    <p:animEffect transition="in" filter="fade">
                                      <p:cBhvr>
                                        <p:cTn id="48" dur="500"/>
                                        <p:tgtEl>
                                          <p:spTgt spid="120"/>
                                        </p:tgtEl>
                                      </p:cBhvr>
                                    </p:animEffect>
                                    <p:anim calcmode="lin" valueType="num">
                                      <p:cBhvr>
                                        <p:cTn id="49" dur="500" fill="hold"/>
                                        <p:tgtEl>
                                          <p:spTgt spid="120"/>
                                        </p:tgtEl>
                                        <p:attrNameLst>
                                          <p:attrName>ppt_x</p:attrName>
                                        </p:attrNameLst>
                                      </p:cBhvr>
                                      <p:tavLst>
                                        <p:tav tm="0">
                                          <p:val>
                                            <p:strVal val="#ppt_x"/>
                                          </p:val>
                                        </p:tav>
                                        <p:tav tm="100000">
                                          <p:val>
                                            <p:strVal val="#ppt_x"/>
                                          </p:val>
                                        </p:tav>
                                      </p:tavLst>
                                    </p:anim>
                                    <p:anim calcmode="lin" valueType="num">
                                      <p:cBhvr>
                                        <p:cTn id="50" dur="500" fill="hold"/>
                                        <p:tgtEl>
                                          <p:spTgt spid="120"/>
                                        </p:tgtEl>
                                        <p:attrNameLst>
                                          <p:attrName>ppt_y</p:attrName>
                                        </p:attrNameLst>
                                      </p:cBhvr>
                                      <p:tavLst>
                                        <p:tav tm="0">
                                          <p:val>
                                            <p:strVal val="#ppt_y+.1"/>
                                          </p:val>
                                        </p:tav>
                                        <p:tav tm="100000">
                                          <p:val>
                                            <p:strVal val="#ppt_y"/>
                                          </p:val>
                                        </p:tav>
                                      </p:tavLst>
                                    </p:anim>
                                  </p:childTnLst>
                                </p:cTn>
                              </p:par>
                              <p:par>
                                <p:cTn id="51" presetID="53" presetClass="entr" presetSubtype="16" fill="hold" nodeType="withEffect">
                                  <p:stCondLst>
                                    <p:cond delay="2700"/>
                                  </p:stCondLst>
                                  <p:childTnLst>
                                    <p:set>
                                      <p:cBhvr>
                                        <p:cTn id="52" dur="1" fill="hold">
                                          <p:stCondLst>
                                            <p:cond delay="0"/>
                                          </p:stCondLst>
                                        </p:cTn>
                                        <p:tgtEl>
                                          <p:spTgt spid="6"/>
                                        </p:tgtEl>
                                        <p:attrNameLst>
                                          <p:attrName>style.visibility</p:attrName>
                                        </p:attrNameLst>
                                      </p:cBhvr>
                                      <p:to>
                                        <p:strVal val="visible"/>
                                      </p:to>
                                    </p:set>
                                    <p:anim calcmode="lin" valueType="num">
                                      <p:cBhvr>
                                        <p:cTn id="53" dur="500" fill="hold"/>
                                        <p:tgtEl>
                                          <p:spTgt spid="6"/>
                                        </p:tgtEl>
                                        <p:attrNameLst>
                                          <p:attrName>ppt_w</p:attrName>
                                        </p:attrNameLst>
                                      </p:cBhvr>
                                      <p:tavLst>
                                        <p:tav tm="0">
                                          <p:val>
                                            <p:fltVal val="0"/>
                                          </p:val>
                                        </p:tav>
                                        <p:tav tm="100000">
                                          <p:val>
                                            <p:strVal val="#ppt_w"/>
                                          </p:val>
                                        </p:tav>
                                      </p:tavLst>
                                    </p:anim>
                                    <p:anim calcmode="lin" valueType="num">
                                      <p:cBhvr>
                                        <p:cTn id="54" dur="500" fill="hold"/>
                                        <p:tgtEl>
                                          <p:spTgt spid="6"/>
                                        </p:tgtEl>
                                        <p:attrNameLst>
                                          <p:attrName>ppt_h</p:attrName>
                                        </p:attrNameLst>
                                      </p:cBhvr>
                                      <p:tavLst>
                                        <p:tav tm="0">
                                          <p:val>
                                            <p:fltVal val="0"/>
                                          </p:val>
                                        </p:tav>
                                        <p:tav tm="100000">
                                          <p:val>
                                            <p:strVal val="#ppt_h"/>
                                          </p:val>
                                        </p:tav>
                                      </p:tavLst>
                                    </p:anim>
                                    <p:animEffect transition="in" filter="fade">
                                      <p:cBhvr>
                                        <p:cTn id="55" dur="500"/>
                                        <p:tgtEl>
                                          <p:spTgt spid="6"/>
                                        </p:tgtEl>
                                      </p:cBhvr>
                                    </p:animEffect>
                                  </p:childTnLst>
                                </p:cTn>
                              </p:par>
                              <p:par>
                                <p:cTn id="56" presetID="53" presetClass="entr" presetSubtype="16" fill="hold" grpId="0" nodeType="withEffect">
                                  <p:stCondLst>
                                    <p:cond delay="2700"/>
                                  </p:stCondLst>
                                  <p:childTnLst>
                                    <p:set>
                                      <p:cBhvr>
                                        <p:cTn id="57" dur="1" fill="hold">
                                          <p:stCondLst>
                                            <p:cond delay="0"/>
                                          </p:stCondLst>
                                        </p:cTn>
                                        <p:tgtEl>
                                          <p:spTgt spid="156"/>
                                        </p:tgtEl>
                                        <p:attrNameLst>
                                          <p:attrName>style.visibility</p:attrName>
                                        </p:attrNameLst>
                                      </p:cBhvr>
                                      <p:to>
                                        <p:strVal val="visible"/>
                                      </p:to>
                                    </p:set>
                                    <p:anim calcmode="lin" valueType="num">
                                      <p:cBhvr>
                                        <p:cTn id="58" dur="500" fill="hold"/>
                                        <p:tgtEl>
                                          <p:spTgt spid="156"/>
                                        </p:tgtEl>
                                        <p:attrNameLst>
                                          <p:attrName>ppt_w</p:attrName>
                                        </p:attrNameLst>
                                      </p:cBhvr>
                                      <p:tavLst>
                                        <p:tav tm="0">
                                          <p:val>
                                            <p:fltVal val="0"/>
                                          </p:val>
                                        </p:tav>
                                        <p:tav tm="100000">
                                          <p:val>
                                            <p:strVal val="#ppt_w"/>
                                          </p:val>
                                        </p:tav>
                                      </p:tavLst>
                                    </p:anim>
                                    <p:anim calcmode="lin" valueType="num">
                                      <p:cBhvr>
                                        <p:cTn id="59" dur="500" fill="hold"/>
                                        <p:tgtEl>
                                          <p:spTgt spid="156"/>
                                        </p:tgtEl>
                                        <p:attrNameLst>
                                          <p:attrName>ppt_h</p:attrName>
                                        </p:attrNameLst>
                                      </p:cBhvr>
                                      <p:tavLst>
                                        <p:tav tm="0">
                                          <p:val>
                                            <p:fltVal val="0"/>
                                          </p:val>
                                        </p:tav>
                                        <p:tav tm="100000">
                                          <p:val>
                                            <p:strVal val="#ppt_h"/>
                                          </p:val>
                                        </p:tav>
                                      </p:tavLst>
                                    </p:anim>
                                    <p:animEffect transition="in" filter="fade">
                                      <p:cBhvr>
                                        <p:cTn id="60" dur="500"/>
                                        <p:tgtEl>
                                          <p:spTgt spid="156"/>
                                        </p:tgtEl>
                                      </p:cBhvr>
                                    </p:animEffect>
                                  </p:childTnLst>
                                </p:cTn>
                              </p:par>
                              <p:par>
                                <p:cTn id="61" presetID="47" presetClass="entr" presetSubtype="0" fill="hold" grpId="0" nodeType="withEffect">
                                  <p:stCondLst>
                                    <p:cond delay="3200"/>
                                  </p:stCondLst>
                                  <p:childTnLst>
                                    <p:set>
                                      <p:cBhvr>
                                        <p:cTn id="62" dur="1" fill="hold">
                                          <p:stCondLst>
                                            <p:cond delay="0"/>
                                          </p:stCondLst>
                                        </p:cTn>
                                        <p:tgtEl>
                                          <p:spTgt spid="157"/>
                                        </p:tgtEl>
                                        <p:attrNameLst>
                                          <p:attrName>style.visibility</p:attrName>
                                        </p:attrNameLst>
                                      </p:cBhvr>
                                      <p:to>
                                        <p:strVal val="visible"/>
                                      </p:to>
                                    </p:set>
                                    <p:animEffect transition="in" filter="fade">
                                      <p:cBhvr>
                                        <p:cTn id="63" dur="500"/>
                                        <p:tgtEl>
                                          <p:spTgt spid="157"/>
                                        </p:tgtEl>
                                      </p:cBhvr>
                                    </p:animEffect>
                                    <p:anim calcmode="lin" valueType="num">
                                      <p:cBhvr>
                                        <p:cTn id="64" dur="500" fill="hold"/>
                                        <p:tgtEl>
                                          <p:spTgt spid="157"/>
                                        </p:tgtEl>
                                        <p:attrNameLst>
                                          <p:attrName>ppt_x</p:attrName>
                                        </p:attrNameLst>
                                      </p:cBhvr>
                                      <p:tavLst>
                                        <p:tav tm="0">
                                          <p:val>
                                            <p:strVal val="#ppt_x"/>
                                          </p:val>
                                        </p:tav>
                                        <p:tav tm="100000">
                                          <p:val>
                                            <p:strVal val="#ppt_x"/>
                                          </p:val>
                                        </p:tav>
                                      </p:tavLst>
                                    </p:anim>
                                    <p:anim calcmode="lin" valueType="num">
                                      <p:cBhvr>
                                        <p:cTn id="65" dur="500" fill="hold"/>
                                        <p:tgtEl>
                                          <p:spTgt spid="157"/>
                                        </p:tgtEl>
                                        <p:attrNameLst>
                                          <p:attrName>ppt_y</p:attrName>
                                        </p:attrNameLst>
                                      </p:cBhvr>
                                      <p:tavLst>
                                        <p:tav tm="0">
                                          <p:val>
                                            <p:strVal val="#ppt_y-.1"/>
                                          </p:val>
                                        </p:tav>
                                        <p:tav tm="100000">
                                          <p:val>
                                            <p:strVal val="#ppt_y"/>
                                          </p:val>
                                        </p:tav>
                                      </p:tavLst>
                                    </p:anim>
                                  </p:childTnLst>
                                </p:cTn>
                              </p:par>
                              <p:par>
                                <p:cTn id="66" presetID="16" presetClass="entr" presetSubtype="37" fill="hold" nodeType="withEffect">
                                  <p:stCondLst>
                                    <p:cond delay="3200"/>
                                  </p:stCondLst>
                                  <p:childTnLst>
                                    <p:set>
                                      <p:cBhvr>
                                        <p:cTn id="67" dur="1" fill="hold">
                                          <p:stCondLst>
                                            <p:cond delay="0"/>
                                          </p:stCondLst>
                                        </p:cTn>
                                        <p:tgtEl>
                                          <p:spTgt spid="158"/>
                                        </p:tgtEl>
                                        <p:attrNameLst>
                                          <p:attrName>style.visibility</p:attrName>
                                        </p:attrNameLst>
                                      </p:cBhvr>
                                      <p:to>
                                        <p:strVal val="visible"/>
                                      </p:to>
                                    </p:set>
                                    <p:animEffect transition="in" filter="barn(outVertical)">
                                      <p:cBhvr>
                                        <p:cTn id="68" dur="500"/>
                                        <p:tgtEl>
                                          <p:spTgt spid="158"/>
                                        </p:tgtEl>
                                      </p:cBhvr>
                                    </p:animEffect>
                                  </p:childTnLst>
                                </p:cTn>
                              </p:par>
                              <p:par>
                                <p:cTn id="69" presetID="42" presetClass="entr" presetSubtype="0" fill="hold" grpId="0" nodeType="withEffect">
                                  <p:stCondLst>
                                    <p:cond delay="3200"/>
                                  </p:stCondLst>
                                  <p:childTnLst>
                                    <p:set>
                                      <p:cBhvr>
                                        <p:cTn id="70" dur="1" fill="hold">
                                          <p:stCondLst>
                                            <p:cond delay="0"/>
                                          </p:stCondLst>
                                        </p:cTn>
                                        <p:tgtEl>
                                          <p:spTgt spid="155"/>
                                        </p:tgtEl>
                                        <p:attrNameLst>
                                          <p:attrName>style.visibility</p:attrName>
                                        </p:attrNameLst>
                                      </p:cBhvr>
                                      <p:to>
                                        <p:strVal val="visible"/>
                                      </p:to>
                                    </p:set>
                                    <p:animEffect transition="in" filter="fade">
                                      <p:cBhvr>
                                        <p:cTn id="71" dur="500"/>
                                        <p:tgtEl>
                                          <p:spTgt spid="155"/>
                                        </p:tgtEl>
                                      </p:cBhvr>
                                    </p:animEffect>
                                    <p:anim calcmode="lin" valueType="num">
                                      <p:cBhvr>
                                        <p:cTn id="72" dur="500" fill="hold"/>
                                        <p:tgtEl>
                                          <p:spTgt spid="155"/>
                                        </p:tgtEl>
                                        <p:attrNameLst>
                                          <p:attrName>ppt_x</p:attrName>
                                        </p:attrNameLst>
                                      </p:cBhvr>
                                      <p:tavLst>
                                        <p:tav tm="0">
                                          <p:val>
                                            <p:strVal val="#ppt_x"/>
                                          </p:val>
                                        </p:tav>
                                        <p:tav tm="100000">
                                          <p:val>
                                            <p:strVal val="#ppt_x"/>
                                          </p:val>
                                        </p:tav>
                                      </p:tavLst>
                                    </p:anim>
                                    <p:anim calcmode="lin" valueType="num">
                                      <p:cBhvr>
                                        <p:cTn id="73" dur="500" fill="hold"/>
                                        <p:tgtEl>
                                          <p:spTgt spid="155"/>
                                        </p:tgtEl>
                                        <p:attrNameLst>
                                          <p:attrName>ppt_y</p:attrName>
                                        </p:attrNameLst>
                                      </p:cBhvr>
                                      <p:tavLst>
                                        <p:tav tm="0">
                                          <p:val>
                                            <p:strVal val="#ppt_y+.1"/>
                                          </p:val>
                                        </p:tav>
                                        <p:tav tm="100000">
                                          <p:val>
                                            <p:strVal val="#ppt_y"/>
                                          </p:val>
                                        </p:tav>
                                      </p:tavLst>
                                    </p:anim>
                                  </p:childTnLst>
                                </p:cTn>
                              </p:par>
                              <p:par>
                                <p:cTn id="74" presetID="53" presetClass="entr" presetSubtype="16" fill="hold" nodeType="withEffect">
                                  <p:stCondLst>
                                    <p:cond delay="3700"/>
                                  </p:stCondLst>
                                  <p:childTnLst>
                                    <p:set>
                                      <p:cBhvr>
                                        <p:cTn id="75" dur="1" fill="hold">
                                          <p:stCondLst>
                                            <p:cond delay="0"/>
                                          </p:stCondLst>
                                        </p:cTn>
                                        <p:tgtEl>
                                          <p:spTgt spid="8"/>
                                        </p:tgtEl>
                                        <p:attrNameLst>
                                          <p:attrName>style.visibility</p:attrName>
                                        </p:attrNameLst>
                                      </p:cBhvr>
                                      <p:to>
                                        <p:strVal val="visible"/>
                                      </p:to>
                                    </p:set>
                                    <p:anim calcmode="lin" valueType="num">
                                      <p:cBhvr>
                                        <p:cTn id="76" dur="500" fill="hold"/>
                                        <p:tgtEl>
                                          <p:spTgt spid="8"/>
                                        </p:tgtEl>
                                        <p:attrNameLst>
                                          <p:attrName>ppt_w</p:attrName>
                                        </p:attrNameLst>
                                      </p:cBhvr>
                                      <p:tavLst>
                                        <p:tav tm="0">
                                          <p:val>
                                            <p:fltVal val="0"/>
                                          </p:val>
                                        </p:tav>
                                        <p:tav tm="100000">
                                          <p:val>
                                            <p:strVal val="#ppt_w"/>
                                          </p:val>
                                        </p:tav>
                                      </p:tavLst>
                                    </p:anim>
                                    <p:anim calcmode="lin" valueType="num">
                                      <p:cBhvr>
                                        <p:cTn id="77" dur="500" fill="hold"/>
                                        <p:tgtEl>
                                          <p:spTgt spid="8"/>
                                        </p:tgtEl>
                                        <p:attrNameLst>
                                          <p:attrName>ppt_h</p:attrName>
                                        </p:attrNameLst>
                                      </p:cBhvr>
                                      <p:tavLst>
                                        <p:tav tm="0">
                                          <p:val>
                                            <p:fltVal val="0"/>
                                          </p:val>
                                        </p:tav>
                                        <p:tav tm="100000">
                                          <p:val>
                                            <p:strVal val="#ppt_h"/>
                                          </p:val>
                                        </p:tav>
                                      </p:tavLst>
                                    </p:anim>
                                    <p:animEffect transition="in" filter="fade">
                                      <p:cBhvr>
                                        <p:cTn id="78" dur="500"/>
                                        <p:tgtEl>
                                          <p:spTgt spid="8"/>
                                        </p:tgtEl>
                                      </p:cBhvr>
                                    </p:animEffect>
                                  </p:childTnLst>
                                </p:cTn>
                              </p:par>
                              <p:par>
                                <p:cTn id="79" presetID="53" presetClass="entr" presetSubtype="16" fill="hold" grpId="0" nodeType="withEffect">
                                  <p:stCondLst>
                                    <p:cond delay="3700"/>
                                  </p:stCondLst>
                                  <p:childTnLst>
                                    <p:set>
                                      <p:cBhvr>
                                        <p:cTn id="80" dur="1" fill="hold">
                                          <p:stCondLst>
                                            <p:cond delay="0"/>
                                          </p:stCondLst>
                                        </p:cTn>
                                        <p:tgtEl>
                                          <p:spTgt spid="191"/>
                                        </p:tgtEl>
                                        <p:attrNameLst>
                                          <p:attrName>style.visibility</p:attrName>
                                        </p:attrNameLst>
                                      </p:cBhvr>
                                      <p:to>
                                        <p:strVal val="visible"/>
                                      </p:to>
                                    </p:set>
                                    <p:anim calcmode="lin" valueType="num">
                                      <p:cBhvr>
                                        <p:cTn id="81" dur="500" fill="hold"/>
                                        <p:tgtEl>
                                          <p:spTgt spid="191"/>
                                        </p:tgtEl>
                                        <p:attrNameLst>
                                          <p:attrName>ppt_w</p:attrName>
                                        </p:attrNameLst>
                                      </p:cBhvr>
                                      <p:tavLst>
                                        <p:tav tm="0">
                                          <p:val>
                                            <p:fltVal val="0"/>
                                          </p:val>
                                        </p:tav>
                                        <p:tav tm="100000">
                                          <p:val>
                                            <p:strVal val="#ppt_w"/>
                                          </p:val>
                                        </p:tav>
                                      </p:tavLst>
                                    </p:anim>
                                    <p:anim calcmode="lin" valueType="num">
                                      <p:cBhvr>
                                        <p:cTn id="82" dur="500" fill="hold"/>
                                        <p:tgtEl>
                                          <p:spTgt spid="191"/>
                                        </p:tgtEl>
                                        <p:attrNameLst>
                                          <p:attrName>ppt_h</p:attrName>
                                        </p:attrNameLst>
                                      </p:cBhvr>
                                      <p:tavLst>
                                        <p:tav tm="0">
                                          <p:val>
                                            <p:fltVal val="0"/>
                                          </p:val>
                                        </p:tav>
                                        <p:tav tm="100000">
                                          <p:val>
                                            <p:strVal val="#ppt_h"/>
                                          </p:val>
                                        </p:tav>
                                      </p:tavLst>
                                    </p:anim>
                                    <p:animEffect transition="in" filter="fade">
                                      <p:cBhvr>
                                        <p:cTn id="83" dur="500"/>
                                        <p:tgtEl>
                                          <p:spTgt spid="191"/>
                                        </p:tgtEl>
                                      </p:cBhvr>
                                    </p:animEffect>
                                  </p:childTnLst>
                                </p:cTn>
                              </p:par>
                              <p:par>
                                <p:cTn id="84" presetID="47" presetClass="entr" presetSubtype="0" fill="hold" grpId="0" nodeType="withEffect">
                                  <p:stCondLst>
                                    <p:cond delay="4200"/>
                                  </p:stCondLst>
                                  <p:childTnLst>
                                    <p:set>
                                      <p:cBhvr>
                                        <p:cTn id="85" dur="1" fill="hold">
                                          <p:stCondLst>
                                            <p:cond delay="0"/>
                                          </p:stCondLst>
                                        </p:cTn>
                                        <p:tgtEl>
                                          <p:spTgt spid="192"/>
                                        </p:tgtEl>
                                        <p:attrNameLst>
                                          <p:attrName>style.visibility</p:attrName>
                                        </p:attrNameLst>
                                      </p:cBhvr>
                                      <p:to>
                                        <p:strVal val="visible"/>
                                      </p:to>
                                    </p:set>
                                    <p:animEffect transition="in" filter="fade">
                                      <p:cBhvr>
                                        <p:cTn id="86" dur="500"/>
                                        <p:tgtEl>
                                          <p:spTgt spid="192"/>
                                        </p:tgtEl>
                                      </p:cBhvr>
                                    </p:animEffect>
                                    <p:anim calcmode="lin" valueType="num">
                                      <p:cBhvr>
                                        <p:cTn id="87" dur="500" fill="hold"/>
                                        <p:tgtEl>
                                          <p:spTgt spid="192"/>
                                        </p:tgtEl>
                                        <p:attrNameLst>
                                          <p:attrName>ppt_x</p:attrName>
                                        </p:attrNameLst>
                                      </p:cBhvr>
                                      <p:tavLst>
                                        <p:tav tm="0">
                                          <p:val>
                                            <p:strVal val="#ppt_x"/>
                                          </p:val>
                                        </p:tav>
                                        <p:tav tm="100000">
                                          <p:val>
                                            <p:strVal val="#ppt_x"/>
                                          </p:val>
                                        </p:tav>
                                      </p:tavLst>
                                    </p:anim>
                                    <p:anim calcmode="lin" valueType="num">
                                      <p:cBhvr>
                                        <p:cTn id="88" dur="500" fill="hold"/>
                                        <p:tgtEl>
                                          <p:spTgt spid="192"/>
                                        </p:tgtEl>
                                        <p:attrNameLst>
                                          <p:attrName>ppt_y</p:attrName>
                                        </p:attrNameLst>
                                      </p:cBhvr>
                                      <p:tavLst>
                                        <p:tav tm="0">
                                          <p:val>
                                            <p:strVal val="#ppt_y-.1"/>
                                          </p:val>
                                        </p:tav>
                                        <p:tav tm="100000">
                                          <p:val>
                                            <p:strVal val="#ppt_y"/>
                                          </p:val>
                                        </p:tav>
                                      </p:tavLst>
                                    </p:anim>
                                  </p:childTnLst>
                                </p:cTn>
                              </p:par>
                              <p:par>
                                <p:cTn id="89" presetID="16" presetClass="entr" presetSubtype="37" fill="hold" nodeType="withEffect">
                                  <p:stCondLst>
                                    <p:cond delay="4200"/>
                                  </p:stCondLst>
                                  <p:childTnLst>
                                    <p:set>
                                      <p:cBhvr>
                                        <p:cTn id="90" dur="1" fill="hold">
                                          <p:stCondLst>
                                            <p:cond delay="0"/>
                                          </p:stCondLst>
                                        </p:cTn>
                                        <p:tgtEl>
                                          <p:spTgt spid="193"/>
                                        </p:tgtEl>
                                        <p:attrNameLst>
                                          <p:attrName>style.visibility</p:attrName>
                                        </p:attrNameLst>
                                      </p:cBhvr>
                                      <p:to>
                                        <p:strVal val="visible"/>
                                      </p:to>
                                    </p:set>
                                    <p:animEffect transition="in" filter="barn(outVertical)">
                                      <p:cBhvr>
                                        <p:cTn id="91" dur="500"/>
                                        <p:tgtEl>
                                          <p:spTgt spid="193"/>
                                        </p:tgtEl>
                                      </p:cBhvr>
                                    </p:animEffect>
                                  </p:childTnLst>
                                </p:cTn>
                              </p:par>
                              <p:par>
                                <p:cTn id="92" presetID="42" presetClass="entr" presetSubtype="0" fill="hold" grpId="0" nodeType="withEffect">
                                  <p:stCondLst>
                                    <p:cond delay="4200"/>
                                  </p:stCondLst>
                                  <p:childTnLst>
                                    <p:set>
                                      <p:cBhvr>
                                        <p:cTn id="93" dur="1" fill="hold">
                                          <p:stCondLst>
                                            <p:cond delay="0"/>
                                          </p:stCondLst>
                                        </p:cTn>
                                        <p:tgtEl>
                                          <p:spTgt spid="190"/>
                                        </p:tgtEl>
                                        <p:attrNameLst>
                                          <p:attrName>style.visibility</p:attrName>
                                        </p:attrNameLst>
                                      </p:cBhvr>
                                      <p:to>
                                        <p:strVal val="visible"/>
                                      </p:to>
                                    </p:set>
                                    <p:animEffect transition="in" filter="fade">
                                      <p:cBhvr>
                                        <p:cTn id="94" dur="500"/>
                                        <p:tgtEl>
                                          <p:spTgt spid="190"/>
                                        </p:tgtEl>
                                      </p:cBhvr>
                                    </p:animEffect>
                                    <p:anim calcmode="lin" valueType="num">
                                      <p:cBhvr>
                                        <p:cTn id="95" dur="500" fill="hold"/>
                                        <p:tgtEl>
                                          <p:spTgt spid="190"/>
                                        </p:tgtEl>
                                        <p:attrNameLst>
                                          <p:attrName>ppt_x</p:attrName>
                                        </p:attrNameLst>
                                      </p:cBhvr>
                                      <p:tavLst>
                                        <p:tav tm="0">
                                          <p:val>
                                            <p:strVal val="#ppt_x"/>
                                          </p:val>
                                        </p:tav>
                                        <p:tav tm="100000">
                                          <p:val>
                                            <p:strVal val="#ppt_x"/>
                                          </p:val>
                                        </p:tav>
                                      </p:tavLst>
                                    </p:anim>
                                    <p:anim calcmode="lin" valueType="num">
                                      <p:cBhvr>
                                        <p:cTn id="96" dur="500" fill="hold"/>
                                        <p:tgtEl>
                                          <p:spTgt spid="1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6" grpId="0"/>
      <p:bldP spid="87" grpId="0"/>
      <p:bldP spid="120" grpId="0"/>
      <p:bldP spid="121" grpId="0"/>
      <p:bldP spid="122" grpId="0"/>
      <p:bldP spid="155" grpId="0"/>
      <p:bldP spid="156" grpId="0"/>
      <p:bldP spid="157" grpId="0"/>
      <p:bldP spid="190" grpId="0"/>
      <p:bldP spid="191" grpId="0"/>
      <p:bldP spid="19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9B0344A7-A77C-4DC0-B53E-9EB09D9356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3999" cy="5145088"/>
          </a:xfrm>
          <a:prstGeom prst="rect">
            <a:avLst/>
          </a:prstGeom>
        </p:spPr>
      </p:pic>
      <p:sp>
        <p:nvSpPr>
          <p:cNvPr id="21" name="椭圆 20">
            <a:extLst>
              <a:ext uri="{FF2B5EF4-FFF2-40B4-BE49-F238E27FC236}">
                <a16:creationId xmlns:a16="http://schemas.microsoft.com/office/drawing/2014/main" xmlns="" id="{04A26823-E672-4072-9E4E-1AB5381E495E}"/>
              </a:ext>
            </a:extLst>
          </p:cNvPr>
          <p:cNvSpPr/>
          <p:nvPr/>
        </p:nvSpPr>
        <p:spPr>
          <a:xfrm>
            <a:off x="8141712" y="3994738"/>
            <a:ext cx="1532323" cy="153232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a:extLst>
              <a:ext uri="{FF2B5EF4-FFF2-40B4-BE49-F238E27FC236}">
                <a16:creationId xmlns:a16="http://schemas.microsoft.com/office/drawing/2014/main" xmlns="" id="{AEE1696F-F813-49B0-95FB-6A71B0E33326}"/>
              </a:ext>
            </a:extLst>
          </p:cNvPr>
          <p:cNvSpPr txBox="1"/>
          <p:nvPr/>
        </p:nvSpPr>
        <p:spPr>
          <a:xfrm>
            <a:off x="4446624" y="2118537"/>
            <a:ext cx="4265836" cy="623248"/>
          </a:xfrm>
          <a:prstGeom prst="rect">
            <a:avLst/>
          </a:prstGeom>
          <a:noFill/>
        </p:spPr>
        <p:txBody>
          <a:bodyPr wrap="square" lIns="68580" tIns="34290" rIns="68580" bIns="34290" rtlCol="0">
            <a:spAutoFit/>
          </a:bodyPr>
          <a:lstStyle/>
          <a:p>
            <a:r>
              <a:rPr lang="zh-CN" altLang="en-US" sz="3600" spc="225" dirty="0">
                <a:ln w="12700">
                  <a:noFill/>
                </a:ln>
                <a:solidFill>
                  <a:schemeClr val="tx1">
                    <a:lumMod val="75000"/>
                    <a:lumOff val="25000"/>
                  </a:schemeClr>
                </a:solidFill>
                <a:latin typeface="微软雅黑" panose="020B0503020204020204" pitchFamily="34" charset="-122"/>
                <a:ea typeface="微软雅黑" panose="020B0503020204020204" pitchFamily="34" charset="-122"/>
                <a:cs typeface="经典综艺体简" panose="02010609000101010101" pitchFamily="49" charset="-122"/>
              </a:rPr>
              <a:t>演讲完毕 谢谢观看</a:t>
            </a:r>
          </a:p>
        </p:txBody>
      </p:sp>
      <p:sp>
        <p:nvSpPr>
          <p:cNvPr id="7" name="TextBox 11">
            <a:extLst>
              <a:ext uri="{FF2B5EF4-FFF2-40B4-BE49-F238E27FC236}">
                <a16:creationId xmlns:a16="http://schemas.microsoft.com/office/drawing/2014/main" xmlns="" id="{62886FB0-D88F-415A-8899-A05C23D80068}"/>
              </a:ext>
            </a:extLst>
          </p:cNvPr>
          <p:cNvSpPr txBox="1"/>
          <p:nvPr/>
        </p:nvSpPr>
        <p:spPr>
          <a:xfrm>
            <a:off x="4446624" y="3013446"/>
            <a:ext cx="4180596" cy="315481"/>
          </a:xfrm>
          <a:prstGeom prst="rect">
            <a:avLst/>
          </a:prstGeom>
          <a:noFill/>
          <a:effectLst/>
        </p:spPr>
        <p:txBody>
          <a:bodyPr wrap="square" lIns="68589" tIns="34295" rIns="68589" bIns="34295" rtlCol="0">
            <a:spAutoFit/>
          </a:bodyPr>
          <a:lstStyle/>
          <a:p>
            <a:r>
              <a:rPr lang="en-US" altLang="zh-CN" sz="800" dirty="0">
                <a:solidFill>
                  <a:schemeClr val="tx1">
                    <a:lumMod val="75000"/>
                    <a:lumOff val="25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cxnSp>
        <p:nvCxnSpPr>
          <p:cNvPr id="8" name="直接连接符 7">
            <a:extLst>
              <a:ext uri="{FF2B5EF4-FFF2-40B4-BE49-F238E27FC236}">
                <a16:creationId xmlns:a16="http://schemas.microsoft.com/office/drawing/2014/main" xmlns="" id="{0799A399-5127-4BAE-8781-E5B6707399BF}"/>
              </a:ext>
            </a:extLst>
          </p:cNvPr>
          <p:cNvCxnSpPr>
            <a:cxnSpLocks/>
          </p:cNvCxnSpPr>
          <p:nvPr/>
        </p:nvCxnSpPr>
        <p:spPr>
          <a:xfrm>
            <a:off x="4555635" y="2904345"/>
            <a:ext cx="4012809"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 name="图片 9">
            <a:extLst>
              <a:ext uri="{FF2B5EF4-FFF2-40B4-BE49-F238E27FC236}">
                <a16:creationId xmlns:a16="http://schemas.microsoft.com/office/drawing/2014/main" xmlns="" id="{E4B3E6E2-E8E4-48AC-9C74-5A060F87A4A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7001" b="82970"/>
          <a:stretch/>
        </p:blipFill>
        <p:spPr>
          <a:xfrm rot="20871613">
            <a:off x="6911013" y="158086"/>
            <a:ext cx="2494318" cy="1112205"/>
          </a:xfrm>
          <a:prstGeom prst="rect">
            <a:avLst/>
          </a:prstGeom>
        </p:spPr>
      </p:pic>
      <p:sp>
        <p:nvSpPr>
          <p:cNvPr id="12" name="椭圆 11">
            <a:extLst>
              <a:ext uri="{FF2B5EF4-FFF2-40B4-BE49-F238E27FC236}">
                <a16:creationId xmlns:a16="http://schemas.microsoft.com/office/drawing/2014/main" xmlns="" id="{BC7ACFCF-CB9B-40AE-B366-935DC617E715}"/>
              </a:ext>
            </a:extLst>
          </p:cNvPr>
          <p:cNvSpPr/>
          <p:nvPr/>
        </p:nvSpPr>
        <p:spPr>
          <a:xfrm>
            <a:off x="537789" y="1081629"/>
            <a:ext cx="3320311" cy="3320311"/>
          </a:xfrm>
          <a:prstGeom prst="ellipse">
            <a:avLst/>
          </a:prstGeom>
          <a:blipFill>
            <a:blip r:embed="rId4"/>
            <a:stretch>
              <a:fillRect r="-44048"/>
            </a:stretch>
          </a:bli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椭圆 15">
            <a:extLst>
              <a:ext uri="{FF2B5EF4-FFF2-40B4-BE49-F238E27FC236}">
                <a16:creationId xmlns:a16="http://schemas.microsoft.com/office/drawing/2014/main" xmlns="" id="{24987617-2CBE-4759-8D98-C1C58F2F8285}"/>
              </a:ext>
            </a:extLst>
          </p:cNvPr>
          <p:cNvSpPr/>
          <p:nvPr/>
        </p:nvSpPr>
        <p:spPr>
          <a:xfrm>
            <a:off x="8220217" y="4048255"/>
            <a:ext cx="1532323" cy="153232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文本框 16">
            <a:extLst>
              <a:ext uri="{FF2B5EF4-FFF2-40B4-BE49-F238E27FC236}">
                <a16:creationId xmlns:a16="http://schemas.microsoft.com/office/drawing/2014/main" xmlns="" id="{1B6444BB-2E02-45EF-94F3-8A260F878276}"/>
              </a:ext>
            </a:extLst>
          </p:cNvPr>
          <p:cNvSpPr txBox="1"/>
          <p:nvPr/>
        </p:nvSpPr>
        <p:spPr>
          <a:xfrm>
            <a:off x="4441014" y="1344337"/>
            <a:ext cx="4265836" cy="684803"/>
          </a:xfrm>
          <a:prstGeom prst="rect">
            <a:avLst/>
          </a:prstGeom>
          <a:noFill/>
        </p:spPr>
        <p:txBody>
          <a:bodyPr wrap="square" lIns="68580" tIns="34290" rIns="68580" bIns="34290" rtlCol="0">
            <a:spAutoFit/>
          </a:bodyPr>
          <a:lstStyle/>
          <a:p>
            <a:r>
              <a:rPr lang="en-US" altLang="zh-CN" sz="4000" b="1" spc="225" dirty="0">
                <a:ln w="12700">
                  <a:noFill/>
                </a:ln>
                <a:solidFill>
                  <a:schemeClr val="accent2"/>
                </a:solidFill>
                <a:latin typeface="微软雅黑" panose="020B0503020204020204" pitchFamily="34" charset="-122"/>
                <a:ea typeface="微软雅黑" panose="020B0503020204020204" pitchFamily="34" charset="-122"/>
                <a:cs typeface="经典综艺体简" panose="02010609000101010101" pitchFamily="49" charset="-122"/>
              </a:rPr>
              <a:t>2019</a:t>
            </a:r>
            <a:endParaRPr lang="zh-CN" altLang="en-US" sz="4000" b="1" spc="225" dirty="0">
              <a:ln w="12700">
                <a:noFill/>
              </a:ln>
              <a:solidFill>
                <a:schemeClr val="accent2"/>
              </a:solidFill>
              <a:latin typeface="微软雅黑" panose="020B0503020204020204" pitchFamily="34" charset="-122"/>
              <a:ea typeface="微软雅黑" panose="020B0503020204020204" pitchFamily="34" charset="-122"/>
              <a:cs typeface="经典综艺体简" panose="02010609000101010101" pitchFamily="49" charset="-122"/>
            </a:endParaRPr>
          </a:p>
        </p:txBody>
      </p:sp>
      <p:sp>
        <p:nvSpPr>
          <p:cNvPr id="19" name="TextBox 11">
            <a:extLst>
              <a:ext uri="{FF2B5EF4-FFF2-40B4-BE49-F238E27FC236}">
                <a16:creationId xmlns:a16="http://schemas.microsoft.com/office/drawing/2014/main" xmlns="" id="{082A6A77-D0D1-46A0-B780-3299711517FB}"/>
              </a:ext>
            </a:extLst>
          </p:cNvPr>
          <p:cNvSpPr txBox="1"/>
          <p:nvPr/>
        </p:nvSpPr>
        <p:spPr>
          <a:xfrm>
            <a:off x="4513022" y="3600588"/>
            <a:ext cx="2147210" cy="192370"/>
          </a:xfrm>
          <a:prstGeom prst="rect">
            <a:avLst/>
          </a:prstGeom>
          <a:solidFill>
            <a:schemeClr val="accent4"/>
          </a:solidFill>
          <a:effectLst/>
        </p:spPr>
        <p:txBody>
          <a:bodyPr wrap="square" lIns="68589" tIns="34295" rIns="68589" bIns="34295" rtlCol="0">
            <a:spAutoFit/>
          </a:bodyPr>
          <a:lstStyle/>
          <a:p>
            <a:r>
              <a:rPr lang="zh-CN" altLang="en-US" sz="800" dirty="0" smtClean="0">
                <a:solidFill>
                  <a:schemeClr val="bg1"/>
                </a:solidFill>
                <a:latin typeface="微软雅黑" pitchFamily="34" charset="-122"/>
                <a:ea typeface="微软雅黑" pitchFamily="34" charset="-122"/>
              </a:rPr>
              <a:t>汇报人</a:t>
            </a:r>
            <a:r>
              <a:rPr lang="zh-CN" altLang="en-US" sz="800" dirty="0" smtClean="0">
                <a:solidFill>
                  <a:schemeClr val="bg1"/>
                </a:solidFill>
                <a:latin typeface="微软雅黑" pitchFamily="34" charset="-122"/>
                <a:ea typeface="微软雅黑" pitchFamily="34" charset="-122"/>
              </a:rPr>
              <a:t>：</a:t>
            </a:r>
            <a:r>
              <a:rPr lang="en-US" altLang="zh-CN" sz="800" dirty="0" smtClean="0">
                <a:solidFill>
                  <a:schemeClr val="bg1"/>
                </a:solidFill>
                <a:latin typeface="微软雅黑" pitchFamily="34" charset="-122"/>
                <a:ea typeface="微软雅黑" pitchFamily="34" charset="-122"/>
              </a:rPr>
              <a:t>xxx</a:t>
            </a:r>
            <a:r>
              <a:rPr lang="zh-CN" altLang="en-US" sz="800" dirty="0" smtClean="0">
                <a:solidFill>
                  <a:schemeClr val="bg1"/>
                </a:solidFill>
                <a:latin typeface="微软雅黑" pitchFamily="34" charset="-122"/>
                <a:ea typeface="微软雅黑" pitchFamily="34" charset="-122"/>
              </a:rPr>
              <a:t>       </a:t>
            </a:r>
            <a:r>
              <a:rPr lang="zh-CN" altLang="en-US" sz="800" dirty="0" smtClean="0">
                <a:solidFill>
                  <a:schemeClr val="bg1"/>
                </a:solidFill>
                <a:latin typeface="微软雅黑" pitchFamily="34" charset="-122"/>
                <a:ea typeface="微软雅黑" pitchFamily="34" charset="-122"/>
              </a:rPr>
              <a:t>时间：</a:t>
            </a:r>
            <a:r>
              <a:rPr lang="en-US" altLang="zh-CN" sz="800" dirty="0" smtClean="0">
                <a:solidFill>
                  <a:schemeClr val="bg1"/>
                </a:solidFill>
                <a:latin typeface="微软雅黑" pitchFamily="34" charset="-122"/>
                <a:ea typeface="微软雅黑" pitchFamily="34" charset="-122"/>
              </a:rPr>
              <a:t>XX</a:t>
            </a:r>
            <a:r>
              <a:rPr lang="zh-CN" altLang="en-US" sz="800" dirty="0" smtClean="0">
                <a:solidFill>
                  <a:schemeClr val="bg1"/>
                </a:solidFill>
                <a:latin typeface="微软雅黑" pitchFamily="34" charset="-122"/>
                <a:ea typeface="微软雅黑" pitchFamily="34" charset="-122"/>
              </a:rPr>
              <a:t>年</a:t>
            </a:r>
            <a:r>
              <a:rPr lang="en-US" altLang="zh-CN" sz="800" dirty="0" smtClean="0">
                <a:solidFill>
                  <a:schemeClr val="bg1"/>
                </a:solidFill>
                <a:latin typeface="微软雅黑" pitchFamily="34" charset="-122"/>
                <a:ea typeface="微软雅黑" pitchFamily="34" charset="-122"/>
              </a:rPr>
              <a:t>XX</a:t>
            </a:r>
            <a:r>
              <a:rPr lang="zh-CN" altLang="en-US" sz="800" dirty="0" smtClean="0">
                <a:solidFill>
                  <a:schemeClr val="bg1"/>
                </a:solidFill>
                <a:latin typeface="微软雅黑" pitchFamily="34" charset="-122"/>
                <a:ea typeface="微软雅黑" pitchFamily="34" charset="-122"/>
              </a:rPr>
              <a:t>月</a:t>
            </a:r>
            <a:endParaRPr lang="en-US" altLang="zh-CN" sz="8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761844529"/>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17"/>
                                        </p:tgtEl>
                                        <p:attrNameLst>
                                          <p:attrName>style.visibility</p:attrName>
                                        </p:attrNameLst>
                                      </p:cBhvr>
                                      <p:to>
                                        <p:strVal val="visible"/>
                                      </p:to>
                                    </p:set>
                                    <p:anim by="(-#ppt_w*2)" calcmode="lin" valueType="num">
                                      <p:cBhvr rctx="PPT">
                                        <p:cTn id="23" dur="500" autoRev="1" fill="hold">
                                          <p:stCondLst>
                                            <p:cond delay="0"/>
                                          </p:stCondLst>
                                        </p:cTn>
                                        <p:tgtEl>
                                          <p:spTgt spid="17"/>
                                        </p:tgtEl>
                                        <p:attrNameLst>
                                          <p:attrName>ppt_w</p:attrName>
                                        </p:attrNameLst>
                                      </p:cBhvr>
                                    </p:anim>
                                    <p:anim by="(#ppt_w*0.50)" calcmode="lin" valueType="num">
                                      <p:cBhvr>
                                        <p:cTn id="24" dur="500" decel="50000" autoRev="1" fill="hold">
                                          <p:stCondLst>
                                            <p:cond delay="0"/>
                                          </p:stCondLst>
                                        </p:cTn>
                                        <p:tgtEl>
                                          <p:spTgt spid="17"/>
                                        </p:tgtEl>
                                        <p:attrNameLst>
                                          <p:attrName>ppt_x</p:attrName>
                                        </p:attrNameLst>
                                      </p:cBhvr>
                                    </p:anim>
                                    <p:anim from="(-#ppt_h/2)" to="(#ppt_y)" calcmode="lin" valueType="num">
                                      <p:cBhvr>
                                        <p:cTn id="25" dur="1000" fill="hold">
                                          <p:stCondLst>
                                            <p:cond delay="0"/>
                                          </p:stCondLst>
                                        </p:cTn>
                                        <p:tgtEl>
                                          <p:spTgt spid="17"/>
                                        </p:tgtEl>
                                        <p:attrNameLst>
                                          <p:attrName>ppt_y</p:attrName>
                                        </p:attrNameLst>
                                      </p:cBhvr>
                                    </p:anim>
                                    <p:animRot by="21600000">
                                      <p:cBhvr>
                                        <p:cTn id="26" dur="1000" fill="hold">
                                          <p:stCondLst>
                                            <p:cond delay="0"/>
                                          </p:stCondLst>
                                        </p:cTn>
                                        <p:tgtEl>
                                          <p:spTgt spid="17"/>
                                        </p:tgtEl>
                                        <p:attrNameLst>
                                          <p:attrName>r</p:attrName>
                                        </p:attrNameLst>
                                      </p:cBhvr>
                                    </p:animRot>
                                  </p:childTnLst>
                                </p:cTn>
                              </p:par>
                              <p:par>
                                <p:cTn id="27" presetID="2" presetClass="entr" presetSubtype="2"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1+#ppt_w/2"/>
                                          </p:val>
                                        </p:tav>
                                        <p:tav tm="100000">
                                          <p:val>
                                            <p:strVal val="#ppt_x"/>
                                          </p:val>
                                        </p:tav>
                                      </p:tavLst>
                                    </p:anim>
                                    <p:anim calcmode="lin" valueType="num">
                                      <p:cBhvr additive="base">
                                        <p:cTn id="30" dur="500" fill="hold"/>
                                        <p:tgtEl>
                                          <p:spTgt spid="10"/>
                                        </p:tgtEl>
                                        <p:attrNameLst>
                                          <p:attrName>ppt_y</p:attrName>
                                        </p:attrNameLst>
                                      </p:cBhvr>
                                      <p:tavLst>
                                        <p:tav tm="0">
                                          <p:val>
                                            <p:strVal val="#ppt_y"/>
                                          </p:val>
                                        </p:tav>
                                        <p:tav tm="100000">
                                          <p:val>
                                            <p:strVal val="#ppt_y"/>
                                          </p:val>
                                        </p:tav>
                                      </p:tavLst>
                                    </p:anim>
                                  </p:childTnLst>
                                </p:cTn>
                              </p:par>
                            </p:childTnLst>
                          </p:cTn>
                        </p:par>
                        <p:par>
                          <p:cTn id="31" fill="hold">
                            <p:stCondLst>
                              <p:cond delay="23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4"/>
                                        </p:tgtEl>
                                        <p:attrNameLst>
                                          <p:attrName>ppt_y</p:attrName>
                                        </p:attrNameLst>
                                      </p:cBhvr>
                                      <p:tavLst>
                                        <p:tav tm="0">
                                          <p:val>
                                            <p:strVal val="#ppt_y"/>
                                          </p:val>
                                        </p:tav>
                                        <p:tav tm="100000">
                                          <p:val>
                                            <p:strVal val="#ppt_y"/>
                                          </p:val>
                                        </p:tav>
                                      </p:tavLst>
                                    </p:anim>
                                    <p:anim calcmode="lin" valueType="num">
                                      <p:cBhvr>
                                        <p:cTn id="3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4"/>
                                        </p:tgtEl>
                                      </p:cBhvr>
                                    </p:animEffect>
                                  </p:childTnLst>
                                </p:cTn>
                              </p:par>
                            </p:childTnLst>
                          </p:cTn>
                        </p:par>
                        <p:par>
                          <p:cTn id="39" fill="hold">
                            <p:stCondLst>
                              <p:cond delay="3150"/>
                            </p:stCondLst>
                            <p:childTnLst>
                              <p:par>
                                <p:cTn id="40" presetID="22" presetClass="entr" presetSubtype="4"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down)">
                                      <p:cBhvr>
                                        <p:cTn id="42" dur="500"/>
                                        <p:tgtEl>
                                          <p:spTgt spid="8"/>
                                        </p:tgtEl>
                                      </p:cBhvr>
                                    </p:animEffect>
                                  </p:childTnLst>
                                </p:cTn>
                              </p:par>
                            </p:childTnLst>
                          </p:cTn>
                        </p:par>
                        <p:par>
                          <p:cTn id="43" fill="hold">
                            <p:stCondLst>
                              <p:cond delay="3650"/>
                            </p:stCondLst>
                            <p:childTnLst>
                              <p:par>
                                <p:cTn id="44" presetID="16" presetClass="entr" presetSubtype="37"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barn(outVertical)">
                                      <p:cBhvr>
                                        <p:cTn id="46" dur="500"/>
                                        <p:tgtEl>
                                          <p:spTgt spid="7"/>
                                        </p:tgtEl>
                                      </p:cBhvr>
                                    </p:animEffect>
                                  </p:childTnLst>
                                </p:cTn>
                              </p:par>
                            </p:childTnLst>
                          </p:cTn>
                        </p:par>
                        <p:par>
                          <p:cTn id="47" fill="hold">
                            <p:stCondLst>
                              <p:cond delay="4150"/>
                            </p:stCondLst>
                            <p:childTnLst>
                              <p:par>
                                <p:cTn id="48" presetID="16" presetClass="entr" presetSubtype="37"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barn(outVertical)">
                                      <p:cBhvr>
                                        <p:cTn id="5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4" grpId="0"/>
      <p:bldP spid="7" grpId="0"/>
      <p:bldP spid="12" grpId="0" animBg="1"/>
      <p:bldP spid="16" grpId="0" animBg="1"/>
      <p:bldP spid="17" grpId="0"/>
      <p:bldP spid="19" grpId="0" animBg="1"/>
    </p:bldLst>
  </p:timing>
</p:sld>
</file>

<file path=ppt/theme/theme1.xml><?xml version="1.0" encoding="utf-8"?>
<a:theme xmlns:a="http://schemas.openxmlformats.org/drawingml/2006/main" name="Office 主题">
  <a:themeElements>
    <a:clrScheme name="自定义 1104">
      <a:dk1>
        <a:sysClr val="windowText" lastClr="000000"/>
      </a:dk1>
      <a:lt1>
        <a:sysClr val="window" lastClr="FFFFFF"/>
      </a:lt1>
      <a:dk2>
        <a:srgbClr val="1F497D"/>
      </a:dk2>
      <a:lt2>
        <a:srgbClr val="EEECE1"/>
      </a:lt2>
      <a:accent1>
        <a:srgbClr val="CE0E19"/>
      </a:accent1>
      <a:accent2>
        <a:srgbClr val="E85704"/>
      </a:accent2>
      <a:accent3>
        <a:srgbClr val="2BB6E7"/>
      </a:accent3>
      <a:accent4>
        <a:srgbClr val="22479C"/>
      </a:accent4>
      <a:accent5>
        <a:srgbClr val="CE0E19"/>
      </a:accent5>
      <a:accent6>
        <a:srgbClr val="E8570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258</TotalTime>
  <Words>2098</Words>
  <Application>Microsoft Office PowerPoint</Application>
  <PresentationFormat>自定义</PresentationFormat>
  <Paragraphs>242</Paragraphs>
  <Slides>24</Slides>
  <Notes>10</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Sky123.Org</cp:lastModifiedBy>
  <cp:revision>177</cp:revision>
  <dcterms:created xsi:type="dcterms:W3CDTF">2017-06-18T09:47:48Z</dcterms:created>
  <dcterms:modified xsi:type="dcterms:W3CDTF">2018-01-27T05:18:28Z</dcterms:modified>
</cp:coreProperties>
</file>