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23" r:id="rId2"/>
  </p:sldMasterIdLst>
  <p:notesMasterIdLst>
    <p:notesMasterId r:id="rId25"/>
  </p:notesMasterIdLst>
  <p:handoutMasterIdLst>
    <p:handoutMasterId r:id="rId26"/>
  </p:handoutMasterIdLst>
  <p:sldIdLst>
    <p:sldId id="4804" r:id="rId3"/>
    <p:sldId id="4839" r:id="rId4"/>
    <p:sldId id="4841" r:id="rId5"/>
    <p:sldId id="4716" r:id="rId6"/>
    <p:sldId id="4847" r:id="rId7"/>
    <p:sldId id="4858" r:id="rId8"/>
    <p:sldId id="4848" r:id="rId9"/>
    <p:sldId id="4842" r:id="rId10"/>
    <p:sldId id="4664" r:id="rId11"/>
    <p:sldId id="4846" r:id="rId12"/>
    <p:sldId id="4856" r:id="rId13"/>
    <p:sldId id="4853" r:id="rId14"/>
    <p:sldId id="4843" r:id="rId15"/>
    <p:sldId id="4715" r:id="rId16"/>
    <p:sldId id="4849" r:id="rId17"/>
    <p:sldId id="4850" r:id="rId18"/>
    <p:sldId id="4854" r:id="rId19"/>
    <p:sldId id="4844" r:id="rId20"/>
    <p:sldId id="4857" r:id="rId21"/>
    <p:sldId id="4851" r:id="rId22"/>
    <p:sldId id="4852" r:id="rId23"/>
    <p:sldId id="4860" r:id="rId24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E4C3"/>
    <a:srgbClr val="329589"/>
    <a:srgbClr val="8DB04B"/>
    <a:srgbClr val="A47291"/>
    <a:srgbClr val="4A6644"/>
    <a:srgbClr val="486041"/>
    <a:srgbClr val="134B73"/>
    <a:srgbClr val="73A6A3"/>
    <a:srgbClr val="FBB80D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5274" autoAdjust="0"/>
  </p:normalViewPr>
  <p:slideViewPr>
    <p:cSldViewPr>
      <p:cViewPr varScale="1">
        <p:scale>
          <a:sx n="87" d="100"/>
          <a:sy n="87" d="100"/>
        </p:scale>
        <p:origin x="510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910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9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25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3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579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442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31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706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0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768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930306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891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33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801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60944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08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977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245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956577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3848524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7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893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18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72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620A9-DA74-42BF-9043-257E1E63600C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938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5" r:id="rId3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620A9-DA74-42BF-9043-257E1E63600C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20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192236" y="4241048"/>
            <a:ext cx="6474278" cy="60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YEAR-END SUMMARY PLAN PPT IN THE NEW YEAR</a:t>
            </a:r>
          </a:p>
          <a:p>
            <a:pPr algn="ctr">
              <a:buNone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会议报告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座谈交流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工作总结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工作汇报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03550" y="3400292"/>
            <a:ext cx="68516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国际学术报告</a:t>
            </a:r>
            <a:r>
              <a:rPr lang="en-US" altLang="zh-CN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3722954" y="5470296"/>
            <a:ext cx="541284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800" dirty="0">
                <a:solidFill>
                  <a:schemeClr val="bg1"/>
                </a:solidFill>
                <a:cs typeface="Arial" panose="020B0604020202020204" pitchFamily="34" charset="0"/>
              </a:rPr>
              <a:t>汇报人</a:t>
            </a:r>
            <a:r>
              <a:rPr lang="en-US" altLang="zh-CN" sz="1800" dirty="0">
                <a:solidFill>
                  <a:schemeClr val="bg1"/>
                </a:solidFill>
                <a:cs typeface="Arial" panose="020B0604020202020204" pitchFamily="34" charset="0"/>
              </a:rPr>
              <a:t>:xxx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861381" y="1739143"/>
            <a:ext cx="313599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201X</a:t>
            </a:r>
            <a:endParaRPr lang="en-US" altLang="zh-CN" sz="88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3919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6104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1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6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443844" y="2383906"/>
            <a:ext cx="3556906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316025" y="4171824"/>
            <a:ext cx="381254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613912" y="1751250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613912" y="2800519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613912" y="3849788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613912" y="4899056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6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5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7190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794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575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917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992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2570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6076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请替换文字内容，添加相关标题，修改文字内容，也可以直接复制你的内容到此。请替换文字内容，添加相关标题，修改文字内容，也可以直接复制你的内容到此。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7483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1746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527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09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3"/>
            <a:ext cx="2085109" cy="702873"/>
            <a:chOff x="9720774" y="2761849"/>
            <a:chExt cx="2511867" cy="767479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7914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2"/>
            <a:ext cx="2107425" cy="702871"/>
            <a:chOff x="9720775" y="2761849"/>
            <a:chExt cx="2343012" cy="767477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4328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07" name="直接连接符 10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5517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61827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2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5896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4573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，修改文字内容，也可以直接复制你的内容到此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45619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86100" y="3514592"/>
            <a:ext cx="66865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62976" y="5259363"/>
            <a:ext cx="473279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861381" y="1739143"/>
            <a:ext cx="313599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201X</a:t>
            </a:r>
            <a:endParaRPr lang="en-US" altLang="zh-CN" sz="88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145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3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58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3611</Words>
  <Application>Microsoft Office PowerPoint</Application>
  <PresentationFormat>自定义</PresentationFormat>
  <Paragraphs>261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Lato Regular</vt:lpstr>
      <vt:lpstr>League Gothic Regular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5808</dc:title>
  <dc:creator/>
  <cp:lastModifiedBy/>
  <cp:revision>1</cp:revision>
  <dcterms:created xsi:type="dcterms:W3CDTF">2017-04-17T04:30:51Z</dcterms:created>
  <dcterms:modified xsi:type="dcterms:W3CDTF">2018-11-27T02:58:35Z</dcterms:modified>
</cp:coreProperties>
</file>