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fonts/font1.fntdata" ContentType="application/x-fontdata"/>
  <Override PartName="/ppt/fonts/font2.fntdata" ContentType="application/x-fontdata"/>
  <Override PartName="/ppt/fonts/font3.fntdata" ContentType="application/x-fontdata"/>
  <Override PartName="/ppt/fonts/font4.fntdata" ContentType="application/x-fontdata"/>
  <Override PartName="/ppt/fonts/font5.fntdata" ContentType="application/x-fontdata"/>
  <Override PartName="/ppt/fonts/font6.fntdata" ContentType="application/x-fontdata"/>
  <Override PartName="/ppt/fonts/font7.fntdata" ContentType="application/x-fontdata"/>
  <Override PartName="/ppt/fonts/font8.fntdata" ContentType="application/x-fontdata"/>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 id="2147483659" r:id="rId3"/>
  </p:sldMasterIdLst>
  <p:notesMasterIdLst>
    <p:notesMasterId r:id="rId5"/>
  </p:notesMasterIdLst>
  <p:handoutMasterIdLst>
    <p:handoutMasterId r:id="rId25"/>
  </p:handoutMasterIdLst>
  <p:sldIdLst>
    <p:sldId id="256" r:id="rId4"/>
    <p:sldId id="257" r:id="rId6"/>
    <p:sldId id="258" r:id="rId7"/>
    <p:sldId id="262" r:id="rId8"/>
    <p:sldId id="280" r:id="rId9"/>
    <p:sldId id="278" r:id="rId10"/>
    <p:sldId id="279" r:id="rId11"/>
    <p:sldId id="277" r:id="rId12"/>
    <p:sldId id="276" r:id="rId13"/>
    <p:sldId id="266" r:id="rId14"/>
    <p:sldId id="283" r:id="rId15"/>
    <p:sldId id="284" r:id="rId16"/>
    <p:sldId id="281" r:id="rId17"/>
    <p:sldId id="264" r:id="rId18"/>
    <p:sldId id="285" r:id="rId19"/>
    <p:sldId id="270" r:id="rId20"/>
    <p:sldId id="286" r:id="rId21"/>
    <p:sldId id="269" r:id="rId22"/>
    <p:sldId id="288" r:id="rId23"/>
    <p:sldId id="267" r:id="rId24"/>
  </p:sldIdLst>
  <p:sldSz cx="12192000" cy="6858000"/>
  <p:notesSz cx="7103745" cy="10234295"/>
  <p:embeddedFontLst>
    <p:embeddedFont>
      <p:font typeface="微软雅黑" panose="020B0503020204020204" charset="-122"/>
      <p:regular r:id="rId30"/>
    </p:embeddedFont>
    <p:embeddedFont>
      <p:font typeface="方正兰亭黑_GBK" panose="02000000000000000000" pitchFamily="2" charset="-122"/>
      <p:regular r:id="rId31"/>
    </p:embeddedFont>
    <p:embeddedFont>
      <p:font typeface="Calibri Light" panose="020F0302020204030204" charset="0"/>
      <p:regular r:id="rId32"/>
      <p:italic r:id="rId33"/>
    </p:embeddedFont>
    <p:embeddedFont>
      <p:font typeface="Calibri" panose="020F0502020204030204" charset="0"/>
      <p:regular r:id="rId34"/>
      <p:bold r:id="rId35"/>
      <p:italic r:id="rId36"/>
      <p:boldItalic r:id="rId37"/>
    </p:embeddedFont>
  </p:embeddedFont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余 笙" initials="余" lastIdx="6"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BF9000"/>
    <a:srgbClr val="F8B145"/>
    <a:srgbClr val="FFF8EB"/>
    <a:srgbClr val="F67726"/>
    <a:srgbClr val="DFAF1D"/>
    <a:srgbClr val="F3D162"/>
    <a:srgbClr val="B2B2B2"/>
    <a:srgbClr val="202020"/>
    <a:srgbClr val="323232"/>
    <a:srgbClr val="CC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278" autoAdjust="0"/>
    <p:restoredTop sz="94660"/>
  </p:normalViewPr>
  <p:slideViewPr>
    <p:cSldViewPr snapToGrid="0" showGuides="1">
      <p:cViewPr varScale="1">
        <p:scale>
          <a:sx n="110" d="100"/>
          <a:sy n="110" d="100"/>
        </p:scale>
        <p:origin x="168" y="96"/>
      </p:cViewPr>
      <p:guideLst>
        <p:guide orient="horz" pos="2168"/>
        <p:guide pos="3840"/>
      </p:guideLst>
    </p:cSldViewPr>
  </p:slideViewPr>
  <p:notesTextViewPr>
    <p:cViewPr>
      <p:scale>
        <a:sx n="3" d="2"/>
        <a:sy n="3" d="2"/>
      </p:scale>
      <p:origin x="0" y="0"/>
    </p:cViewPr>
  </p:notesTextViewPr>
  <p:gridSpacing cx="72000" cy="72000"/>
</p:viewPr>
</file>

<file path=ppt/_rels/presentation.xml.rels><?xml version="1.0" encoding="UTF-8" standalone="yes"?>
<Relationships xmlns="http://schemas.openxmlformats.org/package/2006/relationships"><Relationship Id="rId9" Type="http://schemas.openxmlformats.org/officeDocument/2006/relationships/slide" Target="slides/slide5.xml"/><Relationship Id="rId8" Type="http://schemas.openxmlformats.org/officeDocument/2006/relationships/slide" Target="slides/slide4.xml"/><Relationship Id="rId7" Type="http://schemas.openxmlformats.org/officeDocument/2006/relationships/slide" Target="slides/slide3.xml"/><Relationship Id="rId6" Type="http://schemas.openxmlformats.org/officeDocument/2006/relationships/slide" Target="slides/slide2.xml"/><Relationship Id="rId5" Type="http://schemas.openxmlformats.org/officeDocument/2006/relationships/notesMaster" Target="notesMasters/notesMaster1.xml"/><Relationship Id="rId4" Type="http://schemas.openxmlformats.org/officeDocument/2006/relationships/slide" Target="slides/slide1.xml"/><Relationship Id="rId37" Type="http://schemas.openxmlformats.org/officeDocument/2006/relationships/font" Target="fonts/font8.fntdata"/><Relationship Id="rId36" Type="http://schemas.openxmlformats.org/officeDocument/2006/relationships/font" Target="fonts/font7.fntdata"/><Relationship Id="rId35" Type="http://schemas.openxmlformats.org/officeDocument/2006/relationships/font" Target="fonts/font6.fntdata"/><Relationship Id="rId34" Type="http://schemas.openxmlformats.org/officeDocument/2006/relationships/font" Target="fonts/font5.fntdata"/><Relationship Id="rId33" Type="http://schemas.openxmlformats.org/officeDocument/2006/relationships/font" Target="fonts/font4.fntdata"/><Relationship Id="rId32" Type="http://schemas.openxmlformats.org/officeDocument/2006/relationships/font" Target="fonts/font3.fntdata"/><Relationship Id="rId31" Type="http://schemas.openxmlformats.org/officeDocument/2006/relationships/font" Target="fonts/font2.fntdata"/><Relationship Id="rId30" Type="http://schemas.openxmlformats.org/officeDocument/2006/relationships/font" Target="fonts/font1.fntdata"/><Relationship Id="rId3" Type="http://schemas.openxmlformats.org/officeDocument/2006/relationships/slideMaster" Target="slideMasters/slideMaster2.xml"/><Relationship Id="rId29" Type="http://schemas.openxmlformats.org/officeDocument/2006/relationships/commentAuthors" Target="commentAuthors.xml"/><Relationship Id="rId28" Type="http://schemas.openxmlformats.org/officeDocument/2006/relationships/tableStyles" Target="tableStyles.xml"/><Relationship Id="rId27" Type="http://schemas.openxmlformats.org/officeDocument/2006/relationships/viewProps" Target="viewProps.xml"/><Relationship Id="rId26" Type="http://schemas.openxmlformats.org/officeDocument/2006/relationships/presProps" Target="presProps.xml"/><Relationship Id="rId25" Type="http://schemas.openxmlformats.org/officeDocument/2006/relationships/handoutMaster" Target="handoutMasters/handoutMaster1.xml"/><Relationship Id="rId24" Type="http://schemas.openxmlformats.org/officeDocument/2006/relationships/slide" Target="slides/slide20.xml"/><Relationship Id="rId23" Type="http://schemas.openxmlformats.org/officeDocument/2006/relationships/slide" Target="slides/slide19.xml"/><Relationship Id="rId22" Type="http://schemas.openxmlformats.org/officeDocument/2006/relationships/slide" Target="slides/slide18.xml"/><Relationship Id="rId21" Type="http://schemas.openxmlformats.org/officeDocument/2006/relationships/slide" Target="slides/slide17.xml"/><Relationship Id="rId20" Type="http://schemas.openxmlformats.org/officeDocument/2006/relationships/slide" Target="slides/slide16.xml"/><Relationship Id="rId2" Type="http://schemas.openxmlformats.org/officeDocument/2006/relationships/theme" Target="theme/theme1.xml"/><Relationship Id="rId19" Type="http://schemas.openxmlformats.org/officeDocument/2006/relationships/slide" Target="slides/slide15.xml"/><Relationship Id="rId18" Type="http://schemas.openxmlformats.org/officeDocument/2006/relationships/slide" Target="slides/slide14.xml"/><Relationship Id="rId17" Type="http://schemas.openxmlformats.org/officeDocument/2006/relationships/slide" Target="slides/slide13.xml"/><Relationship Id="rId16" Type="http://schemas.openxmlformats.org/officeDocument/2006/relationships/slide" Target="slides/slide12.xml"/><Relationship Id="rId15" Type="http://schemas.openxmlformats.org/officeDocument/2006/relationships/slide" Target="slides/slide11.xml"/><Relationship Id="rId14" Type="http://schemas.openxmlformats.org/officeDocument/2006/relationships/slide" Target="slides/slide10.xml"/><Relationship Id="rId13" Type="http://schemas.openxmlformats.org/officeDocument/2006/relationships/slide" Target="slides/slide9.xml"/><Relationship Id="rId12" Type="http://schemas.openxmlformats.org/officeDocument/2006/relationships/slide" Target="slides/slide8.xml"/><Relationship Id="rId11" Type="http://schemas.openxmlformats.org/officeDocument/2006/relationships/slide" Target="slides/slide7.xml"/><Relationship Id="rId10" Type="http://schemas.openxmlformats.org/officeDocument/2006/relationships/slide" Target="slides/slide6.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3078290" cy="513492"/>
          </a:xfrm>
          <a:prstGeom prst="rect">
            <a:avLst/>
          </a:prstGeom>
        </p:spPr>
        <p:txBody>
          <a:bodyPr vert="horz" lIns="91440" tIns="45720" rIns="91440" bIns="45720" rtlCol="0"/>
          <a:lstStyle>
            <a:lvl1pPr algn="l">
              <a:defRPr sz="1245"/>
            </a:lvl1pPr>
          </a:lstStyle>
          <a:p>
            <a:endParaRPr lang="zh-CN" altLang="en-US"/>
          </a:p>
        </p:txBody>
      </p:sp>
      <p:sp>
        <p:nvSpPr>
          <p:cNvPr id="3" name="日期占位符 2"/>
          <p:cNvSpPr>
            <a:spLocks noGrp="1"/>
          </p:cNvSpPr>
          <p:nvPr>
            <p:ph type="dt" sz="quarter" idx="1"/>
          </p:nvPr>
        </p:nvSpPr>
        <p:spPr>
          <a:xfrm>
            <a:off x="4023812" y="0"/>
            <a:ext cx="3078290" cy="513492"/>
          </a:xfrm>
          <a:prstGeom prst="rect">
            <a:avLst/>
          </a:prstGeom>
        </p:spPr>
        <p:txBody>
          <a:bodyPr vert="horz" lIns="91440" tIns="45720" rIns="91440" bIns="45720" rtlCol="0"/>
          <a:lstStyle>
            <a:lvl1pPr algn="r">
              <a:defRPr sz="1245"/>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9720804"/>
            <a:ext cx="3078290" cy="513491"/>
          </a:xfrm>
          <a:prstGeom prst="rect">
            <a:avLst/>
          </a:prstGeom>
        </p:spPr>
        <p:txBody>
          <a:bodyPr vert="horz" lIns="91440" tIns="45720" rIns="91440" bIns="45720" rtlCol="0" anchor="b"/>
          <a:lstStyle>
            <a:lvl1pPr algn="l">
              <a:defRPr sz="1245"/>
            </a:lvl1pPr>
          </a:lstStyle>
          <a:p>
            <a:endParaRPr lang="zh-CN" altLang="en-US"/>
          </a:p>
        </p:txBody>
      </p:sp>
      <p:sp>
        <p:nvSpPr>
          <p:cNvPr id="5" name="灯片编号占位符 4"/>
          <p:cNvSpPr>
            <a:spLocks noGrp="1"/>
          </p:cNvSpPr>
          <p:nvPr>
            <p:ph type="sldNum" sz="quarter" idx="3"/>
          </p:nvPr>
        </p:nvSpPr>
        <p:spPr>
          <a:xfrm>
            <a:off x="4023812" y="9720804"/>
            <a:ext cx="3078290" cy="513491"/>
          </a:xfrm>
          <a:prstGeom prst="rect">
            <a:avLst/>
          </a:prstGeom>
        </p:spPr>
        <p:txBody>
          <a:bodyPr vert="horz" lIns="91440" tIns="45720" rIns="91440" bIns="45720" rtlCol="0" anchor="b"/>
          <a:lstStyle>
            <a:lvl1pPr algn="r">
              <a:defRPr sz="1245"/>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3078163" cy="512763"/>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4024313" y="0"/>
            <a:ext cx="3078162" cy="512763"/>
          </a:xfrm>
          <a:prstGeom prst="rect">
            <a:avLst/>
          </a:prstGeom>
        </p:spPr>
        <p:txBody>
          <a:bodyPr vert="horz" lIns="91440" tIns="45720" rIns="91440" bIns="45720" rtlCol="0"/>
          <a:lstStyle>
            <a:lvl1pPr algn="r">
              <a:defRPr sz="1200"/>
            </a:lvl1pPr>
          </a:lstStyle>
          <a:p>
            <a:fld id="{D6C8D182-E4C8-4120-9249-FC9774456FF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482600" y="1279525"/>
            <a:ext cx="6140450" cy="34544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711200" y="4926013"/>
            <a:ext cx="5683250" cy="4029075"/>
          </a:xfrm>
          <a:prstGeom prst="rect">
            <a:avLst/>
          </a:prstGeom>
        </p:spPr>
        <p:txBody>
          <a:bodyPr vert="horz" lIns="91440" tIns="45720" rIns="91440" bIns="45720" rtlCol="0"/>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9721850"/>
            <a:ext cx="3078163" cy="512763"/>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4024313" y="9721850"/>
            <a:ext cx="3078162" cy="512763"/>
          </a:xfrm>
          <a:prstGeom prst="rect">
            <a:avLst/>
          </a:prstGeom>
        </p:spPr>
        <p:txBody>
          <a:bodyPr vert="horz" lIns="91440" tIns="45720" rIns="91440" bIns="45720" rtlCol="0" anchor="b"/>
          <a:lstStyle>
            <a:lvl1pPr algn="r">
              <a:defRPr sz="1200"/>
            </a:lvl1pPr>
          </a:lstStyle>
          <a:p>
            <a:fld id="{85D0DACE-38E0-42D2-9336-2B707D34BC6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5D0DACE-38E0-42D2-9336-2B707D34BC6D}"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3B4CB6C-ED7C-4CA0-9431-4070E6B308EC}"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5D0DACE-38E0-42D2-9336-2B707D34BC6D}"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hasCustomPrompt="1"/>
          </p:nvPr>
        </p:nvSpPr>
        <p:spPr>
          <a:xfrm>
            <a:off x="1524000" y="1322962"/>
            <a:ext cx="9144000" cy="2187001"/>
          </a:xfrm>
        </p:spPr>
        <p:txBody>
          <a:bodyPr anchor="b">
            <a:normAutofit/>
          </a:bodyPr>
          <a:lstStyle>
            <a:lvl1pPr algn="ctr">
              <a:defRPr sz="6000">
                <a:effectLst>
                  <a:outerShdw blurRad="38100" dist="38100" dir="2700000" algn="tl">
                    <a:srgbClr val="000000">
                      <a:alpha val="43137"/>
                    </a:srgbClr>
                  </a:outerShdw>
                </a:effectLst>
              </a:defRPr>
            </a:lvl1pPr>
          </a:lstStyle>
          <a:p>
            <a:r>
              <a:rPr lang="zh-CN" altLang="en-US" dirty="0"/>
              <a:t>单击此处编辑标题</a:t>
            </a:r>
            <a:endParaRPr lang="zh-CN" altLang="en-US" dirty="0"/>
          </a:p>
        </p:txBody>
      </p:sp>
      <p:sp>
        <p:nvSpPr>
          <p:cNvPr id="3" name="副标题 2"/>
          <p:cNvSpPr>
            <a:spLocks noGrp="1"/>
          </p:cNvSpPr>
          <p:nvPr>
            <p:ph type="subTitle" idx="1"/>
          </p:nvPr>
        </p:nvSpPr>
        <p:spPr>
          <a:xfrm>
            <a:off x="1524000" y="3602038"/>
            <a:ext cx="9144000" cy="1655762"/>
          </a:xfrm>
        </p:spPr>
        <p:txBody>
          <a:bodyPr>
            <a:normAutofit/>
          </a:bodyPr>
          <a:lstStyle>
            <a:lvl1pPr marL="0" indent="0" algn="ctr">
              <a:buNone/>
              <a:defRPr sz="1800">
                <a:solidFill>
                  <a:schemeClr val="tx1">
                    <a:lumMod val="75000"/>
                    <a:lumOff val="25000"/>
                  </a:schemeClr>
                </a:solidFill>
                <a:effectLst/>
                <a:latin typeface="+mj-lt"/>
                <a:ea typeface="+mj-ea"/>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单击此处编辑母版副标题样式</a:t>
            </a:r>
            <a:endParaRPr lang="zh-CN" altLang="en-US" dirty="0"/>
          </a:p>
        </p:txBody>
      </p:sp>
      <p:sp>
        <p:nvSpPr>
          <p:cNvPr id="4" name="日期占位符 3"/>
          <p:cNvSpPr>
            <a:spLocks noGrp="1"/>
          </p:cNvSpPr>
          <p:nvPr>
            <p:ph type="dt" sz="half" idx="10"/>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nvPr>
        </p:nvSpPr>
        <p:spPr/>
        <p:txBody>
          <a:bodyPr/>
          <a:lstStyle/>
          <a:p>
            <a:r>
              <a:rPr lang="zh-CN" altLang="en-US"/>
              <a:t>PP</a:t>
            </a:r>
            <a:r>
              <a:rPr lang="en-US" altLang="zh-CN"/>
              <a:t>T</a:t>
            </a:r>
            <a:r>
              <a:rPr lang="zh-CN" altLang="en-US"/>
              <a:t>定制设计：</a:t>
            </a:r>
            <a:r>
              <a:rPr lang="en-US" altLang="zh-CN"/>
              <a:t>qq</a:t>
            </a:r>
            <a:r>
              <a:rPr lang="zh-CN" altLang="zh-CN"/>
              <a:t>微信：</a:t>
            </a:r>
            <a:r>
              <a:rPr lang="en-US" altLang="zh-CN"/>
              <a:t>2305864678</a:t>
            </a:r>
            <a:endParaRPr lang="en-US" altLang="zh-CN"/>
          </a:p>
        </p:txBody>
      </p:sp>
      <p:sp>
        <p:nvSpPr>
          <p:cNvPr id="6" name="灯片编号占位符 5"/>
          <p:cNvSpPr>
            <a:spLocks noGrp="1"/>
          </p:cNvSpPr>
          <p:nvPr>
            <p:ph type="sldNum" sz="quarter" idx="12"/>
          </p:nvPr>
        </p:nvSpPr>
        <p:spPr/>
        <p:txBody>
          <a:bodyPr/>
          <a:lstStyle/>
          <a:p>
            <a:fld id="{49AE70B2-8BF9-45C0-BB95-33D1B9D3A854}"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500">
        <p:fade/>
      </p:transition>
    </mc:Choice>
    <mc:Fallback>
      <p:transition>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647700" y="258445"/>
            <a:ext cx="10515600" cy="1325563"/>
          </a:xfrm>
        </p:spPr>
        <p:txBody>
          <a:bodyPr anchor="ctr" anchorCtr="0">
            <a:normAutofit/>
          </a:bodyPr>
          <a:lstStyle>
            <a:lvl1pPr>
              <a:defRPr sz="2400" b="1">
                <a:effectLst>
                  <a:outerShdw blurRad="38100" dist="38100" dir="2700000" algn="tl">
                    <a:srgbClr val="000000">
                      <a:alpha val="43137"/>
                    </a:srgbClr>
                  </a:outerShdw>
                </a:effectLst>
              </a:defRPr>
            </a:lvl1pPr>
          </a:lstStyle>
          <a:p>
            <a:r>
              <a:rPr lang="zh-CN" altLang="en-US" dirty="0"/>
              <a:t>单击此处编辑母版标题样式</a:t>
            </a:r>
            <a:endParaRPr lang="zh-CN" altLang="en-US" dirty="0"/>
          </a:p>
        </p:txBody>
      </p:sp>
      <p:sp>
        <p:nvSpPr>
          <p:cNvPr id="3" name="内容占位符 2"/>
          <p:cNvSpPr>
            <a:spLocks noGrp="1"/>
          </p:cNvSpPr>
          <p:nvPr>
            <p:ph idx="1"/>
          </p:nvPr>
        </p:nvSpPr>
        <p:spPr>
          <a:xfrm>
            <a:off x="647700" y="1825625"/>
            <a:ext cx="10515600" cy="4351338"/>
          </a:xfrm>
        </p:spPr>
        <p:txBody>
          <a:bodyPr>
            <a:normAutofit/>
          </a:bodyPr>
          <a:lstStyle>
            <a:lvl1pPr>
              <a:defRPr sz="2000">
                <a:solidFill>
                  <a:schemeClr val="tx1">
                    <a:lumMod val="75000"/>
                    <a:lumOff val="25000"/>
                  </a:schemeClr>
                </a:solidFill>
              </a:defRPr>
            </a:lvl1pPr>
            <a:lvl2pPr>
              <a:defRPr sz="1800">
                <a:solidFill>
                  <a:schemeClr val="tx1">
                    <a:lumMod val="75000"/>
                    <a:lumOff val="25000"/>
                  </a:schemeClr>
                </a:solidFill>
              </a:defRPr>
            </a:lvl2pPr>
            <a:lvl3pPr>
              <a:defRPr sz="1600">
                <a:solidFill>
                  <a:schemeClr val="tx1">
                    <a:lumMod val="75000"/>
                    <a:lumOff val="25000"/>
                  </a:schemeClr>
                </a:solidFill>
              </a:defRPr>
            </a:lvl3pPr>
            <a:lvl4pPr>
              <a:defRPr sz="1600">
                <a:solidFill>
                  <a:schemeClr val="tx1">
                    <a:lumMod val="75000"/>
                    <a:lumOff val="25000"/>
                  </a:schemeClr>
                </a:solidFill>
              </a:defRPr>
            </a:lvl4pPr>
            <a:lvl5pPr>
              <a:defRPr sz="1600">
                <a:solidFill>
                  <a:schemeClr val="tx1">
                    <a:lumMod val="75000"/>
                    <a:lumOff val="25000"/>
                  </a:schemeClr>
                </a:solidFill>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10"/>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nvPr>
        </p:nvSpPr>
        <p:spPr/>
        <p:txBody>
          <a:bodyPr/>
          <a:lstStyle/>
          <a:p>
            <a:r>
              <a:rPr lang="zh-CN" altLang="en-US">
                <a:sym typeface="+mn-ea"/>
              </a:rPr>
              <a:t>PP</a:t>
            </a:r>
            <a:r>
              <a:rPr lang="en-US" altLang="zh-CN">
                <a:sym typeface="+mn-ea"/>
              </a:rPr>
              <a:t>T</a:t>
            </a:r>
            <a:r>
              <a:rPr lang="zh-CN" altLang="en-US">
                <a:sym typeface="+mn-ea"/>
              </a:rPr>
              <a:t>定制设计：</a:t>
            </a:r>
            <a:r>
              <a:rPr lang="en-US" altLang="zh-CN">
                <a:sym typeface="+mn-ea"/>
              </a:rPr>
              <a:t>qq</a:t>
            </a:r>
            <a:r>
              <a:rPr lang="zh-CN" altLang="zh-CN">
                <a:sym typeface="+mn-ea"/>
              </a:rPr>
              <a:t>微信：</a:t>
            </a:r>
            <a:r>
              <a:rPr lang="en-US" altLang="zh-CN">
                <a:sym typeface="+mn-ea"/>
              </a:rPr>
              <a:t>2305864678</a:t>
            </a:r>
            <a:endParaRPr lang="en-US" altLang="zh-CN"/>
          </a:p>
          <a:p>
            <a:endParaRPr lang="zh-CN" altLang="en-US"/>
          </a:p>
        </p:txBody>
      </p:sp>
      <p:sp>
        <p:nvSpPr>
          <p:cNvPr id="6" name="灯片编号占位符 5"/>
          <p:cNvSpPr>
            <a:spLocks noGrp="1"/>
          </p:cNvSpPr>
          <p:nvPr>
            <p:ph type="sldNum" sz="quarter" idx="12"/>
          </p:nvPr>
        </p:nvSpPr>
        <p:spPr/>
        <p:txBody>
          <a:bodyPr/>
          <a:lstStyle/>
          <a:p>
            <a:fld id="{49AE70B2-8BF9-45C0-BB95-33D1B9D3A854}"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500">
        <p:fade/>
      </p:transition>
    </mc:Choice>
    <mc:Fallback>
      <p:transition>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3751117"/>
            <a:ext cx="7321550" cy="811357"/>
          </a:xfrm>
        </p:spPr>
        <p:txBody>
          <a:bodyPr anchor="b">
            <a:normAutofit/>
          </a:bodyPr>
          <a:lstStyle>
            <a:lvl1pPr>
              <a:defRPr sz="4000">
                <a:effectLst>
                  <a:outerShdw blurRad="38100" dist="38100" dir="2700000" algn="tl">
                    <a:srgbClr val="000000">
                      <a:alpha val="43137"/>
                    </a:srgbClr>
                  </a:outerShdw>
                </a:effectLst>
              </a:defRPr>
            </a:lvl1pPr>
          </a:lstStyle>
          <a:p>
            <a:r>
              <a:rPr lang="zh-CN" altLang="en-US" dirty="0"/>
              <a:t>单击此处编辑母版标题样式</a:t>
            </a:r>
            <a:endParaRPr lang="zh-CN" altLang="en-US" dirty="0"/>
          </a:p>
        </p:txBody>
      </p:sp>
      <p:sp>
        <p:nvSpPr>
          <p:cNvPr id="3" name="文本占位符 2"/>
          <p:cNvSpPr>
            <a:spLocks noGrp="1"/>
          </p:cNvSpPr>
          <p:nvPr>
            <p:ph type="body" idx="1"/>
          </p:nvPr>
        </p:nvSpPr>
        <p:spPr>
          <a:xfrm>
            <a:off x="831850" y="4610028"/>
            <a:ext cx="7321550" cy="647555"/>
          </a:xfrm>
        </p:spPr>
        <p:txBody>
          <a:bodyPr>
            <a:normAutofit/>
          </a:bodyPr>
          <a:lstStyle>
            <a:lvl1pPr marL="0" indent="0">
              <a:buNone/>
              <a:defRPr sz="18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dirty="0"/>
              <a:t>单击此处编辑母版文本样式</a:t>
            </a:r>
            <a:endParaRPr lang="zh-CN" altLang="en-US" dirty="0"/>
          </a:p>
        </p:txBody>
      </p:sp>
      <p:sp>
        <p:nvSpPr>
          <p:cNvPr id="4" name="日期占位符 3"/>
          <p:cNvSpPr>
            <a:spLocks noGrp="1"/>
          </p:cNvSpPr>
          <p:nvPr>
            <p:ph type="dt" sz="half" idx="10"/>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9AE70B2-8BF9-45C0-BB95-33D1B9D3A854}"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500">
        <p:fade/>
      </p:transition>
    </mc:Choice>
    <mc:Fallback>
      <p:transition>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647700" y="258445"/>
            <a:ext cx="10515600" cy="1325563"/>
          </a:xfrm>
        </p:spPr>
        <p:txBody>
          <a:bodyPr>
            <a:normAutofit/>
          </a:bodyPr>
          <a:lstStyle>
            <a:lvl1pPr>
              <a:defRPr sz="2400" b="1" i="0">
                <a:effectLst>
                  <a:outerShdw blurRad="38100" dist="38100" dir="2700000" algn="tl">
                    <a:srgbClr val="000000">
                      <a:alpha val="43137"/>
                    </a:srgbClr>
                  </a:outerShdw>
                </a:effectLst>
              </a:defRPr>
            </a:lvl1pPr>
          </a:lstStyle>
          <a:p>
            <a:r>
              <a:rPr lang="zh-CN" altLang="en-US" dirty="0"/>
              <a:t>单击此处编辑母版标题样式</a:t>
            </a:r>
            <a:endParaRPr lang="zh-CN" altLang="en-US" dirty="0"/>
          </a:p>
        </p:txBody>
      </p:sp>
      <p:sp>
        <p:nvSpPr>
          <p:cNvPr id="3" name="内容占位符 2"/>
          <p:cNvSpPr>
            <a:spLocks noGrp="1"/>
          </p:cNvSpPr>
          <p:nvPr>
            <p:ph sz="half" idx="1"/>
          </p:nvPr>
        </p:nvSpPr>
        <p:spPr>
          <a:xfrm>
            <a:off x="647700" y="1825625"/>
            <a:ext cx="5181600" cy="4351338"/>
          </a:xfrm>
        </p:spPr>
        <p:txBody>
          <a:bodyPr>
            <a:normAutofit/>
          </a:bodyPr>
          <a:lstStyle>
            <a:lvl1pPr>
              <a:lnSpc>
                <a:spcPct val="150000"/>
              </a:lnSpc>
              <a:defRPr sz="2000">
                <a:solidFill>
                  <a:schemeClr val="tx1">
                    <a:lumMod val="75000"/>
                    <a:lumOff val="25000"/>
                  </a:schemeClr>
                </a:solidFill>
              </a:defRPr>
            </a:lvl1pPr>
            <a:lvl2pPr>
              <a:lnSpc>
                <a:spcPct val="150000"/>
              </a:lnSpc>
              <a:defRPr sz="1800">
                <a:solidFill>
                  <a:schemeClr val="tx1">
                    <a:lumMod val="75000"/>
                    <a:lumOff val="25000"/>
                  </a:schemeClr>
                </a:solidFill>
              </a:defRPr>
            </a:lvl2pPr>
            <a:lvl3pPr>
              <a:lnSpc>
                <a:spcPct val="150000"/>
              </a:lnSpc>
              <a:defRPr sz="1600">
                <a:solidFill>
                  <a:schemeClr val="tx1">
                    <a:lumMod val="75000"/>
                    <a:lumOff val="25000"/>
                  </a:schemeClr>
                </a:solidFill>
              </a:defRPr>
            </a:lvl3pPr>
            <a:lvl4pPr>
              <a:lnSpc>
                <a:spcPct val="150000"/>
              </a:lnSpc>
              <a:defRPr sz="1600">
                <a:solidFill>
                  <a:schemeClr val="tx1">
                    <a:lumMod val="75000"/>
                    <a:lumOff val="25000"/>
                  </a:schemeClr>
                </a:solidFill>
              </a:defRPr>
            </a:lvl4pPr>
            <a:lvl5pPr>
              <a:lnSpc>
                <a:spcPct val="150000"/>
              </a:lnSpc>
              <a:defRPr sz="1600">
                <a:solidFill>
                  <a:schemeClr val="tx1">
                    <a:lumMod val="75000"/>
                    <a:lumOff val="25000"/>
                  </a:schemeClr>
                </a:solidFill>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内容占位符 3"/>
          <p:cNvSpPr>
            <a:spLocks noGrp="1"/>
          </p:cNvSpPr>
          <p:nvPr>
            <p:ph sz="half" idx="2"/>
          </p:nvPr>
        </p:nvSpPr>
        <p:spPr>
          <a:xfrm>
            <a:off x="5981700" y="1825625"/>
            <a:ext cx="5181600" cy="4351338"/>
          </a:xfrm>
        </p:spPr>
        <p:txBody>
          <a:bodyPr>
            <a:normAutofit/>
          </a:bodyPr>
          <a:lstStyle>
            <a:lvl1pPr>
              <a:lnSpc>
                <a:spcPct val="150000"/>
              </a:lnSpc>
              <a:defRPr sz="2000">
                <a:solidFill>
                  <a:schemeClr val="tx1">
                    <a:lumMod val="75000"/>
                    <a:lumOff val="25000"/>
                  </a:schemeClr>
                </a:solidFill>
              </a:defRPr>
            </a:lvl1pPr>
            <a:lvl2pPr>
              <a:lnSpc>
                <a:spcPct val="150000"/>
              </a:lnSpc>
              <a:defRPr sz="1800">
                <a:solidFill>
                  <a:schemeClr val="tx1">
                    <a:lumMod val="75000"/>
                    <a:lumOff val="25000"/>
                  </a:schemeClr>
                </a:solidFill>
              </a:defRPr>
            </a:lvl2pPr>
            <a:lvl3pPr>
              <a:lnSpc>
                <a:spcPct val="150000"/>
              </a:lnSpc>
              <a:defRPr sz="1600">
                <a:solidFill>
                  <a:schemeClr val="tx1">
                    <a:lumMod val="75000"/>
                    <a:lumOff val="25000"/>
                  </a:schemeClr>
                </a:solidFill>
              </a:defRPr>
            </a:lvl3pPr>
            <a:lvl4pPr>
              <a:lnSpc>
                <a:spcPct val="150000"/>
              </a:lnSpc>
              <a:defRPr sz="1600">
                <a:solidFill>
                  <a:schemeClr val="tx1">
                    <a:lumMod val="75000"/>
                    <a:lumOff val="25000"/>
                  </a:schemeClr>
                </a:solidFill>
              </a:defRPr>
            </a:lvl4pPr>
            <a:lvl5pPr>
              <a:lnSpc>
                <a:spcPct val="150000"/>
              </a:lnSpc>
              <a:defRPr sz="1600">
                <a:solidFill>
                  <a:schemeClr val="tx1">
                    <a:lumMod val="75000"/>
                    <a:lumOff val="25000"/>
                  </a:schemeClr>
                </a:solidFill>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5" name="日期占位符 4"/>
          <p:cNvSpPr>
            <a:spLocks noGrp="1"/>
          </p:cNvSpPr>
          <p:nvPr>
            <p:ph type="dt" sz="half" idx="10"/>
          </p:nvPr>
        </p:nvSpPr>
        <p:spPr/>
        <p:txBody>
          <a:bodyPr/>
          <a:lstStyle/>
          <a:p>
            <a:fld id="{760FBDFE-C587-4B4C-A407-44438C67B59E}"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9AE70B2-8BF9-45C0-BB95-33D1B9D3A854}"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500">
        <p:fade/>
      </p:transition>
    </mc:Choice>
    <mc:Fallback>
      <p:transition>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744961"/>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单击此处编辑母版文本样式</a:t>
            </a:r>
            <a:endParaRPr lang="zh-CN" altLang="en-US" dirty="0"/>
          </a:p>
        </p:txBody>
      </p:sp>
      <p:sp>
        <p:nvSpPr>
          <p:cNvPr id="4" name="内容占位符 3"/>
          <p:cNvSpPr>
            <a:spLocks noGrp="1"/>
          </p:cNvSpPr>
          <p:nvPr>
            <p:ph sz="half" idx="2"/>
          </p:nvPr>
        </p:nvSpPr>
        <p:spPr>
          <a:xfrm>
            <a:off x="839788" y="2615609"/>
            <a:ext cx="5157787" cy="3574054"/>
          </a:xfrm>
        </p:spPr>
        <p:txBody>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5" name="文本占位符 4"/>
          <p:cNvSpPr>
            <a:spLocks noGrp="1"/>
          </p:cNvSpPr>
          <p:nvPr>
            <p:ph type="body" sz="quarter" idx="3"/>
          </p:nvPr>
        </p:nvSpPr>
        <p:spPr>
          <a:xfrm>
            <a:off x="6172200" y="1744961"/>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单击此处编辑母版文本样式</a:t>
            </a:r>
            <a:endParaRPr lang="zh-CN" altLang="en-US" dirty="0"/>
          </a:p>
        </p:txBody>
      </p:sp>
      <p:sp>
        <p:nvSpPr>
          <p:cNvPr id="6" name="内容占位符 5"/>
          <p:cNvSpPr>
            <a:spLocks noGrp="1"/>
          </p:cNvSpPr>
          <p:nvPr>
            <p:ph sz="quarter" idx="4"/>
          </p:nvPr>
        </p:nvSpPr>
        <p:spPr>
          <a:xfrm>
            <a:off x="6172200" y="2615609"/>
            <a:ext cx="5183188" cy="3574054"/>
          </a:xfrm>
        </p:spPr>
        <p:txBody>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7" name="日期占位符 6"/>
          <p:cNvSpPr>
            <a:spLocks noGrp="1"/>
          </p:cNvSpPr>
          <p:nvPr>
            <p:ph type="dt" sz="half" idx="10"/>
          </p:nvPr>
        </p:nvSpPr>
        <p:spPr/>
        <p:txBody>
          <a:bodyPr/>
          <a:lstStyle/>
          <a:p>
            <a:fld id="{760FBDFE-C587-4B4C-A407-44438C67B59E}"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49AE70B2-8BF9-45C0-BB95-33D1B9D3A854}"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500">
        <p:fade/>
      </p:transition>
    </mc:Choice>
    <mc:Fallback>
      <p:transition>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838200" y="2766219"/>
            <a:ext cx="10515600" cy="1325563"/>
          </a:xfrm>
        </p:spPr>
        <p:txBody>
          <a:bodyPr>
            <a:normAutofit/>
          </a:bodyPr>
          <a:lstStyle>
            <a:lvl1pPr algn="ctr">
              <a:defRPr sz="4800" b="0">
                <a:effectLst>
                  <a:outerShdw blurRad="38100" dist="38100" dir="2700000" algn="tl">
                    <a:srgbClr val="000000">
                      <a:alpha val="43137"/>
                    </a:srgbClr>
                  </a:outerShdw>
                </a:effectLst>
              </a:defRPr>
            </a:lvl1pPr>
          </a:lstStyle>
          <a:p>
            <a:r>
              <a:rPr lang="zh-CN" altLang="en-US" dirty="0"/>
              <a:t>单击此处编辑母版标题样式</a:t>
            </a:r>
            <a:endParaRPr lang="zh-CN" altLang="en-US" dirty="0"/>
          </a:p>
        </p:txBody>
      </p:sp>
      <p:sp>
        <p:nvSpPr>
          <p:cNvPr id="3" name="日期占位符 2"/>
          <p:cNvSpPr>
            <a:spLocks noGrp="1"/>
          </p:cNvSpPr>
          <p:nvPr>
            <p:ph type="dt" sz="half" idx="10"/>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49AE70B2-8BF9-45C0-BB95-33D1B9D3A854}"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500">
        <p:fade/>
      </p:transition>
    </mc:Choice>
    <mc:Fallback>
      <p:transition>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760FBDFE-C587-4B4C-A407-44438C67B59E}"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49AE70B2-8BF9-45C0-BB95-33D1B9D3A854}"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500">
        <p:fade/>
      </p:transition>
    </mc:Choice>
    <mc:Fallback>
      <p:transition>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hasCustomPrompt="1"/>
          </p:nvPr>
        </p:nvSpPr>
        <p:spPr>
          <a:xfrm>
            <a:off x="646747" y="127000"/>
            <a:ext cx="4165200" cy="1600200"/>
          </a:xfrm>
        </p:spPr>
        <p:txBody>
          <a:bodyPr anchor="ctr" anchorCtr="0">
            <a:normAutofit/>
          </a:bodyPr>
          <a:lstStyle>
            <a:lvl1pPr>
              <a:defRPr sz="2400" b="1">
                <a:effectLst>
                  <a:outerShdw blurRad="38100" dist="38100" dir="2700000" algn="tl">
                    <a:srgbClr val="000000">
                      <a:alpha val="43137"/>
                    </a:srgbClr>
                  </a:outerShdw>
                </a:effectLst>
              </a:defRPr>
            </a:lvl1pPr>
          </a:lstStyle>
          <a:p>
            <a:r>
              <a:rPr lang="zh-CN" altLang="en-US" dirty="0"/>
              <a:t>单击此处编辑标题</a:t>
            </a:r>
            <a:endParaRPr lang="zh-CN" altLang="en-US" dirty="0"/>
          </a:p>
        </p:txBody>
      </p:sp>
      <p:sp>
        <p:nvSpPr>
          <p:cNvPr id="3" name="图片占位符 2"/>
          <p:cNvSpPr>
            <a:spLocks noGrp="1" noChangeAspect="1"/>
          </p:cNvSpPr>
          <p:nvPr>
            <p:ph type="pic" idx="1"/>
          </p:nvPr>
        </p:nvSpPr>
        <p:spPr>
          <a:xfrm>
            <a:off x="5184000" y="766354"/>
            <a:ext cx="5817375" cy="509444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dirty="0"/>
          </a:p>
        </p:txBody>
      </p:sp>
      <p:sp>
        <p:nvSpPr>
          <p:cNvPr id="4" name="文本占位符 3"/>
          <p:cNvSpPr>
            <a:spLocks noGrp="1"/>
          </p:cNvSpPr>
          <p:nvPr>
            <p:ph type="body" sz="half" idx="2"/>
          </p:nvPr>
        </p:nvSpPr>
        <p:spPr>
          <a:xfrm>
            <a:off x="651827" y="2057400"/>
            <a:ext cx="4165200" cy="3811588"/>
          </a:xfrm>
        </p:spPr>
        <p:txBody>
          <a:bodyPr>
            <a:normAutofit/>
          </a:bodyPr>
          <a:lstStyle>
            <a:lvl1pPr marL="0" indent="0">
              <a:lnSpc>
                <a:spcPct val="150000"/>
              </a:lnSpc>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dirty="0"/>
              <a:t>单击此处编辑母版文本样式</a:t>
            </a:r>
            <a:endParaRPr lang="zh-CN" altLang="en-US" dirty="0"/>
          </a:p>
        </p:txBody>
      </p:sp>
      <p:sp>
        <p:nvSpPr>
          <p:cNvPr id="5" name="日期占位符 4"/>
          <p:cNvSpPr>
            <a:spLocks noGrp="1"/>
          </p:cNvSpPr>
          <p:nvPr>
            <p:ph type="dt" sz="half" idx="10"/>
          </p:nvPr>
        </p:nvSpPr>
        <p:spPr/>
        <p:txBody>
          <a:bodyPr/>
          <a:lstStyle/>
          <a:p>
            <a:fld id="{9EFD9D74-47D9-4702-A33C-335B63B48DBF}" type="datetimeFigureOut">
              <a:rPr lang="zh-CN" altLang="en-US" smtClean="0"/>
            </a:fld>
            <a:endParaRPr lang="zh-CN" altLang="en-US" dirty="0"/>
          </a:p>
        </p:txBody>
      </p:sp>
      <p:sp>
        <p:nvSpPr>
          <p:cNvPr id="6" name="页脚占位符 5"/>
          <p:cNvSpPr>
            <a:spLocks noGrp="1"/>
          </p:cNvSpPr>
          <p:nvPr>
            <p:ph type="ftr" sz="quarter" idx="11"/>
          </p:nvPr>
        </p:nvSpPr>
        <p:spPr/>
        <p:txBody>
          <a:bodyPr/>
          <a:lstStyle/>
          <a:p>
            <a:endParaRPr lang="zh-CN" altLang="en-US" dirty="0"/>
          </a:p>
        </p:txBody>
      </p:sp>
      <p:sp>
        <p:nvSpPr>
          <p:cNvPr id="7" name="灯片编号占位符 6"/>
          <p:cNvSpPr>
            <a:spLocks noGrp="1"/>
          </p:cNvSpPr>
          <p:nvPr>
            <p:ph type="sldNum" sz="quarter" idx="12"/>
          </p:nvPr>
        </p:nvSpPr>
        <p:spPr/>
        <p:txBody>
          <a:bodyPr/>
          <a:lstStyle/>
          <a:p>
            <a:fld id="{FABC47A4-756D-490B-A52F-7D9E2C9FC05F}" type="slidenum">
              <a:rPr lang="zh-CN" altLang="en-US" smtClean="0"/>
            </a:fld>
            <a:endParaRPr lang="zh-CN" altLang="en-US"/>
          </a:p>
        </p:txBody>
      </p:sp>
      <p:cxnSp>
        <p:nvCxnSpPr>
          <p:cNvPr id="8" name="直接连接符 7" hidden="1"/>
          <p:cNvCxnSpPr/>
          <p:nvPr userDrawn="1"/>
        </p:nvCxnSpPr>
        <p:spPr>
          <a:xfrm>
            <a:off x="742950" y="434340"/>
            <a:ext cx="0" cy="1391285"/>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p14:dur="500">
        <p:fade/>
      </p:transition>
    </mc:Choice>
    <mc:Fallback>
      <p:transition>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9824484" y="365125"/>
            <a:ext cx="1529316" cy="5811838"/>
          </a:xfrm>
        </p:spPr>
        <p:txBody>
          <a:bodyPr vert="eaVert">
            <a:normAutofit/>
          </a:bodyPr>
          <a:lstStyle>
            <a:lvl1pPr>
              <a:defRPr sz="3600"/>
            </a:lvl1pPr>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838200" y="365125"/>
            <a:ext cx="8879958" cy="5811838"/>
          </a:xfrm>
        </p:spPr>
        <p:txBody>
          <a:bodyPr vert="eaVert"/>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10"/>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9AE70B2-8BF9-45C0-BB95-33D1B9D3A854}"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500">
        <p:fade/>
      </p:transition>
    </mc:Choice>
    <mc:Fallback>
      <p:transition>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sp>
        <p:nvSpPr>
          <p:cNvPr id="3" name="日期占位符 2"/>
          <p:cNvSpPr>
            <a:spLocks noGrp="1"/>
          </p:cNvSpPr>
          <p:nvPr>
            <p:ph type="dt" sz="half" idx="10"/>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49AE70B2-8BF9-45C0-BB95-33D1B9D3A854}" type="slidenum">
              <a:rPr lang="zh-CN" altLang="en-US" smtClean="0"/>
            </a:fld>
            <a:endParaRPr lang="zh-CN" altLang="en-US"/>
          </a:p>
        </p:txBody>
      </p:sp>
      <p:sp>
        <p:nvSpPr>
          <p:cNvPr id="7" name="内容占位符 6"/>
          <p:cNvSpPr>
            <a:spLocks noGrp="1"/>
          </p:cNvSpPr>
          <p:nvPr>
            <p:ph sz="quarter" idx="13"/>
          </p:nvPr>
        </p:nvSpPr>
        <p:spPr>
          <a:xfrm>
            <a:off x="838200" y="551543"/>
            <a:ext cx="10515600" cy="5558971"/>
          </a:xfrm>
        </p:spPr>
        <p:txBody>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p14:dur="500">
        <p:fade/>
      </p:transition>
    </mc:Choice>
    <mc:Fallback>
      <p:transition>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500">
        <p:fade/>
      </p:transition>
    </mc:Choice>
    <mc:Fallback>
      <p:transition>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500">
        <p:fade/>
      </p:transition>
    </mc:Choice>
    <mc:Fallback>
      <p:transition>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500">
        <p:fade/>
      </p:transition>
    </mc:Choice>
    <mc:Fallback>
      <p:transition>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500">
        <p:fade/>
      </p:transition>
    </mc:Choice>
    <mc:Fallback>
      <p:transition>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500">
        <p:fade/>
      </p:transition>
    </mc:Choice>
    <mc:Fallback>
      <p:transition>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500">
        <p:fade/>
      </p:transition>
    </mc:Choice>
    <mc:Fallback>
      <p:transition>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500">
        <p:fade/>
      </p:transition>
    </mc:Choice>
    <mc:Fallback>
      <p:transition>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500">
        <p:fade/>
      </p:transition>
    </mc:Choice>
    <mc:Fallback>
      <p:transition>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500">
        <p:fade/>
      </p:transition>
    </mc:Choice>
    <mc:Fallback>
      <p:transition>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500">
        <p:fade/>
      </p:transition>
    </mc:Choice>
    <mc:Fallback>
      <p:transition>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500">
        <p:fade/>
      </p:transition>
    </mc:Choice>
    <mc:Fallback>
      <p:transition>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1_标题幻灯片">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p14:dur="500">
        <p:fade/>
      </p:transition>
    </mc:Choice>
    <mc:Fallback>
      <p:transition>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_First Slide">
    <p:spTree>
      <p:nvGrpSpPr>
        <p:cNvPr id="1" name=""/>
        <p:cNvGrpSpPr/>
        <p:nvPr/>
      </p:nvGrpSpPr>
      <p:grpSpPr>
        <a:xfrm>
          <a:off x="0" y="0"/>
          <a:ext cx="0" cy="0"/>
          <a:chOff x="0" y="0"/>
          <a:chExt cx="0" cy="0"/>
        </a:xfrm>
      </p:grpSpPr>
      <p:sp>
        <p:nvSpPr>
          <p:cNvPr id="15" name="Picture Placeholder 2"/>
          <p:cNvSpPr>
            <a:spLocks noGrp="1"/>
          </p:cNvSpPr>
          <p:nvPr>
            <p:ph type="pic" sz="quarter" idx="17"/>
          </p:nvPr>
        </p:nvSpPr>
        <p:spPr>
          <a:xfrm>
            <a:off x="4064000" y="441960"/>
            <a:ext cx="4368800" cy="3083564"/>
          </a:xfrm>
          <a:custGeom>
            <a:avLst/>
            <a:gdLst/>
            <a:ahLst/>
            <a:cxnLst/>
            <a:rect l="l" t="t" r="r" b="b"/>
            <a:pathLst>
              <a:path w="3276600" h="3124200">
                <a:moveTo>
                  <a:pt x="3028950" y="0"/>
                </a:moveTo>
                <a:cubicBezTo>
                  <a:pt x="3165723" y="0"/>
                  <a:pt x="3276600" y="110877"/>
                  <a:pt x="3276600" y="247650"/>
                </a:cubicBezTo>
                <a:lnTo>
                  <a:pt x="3276600" y="2876550"/>
                </a:lnTo>
                <a:cubicBezTo>
                  <a:pt x="3276600" y="3013323"/>
                  <a:pt x="3165723" y="3124200"/>
                  <a:pt x="3028950" y="3124200"/>
                </a:cubicBezTo>
                <a:cubicBezTo>
                  <a:pt x="2892177" y="3124200"/>
                  <a:pt x="2781300" y="3013323"/>
                  <a:pt x="2781300" y="2876550"/>
                </a:cubicBezTo>
                <a:lnTo>
                  <a:pt x="2781300" y="247650"/>
                </a:lnTo>
                <a:cubicBezTo>
                  <a:pt x="2781300" y="110877"/>
                  <a:pt x="2892177" y="0"/>
                  <a:pt x="3028950" y="0"/>
                </a:cubicBezTo>
                <a:close/>
                <a:moveTo>
                  <a:pt x="2317750" y="0"/>
                </a:moveTo>
                <a:cubicBezTo>
                  <a:pt x="2454523" y="0"/>
                  <a:pt x="2565400" y="110877"/>
                  <a:pt x="2565400" y="247650"/>
                </a:cubicBezTo>
                <a:lnTo>
                  <a:pt x="2565400" y="2876550"/>
                </a:lnTo>
                <a:cubicBezTo>
                  <a:pt x="2565400" y="3013323"/>
                  <a:pt x="2454523" y="3124200"/>
                  <a:pt x="2317750" y="3124200"/>
                </a:cubicBezTo>
                <a:cubicBezTo>
                  <a:pt x="2180977" y="3124200"/>
                  <a:pt x="2070100" y="3013323"/>
                  <a:pt x="2070100" y="2876550"/>
                </a:cubicBezTo>
                <a:lnTo>
                  <a:pt x="2070100" y="247650"/>
                </a:lnTo>
                <a:cubicBezTo>
                  <a:pt x="2070100" y="110877"/>
                  <a:pt x="2180977" y="0"/>
                  <a:pt x="2317750" y="0"/>
                </a:cubicBezTo>
                <a:close/>
                <a:moveTo>
                  <a:pt x="1606550" y="0"/>
                </a:moveTo>
                <a:cubicBezTo>
                  <a:pt x="1743323" y="0"/>
                  <a:pt x="1854200" y="110877"/>
                  <a:pt x="1854200" y="247650"/>
                </a:cubicBezTo>
                <a:lnTo>
                  <a:pt x="1854200" y="2876550"/>
                </a:lnTo>
                <a:cubicBezTo>
                  <a:pt x="1854200" y="3013323"/>
                  <a:pt x="1743323" y="3124200"/>
                  <a:pt x="1606550" y="3124200"/>
                </a:cubicBezTo>
                <a:cubicBezTo>
                  <a:pt x="1469777" y="3124200"/>
                  <a:pt x="1358900" y="3013323"/>
                  <a:pt x="1358900" y="2876550"/>
                </a:cubicBezTo>
                <a:lnTo>
                  <a:pt x="1358900" y="247650"/>
                </a:lnTo>
                <a:cubicBezTo>
                  <a:pt x="1358900" y="110877"/>
                  <a:pt x="1469777" y="0"/>
                  <a:pt x="1606550" y="0"/>
                </a:cubicBezTo>
                <a:close/>
                <a:moveTo>
                  <a:pt x="958850" y="0"/>
                </a:moveTo>
                <a:cubicBezTo>
                  <a:pt x="1095623" y="0"/>
                  <a:pt x="1206500" y="110877"/>
                  <a:pt x="1206500" y="247650"/>
                </a:cubicBezTo>
                <a:lnTo>
                  <a:pt x="1206500" y="2876550"/>
                </a:lnTo>
                <a:cubicBezTo>
                  <a:pt x="1206500" y="3013323"/>
                  <a:pt x="1095623" y="3124200"/>
                  <a:pt x="958850" y="3124200"/>
                </a:cubicBezTo>
                <a:cubicBezTo>
                  <a:pt x="822077" y="3124200"/>
                  <a:pt x="711200" y="3013323"/>
                  <a:pt x="711200" y="2876550"/>
                </a:cubicBezTo>
                <a:lnTo>
                  <a:pt x="711200" y="247650"/>
                </a:lnTo>
                <a:cubicBezTo>
                  <a:pt x="711200" y="110877"/>
                  <a:pt x="822077" y="0"/>
                  <a:pt x="958850" y="0"/>
                </a:cubicBezTo>
                <a:close/>
                <a:moveTo>
                  <a:pt x="247650" y="0"/>
                </a:moveTo>
                <a:cubicBezTo>
                  <a:pt x="384423" y="0"/>
                  <a:pt x="495300" y="110877"/>
                  <a:pt x="495300" y="247650"/>
                </a:cubicBezTo>
                <a:lnTo>
                  <a:pt x="495300" y="2876550"/>
                </a:lnTo>
                <a:cubicBezTo>
                  <a:pt x="495300" y="3013323"/>
                  <a:pt x="384423" y="3124200"/>
                  <a:pt x="247650" y="3124200"/>
                </a:cubicBezTo>
                <a:cubicBezTo>
                  <a:pt x="110877" y="3124200"/>
                  <a:pt x="0" y="3013323"/>
                  <a:pt x="0" y="2876550"/>
                </a:cubicBezTo>
                <a:lnTo>
                  <a:pt x="0" y="247650"/>
                </a:lnTo>
                <a:cubicBezTo>
                  <a:pt x="0" y="110877"/>
                  <a:pt x="110877" y="0"/>
                  <a:pt x="247650" y="0"/>
                </a:cubicBezTo>
                <a:close/>
              </a:path>
            </a:pathLst>
          </a:custGeom>
          <a:effectLst/>
        </p:spPr>
        <p:txBody>
          <a:bodyPr vert="horz" lIns="95057" tIns="47529" rIns="95057" bIns="47529"/>
          <a:lstStyle>
            <a:lvl1pPr marL="0" indent="0" algn="ctr">
              <a:buNone/>
              <a:defRPr sz="1080">
                <a:solidFill>
                  <a:srgbClr val="7F7F7F"/>
                </a:solidFill>
                <a:latin typeface="Lato Regular"/>
                <a:cs typeface="Lato Regular"/>
              </a:defRPr>
            </a:lvl1pPr>
          </a:lstStyle>
          <a:p>
            <a:endParaRPr lang="en-US" dirty="0"/>
          </a:p>
        </p:txBody>
      </p:sp>
      <p:sp>
        <p:nvSpPr>
          <p:cNvPr id="8" name="Text Placeholder 7"/>
          <p:cNvSpPr>
            <a:spLocks noGrp="1"/>
          </p:cNvSpPr>
          <p:nvPr>
            <p:ph type="body" sz="quarter" idx="10" hasCustomPrompt="1"/>
          </p:nvPr>
        </p:nvSpPr>
        <p:spPr>
          <a:xfrm>
            <a:off x="3954705" y="3801451"/>
            <a:ext cx="4511964" cy="431780"/>
          </a:xfrm>
          <a:prstGeom prst="rect">
            <a:avLst/>
          </a:prstGeom>
        </p:spPr>
        <p:txBody>
          <a:bodyPr vert="horz" lIns="0" tIns="40504" rIns="0" bIns="40504" anchor="ctr"/>
          <a:lstStyle>
            <a:lvl1pPr marL="0" indent="0" algn="ctr">
              <a:lnSpc>
                <a:spcPct val="100000"/>
              </a:lnSpc>
              <a:spcBef>
                <a:spcPts val="0"/>
              </a:spcBef>
              <a:buNone/>
              <a:defRPr sz="4200" b="1">
                <a:solidFill>
                  <a:schemeClr val="bg1"/>
                </a:solidFill>
                <a:latin typeface="Lato Hairline"/>
                <a:cs typeface="Lato Hairline"/>
              </a:defRPr>
            </a:lvl1pPr>
          </a:lstStyle>
          <a:p>
            <a:pPr lvl="0"/>
            <a:r>
              <a:rPr lang="es-ES_tradnl" dirty="0"/>
              <a:t>TITLE HERE</a:t>
            </a:r>
            <a:endParaRPr lang="es-ES_tradnl" dirty="0"/>
          </a:p>
        </p:txBody>
      </p:sp>
      <p:sp>
        <p:nvSpPr>
          <p:cNvPr id="9" name="Text Placeholder 7"/>
          <p:cNvSpPr>
            <a:spLocks noGrp="1"/>
          </p:cNvSpPr>
          <p:nvPr>
            <p:ph type="body" sz="quarter" idx="11" hasCustomPrompt="1"/>
          </p:nvPr>
        </p:nvSpPr>
        <p:spPr>
          <a:xfrm>
            <a:off x="3954705" y="4385250"/>
            <a:ext cx="4511964" cy="228451"/>
          </a:xfrm>
          <a:prstGeom prst="rect">
            <a:avLst/>
          </a:prstGeom>
        </p:spPr>
        <p:txBody>
          <a:bodyPr vert="horz" lIns="0" tIns="40504" rIns="0" bIns="40504" anchor="ctr"/>
          <a:lstStyle>
            <a:lvl1pPr marL="0" indent="0" algn="ctr">
              <a:lnSpc>
                <a:spcPct val="100000"/>
              </a:lnSpc>
              <a:spcBef>
                <a:spcPts val="0"/>
              </a:spcBef>
              <a:spcAft>
                <a:spcPts val="0"/>
              </a:spcAft>
              <a:buNone/>
              <a:defRPr sz="1800" b="0">
                <a:solidFill>
                  <a:schemeClr val="accent3"/>
                </a:solidFill>
                <a:latin typeface="Lato Light"/>
                <a:cs typeface="Lato Light"/>
              </a:defRPr>
            </a:lvl1pPr>
          </a:lstStyle>
          <a:p>
            <a:pPr lvl="0"/>
            <a:r>
              <a:rPr lang="es-ES_tradnl" dirty="0" err="1"/>
              <a:t>Ultimate</a:t>
            </a:r>
            <a:r>
              <a:rPr lang="es-ES_tradnl" dirty="0"/>
              <a:t> </a:t>
            </a:r>
            <a:r>
              <a:rPr lang="es-ES_tradnl" dirty="0" err="1"/>
              <a:t>Powerpoint</a:t>
            </a:r>
            <a:r>
              <a:rPr lang="es-ES_tradnl" dirty="0"/>
              <a:t> </a:t>
            </a:r>
            <a:r>
              <a:rPr lang="es-ES_tradnl" dirty="0" err="1"/>
              <a:t>Template</a:t>
            </a:r>
            <a:endParaRPr lang="es-ES_tradnl" dirty="0"/>
          </a:p>
        </p:txBody>
      </p:sp>
      <p:sp>
        <p:nvSpPr>
          <p:cNvPr id="10" name="Text Placeholder 2"/>
          <p:cNvSpPr>
            <a:spLocks noGrp="1"/>
          </p:cNvSpPr>
          <p:nvPr>
            <p:ph type="body" sz="quarter" idx="16" hasCustomPrompt="1"/>
          </p:nvPr>
        </p:nvSpPr>
        <p:spPr>
          <a:xfrm>
            <a:off x="3975167" y="4817825"/>
            <a:ext cx="4488039" cy="1536868"/>
          </a:xfrm>
          <a:prstGeom prst="rect">
            <a:avLst/>
          </a:prstGeom>
        </p:spPr>
        <p:txBody>
          <a:bodyPr vert="horz" lIns="0" tIns="0" rIns="0" bIns="0"/>
          <a:lstStyle>
            <a:lvl1pPr marL="0" indent="0" algn="ctr">
              <a:lnSpc>
                <a:spcPct val="130000"/>
              </a:lnSpc>
              <a:buNone/>
              <a:defRPr sz="1440">
                <a:solidFill>
                  <a:schemeClr val="tx1">
                    <a:lumMod val="50000"/>
                    <a:lumOff val="50000"/>
                  </a:schemeClr>
                </a:solidFill>
                <a:latin typeface="Lato Regular"/>
                <a:cs typeface="Lato Regular"/>
              </a:defRPr>
            </a:lvl1pPr>
          </a:lstStyle>
          <a:p>
            <a:pPr lvl="0"/>
            <a:r>
              <a:rPr lang="en-US" dirty="0" err="1"/>
              <a:t>Lorem</a:t>
            </a:r>
            <a:r>
              <a:rPr lang="en-US" dirty="0"/>
              <a:t> </a:t>
            </a:r>
            <a:r>
              <a:rPr lang="en-US" dirty="0" err="1"/>
              <a:t>ipsum</a:t>
            </a:r>
            <a:r>
              <a:rPr lang="en-US" dirty="0"/>
              <a:t>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Fusce</a:t>
            </a:r>
            <a:r>
              <a:rPr lang="en-US" dirty="0"/>
              <a:t> </a:t>
            </a:r>
            <a:r>
              <a:rPr lang="en-US" dirty="0" err="1"/>
              <a:t>diam</a:t>
            </a:r>
            <a:r>
              <a:rPr lang="en-US" dirty="0"/>
              <a:t> </a:t>
            </a:r>
            <a:r>
              <a:rPr lang="en-US" dirty="0" err="1"/>
              <a:t>tortor</a:t>
            </a:r>
            <a:r>
              <a:rPr lang="en-US" dirty="0"/>
              <a:t>, </a:t>
            </a:r>
            <a:r>
              <a:rPr lang="en-US" dirty="0" err="1"/>
              <a:t>mattis</a:t>
            </a:r>
            <a:r>
              <a:rPr lang="en-US" dirty="0"/>
              <a:t> </a:t>
            </a:r>
            <a:r>
              <a:rPr lang="en-US" dirty="0" err="1"/>
              <a:t>quis</a:t>
            </a:r>
            <a:r>
              <a:rPr lang="en-US" dirty="0"/>
              <a:t> </a:t>
            </a:r>
            <a:r>
              <a:rPr lang="en-US" dirty="0" err="1"/>
              <a:t>dapibus</a:t>
            </a:r>
            <a:r>
              <a:rPr lang="en-US" dirty="0"/>
              <a:t> vitae, </a:t>
            </a:r>
            <a:r>
              <a:rPr lang="en-US" dirty="0" err="1"/>
              <a:t>euismod</a:t>
            </a:r>
            <a:r>
              <a:rPr lang="en-US" dirty="0"/>
              <a:t> non </a:t>
            </a:r>
            <a:r>
              <a:rPr lang="en-US" dirty="0" err="1"/>
              <a:t>purus</a:t>
            </a:r>
            <a:r>
              <a:rPr lang="en-US" dirty="0"/>
              <a:t>. Maecenas </a:t>
            </a:r>
            <a:r>
              <a:rPr lang="en-US" dirty="0" err="1"/>
              <a:t>ut</a:t>
            </a:r>
            <a:r>
              <a:rPr lang="en-US" dirty="0"/>
              <a:t> lacus </a:t>
            </a:r>
            <a:r>
              <a:rPr lang="en-US" dirty="0" err="1"/>
              <a:t>nec</a:t>
            </a:r>
            <a:r>
              <a:rPr lang="en-US" dirty="0"/>
              <a:t> </a:t>
            </a:r>
            <a:r>
              <a:rPr lang="en-US" dirty="0" err="1"/>
              <a:t>mauris</a:t>
            </a:r>
            <a:r>
              <a:rPr lang="en-US" dirty="0"/>
              <a:t> </a:t>
            </a:r>
            <a:r>
              <a:rPr lang="en-US" dirty="0" err="1"/>
              <a:t>feugiat</a:t>
            </a:r>
            <a:r>
              <a:rPr lang="en-US" dirty="0"/>
              <a:t> </a:t>
            </a:r>
            <a:r>
              <a:rPr lang="en-US" dirty="0" err="1"/>
              <a:t>tristique</a:t>
            </a:r>
            <a:r>
              <a:rPr lang="en-US" dirty="0"/>
              <a:t>.</a:t>
            </a:r>
            <a:endParaRPr lang="en-US" dirty="0"/>
          </a:p>
        </p:txBody>
      </p:sp>
    </p:spTree>
  </p:cSld>
  <p:clrMapOvr>
    <a:masterClrMapping/>
  </p:clrMapOvr>
  <mc:AlternateContent xmlns:mc="http://schemas.openxmlformats.org/markup-compatibility/2006">
    <mc:Choice xmlns:p14="http://schemas.microsoft.com/office/powerpoint/2010/main" Requires="p14">
      <p:transition p14:dur="500">
        <p:fade/>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nodePh="1">
                                  <p:stCondLst>
                                    <p:cond delay="0"/>
                                  </p:stCondLst>
                                  <p:endCondLst>
                                    <p:cond evt="begin" delay="0">
                                      <p:tn val="5"/>
                                    </p:cond>
                                  </p:endCondLst>
                                  <p:childTnLst>
                                    <p:set>
                                      <p:cBhvr>
                                        <p:cTn id="6" dur="1" fill="hold">
                                          <p:stCondLst>
                                            <p:cond delay="0"/>
                                          </p:stCondLst>
                                        </p:cTn>
                                        <p:tgtEl>
                                          <p:spTgt spid="15"/>
                                        </p:tgtEl>
                                        <p:attrNameLst>
                                          <p:attrName>style.visibility</p:attrName>
                                        </p:attrNameLst>
                                      </p:cBhvr>
                                      <p:to>
                                        <p:strVal val="visible"/>
                                      </p:to>
                                    </p:set>
                                    <p:animEffect transition="in" filter="wipe(left)">
                                      <p:cBhvr>
                                        <p:cTn id="7" dur="1400"/>
                                        <p:tgtEl>
                                          <p:spTgt spid="15"/>
                                        </p:tgtEl>
                                      </p:cBhvr>
                                    </p:animEffect>
                                  </p:childTnLst>
                                </p:cTn>
                              </p:par>
                              <p:par>
                                <p:cTn id="8" presetID="42" presetClass="entr" presetSubtype="0" fill="hold" grpId="0" nodeType="withEffect">
                                  <p:stCondLst>
                                    <p:cond delay="200"/>
                                  </p:stCondLst>
                                  <p:childTnLst>
                                    <p:set>
                                      <p:cBhvr>
                                        <p:cTn id="9" dur="1" fill="hold">
                                          <p:stCondLst>
                                            <p:cond delay="0"/>
                                          </p:stCondLst>
                                        </p:cTn>
                                        <p:tgtEl>
                                          <p:spTgt spid="8">
                                            <p:txEl>
                                              <p:pRg st="0" end="0"/>
                                            </p:txEl>
                                          </p:spTgt>
                                        </p:tgtEl>
                                        <p:attrNameLst>
                                          <p:attrName>style.visibility</p:attrName>
                                        </p:attrNameLst>
                                      </p:cBhvr>
                                      <p:to>
                                        <p:strVal val="visible"/>
                                      </p:to>
                                    </p:set>
                                    <p:animEffect transition="in" filter="fade">
                                      <p:cBhvr>
                                        <p:cTn id="10" dur="400"/>
                                        <p:tgtEl>
                                          <p:spTgt spid="8">
                                            <p:txEl>
                                              <p:pRg st="0" end="0"/>
                                            </p:txEl>
                                          </p:spTgt>
                                        </p:tgtEl>
                                      </p:cBhvr>
                                    </p:animEffect>
                                    <p:anim calcmode="lin" valueType="num">
                                      <p:cBhvr>
                                        <p:cTn id="11" dur="4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12" dur="400" fill="hold"/>
                                        <p:tgtEl>
                                          <p:spTgt spid="8">
                                            <p:txEl>
                                              <p:pRg st="0" end="0"/>
                                            </p:txEl>
                                          </p:spTgt>
                                        </p:tgtEl>
                                        <p:attrNameLst>
                                          <p:attrName>ppt_y</p:attrName>
                                        </p:attrNameLst>
                                      </p:cBhvr>
                                      <p:tavLst>
                                        <p:tav tm="0">
                                          <p:val>
                                            <p:strVal val="#ppt_y+.1"/>
                                          </p:val>
                                        </p:tav>
                                        <p:tav tm="100000">
                                          <p:val>
                                            <p:strVal val="#ppt_y"/>
                                          </p:val>
                                        </p:tav>
                                      </p:tavLst>
                                    </p:anim>
                                  </p:childTnLst>
                                </p:cTn>
                              </p:par>
                              <p:par>
                                <p:cTn id="13" presetID="42" presetClass="entr" presetSubtype="0" fill="hold" grpId="0" nodeType="withEffect">
                                  <p:stCondLst>
                                    <p:cond delay="200"/>
                                  </p:stCondLst>
                                  <p:childTnLst>
                                    <p:set>
                                      <p:cBhvr>
                                        <p:cTn id="14" dur="1" fill="hold">
                                          <p:stCondLst>
                                            <p:cond delay="0"/>
                                          </p:stCondLst>
                                        </p:cTn>
                                        <p:tgtEl>
                                          <p:spTgt spid="9">
                                            <p:txEl>
                                              <p:pRg st="0" end="0"/>
                                            </p:txEl>
                                          </p:spTgt>
                                        </p:tgtEl>
                                        <p:attrNameLst>
                                          <p:attrName>style.visibility</p:attrName>
                                        </p:attrNameLst>
                                      </p:cBhvr>
                                      <p:to>
                                        <p:strVal val="visible"/>
                                      </p:to>
                                    </p:set>
                                    <p:animEffect transition="in" filter="fade">
                                      <p:cBhvr>
                                        <p:cTn id="15" dur="500"/>
                                        <p:tgtEl>
                                          <p:spTgt spid="9">
                                            <p:txEl>
                                              <p:pRg st="0" end="0"/>
                                            </p:txEl>
                                          </p:spTgt>
                                        </p:tgtEl>
                                      </p:cBhvr>
                                    </p:animEffect>
                                    <p:anim calcmode="lin" valueType="num">
                                      <p:cBhvr>
                                        <p:cTn id="16" dur="5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17" dur="500" fill="hold"/>
                                        <p:tgtEl>
                                          <p:spTgt spid="9">
                                            <p:txEl>
                                              <p:pRg st="0" end="0"/>
                                            </p:txEl>
                                          </p:spTgt>
                                        </p:tgtEl>
                                        <p:attrNameLst>
                                          <p:attrName>ppt_y</p:attrName>
                                        </p:attrNameLst>
                                      </p:cBhvr>
                                      <p:tavLst>
                                        <p:tav tm="0">
                                          <p:val>
                                            <p:strVal val="#ppt_y+.1"/>
                                          </p:val>
                                        </p:tav>
                                        <p:tav tm="100000">
                                          <p:val>
                                            <p:strVal val="#ppt_y"/>
                                          </p:val>
                                        </p:tav>
                                      </p:tavLst>
                                    </p:anim>
                                  </p:childTnLst>
                                </p:cTn>
                              </p:par>
                              <p:par>
                                <p:cTn id="18" presetID="10" presetClass="entr" presetSubtype="0" fill="hold" grpId="0" nodeType="withEffect">
                                  <p:stCondLst>
                                    <p:cond delay="800"/>
                                  </p:stCondLst>
                                  <p:childTnLst>
                                    <p:set>
                                      <p:cBhvr>
                                        <p:cTn id="19" dur="1" fill="hold">
                                          <p:stCondLst>
                                            <p:cond delay="0"/>
                                          </p:stCondLst>
                                        </p:cTn>
                                        <p:tgtEl>
                                          <p:spTgt spid="10">
                                            <p:txEl>
                                              <p:pRg st="0" end="0"/>
                                            </p:txEl>
                                          </p:spTgt>
                                        </p:tgtEl>
                                        <p:attrNameLst>
                                          <p:attrName>style.visibility</p:attrName>
                                        </p:attrNameLst>
                                      </p:cBhvr>
                                      <p:to>
                                        <p:strVal val="visible"/>
                                      </p:to>
                                    </p:set>
                                    <p:animEffect transition="in" filter="fade">
                                      <p:cBhvr>
                                        <p:cTn id="20" dur="500"/>
                                        <p:tgtEl>
                                          <p:spTgt spid="1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bldLvl="0" animBg="1"/>
      <p:bldP spid="8" grpId="0" build="p">
        <p:tmplLst>
          <p:tmpl lvl="1">
            <p:tnLst>
              <p:par>
                <p:cTn presetID="42" presetClass="entr" presetSubtype="0" fill="hold" nodeType="withEffect">
                  <p:stCondLst>
                    <p:cond delay="200"/>
                  </p:stCondLst>
                  <p:childTnLst>
                    <p:set>
                      <p:cBhvr>
                        <p:cTn dur="1" fill="hold">
                          <p:stCondLst>
                            <p:cond delay="0"/>
                          </p:stCondLst>
                        </p:cTn>
                        <p:tgtEl>
                          <p:spTgt spid="8"/>
                        </p:tgtEl>
                        <p:attrNameLst>
                          <p:attrName>style.visibility</p:attrName>
                        </p:attrNameLst>
                      </p:cBhvr>
                      <p:to>
                        <p:strVal val="visible"/>
                      </p:to>
                    </p:set>
                    <p:animEffect transition="in" filter="fade">
                      <p:cBhvr>
                        <p:cTn dur="400"/>
                        <p:tgtEl>
                          <p:spTgt spid="8"/>
                        </p:tgtEl>
                      </p:cBhvr>
                    </p:animEffect>
                    <p:anim calcmode="lin" valueType="num">
                      <p:cBhvr>
                        <p:cTn dur="400" fill="hold"/>
                        <p:tgtEl>
                          <p:spTgt spid="8"/>
                        </p:tgtEl>
                        <p:attrNameLst>
                          <p:attrName>ppt_x</p:attrName>
                        </p:attrNameLst>
                      </p:cBhvr>
                      <p:tavLst>
                        <p:tav tm="0">
                          <p:val>
                            <p:strVal val="#ppt_x"/>
                          </p:val>
                        </p:tav>
                        <p:tav tm="100000">
                          <p:val>
                            <p:strVal val="#ppt_x"/>
                          </p:val>
                        </p:tav>
                      </p:tavLst>
                    </p:anim>
                    <p:anim calcmode="lin" valueType="num">
                      <p:cBhvr>
                        <p:cTn dur="400" fill="hold"/>
                        <p:tgtEl>
                          <p:spTgt spid="8"/>
                        </p:tgtEl>
                        <p:attrNameLst>
                          <p:attrName>ppt_y</p:attrName>
                        </p:attrNameLst>
                      </p:cBhvr>
                      <p:tavLst>
                        <p:tav tm="0">
                          <p:val>
                            <p:strVal val="#ppt_y+.1"/>
                          </p:val>
                        </p:tav>
                        <p:tav tm="100000">
                          <p:val>
                            <p:strVal val="#ppt_y"/>
                          </p:val>
                        </p:tav>
                      </p:tavLst>
                    </p:anim>
                  </p:childTnLst>
                </p:cTn>
              </p:par>
            </p:tnLst>
          </p:tmpl>
        </p:tmplLst>
      </p:bldP>
      <p:bldP spid="9" grpId="0" build="p">
        <p:tmplLst>
          <p:tmpl lvl="1">
            <p:tnLst>
              <p:par>
                <p:cTn presetID="42" presetClass="entr" presetSubtype="0" fill="hold" nodeType="withEffect">
                  <p:stCondLst>
                    <p:cond delay="200"/>
                  </p:stCondLst>
                  <p:childTnLst>
                    <p:set>
                      <p:cBhvr>
                        <p:cTn dur="1" fill="hold">
                          <p:stCondLst>
                            <p:cond delay="0"/>
                          </p:stCondLst>
                        </p:cTn>
                        <p:tgtEl>
                          <p:spTgt spid="9"/>
                        </p:tgtEl>
                        <p:attrNameLst>
                          <p:attrName>style.visibility</p:attrName>
                        </p:attrNameLst>
                      </p:cBhvr>
                      <p:to>
                        <p:strVal val="visible"/>
                      </p:to>
                    </p:set>
                    <p:animEffect transition="in" filter="fade">
                      <p:cBhvr>
                        <p:cTn dur="500"/>
                        <p:tgtEl>
                          <p:spTgt spid="9"/>
                        </p:tgtEl>
                      </p:cBhvr>
                    </p:animEffect>
                    <p:anim calcmode="lin" valueType="num">
                      <p:cBhvr>
                        <p:cTn dur="500" fill="hold"/>
                        <p:tgtEl>
                          <p:spTgt spid="9"/>
                        </p:tgtEl>
                        <p:attrNameLst>
                          <p:attrName>ppt_x</p:attrName>
                        </p:attrNameLst>
                      </p:cBhvr>
                      <p:tavLst>
                        <p:tav tm="0">
                          <p:val>
                            <p:strVal val="#ppt_x"/>
                          </p:val>
                        </p:tav>
                        <p:tav tm="100000">
                          <p:val>
                            <p:strVal val="#ppt_x"/>
                          </p:val>
                        </p:tav>
                      </p:tavLst>
                    </p:anim>
                    <p:anim calcmode="lin" valueType="num">
                      <p:cBhvr>
                        <p:cTn dur="500" fill="hold"/>
                        <p:tgtEl>
                          <p:spTgt spid="9"/>
                        </p:tgtEl>
                        <p:attrNameLst>
                          <p:attrName>ppt_y</p:attrName>
                        </p:attrNameLst>
                      </p:cBhvr>
                      <p:tavLst>
                        <p:tav tm="0">
                          <p:val>
                            <p:strVal val="#ppt_y+.1"/>
                          </p:val>
                        </p:tav>
                        <p:tav tm="100000">
                          <p:val>
                            <p:strVal val="#ppt_y"/>
                          </p:val>
                        </p:tav>
                      </p:tavLst>
                    </p:anim>
                  </p:childTnLst>
                </p:cTn>
              </p:par>
            </p:tnLst>
          </p:tmpl>
        </p:tmplLst>
      </p:bldP>
      <p:bldP spid="10" grpId="0" build="p">
        <p:tmplLst>
          <p:tmpl lvl="1">
            <p:tnLst>
              <p:par>
                <p:cTn presetID="10" presetClass="entr" presetSubtype="0" fill="hold" nodeType="withEffect">
                  <p:stCondLst>
                    <p:cond delay="800"/>
                  </p:stCondLst>
                  <p:childTnLst>
                    <p:set>
                      <p:cBhvr>
                        <p:cTn dur="1" fill="hold">
                          <p:stCondLst>
                            <p:cond delay="0"/>
                          </p:stCondLst>
                        </p:cTn>
                        <p:tgtEl>
                          <p:spTgt spid="10"/>
                        </p:tgtEl>
                        <p:attrNameLst>
                          <p:attrName>style.visibility</p:attrName>
                        </p:attrNameLst>
                      </p:cBhvr>
                      <p:to>
                        <p:strVal val="visible"/>
                      </p:to>
                    </p:set>
                    <p:animEffect transition="in" filter="fade">
                      <p:cBhvr>
                        <p:cTn dur="500"/>
                        <p:tgtEl>
                          <p:spTgt spid="10"/>
                        </p:tgtEl>
                      </p:cBhvr>
                    </p:animEffect>
                  </p:childTnLst>
                </p:cTn>
              </p:par>
            </p:tnLst>
          </p:tmpl>
        </p:tmplLst>
      </p:bldP>
    </p:bldLst>
  </p:timing>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4" Type="http://schemas.openxmlformats.org/officeDocument/2006/relationships/theme" Target="../theme/theme1.xml"/><Relationship Id="rId13" Type="http://schemas.openxmlformats.org/officeDocument/2006/relationships/tags" Target="../tags/tag3.xml"/><Relationship Id="rId12" Type="http://schemas.openxmlformats.org/officeDocument/2006/relationships/tags" Target="../tags/tag2.xml"/><Relationship Id="rId11" Type="http://schemas.openxmlformats.org/officeDocument/2006/relationships/tags" Target="../tags/tag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19.xml"/><Relationship Id="rId8" Type="http://schemas.openxmlformats.org/officeDocument/2006/relationships/slideLayout" Target="../slideLayouts/slideLayout18.xml"/><Relationship Id="rId7" Type="http://schemas.openxmlformats.org/officeDocument/2006/relationships/slideLayout" Target="../slideLayouts/slideLayout17.xml"/><Relationship Id="rId6" Type="http://schemas.openxmlformats.org/officeDocument/2006/relationships/slideLayout" Target="../slideLayouts/slideLayout16.xml"/><Relationship Id="rId5" Type="http://schemas.openxmlformats.org/officeDocument/2006/relationships/slideLayout" Target="../slideLayouts/slideLayout15.xml"/><Relationship Id="rId4" Type="http://schemas.openxmlformats.org/officeDocument/2006/relationships/slideLayout" Target="../slideLayouts/slideLayout14.xml"/><Relationship Id="rId3" Type="http://schemas.openxmlformats.org/officeDocument/2006/relationships/slideLayout" Target="../slideLayouts/slideLayout13.xml"/><Relationship Id="rId2" Type="http://schemas.openxmlformats.org/officeDocument/2006/relationships/slideLayout" Target="../slideLayouts/slideLayout12.xml"/><Relationship Id="rId14" Type="http://schemas.openxmlformats.org/officeDocument/2006/relationships/theme" Target="../theme/theme2.xml"/><Relationship Id="rId13" Type="http://schemas.openxmlformats.org/officeDocument/2006/relationships/slideLayout" Target="../slideLayouts/slideLayout23.xml"/><Relationship Id="rId12" Type="http://schemas.openxmlformats.org/officeDocument/2006/relationships/slideLayout" Target="../slideLayouts/slideLayout22.xml"/><Relationship Id="rId11" Type="http://schemas.openxmlformats.org/officeDocument/2006/relationships/slideLayout" Target="../slideLayouts/slideLayout21.xml"/><Relationship Id="rId10" Type="http://schemas.openxmlformats.org/officeDocument/2006/relationships/slideLayout" Target="../slideLayouts/slideLayout20.xml"/><Relationship Id="rId1" Type="http://schemas.openxmlformats.org/officeDocument/2006/relationships/slideLayout" Target="../slideLayouts/slideLayout1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FFF8EB"/>
        </a:solidFill>
        <a:effectLst/>
      </p:bgPr>
    </p:bg>
    <p:spTree>
      <p:nvGrpSpPr>
        <p:cNvPr id="1" name=""/>
        <p:cNvGrpSpPr/>
        <p:nvPr/>
      </p:nvGrpSpPr>
      <p:grpSpPr>
        <a:xfrm>
          <a:off x="0" y="0"/>
          <a:ext cx="0" cy="0"/>
          <a:chOff x="0" y="0"/>
          <a:chExt cx="0" cy="0"/>
        </a:xfrm>
      </p:grpSpPr>
      <p:sp>
        <p:nvSpPr>
          <p:cNvPr id="2" name="标题占位符 1"/>
          <p:cNvSpPr>
            <a:spLocks noGrp="1"/>
          </p:cNvSpPr>
          <p:nvPr>
            <p:ph type="title"/>
            <p:custDataLst>
              <p:tags r:id="rId11"/>
            </p:custDataLst>
          </p:nvPr>
        </p:nvSpPr>
        <p:spPr>
          <a:xfrm>
            <a:off x="838200" y="365125"/>
            <a:ext cx="10515600" cy="1325563"/>
          </a:xfrm>
          <a:prstGeom prst="rect">
            <a:avLst/>
          </a:prstGeom>
        </p:spPr>
        <p:txBody>
          <a:bodyPr vert="horz" lIns="91440" tIns="45720" rIns="91440" bIns="45720" rtlCol="0" anchor="ctr">
            <a:normAutofit/>
          </a:bodyPr>
          <a:lstStyle/>
          <a:p>
            <a:r>
              <a:rPr lang="zh-CN" altLang="en-US" dirty="0"/>
              <a:t>单击此处编辑母版标题样式</a:t>
            </a:r>
            <a:endParaRPr lang="zh-CN" altLang="en-US" dirty="0"/>
          </a:p>
        </p:txBody>
      </p:sp>
      <p:sp>
        <p:nvSpPr>
          <p:cNvPr id="3" name="文本占位符 2"/>
          <p:cNvSpPr>
            <a:spLocks noGrp="1"/>
          </p:cNvSpPr>
          <p:nvPr>
            <p:ph type="body" idx="1"/>
            <p:custDataLst>
              <p:tags r:id="rId12"/>
            </p:custDataLst>
          </p:nvPr>
        </p:nvSpPr>
        <p:spPr>
          <a:xfrm>
            <a:off x="838200" y="1825625"/>
            <a:ext cx="10515600" cy="4351338"/>
          </a:xfrm>
          <a:prstGeom prst="rect">
            <a:avLst/>
          </a:prstGeom>
        </p:spPr>
        <p:txBody>
          <a:bodyPr vert="horz" lIns="91440" tIns="45720" rIns="91440" bIns="45720" rtlCol="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normAutofit/>
          </a:bodyPr>
          <a:lstStyle>
            <a:lvl1pPr algn="l">
              <a:defRPr sz="1200">
                <a:solidFill>
                  <a:schemeClr val="tx1">
                    <a:tint val="75000"/>
                  </a:schemeClr>
                </a:solidFill>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normAutofit/>
          </a:bodyP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normAutofit/>
          </a:bodyPr>
          <a:lstStyle>
            <a:lvl1pPr algn="r">
              <a:defRPr sz="1200">
                <a:solidFill>
                  <a:schemeClr val="tx1">
                    <a:tint val="75000"/>
                  </a:schemeClr>
                </a:solidFill>
              </a:defRPr>
            </a:lvl1pPr>
          </a:lstStyle>
          <a:p>
            <a:fld id="{49AE70B2-8BF9-45C0-BB95-33D1B9D3A854}" type="slidenum">
              <a:rPr lang="zh-CN" altLang="en-US" smtClean="0"/>
            </a:fld>
            <a:endParaRPr lang="zh-CN" altLang="en-US"/>
          </a:p>
        </p:txBody>
      </p:sp>
      <p:sp>
        <p:nvSpPr>
          <p:cNvPr id="7" name="KSO_TEMPLATE" hidden="1"/>
          <p:cNvSpPr/>
          <p:nvPr userDrawn="1">
            <p:custDataLst>
              <p:tags r:id="rId13"/>
            </p:custDataLst>
          </p:nvPr>
        </p:nvSpPr>
        <p:spPr>
          <a:xfrm>
            <a:off x="0"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mc:AlternateContent xmlns:mc="http://schemas.openxmlformats.org/markup-compatibility/2006">
    <mc:Choice xmlns:p14="http://schemas.microsoft.com/office/powerpoint/2010/main" Requires="p14">
      <p:transition p14:dur="500">
        <p:fade/>
      </p:transition>
    </mc:Choice>
    <mc:Fallback>
      <p:transition>
        <p:fade/>
      </p:transition>
    </mc:Fallback>
  </mc:AlternateContent>
  <p:txStyles>
    <p:titleStyle>
      <a:lvl1pPr algn="l" defTabSz="914400" rtl="0" eaLnBrk="1" latinLnBrk="0" hangingPunct="1">
        <a:lnSpc>
          <a:spcPct val="90000"/>
        </a:lnSpc>
        <a:spcBef>
          <a:spcPct val="0"/>
        </a:spcBef>
        <a:buNone/>
        <a:defRPr sz="40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FF8EB"/>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97B5FA-0921-464F-AAE1-844C04324D75}"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5CE74E-AB26-4998-AD42-012C4C1AD076}"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 id="2147483671" r:id="rId12"/>
    <p:sldLayoutId id="2147483672" r:id="rId13"/>
  </p:sldLayoutIdLst>
  <mc:AlternateContent xmlns:mc="http://schemas.openxmlformats.org/markup-compatibility/2006">
    <mc:Choice xmlns:p14="http://schemas.microsoft.com/office/powerpoint/2010/main" Requires="p14">
      <p:transition p14:dur="500">
        <p:fade/>
      </p:transition>
    </mc:Choice>
    <mc:Fallback>
      <p:transition>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4" Type="http://schemas.openxmlformats.org/officeDocument/2006/relationships/notesSlide" Target="../notesSlides/notesSlide1.xml"/><Relationship Id="rId3" Type="http://schemas.openxmlformats.org/officeDocument/2006/relationships/slideLayout" Target="../slideLayouts/slideLayout1.xml"/><Relationship Id="rId2" Type="http://schemas.openxmlformats.org/officeDocument/2006/relationships/tags" Target="../tags/tag4.xml"/><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2.xml"/><Relationship Id="rId1" Type="http://schemas.openxmlformats.org/officeDocument/2006/relationships/tags" Target="../tags/tag5.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tags" Target="../tags/tag6.xml"/><Relationship Id="rId1" Type="http://schemas.openxmlformats.org/officeDocument/2006/relationships/image" Target="../media/image1.jpe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tags" Target="../tags/tag7.xml"/><Relationship Id="rId1" Type="http://schemas.openxmlformats.org/officeDocument/2006/relationships/image" Target="../media/image1.jpeg"/></Relationships>
</file>

<file path=ppt/slides/_rels/slide5.xml.rels><?xml version="1.0" encoding="UTF-8" standalone="yes"?>
<Relationships xmlns="http://schemas.openxmlformats.org/package/2006/relationships"><Relationship Id="rId4" Type="http://schemas.openxmlformats.org/officeDocument/2006/relationships/slideLayout" Target="../slideLayouts/slideLayout12.xml"/><Relationship Id="rId3" Type="http://schemas.openxmlformats.org/officeDocument/2006/relationships/tags" Target="../tags/tag8.xml"/><Relationship Id="rId2" Type="http://schemas.openxmlformats.org/officeDocument/2006/relationships/image" Target="../media/image2.jpeg"/><Relationship Id="rId1" Type="http://schemas.openxmlformats.org/officeDocument/2006/relationships/image" Target="../media/image1.jpeg"/></Relationships>
</file>

<file path=ppt/slides/_rels/slide6.xml.rels><?xml version="1.0" encoding="UTF-8" standalone="yes"?>
<Relationships xmlns="http://schemas.openxmlformats.org/package/2006/relationships"><Relationship Id="rId7" Type="http://schemas.openxmlformats.org/officeDocument/2006/relationships/slideLayout" Target="../slideLayouts/slideLayout12.xml"/><Relationship Id="rId6" Type="http://schemas.openxmlformats.org/officeDocument/2006/relationships/tags" Target="../tags/tag9.xml"/><Relationship Id="rId5" Type="http://schemas.openxmlformats.org/officeDocument/2006/relationships/image" Target="../media/image6.png"/><Relationship Id="rId4" Type="http://schemas.openxmlformats.org/officeDocument/2006/relationships/image" Target="../media/image5.png"/><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image" Target="../media/image1.jpe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tags" Target="../tags/tag10.xml"/><Relationship Id="rId1" Type="http://schemas.openxmlformats.org/officeDocument/2006/relationships/image" Target="../media/image1.jpe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tags" Target="../tags/tag11.xml"/><Relationship Id="rId1" Type="http://schemas.openxmlformats.org/officeDocument/2006/relationships/image" Target="../media/image1.jpeg"/></Relationships>
</file>

<file path=ppt/slides/_rels/slide9.xml.rels><?xml version="1.0" encoding="UTF-8" standalone="yes"?>
<Relationships xmlns="http://schemas.openxmlformats.org/package/2006/relationships"><Relationship Id="rId5" Type="http://schemas.openxmlformats.org/officeDocument/2006/relationships/slideLayout" Target="../slideLayouts/slideLayout12.xml"/><Relationship Id="rId4" Type="http://schemas.openxmlformats.org/officeDocument/2006/relationships/tags" Target="../tags/tag12.xml"/><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image" Target="../media/image1.jpeg"/></Relationships>
</file>

<file path=ppt/slides/_rels/slide10.xml.rels><?xml version="1.0" encoding="UTF-8" standalone="yes"?>
<Relationships xmlns="http://schemas.openxmlformats.org/package/2006/relationships"><Relationship Id="rId4" Type="http://schemas.openxmlformats.org/officeDocument/2006/relationships/slideLayout" Target="../slideLayouts/slideLayout12.xml"/><Relationship Id="rId3" Type="http://schemas.openxmlformats.org/officeDocument/2006/relationships/tags" Target="../tags/tag13.xml"/><Relationship Id="rId2" Type="http://schemas.openxmlformats.org/officeDocument/2006/relationships/image" Target="../media/image9.png"/><Relationship Id="rId1" Type="http://schemas.openxmlformats.org/officeDocument/2006/relationships/image" Target="../media/image1.jpe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tags" Target="../tags/tag14.xml"/><Relationship Id="rId1" Type="http://schemas.openxmlformats.org/officeDocument/2006/relationships/image" Target="../media/image1.jpe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tags" Target="../tags/tag15.xml"/><Relationship Id="rId1" Type="http://schemas.openxmlformats.org/officeDocument/2006/relationships/image" Target="../media/image1.jpe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tags" Target="../tags/tag16.xml"/><Relationship Id="rId1" Type="http://schemas.openxmlformats.org/officeDocument/2006/relationships/image" Target="../media/image1.jpeg"/></Relationships>
</file>

<file path=ppt/slides/_rels/slide14.xml.rels><?xml version="1.0" encoding="UTF-8" standalone="yes"?>
<Relationships xmlns="http://schemas.openxmlformats.org/package/2006/relationships"><Relationship Id="rId5" Type="http://schemas.openxmlformats.org/officeDocument/2006/relationships/slideLayout" Target="../slideLayouts/slideLayout12.xml"/><Relationship Id="rId4" Type="http://schemas.openxmlformats.org/officeDocument/2006/relationships/tags" Target="../tags/tag17.xml"/><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image" Target="../media/image1.jpe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tags" Target="../tags/tag18.xml"/><Relationship Id="rId1" Type="http://schemas.openxmlformats.org/officeDocument/2006/relationships/image" Target="../media/image1.jpeg"/></Relationships>
</file>

<file path=ppt/slides/_rels/slide16.xml.rels><?xml version="1.0" encoding="UTF-8" standalone="yes"?>
<Relationships xmlns="http://schemas.openxmlformats.org/package/2006/relationships"><Relationship Id="rId5" Type="http://schemas.openxmlformats.org/officeDocument/2006/relationships/slideLayout" Target="../slideLayouts/slideLayout12.xml"/><Relationship Id="rId4" Type="http://schemas.openxmlformats.org/officeDocument/2006/relationships/tags" Target="../tags/tag19.xml"/><Relationship Id="rId3" Type="http://schemas.openxmlformats.org/officeDocument/2006/relationships/image" Target="../media/image13.jpeg"/><Relationship Id="rId2" Type="http://schemas.openxmlformats.org/officeDocument/2006/relationships/image" Target="../media/image1.jpeg"/><Relationship Id="rId1" Type="http://schemas.openxmlformats.org/officeDocument/2006/relationships/image" Target="../media/image12.png"/></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tags" Target="../tags/tag20.xml"/><Relationship Id="rId1" Type="http://schemas.openxmlformats.org/officeDocument/2006/relationships/image" Target="../media/image1.jpeg"/></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tags" Target="../tags/tag21.xml"/><Relationship Id="rId1" Type="http://schemas.openxmlformats.org/officeDocument/2006/relationships/image" Target="../media/image1.jpeg"/></Relationships>
</file>

<file path=ppt/slides/_rels/slide19.xml.rels><?xml version="1.0" encoding="UTF-8" standalone="yes"?>
<Relationships xmlns="http://schemas.openxmlformats.org/package/2006/relationships"><Relationship Id="rId4" Type="http://schemas.openxmlformats.org/officeDocument/2006/relationships/notesSlide" Target="../notesSlides/notesSlide3.xml"/><Relationship Id="rId3" Type="http://schemas.openxmlformats.org/officeDocument/2006/relationships/slideLayout" Target="../slideLayouts/slideLayout1.xml"/><Relationship Id="rId2" Type="http://schemas.openxmlformats.org/officeDocument/2006/relationships/tags" Target="../tags/tag22.xml"/><Relationship Id="rId1" Type="http://schemas.openxmlformats.org/officeDocument/2006/relationships/image" Target="../media/image1.jpeg"/></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tags" Target="../tags/tag23.xml"/><Relationship Id="rId1" Type="http://schemas.openxmlformats.org/officeDocument/2006/relationships/image" Target="../media/image14.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图片 17" descr="未标题-2"/>
          <p:cNvPicPr>
            <a:picLocks noChangeAspect="1"/>
          </p:cNvPicPr>
          <p:nvPr/>
        </p:nvPicPr>
        <p:blipFill>
          <a:blip r:embed="rId1"/>
          <a:srcRect t="57527"/>
          <a:stretch>
            <a:fillRect/>
          </a:stretch>
        </p:blipFill>
        <p:spPr>
          <a:xfrm>
            <a:off x="0" y="-46355"/>
            <a:ext cx="12192000" cy="6904355"/>
          </a:xfrm>
          <a:prstGeom prst="rect">
            <a:avLst/>
          </a:prstGeom>
        </p:spPr>
      </p:pic>
      <p:grpSp>
        <p:nvGrpSpPr>
          <p:cNvPr id="19" name="组合 18"/>
          <p:cNvGrpSpPr/>
          <p:nvPr/>
        </p:nvGrpSpPr>
        <p:grpSpPr>
          <a:xfrm>
            <a:off x="3330575" y="975995"/>
            <a:ext cx="5885985" cy="3691349"/>
            <a:chOff x="5747" y="2212"/>
            <a:chExt cx="7309" cy="4584"/>
          </a:xfrm>
        </p:grpSpPr>
        <p:sp>
          <p:nvSpPr>
            <p:cNvPr id="4" name="矩形: 圆角 9"/>
            <p:cNvSpPr/>
            <p:nvPr/>
          </p:nvSpPr>
          <p:spPr>
            <a:xfrm>
              <a:off x="6135" y="5140"/>
              <a:ext cx="6509" cy="727"/>
            </a:xfrm>
            <a:prstGeom prst="roundRect">
              <a:avLst>
                <a:gd name="adj" fmla="val 50000"/>
              </a:avLst>
            </a:prstGeom>
            <a:solidFill>
              <a:srgbClr val="5A4B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ea typeface="字魂35号-经典雅黑" panose="00000500000000000000" pitchFamily="2" charset="-122"/>
              </a:endParaRPr>
            </a:p>
          </p:txBody>
        </p:sp>
        <p:sp>
          <p:nvSpPr>
            <p:cNvPr id="5" name="TextBox 4"/>
            <p:cNvSpPr txBox="1"/>
            <p:nvPr/>
          </p:nvSpPr>
          <p:spPr>
            <a:xfrm>
              <a:off x="6053" y="3090"/>
              <a:ext cx="6592" cy="1604"/>
            </a:xfrm>
            <a:prstGeom prst="rect">
              <a:avLst/>
            </a:prstGeom>
            <a:noFill/>
          </p:spPr>
          <p:txBody>
            <a:bodyPr wrap="square" rtlCol="0">
              <a:spAutoFit/>
            </a:bodyPr>
            <a:p>
              <a:pPr algn="ctr"/>
              <a:r>
                <a:rPr lang="zh-CN" altLang="en-US" sz="7800" dirty="0">
                  <a:solidFill>
                    <a:srgbClr val="5A4B4E"/>
                  </a:solidFill>
                  <a:ea typeface="字魂35号-经典雅黑" panose="00000500000000000000" pitchFamily="2" charset="-122"/>
                </a:rPr>
                <a:t>立秋</a:t>
              </a:r>
              <a:r>
                <a:rPr lang="en-US" altLang="zh-CN" sz="7800" dirty="0">
                  <a:solidFill>
                    <a:srgbClr val="5A4B4E"/>
                  </a:solidFill>
                  <a:ea typeface="字魂35号-经典雅黑" panose="00000500000000000000" pitchFamily="2" charset="-122"/>
                </a:rPr>
                <a:t>/</a:t>
              </a:r>
              <a:r>
                <a:rPr lang="zh-CN" altLang="en-US" sz="7800" dirty="0">
                  <a:solidFill>
                    <a:srgbClr val="5A4B4E"/>
                  </a:solidFill>
                  <a:ea typeface="字魂35号-经典雅黑" panose="00000500000000000000" pitchFamily="2" charset="-122"/>
                </a:rPr>
                <a:t>节气</a:t>
              </a:r>
              <a:endParaRPr lang="zh-CN" altLang="en-US" sz="7800" dirty="0">
                <a:solidFill>
                  <a:srgbClr val="5A4B4E"/>
                </a:solidFill>
                <a:ea typeface="字魂35号-经典雅黑" panose="00000500000000000000" pitchFamily="2" charset="-122"/>
              </a:endParaRPr>
            </a:p>
          </p:txBody>
        </p:sp>
        <p:sp>
          <p:nvSpPr>
            <p:cNvPr id="6" name="TextBox 4"/>
            <p:cNvSpPr txBox="1"/>
            <p:nvPr/>
          </p:nvSpPr>
          <p:spPr>
            <a:xfrm>
              <a:off x="5747" y="2212"/>
              <a:ext cx="7309" cy="878"/>
            </a:xfrm>
            <a:prstGeom prst="rect">
              <a:avLst/>
            </a:prstGeom>
            <a:noFill/>
          </p:spPr>
          <p:txBody>
            <a:bodyPr wrap="square" rtlCol="0">
              <a:spAutoFit/>
            </a:bodyPr>
            <a:p>
              <a:pPr algn="ctr"/>
              <a:r>
                <a:rPr lang="en-US" altLang="zh-CN" sz="4000" spc="700" dirty="0">
                  <a:solidFill>
                    <a:srgbClr val="5A4B4E"/>
                  </a:solidFill>
                  <a:ea typeface="字魂35号-经典雅黑" panose="00000500000000000000" pitchFamily="2" charset="-122"/>
                </a:rPr>
                <a:t>CONTRACTED</a:t>
              </a:r>
              <a:endParaRPr lang="en-US" altLang="zh-CN" sz="4000" spc="700" dirty="0">
                <a:solidFill>
                  <a:srgbClr val="5A4B4E"/>
                </a:solidFill>
                <a:ea typeface="字魂35号-经典雅黑" panose="00000500000000000000" pitchFamily="2" charset="-122"/>
              </a:endParaRPr>
            </a:p>
          </p:txBody>
        </p:sp>
        <p:sp>
          <p:nvSpPr>
            <p:cNvPr id="8" name="TextBox 4"/>
            <p:cNvSpPr txBox="1"/>
            <p:nvPr/>
          </p:nvSpPr>
          <p:spPr>
            <a:xfrm>
              <a:off x="6710" y="5190"/>
              <a:ext cx="5360" cy="495"/>
            </a:xfrm>
            <a:prstGeom prst="rect">
              <a:avLst/>
            </a:prstGeom>
            <a:noFill/>
            <a:ln>
              <a:noFill/>
            </a:ln>
          </p:spPr>
          <p:txBody>
            <a:bodyPr wrap="square" rtlCol="0">
              <a:spAutoFit/>
            </a:bodyPr>
            <a:p>
              <a:pPr algn="ctr"/>
              <a:r>
                <a:rPr lang="zh-CN" altLang="en-US" sz="2000" spc="600" dirty="0">
                  <a:solidFill>
                    <a:schemeClr val="bg1"/>
                  </a:solidFill>
                  <a:ea typeface="字魂35号-经典雅黑" panose="00000500000000000000" pitchFamily="2" charset="-122"/>
                </a:rPr>
                <a:t>小</a:t>
              </a:r>
              <a:r>
                <a:rPr lang="en-US" altLang="zh-CN" sz="2000" spc="600" dirty="0">
                  <a:solidFill>
                    <a:schemeClr val="bg1"/>
                  </a:solidFill>
                  <a:ea typeface="字魂35号-经典雅黑" panose="00000500000000000000" pitchFamily="2" charset="-122"/>
                </a:rPr>
                <a:t>/</a:t>
              </a:r>
              <a:r>
                <a:rPr lang="zh-CN" altLang="en-US" sz="2000" spc="600" dirty="0">
                  <a:solidFill>
                    <a:schemeClr val="bg1"/>
                  </a:solidFill>
                  <a:ea typeface="字魂35号-经典雅黑" panose="00000500000000000000" pitchFamily="2" charset="-122"/>
                </a:rPr>
                <a:t>清</a:t>
              </a:r>
              <a:r>
                <a:rPr lang="en-US" altLang="zh-CN" sz="2000" spc="600" dirty="0">
                  <a:solidFill>
                    <a:schemeClr val="bg1"/>
                  </a:solidFill>
                  <a:ea typeface="字魂35号-经典雅黑" panose="00000500000000000000" pitchFamily="2" charset="-122"/>
                </a:rPr>
                <a:t>/</a:t>
              </a:r>
              <a:r>
                <a:rPr lang="zh-CN" altLang="en-US" sz="2000" spc="600" dirty="0">
                  <a:solidFill>
                    <a:schemeClr val="bg1"/>
                  </a:solidFill>
                  <a:ea typeface="字魂35号-经典雅黑" panose="00000500000000000000" pitchFamily="2" charset="-122"/>
                </a:rPr>
                <a:t>新</a:t>
              </a:r>
              <a:r>
                <a:rPr lang="en-US" altLang="zh-CN" sz="2000" spc="600" dirty="0">
                  <a:solidFill>
                    <a:schemeClr val="bg1"/>
                  </a:solidFill>
                  <a:ea typeface="字魂35号-经典雅黑" panose="00000500000000000000" pitchFamily="2" charset="-122"/>
                </a:rPr>
                <a:t>/</a:t>
              </a:r>
              <a:r>
                <a:rPr lang="zh-CN" altLang="en-US" sz="2000" spc="600" dirty="0">
                  <a:solidFill>
                    <a:schemeClr val="bg1"/>
                  </a:solidFill>
                  <a:ea typeface="字魂35号-经典雅黑" panose="00000500000000000000" pitchFamily="2" charset="-122"/>
                </a:rPr>
                <a:t>通</a:t>
              </a:r>
              <a:r>
                <a:rPr lang="en-US" altLang="zh-CN" sz="2000" spc="600" dirty="0">
                  <a:solidFill>
                    <a:schemeClr val="bg1"/>
                  </a:solidFill>
                  <a:ea typeface="字魂35号-经典雅黑" panose="00000500000000000000" pitchFamily="2" charset="-122"/>
                </a:rPr>
                <a:t>/</a:t>
              </a:r>
              <a:r>
                <a:rPr lang="zh-CN" altLang="en-US" sz="2000" spc="600" dirty="0">
                  <a:solidFill>
                    <a:schemeClr val="bg1"/>
                  </a:solidFill>
                  <a:ea typeface="字魂35号-经典雅黑" panose="00000500000000000000" pitchFamily="2" charset="-122"/>
                </a:rPr>
                <a:t>用</a:t>
              </a:r>
              <a:r>
                <a:rPr lang="en-US" altLang="zh-CN" sz="2000" spc="600" dirty="0">
                  <a:solidFill>
                    <a:schemeClr val="bg1"/>
                  </a:solidFill>
                  <a:ea typeface="字魂35号-经典雅黑" panose="00000500000000000000" pitchFamily="2" charset="-122"/>
                </a:rPr>
                <a:t>/</a:t>
              </a:r>
              <a:r>
                <a:rPr lang="zh-CN" altLang="en-US" sz="2000" spc="600" dirty="0">
                  <a:solidFill>
                    <a:schemeClr val="bg1"/>
                  </a:solidFill>
                  <a:ea typeface="字魂35号-经典雅黑" panose="00000500000000000000" pitchFamily="2" charset="-122"/>
                </a:rPr>
                <a:t>模</a:t>
              </a:r>
              <a:r>
                <a:rPr lang="en-US" altLang="zh-CN" sz="2000" spc="600" dirty="0">
                  <a:solidFill>
                    <a:schemeClr val="bg1"/>
                  </a:solidFill>
                  <a:ea typeface="字魂35号-经典雅黑" panose="00000500000000000000" pitchFamily="2" charset="-122"/>
                </a:rPr>
                <a:t>/</a:t>
              </a:r>
              <a:r>
                <a:rPr lang="zh-CN" altLang="en-US" sz="2000" spc="600" dirty="0">
                  <a:solidFill>
                    <a:schemeClr val="bg1"/>
                  </a:solidFill>
                  <a:ea typeface="字魂35号-经典雅黑" panose="00000500000000000000" pitchFamily="2" charset="-122"/>
                </a:rPr>
                <a:t>板</a:t>
              </a:r>
              <a:endParaRPr lang="en-US" altLang="zh-CN" sz="2000" spc="600" dirty="0">
                <a:solidFill>
                  <a:schemeClr val="bg1"/>
                </a:solidFill>
                <a:ea typeface="字魂35号-经典雅黑" panose="00000500000000000000" pitchFamily="2" charset="-122"/>
              </a:endParaRPr>
            </a:p>
          </p:txBody>
        </p:sp>
        <p:sp>
          <p:nvSpPr>
            <p:cNvPr id="16" name="TextBox 23"/>
            <p:cNvSpPr txBox="1"/>
            <p:nvPr/>
          </p:nvSpPr>
          <p:spPr>
            <a:xfrm>
              <a:off x="5908" y="6167"/>
              <a:ext cx="6933" cy="629"/>
            </a:xfrm>
            <a:prstGeom prst="rect">
              <a:avLst/>
            </a:prstGeom>
            <a:noFill/>
          </p:spPr>
          <p:txBody>
            <a:bodyPr wrap="square" rtlCol="0">
              <a:spAutoFit/>
            </a:bodyPr>
            <a:p>
              <a:pPr algn="ctr"/>
              <a:r>
                <a:rPr lang="en-US" altLang="zh-CN" sz="900" dirty="0">
                  <a:solidFill>
                    <a:srgbClr val="5A4B4E"/>
                  </a:solidFill>
                  <a:ea typeface="字魂35号-经典雅黑" panose="00000500000000000000" pitchFamily="2" charset="-122"/>
                </a:rPr>
                <a:t>Your content to play here, or through your copy, </a:t>
              </a:r>
              <a:endParaRPr lang="en-US" altLang="zh-CN" sz="900" dirty="0">
                <a:solidFill>
                  <a:srgbClr val="5A4B4E"/>
                </a:solidFill>
                <a:ea typeface="字魂35号-经典雅黑" panose="00000500000000000000" pitchFamily="2" charset="-122"/>
              </a:endParaRPr>
            </a:p>
            <a:p>
              <a:pPr algn="ctr"/>
              <a:r>
                <a:rPr lang="en-US" altLang="zh-CN" sz="900" dirty="0">
                  <a:solidFill>
                    <a:srgbClr val="5A4B4E"/>
                  </a:solidFill>
                  <a:ea typeface="字魂35号-经典雅黑" panose="00000500000000000000" pitchFamily="2" charset="-122"/>
                </a:rPr>
                <a:t>paste in this box, and select only the text. Your content to play here, or through your copy, paste in this box, and select only the text.</a:t>
              </a:r>
              <a:endParaRPr lang="zh-CN" altLang="en-US" sz="900" dirty="0">
                <a:solidFill>
                  <a:srgbClr val="5A4B4E"/>
                </a:solidFill>
                <a:ea typeface="字魂35号-经典雅黑" panose="00000500000000000000" pitchFamily="2" charset="-122"/>
              </a:endParaRPr>
            </a:p>
          </p:txBody>
        </p:sp>
      </p:grpSp>
      <p:cxnSp>
        <p:nvCxnSpPr>
          <p:cNvPr id="28" name="直接连接符 27"/>
          <p:cNvCxnSpPr/>
          <p:nvPr/>
        </p:nvCxnSpPr>
        <p:spPr>
          <a:xfrm flipH="1">
            <a:off x="9216402" y="-46355"/>
            <a:ext cx="2960175" cy="6858000"/>
          </a:xfrm>
          <a:prstGeom prst="line">
            <a:avLst/>
          </a:prstGeom>
          <a:ln>
            <a:solidFill>
              <a:srgbClr val="F67726"/>
            </a:solidFill>
          </a:ln>
        </p:spPr>
        <p:style>
          <a:lnRef idx="1">
            <a:schemeClr val="accent1"/>
          </a:lnRef>
          <a:fillRef idx="0">
            <a:schemeClr val="accent1"/>
          </a:fillRef>
          <a:effectRef idx="0">
            <a:schemeClr val="accent1"/>
          </a:effectRef>
          <a:fontRef idx="minor">
            <a:schemeClr val="tx1"/>
          </a:fontRef>
        </p:style>
      </p:cxnSp>
      <p:cxnSp>
        <p:nvCxnSpPr>
          <p:cNvPr id="31" name="直接连接符 30"/>
          <p:cNvCxnSpPr/>
          <p:nvPr/>
        </p:nvCxnSpPr>
        <p:spPr>
          <a:xfrm>
            <a:off x="10673080" y="-70485"/>
            <a:ext cx="1503680" cy="6952615"/>
          </a:xfrm>
          <a:prstGeom prst="line">
            <a:avLst/>
          </a:prstGeom>
          <a:ln>
            <a:solidFill>
              <a:srgbClr val="F67726"/>
            </a:solidFill>
          </a:ln>
        </p:spPr>
        <p:style>
          <a:lnRef idx="1">
            <a:schemeClr val="accent1"/>
          </a:lnRef>
          <a:fillRef idx="0">
            <a:schemeClr val="accent1"/>
          </a:fillRef>
          <a:effectRef idx="0">
            <a:schemeClr val="accent1"/>
          </a:effectRef>
          <a:fontRef idx="minor">
            <a:schemeClr val="tx1"/>
          </a:fontRef>
        </p:style>
      </p:cxnSp>
    </p:spTree>
    <p:custDataLst>
      <p:tags r:id="rId2"/>
    </p:custData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wipe(down)">
                                      <p:cBhvr>
                                        <p:cTn id="7" dur="1500"/>
                                        <p:tgtEl>
                                          <p:spTgt spid="28"/>
                                        </p:tgtEl>
                                      </p:cBhvr>
                                    </p:animEffect>
                                  </p:childTnLst>
                                </p:cTn>
                              </p:par>
                              <p:par>
                                <p:cTn id="8" presetID="22" presetClass="entr" presetSubtype="4" fill="hold" nodeType="withEffect">
                                  <p:stCondLst>
                                    <p:cond delay="0"/>
                                  </p:stCondLst>
                                  <p:childTnLst>
                                    <p:set>
                                      <p:cBhvr>
                                        <p:cTn id="9" dur="1" fill="hold">
                                          <p:stCondLst>
                                            <p:cond delay="0"/>
                                          </p:stCondLst>
                                        </p:cTn>
                                        <p:tgtEl>
                                          <p:spTgt spid="31"/>
                                        </p:tgtEl>
                                        <p:attrNameLst>
                                          <p:attrName>style.visibility</p:attrName>
                                        </p:attrNameLst>
                                      </p:cBhvr>
                                      <p:to>
                                        <p:strVal val="visible"/>
                                      </p:to>
                                    </p:set>
                                    <p:animEffect transition="in" filter="wipe(down)">
                                      <p:cBhvr>
                                        <p:cTn id="10" dur="1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3" name="组合 132"/>
          <p:cNvGrpSpPr/>
          <p:nvPr/>
        </p:nvGrpSpPr>
        <p:grpSpPr>
          <a:xfrm>
            <a:off x="2653630" y="2731299"/>
            <a:ext cx="3624901" cy="728658"/>
            <a:chOff x="6330043" y="2602646"/>
            <a:chExt cx="3624901" cy="728658"/>
          </a:xfrm>
        </p:grpSpPr>
        <p:sp>
          <p:nvSpPr>
            <p:cNvPr id="134" name="文本框 133"/>
            <p:cNvSpPr txBox="1"/>
            <p:nvPr/>
          </p:nvSpPr>
          <p:spPr>
            <a:xfrm>
              <a:off x="6330043" y="2602646"/>
              <a:ext cx="3624901" cy="460375"/>
            </a:xfrm>
            <a:prstGeom prst="rect">
              <a:avLst/>
            </a:prstGeom>
            <a:noFill/>
          </p:spPr>
          <p:txBody>
            <a:bodyPr wrap="square" rtlCol="0">
              <a:spAutoFit/>
            </a:bodyPr>
            <a:lstStyle>
              <a:defPPr>
                <a:defRPr lang="zh-CN"/>
              </a:defPPr>
              <a:lvl1pPr>
                <a:lnSpc>
                  <a:spcPct val="120000"/>
                </a:lnSpc>
                <a:defRPr sz="2800" b="1" spc="200">
                  <a:solidFill>
                    <a:srgbClr val="000000"/>
                  </a:solidFill>
                  <a:latin typeface="微软雅黑" panose="020B0503020204020204" charset="-122"/>
                  <a:ea typeface="微软雅黑" panose="020B0503020204020204" charset="-122"/>
                </a:defRPr>
              </a:lvl1pPr>
            </a:lstStyle>
            <a:p>
              <a:r>
                <a:rPr lang="zh-CN" altLang="en-US" sz="2000" b="0" dirty="0">
                  <a:solidFill>
                    <a:schemeClr val="tx1">
                      <a:lumMod val="75000"/>
                      <a:lumOff val="25000"/>
                    </a:schemeClr>
                  </a:solidFill>
                </a:rPr>
                <a:t>输入标题内容</a:t>
              </a:r>
              <a:endParaRPr lang="zh-CN" altLang="en-US" sz="2000" b="0" dirty="0">
                <a:solidFill>
                  <a:schemeClr val="tx1">
                    <a:lumMod val="75000"/>
                    <a:lumOff val="25000"/>
                  </a:schemeClr>
                </a:solidFill>
              </a:endParaRPr>
            </a:p>
          </p:txBody>
        </p:sp>
        <p:sp>
          <p:nvSpPr>
            <p:cNvPr id="135" name="文本框 134"/>
            <p:cNvSpPr txBox="1"/>
            <p:nvPr/>
          </p:nvSpPr>
          <p:spPr>
            <a:xfrm>
              <a:off x="6330044" y="3054305"/>
              <a:ext cx="3019540" cy="276999"/>
            </a:xfrm>
            <a:prstGeom prst="rect">
              <a:avLst/>
            </a:prstGeom>
            <a:noFill/>
          </p:spPr>
          <p:txBody>
            <a:bodyPr wrap="square" rtlCol="0">
              <a:spAutoFit/>
            </a:bodyPr>
            <a:lstStyle/>
            <a:p>
              <a:pPr algn="dist"/>
              <a:r>
                <a:rPr lang="zh-CN" altLang="en-US" sz="12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添加副标题</a:t>
              </a:r>
              <a:r>
                <a:rPr lang="en-US" altLang="zh-CN" sz="12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a:t>
              </a:r>
              <a:r>
                <a:rPr lang="zh-CN" altLang="en-US" sz="12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添加副标题</a:t>
              </a:r>
              <a:r>
                <a:rPr lang="en-US" altLang="zh-CN" sz="12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a:t>
              </a:r>
              <a:r>
                <a:rPr lang="zh-CN" altLang="en-US" sz="12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添加副标题</a:t>
              </a:r>
              <a:r>
                <a:rPr lang="en-US" altLang="zh-CN" sz="12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a:t>
              </a:r>
              <a:endParaRPr lang="zh-CN" altLang="en-US" sz="12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endParaRPr>
            </a:p>
          </p:txBody>
        </p:sp>
      </p:grpSp>
      <p:grpSp>
        <p:nvGrpSpPr>
          <p:cNvPr id="40" name="组合 39"/>
          <p:cNvGrpSpPr/>
          <p:nvPr/>
        </p:nvGrpSpPr>
        <p:grpSpPr>
          <a:xfrm>
            <a:off x="6729932" y="2664286"/>
            <a:ext cx="3624901" cy="728658"/>
            <a:chOff x="6330043" y="2602646"/>
            <a:chExt cx="3624901" cy="728658"/>
          </a:xfrm>
        </p:grpSpPr>
        <p:sp>
          <p:nvSpPr>
            <p:cNvPr id="41" name="文本框 40"/>
            <p:cNvSpPr txBox="1"/>
            <p:nvPr/>
          </p:nvSpPr>
          <p:spPr>
            <a:xfrm>
              <a:off x="6330043" y="2602646"/>
              <a:ext cx="3624901" cy="460375"/>
            </a:xfrm>
            <a:prstGeom prst="rect">
              <a:avLst/>
            </a:prstGeom>
            <a:noFill/>
          </p:spPr>
          <p:txBody>
            <a:bodyPr wrap="square" rtlCol="0">
              <a:spAutoFit/>
            </a:bodyPr>
            <a:lstStyle>
              <a:defPPr>
                <a:defRPr lang="zh-CN"/>
              </a:defPPr>
              <a:lvl1pPr>
                <a:lnSpc>
                  <a:spcPct val="120000"/>
                </a:lnSpc>
                <a:defRPr sz="2800" b="1" spc="200">
                  <a:solidFill>
                    <a:srgbClr val="000000"/>
                  </a:solidFill>
                  <a:latin typeface="微软雅黑" panose="020B0503020204020204" charset="-122"/>
                  <a:ea typeface="微软雅黑" panose="020B0503020204020204" charset="-122"/>
                </a:defRPr>
              </a:lvl1pPr>
            </a:lstStyle>
            <a:p>
              <a:r>
                <a:rPr lang="zh-CN" altLang="en-US" sz="2000" b="0" dirty="0">
                  <a:solidFill>
                    <a:schemeClr val="tx1">
                      <a:lumMod val="75000"/>
                      <a:lumOff val="25000"/>
                    </a:schemeClr>
                  </a:solidFill>
                  <a:sym typeface="+mn-ea"/>
                </a:rPr>
                <a:t>输入标题内容</a:t>
              </a:r>
              <a:endParaRPr lang="zh-CN" altLang="en-US" sz="2000" b="0" dirty="0">
                <a:solidFill>
                  <a:schemeClr val="tx1">
                    <a:lumMod val="75000"/>
                    <a:lumOff val="25000"/>
                  </a:schemeClr>
                </a:solidFill>
              </a:endParaRPr>
            </a:p>
          </p:txBody>
        </p:sp>
        <p:sp>
          <p:nvSpPr>
            <p:cNvPr id="42" name="文本框 41"/>
            <p:cNvSpPr txBox="1"/>
            <p:nvPr/>
          </p:nvSpPr>
          <p:spPr>
            <a:xfrm>
              <a:off x="6330044" y="3054305"/>
              <a:ext cx="3019540" cy="276999"/>
            </a:xfrm>
            <a:prstGeom prst="rect">
              <a:avLst/>
            </a:prstGeom>
            <a:noFill/>
          </p:spPr>
          <p:txBody>
            <a:bodyPr wrap="square" rtlCol="0">
              <a:spAutoFit/>
            </a:bodyPr>
            <a:lstStyle/>
            <a:p>
              <a:pPr algn="dist"/>
              <a:r>
                <a:rPr lang="zh-CN" altLang="en-US" sz="12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添加副标题</a:t>
              </a:r>
              <a:r>
                <a:rPr lang="en-US" altLang="zh-CN" sz="12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a:t>
              </a:r>
              <a:r>
                <a:rPr lang="zh-CN" altLang="en-US" sz="12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添加副标题</a:t>
              </a:r>
              <a:r>
                <a:rPr lang="en-US" altLang="zh-CN" sz="12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a:t>
              </a:r>
              <a:r>
                <a:rPr lang="zh-CN" altLang="en-US" sz="12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添加副标题</a:t>
              </a:r>
              <a:r>
                <a:rPr lang="en-US" altLang="zh-CN" sz="12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a:t>
              </a:r>
              <a:endParaRPr lang="zh-CN" altLang="en-US" sz="12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endParaRPr>
            </a:p>
          </p:txBody>
        </p:sp>
      </p:grpSp>
      <p:grpSp>
        <p:nvGrpSpPr>
          <p:cNvPr id="13" name="组合 12"/>
          <p:cNvGrpSpPr/>
          <p:nvPr/>
        </p:nvGrpSpPr>
        <p:grpSpPr>
          <a:xfrm>
            <a:off x="2653630" y="1929731"/>
            <a:ext cx="1371600" cy="830997"/>
            <a:chOff x="4083024" y="1894566"/>
            <a:chExt cx="1371600" cy="830997"/>
          </a:xfrm>
        </p:grpSpPr>
        <p:sp>
          <p:nvSpPr>
            <p:cNvPr id="10" name="文本框 9"/>
            <p:cNvSpPr txBox="1"/>
            <p:nvPr/>
          </p:nvSpPr>
          <p:spPr>
            <a:xfrm>
              <a:off x="4083024" y="1894566"/>
              <a:ext cx="1371600" cy="830997"/>
            </a:xfrm>
            <a:prstGeom prst="rect">
              <a:avLst/>
            </a:prstGeom>
            <a:noFill/>
          </p:spPr>
          <p:txBody>
            <a:bodyPr wrap="square" rtlCol="0">
              <a:spAutoFit/>
            </a:bodyPr>
            <a:lstStyle/>
            <a:p>
              <a:r>
                <a:rPr lang="en-US" altLang="zh-CN" sz="4800" dirty="0">
                  <a:solidFill>
                    <a:srgbClr val="F3D162"/>
                  </a:solidFill>
                  <a:latin typeface="微软雅黑" panose="020B0503020204020204" charset="-122"/>
                  <a:ea typeface="微软雅黑" panose="020B0503020204020204" charset="-122"/>
                </a:rPr>
                <a:t>01.</a:t>
              </a:r>
              <a:endParaRPr lang="en-US" altLang="zh-CN" sz="4800" dirty="0">
                <a:solidFill>
                  <a:srgbClr val="F3D162"/>
                </a:solidFill>
                <a:latin typeface="微软雅黑" panose="020B0503020204020204" charset="-122"/>
                <a:ea typeface="微软雅黑" panose="020B0503020204020204" charset="-122"/>
              </a:endParaRPr>
            </a:p>
          </p:txBody>
        </p:sp>
        <p:cxnSp>
          <p:nvCxnSpPr>
            <p:cNvPr id="12" name="直接连接符 11"/>
            <p:cNvCxnSpPr/>
            <p:nvPr/>
          </p:nvCxnSpPr>
          <p:spPr>
            <a:xfrm>
              <a:off x="4621427" y="2629121"/>
              <a:ext cx="586600" cy="0"/>
            </a:xfrm>
            <a:prstGeom prst="line">
              <a:avLst/>
            </a:prstGeom>
            <a:ln w="19050">
              <a:solidFill>
                <a:srgbClr val="F3D162"/>
              </a:solidFill>
            </a:ln>
          </p:spPr>
          <p:style>
            <a:lnRef idx="1">
              <a:schemeClr val="accent1"/>
            </a:lnRef>
            <a:fillRef idx="0">
              <a:schemeClr val="accent1"/>
            </a:fillRef>
            <a:effectRef idx="0">
              <a:schemeClr val="accent1"/>
            </a:effectRef>
            <a:fontRef idx="minor">
              <a:schemeClr val="tx1"/>
            </a:fontRef>
          </p:style>
        </p:cxnSp>
      </p:grpSp>
      <p:grpSp>
        <p:nvGrpSpPr>
          <p:cNvPr id="47" name="组合 46"/>
          <p:cNvGrpSpPr/>
          <p:nvPr/>
        </p:nvGrpSpPr>
        <p:grpSpPr>
          <a:xfrm>
            <a:off x="6664029" y="1858968"/>
            <a:ext cx="1371600" cy="830997"/>
            <a:chOff x="4083024" y="1894566"/>
            <a:chExt cx="1371600" cy="830997"/>
          </a:xfrm>
        </p:grpSpPr>
        <p:sp>
          <p:nvSpPr>
            <p:cNvPr id="48" name="文本框 47"/>
            <p:cNvSpPr txBox="1"/>
            <p:nvPr/>
          </p:nvSpPr>
          <p:spPr>
            <a:xfrm>
              <a:off x="4083024" y="1894566"/>
              <a:ext cx="1371600" cy="830997"/>
            </a:xfrm>
            <a:prstGeom prst="rect">
              <a:avLst/>
            </a:prstGeom>
            <a:noFill/>
          </p:spPr>
          <p:txBody>
            <a:bodyPr wrap="square" rtlCol="0">
              <a:spAutoFit/>
            </a:bodyPr>
            <a:lstStyle/>
            <a:p>
              <a:r>
                <a:rPr lang="en-US" altLang="zh-CN" sz="4800" dirty="0">
                  <a:solidFill>
                    <a:srgbClr val="F3D162"/>
                  </a:solidFill>
                  <a:latin typeface="微软雅黑" panose="020B0503020204020204" charset="-122"/>
                  <a:ea typeface="微软雅黑" panose="020B0503020204020204" charset="-122"/>
                </a:rPr>
                <a:t>02.</a:t>
              </a:r>
              <a:endParaRPr lang="en-US" altLang="zh-CN" sz="4800" dirty="0">
                <a:solidFill>
                  <a:srgbClr val="F3D162"/>
                </a:solidFill>
                <a:latin typeface="微软雅黑" panose="020B0503020204020204" charset="-122"/>
                <a:ea typeface="微软雅黑" panose="020B0503020204020204" charset="-122"/>
              </a:endParaRPr>
            </a:p>
          </p:txBody>
        </p:sp>
        <p:cxnSp>
          <p:nvCxnSpPr>
            <p:cNvPr id="49" name="直接连接符 48"/>
            <p:cNvCxnSpPr/>
            <p:nvPr/>
          </p:nvCxnSpPr>
          <p:spPr>
            <a:xfrm>
              <a:off x="4621427" y="2629121"/>
              <a:ext cx="586600" cy="0"/>
            </a:xfrm>
            <a:prstGeom prst="line">
              <a:avLst/>
            </a:prstGeom>
            <a:ln w="19050">
              <a:solidFill>
                <a:srgbClr val="F3D162"/>
              </a:solidFill>
            </a:ln>
          </p:spPr>
          <p:style>
            <a:lnRef idx="1">
              <a:schemeClr val="accent1"/>
            </a:lnRef>
            <a:fillRef idx="0">
              <a:schemeClr val="accent1"/>
            </a:fillRef>
            <a:effectRef idx="0">
              <a:schemeClr val="accent1"/>
            </a:effectRef>
            <a:fontRef idx="minor">
              <a:schemeClr val="tx1"/>
            </a:fontRef>
          </p:style>
        </p:cxnSp>
      </p:grpSp>
      <p:grpSp>
        <p:nvGrpSpPr>
          <p:cNvPr id="50" name="组合 49"/>
          <p:cNvGrpSpPr/>
          <p:nvPr/>
        </p:nvGrpSpPr>
        <p:grpSpPr>
          <a:xfrm>
            <a:off x="2653630" y="4536948"/>
            <a:ext cx="3624901" cy="728658"/>
            <a:chOff x="6330043" y="2602646"/>
            <a:chExt cx="3624901" cy="728658"/>
          </a:xfrm>
        </p:grpSpPr>
        <p:sp>
          <p:nvSpPr>
            <p:cNvPr id="51" name="文本框 50"/>
            <p:cNvSpPr txBox="1"/>
            <p:nvPr/>
          </p:nvSpPr>
          <p:spPr>
            <a:xfrm>
              <a:off x="6330043" y="2602646"/>
              <a:ext cx="3624901" cy="460375"/>
            </a:xfrm>
            <a:prstGeom prst="rect">
              <a:avLst/>
            </a:prstGeom>
            <a:noFill/>
          </p:spPr>
          <p:txBody>
            <a:bodyPr wrap="square" rtlCol="0">
              <a:spAutoFit/>
            </a:bodyPr>
            <a:lstStyle>
              <a:defPPr>
                <a:defRPr lang="zh-CN"/>
              </a:defPPr>
              <a:lvl1pPr>
                <a:lnSpc>
                  <a:spcPct val="120000"/>
                </a:lnSpc>
                <a:defRPr sz="2800" b="1" spc="200">
                  <a:solidFill>
                    <a:srgbClr val="000000"/>
                  </a:solidFill>
                  <a:latin typeface="微软雅黑" panose="020B0503020204020204" charset="-122"/>
                  <a:ea typeface="微软雅黑" panose="020B0503020204020204" charset="-122"/>
                </a:defRPr>
              </a:lvl1pPr>
            </a:lstStyle>
            <a:p>
              <a:r>
                <a:rPr lang="zh-CN" altLang="en-US" sz="2000" b="0" dirty="0">
                  <a:solidFill>
                    <a:schemeClr val="tx1">
                      <a:lumMod val="75000"/>
                      <a:lumOff val="25000"/>
                    </a:schemeClr>
                  </a:solidFill>
                  <a:sym typeface="+mn-ea"/>
                </a:rPr>
                <a:t>输入标题内容</a:t>
              </a:r>
              <a:endParaRPr lang="zh-CN" altLang="en-US" sz="2000" b="0" dirty="0">
                <a:solidFill>
                  <a:schemeClr val="tx1">
                    <a:lumMod val="75000"/>
                    <a:lumOff val="25000"/>
                  </a:schemeClr>
                </a:solidFill>
              </a:endParaRPr>
            </a:p>
          </p:txBody>
        </p:sp>
        <p:sp>
          <p:nvSpPr>
            <p:cNvPr id="52" name="文本框 51"/>
            <p:cNvSpPr txBox="1"/>
            <p:nvPr/>
          </p:nvSpPr>
          <p:spPr>
            <a:xfrm>
              <a:off x="6330044" y="3054305"/>
              <a:ext cx="3019540" cy="276999"/>
            </a:xfrm>
            <a:prstGeom prst="rect">
              <a:avLst/>
            </a:prstGeom>
            <a:noFill/>
          </p:spPr>
          <p:txBody>
            <a:bodyPr wrap="square" rtlCol="0">
              <a:spAutoFit/>
            </a:bodyPr>
            <a:lstStyle/>
            <a:p>
              <a:pPr algn="dist"/>
              <a:r>
                <a:rPr lang="zh-CN" altLang="en-US" sz="12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添加副标题</a:t>
              </a:r>
              <a:r>
                <a:rPr lang="en-US" altLang="zh-CN" sz="12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a:t>
              </a:r>
              <a:r>
                <a:rPr lang="zh-CN" altLang="en-US" sz="12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添加副标题</a:t>
              </a:r>
              <a:r>
                <a:rPr lang="en-US" altLang="zh-CN" sz="12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a:t>
              </a:r>
              <a:r>
                <a:rPr lang="zh-CN" altLang="en-US" sz="12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添加副标题</a:t>
              </a:r>
              <a:r>
                <a:rPr lang="en-US" altLang="zh-CN" sz="12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a:t>
              </a:r>
              <a:endParaRPr lang="zh-CN" altLang="en-US" sz="12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endParaRPr>
            </a:p>
          </p:txBody>
        </p:sp>
      </p:grpSp>
      <p:grpSp>
        <p:nvGrpSpPr>
          <p:cNvPr id="53" name="组合 52"/>
          <p:cNvGrpSpPr/>
          <p:nvPr/>
        </p:nvGrpSpPr>
        <p:grpSpPr>
          <a:xfrm>
            <a:off x="6729932" y="4469935"/>
            <a:ext cx="3624901" cy="728658"/>
            <a:chOff x="6330043" y="2602646"/>
            <a:chExt cx="3624901" cy="728658"/>
          </a:xfrm>
        </p:grpSpPr>
        <p:sp>
          <p:nvSpPr>
            <p:cNvPr id="54" name="文本框 53"/>
            <p:cNvSpPr txBox="1"/>
            <p:nvPr/>
          </p:nvSpPr>
          <p:spPr>
            <a:xfrm>
              <a:off x="6330043" y="2602646"/>
              <a:ext cx="3624901" cy="460375"/>
            </a:xfrm>
            <a:prstGeom prst="rect">
              <a:avLst/>
            </a:prstGeom>
            <a:noFill/>
          </p:spPr>
          <p:txBody>
            <a:bodyPr wrap="square" rtlCol="0">
              <a:spAutoFit/>
            </a:bodyPr>
            <a:lstStyle>
              <a:defPPr>
                <a:defRPr lang="zh-CN"/>
              </a:defPPr>
              <a:lvl1pPr>
                <a:lnSpc>
                  <a:spcPct val="120000"/>
                </a:lnSpc>
                <a:defRPr sz="2800" b="1" spc="200">
                  <a:solidFill>
                    <a:srgbClr val="000000"/>
                  </a:solidFill>
                  <a:latin typeface="微软雅黑" panose="020B0503020204020204" charset="-122"/>
                  <a:ea typeface="微软雅黑" panose="020B0503020204020204" charset="-122"/>
                </a:defRPr>
              </a:lvl1pPr>
            </a:lstStyle>
            <a:p>
              <a:r>
                <a:rPr lang="zh-CN" altLang="en-US" sz="2000" b="0" dirty="0">
                  <a:solidFill>
                    <a:schemeClr val="tx1">
                      <a:lumMod val="75000"/>
                      <a:lumOff val="25000"/>
                    </a:schemeClr>
                  </a:solidFill>
                  <a:sym typeface="+mn-ea"/>
                </a:rPr>
                <a:t>输入标题内容</a:t>
              </a:r>
              <a:endParaRPr lang="zh-CN" altLang="en-US" sz="2000" b="0" dirty="0">
                <a:solidFill>
                  <a:schemeClr val="tx1">
                    <a:lumMod val="75000"/>
                    <a:lumOff val="25000"/>
                  </a:schemeClr>
                </a:solidFill>
              </a:endParaRPr>
            </a:p>
          </p:txBody>
        </p:sp>
        <p:sp>
          <p:nvSpPr>
            <p:cNvPr id="55" name="文本框 54"/>
            <p:cNvSpPr txBox="1"/>
            <p:nvPr/>
          </p:nvSpPr>
          <p:spPr>
            <a:xfrm>
              <a:off x="6330044" y="3054305"/>
              <a:ext cx="3019540" cy="276999"/>
            </a:xfrm>
            <a:prstGeom prst="rect">
              <a:avLst/>
            </a:prstGeom>
            <a:noFill/>
          </p:spPr>
          <p:txBody>
            <a:bodyPr wrap="square" rtlCol="0">
              <a:spAutoFit/>
            </a:bodyPr>
            <a:lstStyle/>
            <a:p>
              <a:pPr algn="dist"/>
              <a:r>
                <a:rPr lang="zh-CN" altLang="en-US" sz="12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添加副标题</a:t>
              </a:r>
              <a:r>
                <a:rPr lang="en-US" altLang="zh-CN" sz="12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a:t>
              </a:r>
              <a:r>
                <a:rPr lang="zh-CN" altLang="en-US" sz="12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添加副标题</a:t>
              </a:r>
              <a:r>
                <a:rPr lang="en-US" altLang="zh-CN" sz="12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a:t>
              </a:r>
              <a:r>
                <a:rPr lang="zh-CN" altLang="en-US" sz="12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添加副标题</a:t>
              </a:r>
              <a:r>
                <a:rPr lang="en-US" altLang="zh-CN" sz="12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a:t>
              </a:r>
              <a:endParaRPr lang="zh-CN" altLang="en-US" sz="12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endParaRPr>
            </a:p>
          </p:txBody>
        </p:sp>
      </p:grpSp>
      <p:grpSp>
        <p:nvGrpSpPr>
          <p:cNvPr id="56" name="组合 55"/>
          <p:cNvGrpSpPr/>
          <p:nvPr/>
        </p:nvGrpSpPr>
        <p:grpSpPr>
          <a:xfrm>
            <a:off x="2653630" y="3735380"/>
            <a:ext cx="1371600" cy="830997"/>
            <a:chOff x="4083024" y="1894566"/>
            <a:chExt cx="1371600" cy="830997"/>
          </a:xfrm>
        </p:grpSpPr>
        <p:sp>
          <p:nvSpPr>
            <p:cNvPr id="57" name="文本框 56"/>
            <p:cNvSpPr txBox="1"/>
            <p:nvPr/>
          </p:nvSpPr>
          <p:spPr>
            <a:xfrm>
              <a:off x="4083024" y="1894566"/>
              <a:ext cx="1371600" cy="830997"/>
            </a:xfrm>
            <a:prstGeom prst="rect">
              <a:avLst/>
            </a:prstGeom>
            <a:noFill/>
          </p:spPr>
          <p:txBody>
            <a:bodyPr wrap="square" rtlCol="0">
              <a:spAutoFit/>
            </a:bodyPr>
            <a:lstStyle/>
            <a:p>
              <a:r>
                <a:rPr lang="en-US" altLang="zh-CN" sz="4800" dirty="0">
                  <a:solidFill>
                    <a:srgbClr val="F3D162"/>
                  </a:solidFill>
                  <a:latin typeface="微软雅黑" panose="020B0503020204020204" charset="-122"/>
                  <a:ea typeface="微软雅黑" panose="020B0503020204020204" charset="-122"/>
                </a:rPr>
                <a:t>03.</a:t>
              </a:r>
              <a:endParaRPr lang="en-US" altLang="zh-CN" sz="4800" dirty="0">
                <a:solidFill>
                  <a:srgbClr val="F3D162"/>
                </a:solidFill>
                <a:latin typeface="微软雅黑" panose="020B0503020204020204" charset="-122"/>
                <a:ea typeface="微软雅黑" panose="020B0503020204020204" charset="-122"/>
              </a:endParaRPr>
            </a:p>
          </p:txBody>
        </p:sp>
        <p:cxnSp>
          <p:nvCxnSpPr>
            <p:cNvPr id="58" name="直接连接符 57"/>
            <p:cNvCxnSpPr/>
            <p:nvPr/>
          </p:nvCxnSpPr>
          <p:spPr>
            <a:xfrm>
              <a:off x="4621427" y="2629121"/>
              <a:ext cx="586600" cy="0"/>
            </a:xfrm>
            <a:prstGeom prst="line">
              <a:avLst/>
            </a:prstGeom>
            <a:ln w="19050">
              <a:solidFill>
                <a:srgbClr val="F3D162"/>
              </a:solidFill>
            </a:ln>
          </p:spPr>
          <p:style>
            <a:lnRef idx="1">
              <a:schemeClr val="accent1"/>
            </a:lnRef>
            <a:fillRef idx="0">
              <a:schemeClr val="accent1"/>
            </a:fillRef>
            <a:effectRef idx="0">
              <a:schemeClr val="accent1"/>
            </a:effectRef>
            <a:fontRef idx="minor">
              <a:schemeClr val="tx1"/>
            </a:fontRef>
          </p:style>
        </p:cxnSp>
      </p:grpSp>
      <p:grpSp>
        <p:nvGrpSpPr>
          <p:cNvPr id="59" name="组合 58"/>
          <p:cNvGrpSpPr/>
          <p:nvPr/>
        </p:nvGrpSpPr>
        <p:grpSpPr>
          <a:xfrm>
            <a:off x="6664029" y="3664617"/>
            <a:ext cx="1371600" cy="830997"/>
            <a:chOff x="4083024" y="1894566"/>
            <a:chExt cx="1371600" cy="830997"/>
          </a:xfrm>
        </p:grpSpPr>
        <p:sp>
          <p:nvSpPr>
            <p:cNvPr id="60" name="文本框 59"/>
            <p:cNvSpPr txBox="1"/>
            <p:nvPr/>
          </p:nvSpPr>
          <p:spPr>
            <a:xfrm>
              <a:off x="4083024" y="1894566"/>
              <a:ext cx="1371600" cy="830997"/>
            </a:xfrm>
            <a:prstGeom prst="rect">
              <a:avLst/>
            </a:prstGeom>
            <a:noFill/>
          </p:spPr>
          <p:txBody>
            <a:bodyPr wrap="square" rtlCol="0">
              <a:spAutoFit/>
            </a:bodyPr>
            <a:lstStyle/>
            <a:p>
              <a:r>
                <a:rPr lang="en-US" altLang="zh-CN" sz="4800" dirty="0">
                  <a:solidFill>
                    <a:srgbClr val="F3D162"/>
                  </a:solidFill>
                  <a:latin typeface="微软雅黑" panose="020B0503020204020204" charset="-122"/>
                  <a:ea typeface="微软雅黑" panose="020B0503020204020204" charset="-122"/>
                </a:rPr>
                <a:t>04.</a:t>
              </a:r>
              <a:endParaRPr lang="en-US" altLang="zh-CN" sz="4800" dirty="0">
                <a:solidFill>
                  <a:srgbClr val="F3D162"/>
                </a:solidFill>
                <a:latin typeface="微软雅黑" panose="020B0503020204020204" charset="-122"/>
                <a:ea typeface="微软雅黑" panose="020B0503020204020204" charset="-122"/>
              </a:endParaRPr>
            </a:p>
          </p:txBody>
        </p:sp>
        <p:cxnSp>
          <p:nvCxnSpPr>
            <p:cNvPr id="61" name="直接连接符 60"/>
            <p:cNvCxnSpPr/>
            <p:nvPr/>
          </p:nvCxnSpPr>
          <p:spPr>
            <a:xfrm>
              <a:off x="4621427" y="2629121"/>
              <a:ext cx="586600" cy="0"/>
            </a:xfrm>
            <a:prstGeom prst="line">
              <a:avLst/>
            </a:prstGeom>
            <a:ln w="19050">
              <a:solidFill>
                <a:srgbClr val="F3D162"/>
              </a:solidFill>
            </a:ln>
          </p:spPr>
          <p:style>
            <a:lnRef idx="1">
              <a:schemeClr val="accent1"/>
            </a:lnRef>
            <a:fillRef idx="0">
              <a:schemeClr val="accent1"/>
            </a:fillRef>
            <a:effectRef idx="0">
              <a:schemeClr val="accent1"/>
            </a:effectRef>
            <a:fontRef idx="minor">
              <a:schemeClr val="tx1"/>
            </a:fontRef>
          </p:style>
        </p:cxnSp>
      </p:grpSp>
      <p:sp>
        <p:nvSpPr>
          <p:cNvPr id="8" name="矩形 7"/>
          <p:cNvSpPr/>
          <p:nvPr/>
        </p:nvSpPr>
        <p:spPr>
          <a:xfrm>
            <a:off x="405765" y="6193790"/>
            <a:ext cx="11438255" cy="250190"/>
          </a:xfrm>
          <a:prstGeom prst="rect">
            <a:avLst/>
          </a:prstGeom>
          <a:solidFill>
            <a:srgbClr val="F67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9" name="矩形 8"/>
          <p:cNvSpPr/>
          <p:nvPr/>
        </p:nvSpPr>
        <p:spPr>
          <a:xfrm rot="5400000">
            <a:off x="8859520" y="3203575"/>
            <a:ext cx="5790565" cy="189230"/>
          </a:xfrm>
          <a:prstGeom prst="rect">
            <a:avLst/>
          </a:prstGeom>
          <a:solidFill>
            <a:srgbClr val="F67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4" name="矩形 13"/>
          <p:cNvSpPr/>
          <p:nvPr/>
        </p:nvSpPr>
        <p:spPr>
          <a:xfrm rot="5400000">
            <a:off x="8670290" y="3203575"/>
            <a:ext cx="5790565" cy="189230"/>
          </a:xfrm>
          <a:prstGeom prst="rect">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5" name="矩形 14"/>
          <p:cNvSpPr/>
          <p:nvPr/>
        </p:nvSpPr>
        <p:spPr>
          <a:xfrm rot="5400000">
            <a:off x="8481060" y="3185795"/>
            <a:ext cx="5790565" cy="189230"/>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0" name="矩形 19"/>
          <p:cNvSpPr/>
          <p:nvPr/>
        </p:nvSpPr>
        <p:spPr>
          <a:xfrm rot="5400000">
            <a:off x="-1944370" y="3729990"/>
            <a:ext cx="4959985" cy="252095"/>
          </a:xfrm>
          <a:prstGeom prst="rect">
            <a:avLst/>
          </a:prstGeom>
          <a:solidFill>
            <a:srgbClr val="F67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1" name="矩形 20"/>
          <p:cNvSpPr/>
          <p:nvPr/>
        </p:nvSpPr>
        <p:spPr>
          <a:xfrm rot="5400000">
            <a:off x="8315960" y="3203575"/>
            <a:ext cx="5790565" cy="189230"/>
          </a:xfrm>
          <a:prstGeom prst="rect">
            <a:avLst/>
          </a:prstGeom>
          <a:solidFill>
            <a:schemeClr val="accent4">
              <a:lumMod val="20000"/>
              <a:lumOff val="80000"/>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2" name="矩形 21"/>
          <p:cNvSpPr/>
          <p:nvPr/>
        </p:nvSpPr>
        <p:spPr>
          <a:xfrm>
            <a:off x="409575" y="387350"/>
            <a:ext cx="1451610" cy="988695"/>
          </a:xfrm>
          <a:prstGeom prst="rect">
            <a:avLst/>
          </a:prstGeom>
          <a:solidFill>
            <a:srgbClr val="F67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微软雅黑" panose="020B0503020204020204" charset="-122"/>
              <a:ea typeface="微软雅黑" panose="020B0503020204020204" charset="-122"/>
            </a:endParaRPr>
          </a:p>
        </p:txBody>
      </p:sp>
      <p:sp>
        <p:nvSpPr>
          <p:cNvPr id="23" name="文本框 22"/>
          <p:cNvSpPr txBox="1"/>
          <p:nvPr/>
        </p:nvSpPr>
        <p:spPr>
          <a:xfrm>
            <a:off x="1068705" y="466725"/>
            <a:ext cx="792480" cy="829945"/>
          </a:xfrm>
          <a:prstGeom prst="rect">
            <a:avLst/>
          </a:prstGeom>
          <a:noFill/>
        </p:spPr>
        <p:txBody>
          <a:bodyPr wrap="none" rtlCol="0">
            <a:spAutoFit/>
          </a:bodyPr>
          <a:p>
            <a:r>
              <a:rPr lang="zh-CN" altLang="zh-CN" sz="4800">
                <a:solidFill>
                  <a:schemeClr val="bg1"/>
                </a:solidFill>
                <a:latin typeface="微软雅黑" panose="020B0503020204020204" charset="-122"/>
                <a:ea typeface="微软雅黑" panose="020B0503020204020204" charset="-122"/>
              </a:rPr>
              <a:t>目</a:t>
            </a:r>
            <a:endParaRPr lang="zh-CN" altLang="zh-CN" sz="4800">
              <a:solidFill>
                <a:schemeClr val="bg1"/>
              </a:solidFill>
              <a:latin typeface="微软雅黑" panose="020B0503020204020204" charset="-122"/>
              <a:ea typeface="微软雅黑" panose="020B0503020204020204" charset="-122"/>
            </a:endParaRPr>
          </a:p>
        </p:txBody>
      </p:sp>
      <p:sp>
        <p:nvSpPr>
          <p:cNvPr id="24" name="文本框 23"/>
          <p:cNvSpPr txBox="1"/>
          <p:nvPr/>
        </p:nvSpPr>
        <p:spPr>
          <a:xfrm>
            <a:off x="1861185" y="466725"/>
            <a:ext cx="792480" cy="829945"/>
          </a:xfrm>
          <a:prstGeom prst="rect">
            <a:avLst/>
          </a:prstGeom>
          <a:noFill/>
        </p:spPr>
        <p:txBody>
          <a:bodyPr wrap="none" rtlCol="0">
            <a:spAutoFit/>
          </a:bodyPr>
          <a:p>
            <a:r>
              <a:rPr lang="zh-CN" altLang="zh-CN" sz="4800">
                <a:solidFill>
                  <a:srgbClr val="F3D162"/>
                </a:solidFill>
                <a:latin typeface="微软雅黑" panose="020B0503020204020204" charset="-122"/>
                <a:ea typeface="微软雅黑" panose="020B0503020204020204" charset="-122"/>
              </a:rPr>
              <a:t>录</a:t>
            </a:r>
            <a:endParaRPr lang="zh-CN" altLang="zh-CN" sz="4800">
              <a:solidFill>
                <a:srgbClr val="F3D162"/>
              </a:solidFill>
              <a:latin typeface="微软雅黑" panose="020B0503020204020204" charset="-122"/>
              <a:ea typeface="微软雅黑" panose="020B0503020204020204" charset="-122"/>
            </a:endParaRPr>
          </a:p>
        </p:txBody>
      </p:sp>
    </p:spTree>
    <p:custDataLst>
      <p:tags r:id="rId1"/>
    </p:custData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withEffect">
                                  <p:stCondLst>
                                    <p:cond delay="0"/>
                                  </p:stCondLst>
                                  <p:childTnLst>
                                    <p:set>
                                      <p:cBhvr>
                                        <p:cTn id="6" dur="1" fill="hold">
                                          <p:stCondLst>
                                            <p:cond delay="0"/>
                                          </p:stCondLst>
                                        </p:cTn>
                                        <p:tgtEl>
                                          <p:spTgt spid="133"/>
                                        </p:tgtEl>
                                        <p:attrNameLst>
                                          <p:attrName>style.visibility</p:attrName>
                                        </p:attrNameLst>
                                      </p:cBhvr>
                                      <p:to>
                                        <p:strVal val="visible"/>
                                      </p:to>
                                    </p:set>
                                    <p:animEffect transition="in" filter="wheel(1)">
                                      <p:cBhvr>
                                        <p:cTn id="7" dur="2000"/>
                                        <p:tgtEl>
                                          <p:spTgt spid="133"/>
                                        </p:tgtEl>
                                      </p:cBhvr>
                                    </p:animEffect>
                                  </p:childTnLst>
                                </p:cTn>
                              </p:par>
                              <p:par>
                                <p:cTn id="8" presetID="21" presetClass="entr" presetSubtype="1" fill="hold" nodeType="withEffect">
                                  <p:stCondLst>
                                    <p:cond delay="0"/>
                                  </p:stCondLst>
                                  <p:childTnLst>
                                    <p:set>
                                      <p:cBhvr>
                                        <p:cTn id="9" dur="1" fill="hold">
                                          <p:stCondLst>
                                            <p:cond delay="0"/>
                                          </p:stCondLst>
                                        </p:cTn>
                                        <p:tgtEl>
                                          <p:spTgt spid="40"/>
                                        </p:tgtEl>
                                        <p:attrNameLst>
                                          <p:attrName>style.visibility</p:attrName>
                                        </p:attrNameLst>
                                      </p:cBhvr>
                                      <p:to>
                                        <p:strVal val="visible"/>
                                      </p:to>
                                    </p:set>
                                    <p:animEffect transition="in" filter="wheel(1)">
                                      <p:cBhvr>
                                        <p:cTn id="10" dur="2000"/>
                                        <p:tgtEl>
                                          <p:spTgt spid="40"/>
                                        </p:tgtEl>
                                      </p:cBhvr>
                                    </p:animEffect>
                                  </p:childTnLst>
                                </p:cTn>
                              </p:par>
                              <p:par>
                                <p:cTn id="11" presetID="21" presetClass="entr" presetSubtype="1" fill="hold" nodeType="with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wheel(1)">
                                      <p:cBhvr>
                                        <p:cTn id="13" dur="2000"/>
                                        <p:tgtEl>
                                          <p:spTgt spid="13"/>
                                        </p:tgtEl>
                                      </p:cBhvr>
                                    </p:animEffect>
                                  </p:childTnLst>
                                </p:cTn>
                              </p:par>
                              <p:par>
                                <p:cTn id="14" presetID="21" presetClass="entr" presetSubtype="1" fill="hold" nodeType="withEffect">
                                  <p:stCondLst>
                                    <p:cond delay="0"/>
                                  </p:stCondLst>
                                  <p:childTnLst>
                                    <p:set>
                                      <p:cBhvr>
                                        <p:cTn id="15" dur="1" fill="hold">
                                          <p:stCondLst>
                                            <p:cond delay="0"/>
                                          </p:stCondLst>
                                        </p:cTn>
                                        <p:tgtEl>
                                          <p:spTgt spid="47"/>
                                        </p:tgtEl>
                                        <p:attrNameLst>
                                          <p:attrName>style.visibility</p:attrName>
                                        </p:attrNameLst>
                                      </p:cBhvr>
                                      <p:to>
                                        <p:strVal val="visible"/>
                                      </p:to>
                                    </p:set>
                                    <p:animEffect transition="in" filter="wheel(1)">
                                      <p:cBhvr>
                                        <p:cTn id="16" dur="2000"/>
                                        <p:tgtEl>
                                          <p:spTgt spid="47"/>
                                        </p:tgtEl>
                                      </p:cBhvr>
                                    </p:animEffect>
                                  </p:childTnLst>
                                </p:cTn>
                              </p:par>
                              <p:par>
                                <p:cTn id="17" presetID="21" presetClass="entr" presetSubtype="1" fill="hold" nodeType="withEffect">
                                  <p:stCondLst>
                                    <p:cond delay="0"/>
                                  </p:stCondLst>
                                  <p:childTnLst>
                                    <p:set>
                                      <p:cBhvr>
                                        <p:cTn id="18" dur="1" fill="hold">
                                          <p:stCondLst>
                                            <p:cond delay="0"/>
                                          </p:stCondLst>
                                        </p:cTn>
                                        <p:tgtEl>
                                          <p:spTgt spid="50"/>
                                        </p:tgtEl>
                                        <p:attrNameLst>
                                          <p:attrName>style.visibility</p:attrName>
                                        </p:attrNameLst>
                                      </p:cBhvr>
                                      <p:to>
                                        <p:strVal val="visible"/>
                                      </p:to>
                                    </p:set>
                                    <p:animEffect transition="in" filter="wheel(1)">
                                      <p:cBhvr>
                                        <p:cTn id="19" dur="2000"/>
                                        <p:tgtEl>
                                          <p:spTgt spid="50"/>
                                        </p:tgtEl>
                                      </p:cBhvr>
                                    </p:animEffect>
                                  </p:childTnLst>
                                </p:cTn>
                              </p:par>
                              <p:par>
                                <p:cTn id="20" presetID="21" presetClass="entr" presetSubtype="1" fill="hold" nodeType="withEffect">
                                  <p:stCondLst>
                                    <p:cond delay="0"/>
                                  </p:stCondLst>
                                  <p:childTnLst>
                                    <p:set>
                                      <p:cBhvr>
                                        <p:cTn id="21" dur="1" fill="hold">
                                          <p:stCondLst>
                                            <p:cond delay="0"/>
                                          </p:stCondLst>
                                        </p:cTn>
                                        <p:tgtEl>
                                          <p:spTgt spid="53"/>
                                        </p:tgtEl>
                                        <p:attrNameLst>
                                          <p:attrName>style.visibility</p:attrName>
                                        </p:attrNameLst>
                                      </p:cBhvr>
                                      <p:to>
                                        <p:strVal val="visible"/>
                                      </p:to>
                                    </p:set>
                                    <p:animEffect transition="in" filter="wheel(1)">
                                      <p:cBhvr>
                                        <p:cTn id="22" dur="2000"/>
                                        <p:tgtEl>
                                          <p:spTgt spid="53"/>
                                        </p:tgtEl>
                                      </p:cBhvr>
                                    </p:animEffect>
                                  </p:childTnLst>
                                </p:cTn>
                              </p:par>
                              <p:par>
                                <p:cTn id="23" presetID="21" presetClass="entr" presetSubtype="1" fill="hold" nodeType="withEffect">
                                  <p:stCondLst>
                                    <p:cond delay="0"/>
                                  </p:stCondLst>
                                  <p:childTnLst>
                                    <p:set>
                                      <p:cBhvr>
                                        <p:cTn id="24" dur="1" fill="hold">
                                          <p:stCondLst>
                                            <p:cond delay="0"/>
                                          </p:stCondLst>
                                        </p:cTn>
                                        <p:tgtEl>
                                          <p:spTgt spid="56"/>
                                        </p:tgtEl>
                                        <p:attrNameLst>
                                          <p:attrName>style.visibility</p:attrName>
                                        </p:attrNameLst>
                                      </p:cBhvr>
                                      <p:to>
                                        <p:strVal val="visible"/>
                                      </p:to>
                                    </p:set>
                                    <p:animEffect transition="in" filter="wheel(1)">
                                      <p:cBhvr>
                                        <p:cTn id="25" dur="2000"/>
                                        <p:tgtEl>
                                          <p:spTgt spid="56"/>
                                        </p:tgtEl>
                                      </p:cBhvr>
                                    </p:animEffect>
                                  </p:childTnLst>
                                </p:cTn>
                              </p:par>
                              <p:par>
                                <p:cTn id="26" presetID="21" presetClass="entr" presetSubtype="1" fill="hold" nodeType="withEffect">
                                  <p:stCondLst>
                                    <p:cond delay="0"/>
                                  </p:stCondLst>
                                  <p:childTnLst>
                                    <p:set>
                                      <p:cBhvr>
                                        <p:cTn id="27" dur="1" fill="hold">
                                          <p:stCondLst>
                                            <p:cond delay="0"/>
                                          </p:stCondLst>
                                        </p:cTn>
                                        <p:tgtEl>
                                          <p:spTgt spid="59"/>
                                        </p:tgtEl>
                                        <p:attrNameLst>
                                          <p:attrName>style.visibility</p:attrName>
                                        </p:attrNameLst>
                                      </p:cBhvr>
                                      <p:to>
                                        <p:strVal val="visible"/>
                                      </p:to>
                                    </p:set>
                                    <p:animEffect transition="in" filter="wheel(1)">
                                      <p:cBhvr>
                                        <p:cTn id="28" dur="2000"/>
                                        <p:tgtEl>
                                          <p:spTgt spid="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8" name="图片 17" descr="未标题-2"/>
          <p:cNvPicPr>
            <a:picLocks noChangeAspect="1"/>
          </p:cNvPicPr>
          <p:nvPr/>
        </p:nvPicPr>
        <p:blipFill>
          <a:blip r:embed="rId1"/>
          <a:srcRect t="-286" b="57813"/>
          <a:stretch>
            <a:fillRect/>
          </a:stretch>
        </p:blipFill>
        <p:spPr>
          <a:xfrm>
            <a:off x="0" y="-46355"/>
            <a:ext cx="12192000" cy="6904355"/>
          </a:xfrm>
          <a:prstGeom prst="rect">
            <a:avLst/>
          </a:prstGeom>
        </p:spPr>
      </p:pic>
      <p:sp>
        <p:nvSpPr>
          <p:cNvPr id="41" name="矩形 3"/>
          <p:cNvSpPr/>
          <p:nvPr/>
        </p:nvSpPr>
        <p:spPr>
          <a:xfrm>
            <a:off x="4906010" y="0"/>
            <a:ext cx="2380615" cy="6858000"/>
          </a:xfrm>
          <a:custGeom>
            <a:avLst/>
            <a:gdLst>
              <a:gd name="connsiteX0" fmla="*/ 0 w 4282440"/>
              <a:gd name="connsiteY0" fmla="*/ 0 h 6858000"/>
              <a:gd name="connsiteX1" fmla="*/ 4282440 w 4282440"/>
              <a:gd name="connsiteY1" fmla="*/ 0 h 6858000"/>
              <a:gd name="connsiteX2" fmla="*/ 4282440 w 4282440"/>
              <a:gd name="connsiteY2" fmla="*/ 6858000 h 6858000"/>
              <a:gd name="connsiteX3" fmla="*/ 0 w 4282440"/>
              <a:gd name="connsiteY3" fmla="*/ 6858000 h 6858000"/>
              <a:gd name="connsiteX4" fmla="*/ 0 w 4282440"/>
              <a:gd name="connsiteY4" fmla="*/ 0 h 6858000"/>
              <a:gd name="connsiteX0-1" fmla="*/ 2788920 w 7071360"/>
              <a:gd name="connsiteY0-2" fmla="*/ 0 h 6858000"/>
              <a:gd name="connsiteX1-3" fmla="*/ 7071360 w 7071360"/>
              <a:gd name="connsiteY1-4" fmla="*/ 0 h 6858000"/>
              <a:gd name="connsiteX2-5" fmla="*/ 7071360 w 7071360"/>
              <a:gd name="connsiteY2-6" fmla="*/ 6858000 h 6858000"/>
              <a:gd name="connsiteX3-7" fmla="*/ 0 w 7071360"/>
              <a:gd name="connsiteY3-8" fmla="*/ 6858000 h 6858000"/>
              <a:gd name="connsiteX4-9" fmla="*/ 2788920 w 7071360"/>
              <a:gd name="connsiteY4-10" fmla="*/ 0 h 6858000"/>
              <a:gd name="connsiteX0-11" fmla="*/ 2788920 w 7071360"/>
              <a:gd name="connsiteY0-12" fmla="*/ 0 h 6858000"/>
              <a:gd name="connsiteX1-13" fmla="*/ 3550920 w 7071360"/>
              <a:gd name="connsiteY1-14" fmla="*/ 0 h 6858000"/>
              <a:gd name="connsiteX2-15" fmla="*/ 7071360 w 7071360"/>
              <a:gd name="connsiteY2-16" fmla="*/ 6858000 h 6858000"/>
              <a:gd name="connsiteX3-17" fmla="*/ 0 w 7071360"/>
              <a:gd name="connsiteY3-18" fmla="*/ 6858000 h 6858000"/>
              <a:gd name="connsiteX4-19" fmla="*/ 2788920 w 7071360"/>
              <a:gd name="connsiteY4-20" fmla="*/ 0 h 6858000"/>
              <a:gd name="connsiteX0-21" fmla="*/ 2788920 w 3550920"/>
              <a:gd name="connsiteY0-22" fmla="*/ 0 h 6858000"/>
              <a:gd name="connsiteX1-23" fmla="*/ 3550920 w 3550920"/>
              <a:gd name="connsiteY1-24" fmla="*/ 0 h 6858000"/>
              <a:gd name="connsiteX2-25" fmla="*/ 739140 w 3550920"/>
              <a:gd name="connsiteY2-26" fmla="*/ 6812280 h 6858000"/>
              <a:gd name="connsiteX3-27" fmla="*/ 0 w 3550920"/>
              <a:gd name="connsiteY3-28" fmla="*/ 6858000 h 6858000"/>
              <a:gd name="connsiteX4-29" fmla="*/ 2788920 w 3550920"/>
              <a:gd name="connsiteY4-30" fmla="*/ 0 h 6858000"/>
              <a:gd name="connsiteX0-31" fmla="*/ 2788920 w 3459480"/>
              <a:gd name="connsiteY0-32" fmla="*/ 0 h 6858000"/>
              <a:gd name="connsiteX1-33" fmla="*/ 3459480 w 3459480"/>
              <a:gd name="connsiteY1-34" fmla="*/ 0 h 6858000"/>
              <a:gd name="connsiteX2-35" fmla="*/ 739140 w 3459480"/>
              <a:gd name="connsiteY2-36" fmla="*/ 6812280 h 6858000"/>
              <a:gd name="connsiteX3-37" fmla="*/ 0 w 3459480"/>
              <a:gd name="connsiteY3-38" fmla="*/ 6858000 h 6858000"/>
              <a:gd name="connsiteX4-39" fmla="*/ 2788920 w 3459480"/>
              <a:gd name="connsiteY4-40" fmla="*/ 0 h 685800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3459480" h="6858000">
                <a:moveTo>
                  <a:pt x="2788920" y="0"/>
                </a:moveTo>
                <a:lnTo>
                  <a:pt x="3459480" y="0"/>
                </a:lnTo>
                <a:lnTo>
                  <a:pt x="739140" y="6812280"/>
                </a:lnTo>
                <a:lnTo>
                  <a:pt x="0" y="6858000"/>
                </a:lnTo>
                <a:lnTo>
                  <a:pt x="2788920" y="0"/>
                </a:lnTo>
                <a:close/>
              </a:path>
            </a:pathLst>
          </a:custGeom>
          <a:solidFill>
            <a:srgbClr val="323232">
              <a:alpha val="9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庞门正道标题体" panose="02010600030101010101" pitchFamily="2" charset="-122"/>
            </a:endParaRPr>
          </a:p>
        </p:txBody>
      </p:sp>
      <p:sp>
        <p:nvSpPr>
          <p:cNvPr id="43" name="TextBox 59"/>
          <p:cNvSpPr>
            <a:spLocks noChangeArrowheads="1"/>
          </p:cNvSpPr>
          <p:nvPr/>
        </p:nvSpPr>
        <p:spPr bwMode="auto">
          <a:xfrm flipH="1">
            <a:off x="631825" y="1682750"/>
            <a:ext cx="4658995" cy="76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r>
              <a:rPr lang="en-US" altLang="zh-CN" sz="4400" dirty="0">
                <a:solidFill>
                  <a:schemeClr val="tx1"/>
                </a:solidFill>
                <a:latin typeface="微软雅黑" panose="020B0503020204020204" charset="-122"/>
                <a:ea typeface="微软雅黑" panose="020B0503020204020204" charset="-122"/>
                <a:sym typeface="方正兰亭黑_GBK" panose="02000000000000000000" pitchFamily="2" charset="-122"/>
              </a:rPr>
              <a:t>01</a:t>
            </a:r>
            <a:endParaRPr lang="en-US" altLang="zh-CN" sz="4400" dirty="0">
              <a:solidFill>
                <a:schemeClr val="tx1"/>
              </a:solidFill>
              <a:latin typeface="微软雅黑" panose="020B0503020204020204" charset="-122"/>
              <a:ea typeface="微软雅黑" panose="020B0503020204020204" charset="-122"/>
              <a:sym typeface="方正兰亭黑_GBK" panose="02000000000000000000" pitchFamily="2" charset="-122"/>
            </a:endParaRPr>
          </a:p>
        </p:txBody>
      </p:sp>
      <p:sp>
        <p:nvSpPr>
          <p:cNvPr id="45" name="圆角矩形 44"/>
          <p:cNvSpPr/>
          <p:nvPr/>
        </p:nvSpPr>
        <p:spPr>
          <a:xfrm>
            <a:off x="544195" y="2633345"/>
            <a:ext cx="2952115" cy="654685"/>
          </a:xfrm>
          <a:prstGeom prst="roundRect">
            <a:avLst>
              <a:gd name="adj" fmla="val 50000"/>
            </a:avLst>
          </a:prstGeom>
          <a:solidFill>
            <a:srgbClr val="F6772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latin typeface="微软雅黑" panose="020B0503020204020204" charset="-122"/>
                <a:ea typeface="微软雅黑" panose="020B0503020204020204" charset="-122"/>
              </a:rPr>
              <a:t>输入标题</a:t>
            </a:r>
            <a:endParaRPr lang="zh-CN" altLang="en-US" dirty="0">
              <a:latin typeface="微软雅黑" panose="020B0503020204020204" charset="-122"/>
              <a:ea typeface="微软雅黑" panose="020B0503020204020204" charset="-122"/>
            </a:endParaRPr>
          </a:p>
        </p:txBody>
      </p:sp>
      <p:sp>
        <p:nvSpPr>
          <p:cNvPr id="46" name="Rectangle 16"/>
          <p:cNvSpPr/>
          <p:nvPr/>
        </p:nvSpPr>
        <p:spPr bwMode="auto">
          <a:xfrm>
            <a:off x="633095" y="3671930"/>
            <a:ext cx="4878261" cy="752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lstStyle/>
          <a:p>
            <a:pPr>
              <a:lnSpc>
                <a:spcPct val="150000"/>
              </a:lnSpc>
              <a:spcAft>
                <a:spcPts val="600"/>
              </a:spcAft>
            </a:pPr>
            <a:r>
              <a:rPr lang="zh-CN" altLang="en-US" sz="1000" dirty="0">
                <a:solidFill>
                  <a:schemeClr val="bg1">
                    <a:lumMod val="65000"/>
                  </a:schemeClr>
                </a:solidFill>
                <a:latin typeface="微软雅黑" panose="020B0503020204020204" charset="-122"/>
                <a:ea typeface="微软雅黑" panose="020B0503020204020204" charset="-122"/>
              </a:rPr>
              <a:t>单击输入标题内容，单击输入标题内容单击输入标题内容单击输入标题内容单击输入标题内容单击输入标题内容，单击输入标题内容单击输入标题内容单击输入标题内容单击输入标题内容</a:t>
            </a:r>
            <a:endParaRPr lang="en-US" altLang="zh-CN" sz="1000" dirty="0">
              <a:solidFill>
                <a:schemeClr val="bg1">
                  <a:lumMod val="65000"/>
                </a:schemeClr>
              </a:solidFill>
              <a:latin typeface="微软雅黑" panose="020B0503020204020204" charset="-122"/>
              <a:ea typeface="微软雅黑" panose="020B0503020204020204" charset="-122"/>
            </a:endParaRPr>
          </a:p>
          <a:p>
            <a:pPr>
              <a:lnSpc>
                <a:spcPct val="150000"/>
              </a:lnSpc>
              <a:spcAft>
                <a:spcPts val="600"/>
              </a:spcAft>
            </a:pPr>
            <a:endParaRPr lang="en-US" altLang="zh-CN" sz="1000" dirty="0">
              <a:solidFill>
                <a:schemeClr val="bg1">
                  <a:lumMod val="65000"/>
                </a:schemeClr>
              </a:solidFill>
              <a:latin typeface="微软雅黑" panose="020B0503020204020204" charset="-122"/>
              <a:ea typeface="微软雅黑" panose="020B0503020204020204" charset="-122"/>
            </a:endParaRPr>
          </a:p>
        </p:txBody>
      </p:sp>
      <p:grpSp>
        <p:nvGrpSpPr>
          <p:cNvPr id="47" name="组合 46"/>
          <p:cNvGrpSpPr/>
          <p:nvPr/>
        </p:nvGrpSpPr>
        <p:grpSpPr>
          <a:xfrm>
            <a:off x="633095" y="4618950"/>
            <a:ext cx="417637" cy="417637"/>
            <a:chOff x="1257300" y="1581150"/>
            <a:chExt cx="1028700" cy="1028700"/>
          </a:xfrm>
        </p:grpSpPr>
        <p:sp>
          <p:nvSpPr>
            <p:cNvPr id="48" name="矩形 47"/>
            <p:cNvSpPr/>
            <p:nvPr/>
          </p:nvSpPr>
          <p:spPr>
            <a:xfrm>
              <a:off x="1257300" y="1581150"/>
              <a:ext cx="1028700" cy="1028700"/>
            </a:xfrm>
            <a:prstGeom prst="rect">
              <a:avLst/>
            </a:prstGeom>
            <a:solidFill>
              <a:srgbClr val="F3D162">
                <a:alpha val="9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charset="-122"/>
                <a:ea typeface="微软雅黑" panose="020B0503020204020204" charset="-122"/>
              </a:endParaRPr>
            </a:p>
          </p:txBody>
        </p:sp>
        <p:sp>
          <p:nvSpPr>
            <p:cNvPr id="49" name="Shape 58"/>
            <p:cNvSpPr/>
            <p:nvPr/>
          </p:nvSpPr>
          <p:spPr>
            <a:xfrm>
              <a:off x="1469390" y="1785167"/>
              <a:ext cx="535123" cy="620666"/>
            </a:xfrm>
            <a:custGeom>
              <a:avLst/>
              <a:gdLst/>
              <a:ahLst/>
              <a:cxnLst>
                <a:cxn ang="0">
                  <a:pos x="wd2" y="hd2"/>
                </a:cxn>
                <a:cxn ang="5400000">
                  <a:pos x="wd2" y="hd2"/>
                </a:cxn>
                <a:cxn ang="10800000">
                  <a:pos x="wd2" y="hd2"/>
                </a:cxn>
                <a:cxn ang="16200000">
                  <a:pos x="wd2" y="hd2"/>
                </a:cxn>
              </a:cxnLst>
              <a:rect l="0" t="0" r="r" b="b"/>
              <a:pathLst>
                <a:path w="21356" h="21332" extrusionOk="0">
                  <a:moveTo>
                    <a:pt x="20649" y="20462"/>
                  </a:moveTo>
                  <a:lnTo>
                    <a:pt x="706" y="20462"/>
                  </a:lnTo>
                  <a:cubicBezTo>
                    <a:pt x="508" y="20462"/>
                    <a:pt x="348" y="20657"/>
                    <a:pt x="348" y="20897"/>
                  </a:cubicBezTo>
                  <a:cubicBezTo>
                    <a:pt x="348" y="21138"/>
                    <a:pt x="508" y="21332"/>
                    <a:pt x="706" y="21332"/>
                  </a:cubicBezTo>
                  <a:lnTo>
                    <a:pt x="20649" y="21332"/>
                  </a:lnTo>
                  <a:cubicBezTo>
                    <a:pt x="20844" y="21332"/>
                    <a:pt x="21005" y="21138"/>
                    <a:pt x="21005" y="20897"/>
                  </a:cubicBezTo>
                  <a:cubicBezTo>
                    <a:pt x="21005" y="20657"/>
                    <a:pt x="20844" y="20462"/>
                    <a:pt x="20649" y="20462"/>
                  </a:cubicBezTo>
                  <a:close/>
                  <a:moveTo>
                    <a:pt x="11209" y="17056"/>
                  </a:moveTo>
                  <a:lnTo>
                    <a:pt x="10380" y="16233"/>
                  </a:lnTo>
                  <a:lnTo>
                    <a:pt x="10124" y="17300"/>
                  </a:lnTo>
                  <a:lnTo>
                    <a:pt x="8959" y="17724"/>
                  </a:lnTo>
                  <a:lnTo>
                    <a:pt x="10058" y="18262"/>
                  </a:lnTo>
                  <a:lnTo>
                    <a:pt x="10166" y="19348"/>
                  </a:lnTo>
                  <a:lnTo>
                    <a:pt x="11073" y="18636"/>
                  </a:lnTo>
                  <a:lnTo>
                    <a:pt x="11102" y="18614"/>
                  </a:lnTo>
                  <a:lnTo>
                    <a:pt x="12333" y="18861"/>
                  </a:lnTo>
                  <a:lnTo>
                    <a:pt x="11812" y="17869"/>
                  </a:lnTo>
                  <a:lnTo>
                    <a:pt x="12464" y="16936"/>
                  </a:lnTo>
                  <a:cubicBezTo>
                    <a:pt x="12464" y="16936"/>
                    <a:pt x="11209" y="17056"/>
                    <a:pt x="11209" y="17056"/>
                  </a:cubicBezTo>
                  <a:close/>
                  <a:moveTo>
                    <a:pt x="19646" y="17056"/>
                  </a:moveTo>
                  <a:lnTo>
                    <a:pt x="18818" y="16233"/>
                  </a:lnTo>
                  <a:lnTo>
                    <a:pt x="18562" y="17300"/>
                  </a:lnTo>
                  <a:lnTo>
                    <a:pt x="17397" y="17724"/>
                  </a:lnTo>
                  <a:lnTo>
                    <a:pt x="18497" y="18262"/>
                  </a:lnTo>
                  <a:lnTo>
                    <a:pt x="18605" y="19348"/>
                  </a:lnTo>
                  <a:lnTo>
                    <a:pt x="19510" y="18636"/>
                  </a:lnTo>
                  <a:lnTo>
                    <a:pt x="19540" y="18614"/>
                  </a:lnTo>
                  <a:lnTo>
                    <a:pt x="20772" y="18861"/>
                  </a:lnTo>
                  <a:lnTo>
                    <a:pt x="20250" y="17869"/>
                  </a:lnTo>
                  <a:lnTo>
                    <a:pt x="20903" y="16936"/>
                  </a:lnTo>
                  <a:cubicBezTo>
                    <a:pt x="20903" y="16936"/>
                    <a:pt x="19646" y="17056"/>
                    <a:pt x="19646" y="17056"/>
                  </a:cubicBezTo>
                  <a:close/>
                  <a:moveTo>
                    <a:pt x="15426" y="17056"/>
                  </a:moveTo>
                  <a:lnTo>
                    <a:pt x="14599" y="16233"/>
                  </a:lnTo>
                  <a:lnTo>
                    <a:pt x="14343" y="17300"/>
                  </a:lnTo>
                  <a:lnTo>
                    <a:pt x="13178" y="17724"/>
                  </a:lnTo>
                  <a:lnTo>
                    <a:pt x="14277" y="18262"/>
                  </a:lnTo>
                  <a:lnTo>
                    <a:pt x="14385" y="19348"/>
                  </a:lnTo>
                  <a:lnTo>
                    <a:pt x="15292" y="18636"/>
                  </a:lnTo>
                  <a:lnTo>
                    <a:pt x="15320" y="18614"/>
                  </a:lnTo>
                  <a:lnTo>
                    <a:pt x="16551" y="18861"/>
                  </a:lnTo>
                  <a:lnTo>
                    <a:pt x="16031" y="17869"/>
                  </a:lnTo>
                  <a:lnTo>
                    <a:pt x="16683" y="16936"/>
                  </a:lnTo>
                  <a:cubicBezTo>
                    <a:pt x="16683" y="16936"/>
                    <a:pt x="15426" y="17056"/>
                    <a:pt x="15426" y="17056"/>
                  </a:cubicBezTo>
                  <a:close/>
                  <a:moveTo>
                    <a:pt x="2769" y="17056"/>
                  </a:moveTo>
                  <a:lnTo>
                    <a:pt x="1942" y="16233"/>
                  </a:lnTo>
                  <a:lnTo>
                    <a:pt x="1687" y="17300"/>
                  </a:lnTo>
                  <a:lnTo>
                    <a:pt x="521" y="17724"/>
                  </a:lnTo>
                  <a:lnTo>
                    <a:pt x="1620" y="18262"/>
                  </a:lnTo>
                  <a:lnTo>
                    <a:pt x="1728" y="19348"/>
                  </a:lnTo>
                  <a:lnTo>
                    <a:pt x="2635" y="18636"/>
                  </a:lnTo>
                  <a:lnTo>
                    <a:pt x="2663" y="18614"/>
                  </a:lnTo>
                  <a:lnTo>
                    <a:pt x="3895" y="18861"/>
                  </a:lnTo>
                  <a:lnTo>
                    <a:pt x="3374" y="17869"/>
                  </a:lnTo>
                  <a:lnTo>
                    <a:pt x="4026" y="16936"/>
                  </a:lnTo>
                  <a:cubicBezTo>
                    <a:pt x="4026" y="16936"/>
                    <a:pt x="2769" y="17056"/>
                    <a:pt x="2769" y="17056"/>
                  </a:cubicBezTo>
                  <a:close/>
                  <a:moveTo>
                    <a:pt x="6988" y="17056"/>
                  </a:moveTo>
                  <a:lnTo>
                    <a:pt x="6161" y="16233"/>
                  </a:lnTo>
                  <a:lnTo>
                    <a:pt x="5906" y="17300"/>
                  </a:lnTo>
                  <a:lnTo>
                    <a:pt x="4740" y="17724"/>
                  </a:lnTo>
                  <a:lnTo>
                    <a:pt x="5839" y="18262"/>
                  </a:lnTo>
                  <a:lnTo>
                    <a:pt x="5947" y="19348"/>
                  </a:lnTo>
                  <a:lnTo>
                    <a:pt x="6854" y="18636"/>
                  </a:lnTo>
                  <a:lnTo>
                    <a:pt x="6881" y="18614"/>
                  </a:lnTo>
                  <a:lnTo>
                    <a:pt x="8114" y="18861"/>
                  </a:lnTo>
                  <a:lnTo>
                    <a:pt x="7591" y="17869"/>
                  </a:lnTo>
                  <a:lnTo>
                    <a:pt x="8246" y="16936"/>
                  </a:lnTo>
                  <a:cubicBezTo>
                    <a:pt x="8246" y="16936"/>
                    <a:pt x="6988" y="17056"/>
                    <a:pt x="6988" y="17056"/>
                  </a:cubicBezTo>
                  <a:close/>
                  <a:moveTo>
                    <a:pt x="4890" y="15084"/>
                  </a:moveTo>
                  <a:lnTo>
                    <a:pt x="4890" y="10010"/>
                  </a:lnTo>
                  <a:cubicBezTo>
                    <a:pt x="4890" y="9749"/>
                    <a:pt x="4512" y="9619"/>
                    <a:pt x="3833" y="9619"/>
                  </a:cubicBezTo>
                  <a:lnTo>
                    <a:pt x="811" y="9619"/>
                  </a:lnTo>
                  <a:cubicBezTo>
                    <a:pt x="-170" y="9619"/>
                    <a:pt x="-19" y="10075"/>
                    <a:pt x="56" y="10856"/>
                  </a:cubicBezTo>
                  <a:lnTo>
                    <a:pt x="473" y="15084"/>
                  </a:lnTo>
                  <a:cubicBezTo>
                    <a:pt x="473" y="15084"/>
                    <a:pt x="4890" y="15084"/>
                    <a:pt x="4890" y="15084"/>
                  </a:cubicBezTo>
                  <a:close/>
                  <a:moveTo>
                    <a:pt x="21354" y="9554"/>
                  </a:moveTo>
                  <a:cubicBezTo>
                    <a:pt x="21430" y="7472"/>
                    <a:pt x="19014" y="7407"/>
                    <a:pt x="17428" y="7603"/>
                  </a:cubicBezTo>
                  <a:cubicBezTo>
                    <a:pt x="15841" y="7798"/>
                    <a:pt x="14255" y="7472"/>
                    <a:pt x="13952" y="7343"/>
                  </a:cubicBezTo>
                  <a:cubicBezTo>
                    <a:pt x="13651" y="7213"/>
                    <a:pt x="13425" y="6562"/>
                    <a:pt x="15011" y="5131"/>
                  </a:cubicBezTo>
                  <a:cubicBezTo>
                    <a:pt x="16596" y="3700"/>
                    <a:pt x="15389" y="903"/>
                    <a:pt x="14330" y="318"/>
                  </a:cubicBezTo>
                  <a:cubicBezTo>
                    <a:pt x="13273" y="-268"/>
                    <a:pt x="12895" y="-203"/>
                    <a:pt x="12443" y="1879"/>
                  </a:cubicBezTo>
                  <a:cubicBezTo>
                    <a:pt x="11990" y="3960"/>
                    <a:pt x="10555" y="4806"/>
                    <a:pt x="9346" y="6107"/>
                  </a:cubicBezTo>
                  <a:cubicBezTo>
                    <a:pt x="8137" y="7407"/>
                    <a:pt x="7457" y="9684"/>
                    <a:pt x="6929" y="10010"/>
                  </a:cubicBezTo>
                  <a:cubicBezTo>
                    <a:pt x="6401" y="10335"/>
                    <a:pt x="5720" y="10335"/>
                    <a:pt x="5720" y="10335"/>
                  </a:cubicBezTo>
                  <a:lnTo>
                    <a:pt x="5720" y="15084"/>
                  </a:lnTo>
                  <a:lnTo>
                    <a:pt x="20723" y="15084"/>
                  </a:lnTo>
                  <a:cubicBezTo>
                    <a:pt x="20814" y="14921"/>
                    <a:pt x="20880" y="14737"/>
                    <a:pt x="20901" y="14498"/>
                  </a:cubicBezTo>
                  <a:cubicBezTo>
                    <a:pt x="20901" y="13977"/>
                    <a:pt x="20222" y="13327"/>
                    <a:pt x="20751" y="12937"/>
                  </a:cubicBezTo>
                  <a:cubicBezTo>
                    <a:pt x="21279" y="12546"/>
                    <a:pt x="20977" y="11571"/>
                    <a:pt x="20525" y="11051"/>
                  </a:cubicBezTo>
                  <a:cubicBezTo>
                    <a:pt x="20297" y="10530"/>
                    <a:pt x="21279" y="10399"/>
                    <a:pt x="21354" y="9554"/>
                  </a:cubicBezTo>
                  <a:close/>
                </a:path>
              </a:pathLst>
            </a:custGeom>
            <a:solidFill>
              <a:schemeClr val="bg1"/>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solidFill>
                  <a:schemeClr val="tx1">
                    <a:lumMod val="85000"/>
                    <a:lumOff val="15000"/>
                  </a:schemeClr>
                </a:solidFill>
                <a:latin typeface="微软雅黑" panose="020B0503020204020204" charset="-122"/>
                <a:ea typeface="微软雅黑" panose="020B0503020204020204" charset="-122"/>
              </a:endParaRPr>
            </a:p>
          </p:txBody>
        </p:sp>
      </p:grpSp>
    </p:spTree>
    <p:custDataLst>
      <p:tags r:id="rId2"/>
    </p:custData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1250"/>
                                  </p:stCondLst>
                                  <p:childTnLst>
                                    <p:set>
                                      <p:cBhvr>
                                        <p:cTn id="6" dur="1" fill="hold">
                                          <p:stCondLst>
                                            <p:cond delay="0"/>
                                          </p:stCondLst>
                                        </p:cTn>
                                        <p:tgtEl>
                                          <p:spTgt spid="43"/>
                                        </p:tgtEl>
                                        <p:attrNameLst>
                                          <p:attrName>style.visibility</p:attrName>
                                        </p:attrNameLst>
                                      </p:cBhvr>
                                      <p:to>
                                        <p:strVal val="visible"/>
                                      </p:to>
                                    </p:set>
                                    <p:anim calcmode="lin" valueType="num">
                                      <p:cBhvr>
                                        <p:cTn id="7" dur="500" fill="hold"/>
                                        <p:tgtEl>
                                          <p:spTgt spid="43"/>
                                        </p:tgtEl>
                                        <p:attrNameLst>
                                          <p:attrName>ppt_w</p:attrName>
                                        </p:attrNameLst>
                                      </p:cBhvr>
                                      <p:tavLst>
                                        <p:tav tm="0">
                                          <p:val>
                                            <p:fltVal val="0"/>
                                          </p:val>
                                        </p:tav>
                                        <p:tav tm="100000">
                                          <p:val>
                                            <p:strVal val="#ppt_w"/>
                                          </p:val>
                                        </p:tav>
                                      </p:tavLst>
                                    </p:anim>
                                    <p:anim calcmode="lin" valueType="num">
                                      <p:cBhvr>
                                        <p:cTn id="8" dur="500" fill="hold"/>
                                        <p:tgtEl>
                                          <p:spTgt spid="43"/>
                                        </p:tgtEl>
                                        <p:attrNameLst>
                                          <p:attrName>ppt_h</p:attrName>
                                        </p:attrNameLst>
                                      </p:cBhvr>
                                      <p:tavLst>
                                        <p:tav tm="0">
                                          <p:val>
                                            <p:fltVal val="0"/>
                                          </p:val>
                                        </p:tav>
                                        <p:tav tm="100000">
                                          <p:val>
                                            <p:strVal val="#ppt_h"/>
                                          </p:val>
                                        </p:tav>
                                      </p:tavLst>
                                    </p:anim>
                                    <p:animEffect transition="in" filter="fade">
                                      <p:cBhvr>
                                        <p:cTn id="9" dur="500"/>
                                        <p:tgtEl>
                                          <p:spTgt spid="43"/>
                                        </p:tgtEl>
                                      </p:cBhvr>
                                    </p:animEffect>
                                  </p:childTnLst>
                                </p:cTn>
                              </p:par>
                            </p:childTnLst>
                          </p:cTn>
                        </p:par>
                        <p:par>
                          <p:cTn id="10" fill="hold">
                            <p:stCondLst>
                              <p:cond delay="1750"/>
                            </p:stCondLst>
                            <p:childTnLst>
                              <p:par>
                                <p:cTn id="11" presetID="10" presetClass="entr" presetSubtype="0" fill="hold" grpId="0" nodeType="afterEffect">
                                  <p:stCondLst>
                                    <p:cond delay="0"/>
                                  </p:stCondLst>
                                  <p:childTnLst>
                                    <p:set>
                                      <p:cBhvr>
                                        <p:cTn id="12" dur="1" fill="hold">
                                          <p:stCondLst>
                                            <p:cond delay="0"/>
                                          </p:stCondLst>
                                        </p:cTn>
                                        <p:tgtEl>
                                          <p:spTgt spid="45"/>
                                        </p:tgtEl>
                                        <p:attrNameLst>
                                          <p:attrName>style.visibility</p:attrName>
                                        </p:attrNameLst>
                                      </p:cBhvr>
                                      <p:to>
                                        <p:strVal val="visible"/>
                                      </p:to>
                                    </p:set>
                                    <p:animEffect transition="in" filter="fade">
                                      <p:cBhvr>
                                        <p:cTn id="13" dur="500"/>
                                        <p:tgtEl>
                                          <p:spTgt spid="45"/>
                                        </p:tgtEl>
                                      </p:cBhvr>
                                    </p:animEffect>
                                  </p:childTnLst>
                                </p:cTn>
                              </p:par>
                              <p:par>
                                <p:cTn id="14" presetID="42" presetClass="entr" presetSubtype="0" fill="hold" grpId="0" nodeType="withEffect">
                                  <p:stCondLst>
                                    <p:cond delay="500"/>
                                  </p:stCondLst>
                                  <p:childTnLst>
                                    <p:set>
                                      <p:cBhvr>
                                        <p:cTn id="15" dur="1" fill="hold">
                                          <p:stCondLst>
                                            <p:cond delay="0"/>
                                          </p:stCondLst>
                                        </p:cTn>
                                        <p:tgtEl>
                                          <p:spTgt spid="46"/>
                                        </p:tgtEl>
                                        <p:attrNameLst>
                                          <p:attrName>style.visibility</p:attrName>
                                        </p:attrNameLst>
                                      </p:cBhvr>
                                      <p:to>
                                        <p:strVal val="visible"/>
                                      </p:to>
                                    </p:set>
                                    <p:animEffect transition="in" filter="fade">
                                      <p:cBhvr>
                                        <p:cTn id="16" dur="1000"/>
                                        <p:tgtEl>
                                          <p:spTgt spid="46"/>
                                        </p:tgtEl>
                                      </p:cBhvr>
                                    </p:animEffect>
                                    <p:anim calcmode="lin" valueType="num">
                                      <p:cBhvr>
                                        <p:cTn id="17" dur="1000" fill="hold"/>
                                        <p:tgtEl>
                                          <p:spTgt spid="46"/>
                                        </p:tgtEl>
                                        <p:attrNameLst>
                                          <p:attrName>ppt_x</p:attrName>
                                        </p:attrNameLst>
                                      </p:cBhvr>
                                      <p:tavLst>
                                        <p:tav tm="0">
                                          <p:val>
                                            <p:strVal val="#ppt_x"/>
                                          </p:val>
                                        </p:tav>
                                        <p:tav tm="100000">
                                          <p:val>
                                            <p:strVal val="#ppt_x"/>
                                          </p:val>
                                        </p:tav>
                                      </p:tavLst>
                                    </p:anim>
                                    <p:anim calcmode="lin" valueType="num">
                                      <p:cBhvr>
                                        <p:cTn id="18" dur="1000" fill="hold"/>
                                        <p:tgtEl>
                                          <p:spTgt spid="46"/>
                                        </p:tgtEl>
                                        <p:attrNameLst>
                                          <p:attrName>ppt_y</p:attrName>
                                        </p:attrNameLst>
                                      </p:cBhvr>
                                      <p:tavLst>
                                        <p:tav tm="0">
                                          <p:val>
                                            <p:strVal val="#ppt_y+.1"/>
                                          </p:val>
                                        </p:tav>
                                        <p:tav tm="100000">
                                          <p:val>
                                            <p:strVal val="#ppt_y"/>
                                          </p:val>
                                        </p:tav>
                                      </p:tavLst>
                                    </p:anim>
                                  </p:childTnLst>
                                </p:cTn>
                              </p:par>
                            </p:childTnLst>
                          </p:cTn>
                        </p:par>
                        <p:par>
                          <p:cTn id="19" fill="hold">
                            <p:stCondLst>
                              <p:cond delay="2250"/>
                            </p:stCondLst>
                            <p:childTnLst>
                              <p:par>
                                <p:cTn id="20" presetID="10" presetClass="entr" presetSubtype="0" fill="hold" nodeType="afterEffect">
                                  <p:stCondLst>
                                    <p:cond delay="0"/>
                                  </p:stCondLst>
                                  <p:childTnLst>
                                    <p:set>
                                      <p:cBhvr>
                                        <p:cTn id="21" dur="1" fill="hold">
                                          <p:stCondLst>
                                            <p:cond delay="0"/>
                                          </p:stCondLst>
                                        </p:cTn>
                                        <p:tgtEl>
                                          <p:spTgt spid="47"/>
                                        </p:tgtEl>
                                        <p:attrNameLst>
                                          <p:attrName>style.visibility</p:attrName>
                                        </p:attrNameLst>
                                      </p:cBhvr>
                                      <p:to>
                                        <p:strVal val="visible"/>
                                      </p:to>
                                    </p:set>
                                    <p:animEffect transition="in" filter="fade">
                                      <p:cBhvr>
                                        <p:cTn id="22"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p:bldP spid="45" grpId="0" bldLvl="0" animBg="1"/>
      <p:bldP spid="4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1" descr="未标题-2"/>
          <p:cNvPicPr>
            <a:picLocks noChangeAspect="1"/>
          </p:cNvPicPr>
          <p:nvPr/>
        </p:nvPicPr>
        <p:blipFill>
          <a:blip r:embed="rId1"/>
          <a:srcRect l="625" t="44152" r="77917" b="35469"/>
          <a:stretch>
            <a:fillRect/>
          </a:stretch>
        </p:blipFill>
        <p:spPr>
          <a:xfrm>
            <a:off x="0" y="152400"/>
            <a:ext cx="760730" cy="963295"/>
          </a:xfrm>
          <a:prstGeom prst="rect">
            <a:avLst/>
          </a:prstGeom>
        </p:spPr>
      </p:pic>
      <p:sp>
        <p:nvSpPr>
          <p:cNvPr id="10" name="TextBox 8"/>
          <p:cNvSpPr txBox="1"/>
          <p:nvPr/>
        </p:nvSpPr>
        <p:spPr>
          <a:xfrm>
            <a:off x="760978" y="403346"/>
            <a:ext cx="2621280" cy="460375"/>
          </a:xfrm>
          <a:prstGeom prst="rect">
            <a:avLst/>
          </a:prstGeom>
          <a:noFill/>
        </p:spPr>
        <p:txBody>
          <a:bodyPr wrap="none">
            <a:spAutoFit/>
          </a:bodyPr>
          <a:p>
            <a:pPr>
              <a:defRPr/>
            </a:pPr>
            <a:r>
              <a:rPr lang="zh-CN" altLang="en-US" sz="2400" dirty="0">
                <a:solidFill>
                  <a:schemeClr val="tx1">
                    <a:lumMod val="85000"/>
                    <a:lumOff val="15000"/>
                  </a:schemeClr>
                </a:solidFill>
                <a:latin typeface="微软雅黑" panose="020B0503020204020204" charset="-122"/>
                <a:ea typeface="微软雅黑" panose="020B0503020204020204" charset="-122"/>
              </a:rPr>
              <a:t>输入您的标题内容</a:t>
            </a:r>
            <a:endParaRPr lang="zh-CN" altLang="en-US" sz="2400" dirty="0">
              <a:solidFill>
                <a:schemeClr val="tx1">
                  <a:lumMod val="85000"/>
                  <a:lumOff val="15000"/>
                </a:schemeClr>
              </a:solidFill>
              <a:latin typeface="微软雅黑" panose="020B0503020204020204" charset="-122"/>
              <a:ea typeface="微软雅黑" panose="020B0503020204020204" charset="-122"/>
            </a:endParaRPr>
          </a:p>
        </p:txBody>
      </p:sp>
      <p:cxnSp>
        <p:nvCxnSpPr>
          <p:cNvPr id="25" name="直接连接符 24"/>
          <p:cNvCxnSpPr/>
          <p:nvPr/>
        </p:nvCxnSpPr>
        <p:spPr>
          <a:xfrm>
            <a:off x="3698240" y="634547"/>
            <a:ext cx="8346375" cy="0"/>
          </a:xfrm>
          <a:prstGeom prst="line">
            <a:avLst/>
          </a:prstGeom>
          <a:ln w="6350" cap="rnd">
            <a:solidFill>
              <a:schemeClr val="tx1">
                <a:lumMod val="65000"/>
                <a:lumOff val="35000"/>
              </a:schemeClr>
            </a:solidFill>
            <a:prstDash val="solid"/>
            <a:round/>
          </a:ln>
        </p:spPr>
        <p:style>
          <a:lnRef idx="1">
            <a:schemeClr val="accent1"/>
          </a:lnRef>
          <a:fillRef idx="0">
            <a:schemeClr val="accent1"/>
          </a:fillRef>
          <a:effectRef idx="0">
            <a:schemeClr val="accent1"/>
          </a:effectRef>
          <a:fontRef idx="minor">
            <a:schemeClr val="tx1"/>
          </a:fontRef>
        </p:style>
      </p:cxnSp>
      <p:sp>
        <p:nvSpPr>
          <p:cNvPr id="80" name="流程图: 数据 16"/>
          <p:cNvSpPr>
            <a:spLocks noChangeArrowheads="1"/>
          </p:cNvSpPr>
          <p:nvPr/>
        </p:nvSpPr>
        <p:spPr bwMode="auto">
          <a:xfrm>
            <a:off x="3151188" y="3771900"/>
            <a:ext cx="3176587" cy="636588"/>
          </a:xfrm>
          <a:prstGeom prst="flowChartInputOutput">
            <a:avLst/>
          </a:prstGeom>
          <a:solidFill>
            <a:srgbClr val="F67726"/>
          </a:solidFill>
          <a:ln w="9525">
            <a:noFill/>
            <a:miter lim="800000"/>
          </a:ln>
        </p:spPr>
        <p:txBody>
          <a:bodyPr anchor="ctr"/>
          <a:p>
            <a:pPr algn="ctr" eaLnBrk="1" hangingPunct="1"/>
            <a:endParaRPr lang="zh-CN" altLang="en-US">
              <a:solidFill>
                <a:srgbClr val="FFFFFF"/>
              </a:solidFill>
              <a:latin typeface="微软雅黑" panose="020B0503020204020204" charset="-122"/>
              <a:ea typeface="微软雅黑" panose="020B0503020204020204" charset="-122"/>
            </a:endParaRPr>
          </a:p>
        </p:txBody>
      </p:sp>
      <p:sp>
        <p:nvSpPr>
          <p:cNvPr id="81" name="流程图: 数据 17"/>
          <p:cNvSpPr>
            <a:spLocks noChangeArrowheads="1"/>
          </p:cNvSpPr>
          <p:nvPr/>
        </p:nvSpPr>
        <p:spPr bwMode="auto">
          <a:xfrm>
            <a:off x="5691188" y="2714625"/>
            <a:ext cx="3176587" cy="635000"/>
          </a:xfrm>
          <a:prstGeom prst="flowChartInputOutput">
            <a:avLst/>
          </a:prstGeom>
          <a:solidFill>
            <a:srgbClr val="F8B145"/>
          </a:solidFill>
          <a:ln w="9525">
            <a:noFill/>
            <a:miter lim="800000"/>
          </a:ln>
        </p:spPr>
        <p:txBody>
          <a:bodyPr anchor="ctr"/>
          <a:p>
            <a:pPr algn="ctr" eaLnBrk="1" hangingPunct="1"/>
            <a:endParaRPr lang="zh-CN" altLang="en-US">
              <a:solidFill>
                <a:srgbClr val="FFFFFF"/>
              </a:solidFill>
              <a:latin typeface="微软雅黑" panose="020B0503020204020204" charset="-122"/>
              <a:ea typeface="微软雅黑" panose="020B0503020204020204" charset="-122"/>
            </a:endParaRPr>
          </a:p>
        </p:txBody>
      </p:sp>
      <p:sp>
        <p:nvSpPr>
          <p:cNvPr id="82" name="文本框 18"/>
          <p:cNvSpPr txBox="1">
            <a:spLocks noChangeArrowheads="1"/>
          </p:cNvSpPr>
          <p:nvPr/>
        </p:nvSpPr>
        <p:spPr bwMode="auto">
          <a:xfrm>
            <a:off x="1000125" y="2033588"/>
            <a:ext cx="2262188" cy="368300"/>
          </a:xfrm>
          <a:prstGeom prst="rect">
            <a:avLst/>
          </a:prstGeom>
          <a:noFill/>
          <a:ln w="9525">
            <a:noFill/>
            <a:miter lim="800000"/>
          </a:ln>
        </p:spPr>
        <p:txBody>
          <a:bodyPr wrap="none">
            <a:spAutoFit/>
          </a:bodyPr>
          <a:p>
            <a:pPr eaLnBrk="1" hangingPunct="1"/>
            <a:r>
              <a:rPr lang="zh-CN" altLang="en-US" b="1">
                <a:latin typeface="微软雅黑" panose="020B0503020204020204" charset="-122"/>
                <a:ea typeface="微软雅黑" panose="020B0503020204020204" charset="-122"/>
              </a:rPr>
              <a:t>请在此处添加小标题</a:t>
            </a:r>
            <a:endParaRPr lang="zh-CN" altLang="en-US" b="1">
              <a:latin typeface="微软雅黑" panose="020B0503020204020204" charset="-122"/>
              <a:ea typeface="微软雅黑" panose="020B0503020204020204" charset="-122"/>
            </a:endParaRPr>
          </a:p>
        </p:txBody>
      </p:sp>
      <p:sp>
        <p:nvSpPr>
          <p:cNvPr id="83" name="文本框 19"/>
          <p:cNvSpPr txBox="1">
            <a:spLocks noChangeArrowheads="1"/>
          </p:cNvSpPr>
          <p:nvPr/>
        </p:nvSpPr>
        <p:spPr bwMode="auto">
          <a:xfrm>
            <a:off x="1000125" y="2392363"/>
            <a:ext cx="3559175" cy="645160"/>
          </a:xfrm>
          <a:prstGeom prst="rect">
            <a:avLst/>
          </a:prstGeom>
          <a:noFill/>
          <a:ln w="9525">
            <a:noFill/>
            <a:miter lim="800000"/>
          </a:ln>
        </p:spPr>
        <p:txBody>
          <a:bodyPr>
            <a:spAutoFit/>
          </a:bodyPr>
          <a:p>
            <a:pPr defTabSz="914400" eaLnBrk="1" hangingPunct="1">
              <a:lnSpc>
                <a:spcPct val="100000"/>
              </a:lnSpc>
              <a:spcBef>
                <a:spcPct val="0"/>
              </a:spcBef>
              <a:buFontTx/>
              <a:buNone/>
            </a:pPr>
            <a:r>
              <a:rPr lang="zh-CN" altLang="en-US" sz="1200" dirty="0">
                <a:solidFill>
                  <a:schemeClr val="tx1">
                    <a:lumMod val="75000"/>
                    <a:lumOff val="25000"/>
                  </a:schemeClr>
                </a:solidFill>
                <a:latin typeface="微软雅黑" panose="020B0503020204020204" charset="-122"/>
                <a:ea typeface="微软雅黑" panose="020B0503020204020204" charset="-122"/>
                <a:sym typeface="+mn-ea"/>
              </a:rPr>
              <a:t>您的内容打在这里您的内容打在这里，或者通过复制您的文本后，在此框中选择粘贴，并选择只保留文字。</a:t>
            </a:r>
            <a:endParaRPr lang="zh-CN" altLang="en-US" sz="1200" dirty="0">
              <a:solidFill>
                <a:schemeClr val="tx1">
                  <a:lumMod val="65000"/>
                  <a:lumOff val="35000"/>
                </a:schemeClr>
              </a:solidFill>
              <a:latin typeface="微软雅黑" panose="020B0503020204020204" charset="-122"/>
              <a:ea typeface="微软雅黑" panose="020B0503020204020204" charset="-122"/>
            </a:endParaRPr>
          </a:p>
        </p:txBody>
      </p:sp>
      <p:grpSp>
        <p:nvGrpSpPr>
          <p:cNvPr id="84" name="组合 20"/>
          <p:cNvGrpSpPr/>
          <p:nvPr/>
        </p:nvGrpSpPr>
        <p:grpSpPr bwMode="auto">
          <a:xfrm>
            <a:off x="609600" y="4830763"/>
            <a:ext cx="3176588" cy="636587"/>
            <a:chOff x="0" y="0"/>
            <a:chExt cx="3176332" cy="635266"/>
          </a:xfrm>
        </p:grpSpPr>
        <p:sp>
          <p:nvSpPr>
            <p:cNvPr id="85" name="流程图: 数据 21"/>
            <p:cNvSpPr>
              <a:spLocks noChangeArrowheads="1"/>
            </p:cNvSpPr>
            <p:nvPr/>
          </p:nvSpPr>
          <p:spPr bwMode="auto">
            <a:xfrm>
              <a:off x="0" y="0"/>
              <a:ext cx="3176332" cy="635266"/>
            </a:xfrm>
            <a:prstGeom prst="flowChartInputOutput">
              <a:avLst/>
            </a:prstGeom>
            <a:solidFill>
              <a:srgbClr val="F8B145"/>
            </a:solidFill>
            <a:ln w="9525">
              <a:noFill/>
              <a:miter lim="800000"/>
            </a:ln>
          </p:spPr>
          <p:txBody>
            <a:bodyPr anchor="ctr"/>
            <a:p>
              <a:pPr algn="ctr" eaLnBrk="1" hangingPunct="1"/>
              <a:endParaRPr lang="zh-CN" altLang="en-US">
                <a:solidFill>
                  <a:srgbClr val="FFFFFF"/>
                </a:solidFill>
                <a:latin typeface="微软雅黑" panose="020B0503020204020204" charset="-122"/>
                <a:ea typeface="微软雅黑" panose="020B0503020204020204" charset="-122"/>
              </a:endParaRPr>
            </a:p>
          </p:txBody>
        </p:sp>
        <p:sp>
          <p:nvSpPr>
            <p:cNvPr id="86" name="文本框 22"/>
            <p:cNvSpPr txBox="1">
              <a:spLocks noChangeArrowheads="1"/>
            </p:cNvSpPr>
            <p:nvPr/>
          </p:nvSpPr>
          <p:spPr bwMode="auto">
            <a:xfrm>
              <a:off x="529636" y="151099"/>
              <a:ext cx="1826141" cy="338554"/>
            </a:xfrm>
            <a:prstGeom prst="rect">
              <a:avLst/>
            </a:prstGeom>
            <a:noFill/>
            <a:ln w="9525">
              <a:noFill/>
              <a:miter lim="800000"/>
            </a:ln>
          </p:spPr>
          <p:txBody>
            <a:bodyPr wrap="none">
              <a:spAutoFit/>
            </a:bodyPr>
            <a:p>
              <a:pPr eaLnBrk="1" hangingPunct="1"/>
              <a:r>
                <a:rPr lang="zh-CN" altLang="en-US" sz="1600" b="1">
                  <a:solidFill>
                    <a:schemeClr val="bg1"/>
                  </a:solidFill>
                  <a:latin typeface="微软雅黑" panose="020B0503020204020204" charset="-122"/>
                  <a:ea typeface="微软雅黑" panose="020B0503020204020204" charset="-122"/>
                </a:rPr>
                <a:t>请在此添加关键字</a:t>
              </a:r>
              <a:endParaRPr lang="zh-CN" altLang="en-US" sz="1600" b="1">
                <a:solidFill>
                  <a:schemeClr val="bg1"/>
                </a:solidFill>
                <a:latin typeface="微软雅黑" panose="020B0503020204020204" charset="-122"/>
                <a:ea typeface="微软雅黑" panose="020B0503020204020204" charset="-122"/>
              </a:endParaRPr>
            </a:p>
          </p:txBody>
        </p:sp>
      </p:grpSp>
      <p:grpSp>
        <p:nvGrpSpPr>
          <p:cNvPr id="87" name="组合 23"/>
          <p:cNvGrpSpPr/>
          <p:nvPr/>
        </p:nvGrpSpPr>
        <p:grpSpPr bwMode="auto">
          <a:xfrm>
            <a:off x="3151188" y="3921125"/>
            <a:ext cx="2420937" cy="1546225"/>
            <a:chOff x="0" y="0"/>
            <a:chExt cx="2421838" cy="1545689"/>
          </a:xfrm>
        </p:grpSpPr>
        <p:sp>
          <p:nvSpPr>
            <p:cNvPr id="88" name="矩形 12"/>
            <p:cNvSpPr/>
            <p:nvPr/>
          </p:nvSpPr>
          <p:spPr bwMode="auto">
            <a:xfrm flipH="1" flipV="1">
              <a:off x="0" y="486911"/>
              <a:ext cx="635196" cy="1058778"/>
            </a:xfrm>
            <a:custGeom>
              <a:avLst/>
              <a:gdLst>
                <a:gd name="T0" fmla="*/ 933968 w 432000"/>
                <a:gd name="T1" fmla="*/ 0 h 720080"/>
                <a:gd name="T2" fmla="*/ 933968 w 432000"/>
                <a:gd name="T3" fmla="*/ 933968 h 720080"/>
                <a:gd name="T4" fmla="*/ 933968 w 432000"/>
                <a:gd name="T5" fmla="*/ 1556787 h 720080"/>
                <a:gd name="T6" fmla="*/ 0 w 432000"/>
                <a:gd name="T7" fmla="*/ 1556787 h 720080"/>
                <a:gd name="T8" fmla="*/ 0 w 432000"/>
                <a:gd name="T9" fmla="*/ 933968 h 720080"/>
                <a:gd name="T10" fmla="*/ 933968 w 432000"/>
                <a:gd name="T11" fmla="*/ 0 h 720080"/>
                <a:gd name="T12" fmla="*/ 0 60000 65536"/>
                <a:gd name="T13" fmla="*/ 0 60000 65536"/>
                <a:gd name="T14" fmla="*/ 0 60000 65536"/>
                <a:gd name="T15" fmla="*/ 0 60000 65536"/>
                <a:gd name="T16" fmla="*/ 0 60000 65536"/>
                <a:gd name="T17" fmla="*/ 0 60000 65536"/>
                <a:gd name="T18" fmla="*/ 0 w 432000"/>
                <a:gd name="T19" fmla="*/ 0 h 720080"/>
                <a:gd name="T20" fmla="*/ 432000 w 432000"/>
                <a:gd name="T21" fmla="*/ 720080 h 720080"/>
              </a:gdLst>
              <a:ahLst/>
              <a:cxnLst>
                <a:cxn ang="T12">
                  <a:pos x="T0" y="T1"/>
                </a:cxn>
                <a:cxn ang="T13">
                  <a:pos x="T2" y="T3"/>
                </a:cxn>
                <a:cxn ang="T14">
                  <a:pos x="T4" y="T5"/>
                </a:cxn>
                <a:cxn ang="T15">
                  <a:pos x="T6" y="T7"/>
                </a:cxn>
                <a:cxn ang="T16">
                  <a:pos x="T8" y="T9"/>
                </a:cxn>
                <a:cxn ang="T17">
                  <a:pos x="T10" y="T11"/>
                </a:cxn>
              </a:cxnLst>
              <a:rect l="T18" t="T19" r="T20" b="T21"/>
              <a:pathLst>
                <a:path w="432000" h="720080">
                  <a:moveTo>
                    <a:pt x="432000" y="0"/>
                  </a:moveTo>
                  <a:lnTo>
                    <a:pt x="432000" y="432000"/>
                  </a:lnTo>
                  <a:lnTo>
                    <a:pt x="432000" y="720080"/>
                  </a:lnTo>
                  <a:lnTo>
                    <a:pt x="0" y="720080"/>
                  </a:lnTo>
                  <a:lnTo>
                    <a:pt x="0" y="432000"/>
                  </a:lnTo>
                  <a:lnTo>
                    <a:pt x="432000" y="0"/>
                  </a:lnTo>
                  <a:close/>
                </a:path>
              </a:pathLst>
            </a:custGeom>
            <a:solidFill>
              <a:srgbClr val="A6A6A6"/>
            </a:solidFill>
            <a:ln w="9525">
              <a:noFill/>
              <a:round/>
            </a:ln>
          </p:spPr>
          <p:txBody>
            <a:bodyPr anchor="ctr"/>
            <a:p>
              <a:endParaRPr lang="zh-CN" altLang="en-US">
                <a:latin typeface="微软雅黑" panose="020B0503020204020204" charset="-122"/>
                <a:ea typeface="微软雅黑" panose="020B0503020204020204" charset="-122"/>
              </a:endParaRPr>
            </a:p>
          </p:txBody>
        </p:sp>
        <p:sp>
          <p:nvSpPr>
            <p:cNvPr id="89" name="文本框 26"/>
            <p:cNvSpPr txBox="1">
              <a:spLocks noChangeArrowheads="1"/>
            </p:cNvSpPr>
            <p:nvPr/>
          </p:nvSpPr>
          <p:spPr bwMode="auto">
            <a:xfrm>
              <a:off x="595697" y="0"/>
              <a:ext cx="1826141" cy="338554"/>
            </a:xfrm>
            <a:prstGeom prst="rect">
              <a:avLst/>
            </a:prstGeom>
            <a:noFill/>
            <a:ln w="9525">
              <a:noFill/>
              <a:miter lim="800000"/>
            </a:ln>
          </p:spPr>
          <p:txBody>
            <a:bodyPr wrap="none">
              <a:spAutoFit/>
            </a:bodyPr>
            <a:p>
              <a:pPr eaLnBrk="1" hangingPunct="1"/>
              <a:r>
                <a:rPr lang="zh-CN" altLang="en-US" sz="1600" b="1">
                  <a:solidFill>
                    <a:schemeClr val="bg1"/>
                  </a:solidFill>
                  <a:latin typeface="微软雅黑" panose="020B0503020204020204" charset="-122"/>
                  <a:ea typeface="微软雅黑" panose="020B0503020204020204" charset="-122"/>
                </a:rPr>
                <a:t>请在此添加关键字</a:t>
              </a:r>
              <a:endParaRPr lang="zh-CN" altLang="en-US" sz="1600" b="1">
                <a:solidFill>
                  <a:schemeClr val="bg1"/>
                </a:solidFill>
                <a:latin typeface="微软雅黑" panose="020B0503020204020204" charset="-122"/>
                <a:ea typeface="微软雅黑" panose="020B0503020204020204" charset="-122"/>
              </a:endParaRPr>
            </a:p>
          </p:txBody>
        </p:sp>
      </p:grpSp>
      <p:grpSp>
        <p:nvGrpSpPr>
          <p:cNvPr id="90" name="组合 27"/>
          <p:cNvGrpSpPr/>
          <p:nvPr/>
        </p:nvGrpSpPr>
        <p:grpSpPr bwMode="auto">
          <a:xfrm>
            <a:off x="5691188" y="2857500"/>
            <a:ext cx="2422525" cy="1550988"/>
            <a:chOff x="0" y="0"/>
            <a:chExt cx="2421837" cy="1550918"/>
          </a:xfrm>
        </p:grpSpPr>
        <p:sp>
          <p:nvSpPr>
            <p:cNvPr id="91" name="矩形 12"/>
            <p:cNvSpPr/>
            <p:nvPr/>
          </p:nvSpPr>
          <p:spPr bwMode="auto">
            <a:xfrm flipH="1" flipV="1">
              <a:off x="0" y="492140"/>
              <a:ext cx="635196" cy="1058778"/>
            </a:xfrm>
            <a:custGeom>
              <a:avLst/>
              <a:gdLst>
                <a:gd name="T0" fmla="*/ 933968 w 432000"/>
                <a:gd name="T1" fmla="*/ 0 h 720080"/>
                <a:gd name="T2" fmla="*/ 933968 w 432000"/>
                <a:gd name="T3" fmla="*/ 933968 h 720080"/>
                <a:gd name="T4" fmla="*/ 933968 w 432000"/>
                <a:gd name="T5" fmla="*/ 1556787 h 720080"/>
                <a:gd name="T6" fmla="*/ 0 w 432000"/>
                <a:gd name="T7" fmla="*/ 1556787 h 720080"/>
                <a:gd name="T8" fmla="*/ 0 w 432000"/>
                <a:gd name="T9" fmla="*/ 933968 h 720080"/>
                <a:gd name="T10" fmla="*/ 933968 w 432000"/>
                <a:gd name="T11" fmla="*/ 0 h 720080"/>
                <a:gd name="T12" fmla="*/ 0 60000 65536"/>
                <a:gd name="T13" fmla="*/ 0 60000 65536"/>
                <a:gd name="T14" fmla="*/ 0 60000 65536"/>
                <a:gd name="T15" fmla="*/ 0 60000 65536"/>
                <a:gd name="T16" fmla="*/ 0 60000 65536"/>
                <a:gd name="T17" fmla="*/ 0 60000 65536"/>
                <a:gd name="T18" fmla="*/ 0 w 432000"/>
                <a:gd name="T19" fmla="*/ 0 h 720080"/>
                <a:gd name="T20" fmla="*/ 432000 w 432000"/>
                <a:gd name="T21" fmla="*/ 720080 h 720080"/>
              </a:gdLst>
              <a:ahLst/>
              <a:cxnLst>
                <a:cxn ang="T12">
                  <a:pos x="T0" y="T1"/>
                </a:cxn>
                <a:cxn ang="T13">
                  <a:pos x="T2" y="T3"/>
                </a:cxn>
                <a:cxn ang="T14">
                  <a:pos x="T4" y="T5"/>
                </a:cxn>
                <a:cxn ang="T15">
                  <a:pos x="T6" y="T7"/>
                </a:cxn>
                <a:cxn ang="T16">
                  <a:pos x="T8" y="T9"/>
                </a:cxn>
                <a:cxn ang="T17">
                  <a:pos x="T10" y="T11"/>
                </a:cxn>
              </a:cxnLst>
              <a:rect l="T18" t="T19" r="T20" b="T21"/>
              <a:pathLst>
                <a:path w="432000" h="720080">
                  <a:moveTo>
                    <a:pt x="432000" y="0"/>
                  </a:moveTo>
                  <a:lnTo>
                    <a:pt x="432000" y="432000"/>
                  </a:lnTo>
                  <a:lnTo>
                    <a:pt x="432000" y="720080"/>
                  </a:lnTo>
                  <a:lnTo>
                    <a:pt x="0" y="720080"/>
                  </a:lnTo>
                  <a:lnTo>
                    <a:pt x="0" y="432000"/>
                  </a:lnTo>
                  <a:lnTo>
                    <a:pt x="432000" y="0"/>
                  </a:lnTo>
                  <a:close/>
                </a:path>
              </a:pathLst>
            </a:custGeom>
            <a:solidFill>
              <a:srgbClr val="A6A6A6"/>
            </a:solidFill>
            <a:ln w="9525">
              <a:noFill/>
              <a:round/>
            </a:ln>
          </p:spPr>
          <p:txBody>
            <a:bodyPr anchor="ctr"/>
            <a:p>
              <a:endParaRPr lang="zh-CN" altLang="en-US">
                <a:latin typeface="微软雅黑" panose="020B0503020204020204" charset="-122"/>
                <a:ea typeface="微软雅黑" panose="020B0503020204020204" charset="-122"/>
              </a:endParaRPr>
            </a:p>
          </p:txBody>
        </p:sp>
        <p:sp>
          <p:nvSpPr>
            <p:cNvPr id="92" name="文本框 30"/>
            <p:cNvSpPr txBox="1">
              <a:spLocks noChangeArrowheads="1"/>
            </p:cNvSpPr>
            <p:nvPr/>
          </p:nvSpPr>
          <p:spPr bwMode="auto">
            <a:xfrm>
              <a:off x="595696" y="0"/>
              <a:ext cx="1826141" cy="338554"/>
            </a:xfrm>
            <a:prstGeom prst="rect">
              <a:avLst/>
            </a:prstGeom>
            <a:noFill/>
            <a:ln w="9525">
              <a:noFill/>
              <a:miter lim="800000"/>
            </a:ln>
          </p:spPr>
          <p:txBody>
            <a:bodyPr wrap="none">
              <a:spAutoFit/>
            </a:bodyPr>
            <a:p>
              <a:pPr eaLnBrk="1" hangingPunct="1"/>
              <a:r>
                <a:rPr lang="zh-CN" altLang="en-US" sz="1600" b="1">
                  <a:solidFill>
                    <a:schemeClr val="bg1"/>
                  </a:solidFill>
                  <a:latin typeface="微软雅黑" panose="020B0503020204020204" charset="-122"/>
                  <a:ea typeface="微软雅黑" panose="020B0503020204020204" charset="-122"/>
                </a:rPr>
                <a:t>请在此添加关键字</a:t>
              </a:r>
              <a:endParaRPr lang="zh-CN" altLang="en-US" sz="1600" b="1">
                <a:solidFill>
                  <a:schemeClr val="bg1"/>
                </a:solidFill>
                <a:latin typeface="微软雅黑" panose="020B0503020204020204" charset="-122"/>
                <a:ea typeface="微软雅黑" panose="020B0503020204020204" charset="-122"/>
              </a:endParaRPr>
            </a:p>
          </p:txBody>
        </p:sp>
      </p:grpSp>
      <p:grpSp>
        <p:nvGrpSpPr>
          <p:cNvPr id="93" name="组合 31"/>
          <p:cNvGrpSpPr/>
          <p:nvPr/>
        </p:nvGrpSpPr>
        <p:grpSpPr bwMode="auto">
          <a:xfrm>
            <a:off x="8232775" y="1655763"/>
            <a:ext cx="3176588" cy="1693862"/>
            <a:chOff x="0" y="0"/>
            <a:chExt cx="3176332" cy="1694045"/>
          </a:xfrm>
        </p:grpSpPr>
        <p:sp>
          <p:nvSpPr>
            <p:cNvPr id="94" name="流程图: 数据 32"/>
            <p:cNvSpPr>
              <a:spLocks noChangeArrowheads="1"/>
            </p:cNvSpPr>
            <p:nvPr/>
          </p:nvSpPr>
          <p:spPr bwMode="auto">
            <a:xfrm>
              <a:off x="0" y="0"/>
              <a:ext cx="3176332" cy="635267"/>
            </a:xfrm>
            <a:prstGeom prst="flowChartInputOutput">
              <a:avLst/>
            </a:prstGeom>
            <a:solidFill>
              <a:srgbClr val="F67726"/>
            </a:solidFill>
            <a:ln w="9525">
              <a:noFill/>
              <a:miter lim="800000"/>
            </a:ln>
          </p:spPr>
          <p:txBody>
            <a:bodyPr anchor="ctr"/>
            <a:p>
              <a:pPr algn="ctr" eaLnBrk="1" hangingPunct="1"/>
              <a:endParaRPr lang="zh-CN" altLang="en-US">
                <a:solidFill>
                  <a:srgbClr val="FFFFFF"/>
                </a:solidFill>
                <a:latin typeface="微软雅黑" panose="020B0503020204020204" charset="-122"/>
                <a:ea typeface="微软雅黑" panose="020B0503020204020204" charset="-122"/>
              </a:endParaRPr>
            </a:p>
          </p:txBody>
        </p:sp>
        <p:sp>
          <p:nvSpPr>
            <p:cNvPr id="95" name="矩形 12"/>
            <p:cNvSpPr/>
            <p:nvPr/>
          </p:nvSpPr>
          <p:spPr bwMode="auto">
            <a:xfrm flipH="1" flipV="1">
              <a:off x="0" y="635267"/>
              <a:ext cx="635196" cy="1058778"/>
            </a:xfrm>
            <a:custGeom>
              <a:avLst/>
              <a:gdLst>
                <a:gd name="T0" fmla="*/ 933968 w 432000"/>
                <a:gd name="T1" fmla="*/ 0 h 720080"/>
                <a:gd name="T2" fmla="*/ 933968 w 432000"/>
                <a:gd name="T3" fmla="*/ 933968 h 720080"/>
                <a:gd name="T4" fmla="*/ 933968 w 432000"/>
                <a:gd name="T5" fmla="*/ 1556787 h 720080"/>
                <a:gd name="T6" fmla="*/ 0 w 432000"/>
                <a:gd name="T7" fmla="*/ 1556787 h 720080"/>
                <a:gd name="T8" fmla="*/ 0 w 432000"/>
                <a:gd name="T9" fmla="*/ 933968 h 720080"/>
                <a:gd name="T10" fmla="*/ 933968 w 432000"/>
                <a:gd name="T11" fmla="*/ 0 h 720080"/>
                <a:gd name="T12" fmla="*/ 0 60000 65536"/>
                <a:gd name="T13" fmla="*/ 0 60000 65536"/>
                <a:gd name="T14" fmla="*/ 0 60000 65536"/>
                <a:gd name="T15" fmla="*/ 0 60000 65536"/>
                <a:gd name="T16" fmla="*/ 0 60000 65536"/>
                <a:gd name="T17" fmla="*/ 0 60000 65536"/>
                <a:gd name="T18" fmla="*/ 0 w 432000"/>
                <a:gd name="T19" fmla="*/ 0 h 720080"/>
                <a:gd name="T20" fmla="*/ 432000 w 432000"/>
                <a:gd name="T21" fmla="*/ 720080 h 720080"/>
              </a:gdLst>
              <a:ahLst/>
              <a:cxnLst>
                <a:cxn ang="T12">
                  <a:pos x="T0" y="T1"/>
                </a:cxn>
                <a:cxn ang="T13">
                  <a:pos x="T2" y="T3"/>
                </a:cxn>
                <a:cxn ang="T14">
                  <a:pos x="T4" y="T5"/>
                </a:cxn>
                <a:cxn ang="T15">
                  <a:pos x="T6" y="T7"/>
                </a:cxn>
                <a:cxn ang="T16">
                  <a:pos x="T8" y="T9"/>
                </a:cxn>
                <a:cxn ang="T17">
                  <a:pos x="T10" y="T11"/>
                </a:cxn>
              </a:cxnLst>
              <a:rect l="T18" t="T19" r="T20" b="T21"/>
              <a:pathLst>
                <a:path w="432000" h="720080">
                  <a:moveTo>
                    <a:pt x="432000" y="0"/>
                  </a:moveTo>
                  <a:lnTo>
                    <a:pt x="432000" y="432000"/>
                  </a:lnTo>
                  <a:lnTo>
                    <a:pt x="432000" y="720080"/>
                  </a:lnTo>
                  <a:lnTo>
                    <a:pt x="0" y="720080"/>
                  </a:lnTo>
                  <a:lnTo>
                    <a:pt x="0" y="432000"/>
                  </a:lnTo>
                  <a:lnTo>
                    <a:pt x="432000" y="0"/>
                  </a:lnTo>
                  <a:close/>
                </a:path>
              </a:pathLst>
            </a:custGeom>
            <a:solidFill>
              <a:srgbClr val="A6A6A6"/>
            </a:solidFill>
            <a:ln w="9525">
              <a:noFill/>
              <a:round/>
            </a:ln>
          </p:spPr>
          <p:txBody>
            <a:bodyPr anchor="ctr"/>
            <a:p>
              <a:endParaRPr lang="zh-CN" altLang="en-US">
                <a:latin typeface="微软雅黑" panose="020B0503020204020204" charset="-122"/>
                <a:ea typeface="微软雅黑" panose="020B0503020204020204" charset="-122"/>
              </a:endParaRPr>
            </a:p>
          </p:txBody>
        </p:sp>
        <p:sp>
          <p:nvSpPr>
            <p:cNvPr id="96" name="文本框 35"/>
            <p:cNvSpPr txBox="1">
              <a:spLocks noChangeArrowheads="1"/>
            </p:cNvSpPr>
            <p:nvPr/>
          </p:nvSpPr>
          <p:spPr bwMode="auto">
            <a:xfrm>
              <a:off x="717262" y="121120"/>
              <a:ext cx="1826141" cy="338554"/>
            </a:xfrm>
            <a:prstGeom prst="rect">
              <a:avLst/>
            </a:prstGeom>
            <a:noFill/>
            <a:ln w="9525">
              <a:noFill/>
              <a:miter lim="800000"/>
            </a:ln>
          </p:spPr>
          <p:txBody>
            <a:bodyPr wrap="none">
              <a:spAutoFit/>
            </a:bodyPr>
            <a:p>
              <a:pPr eaLnBrk="1" hangingPunct="1"/>
              <a:r>
                <a:rPr lang="zh-CN" altLang="en-US" sz="1600" b="1">
                  <a:solidFill>
                    <a:schemeClr val="bg1"/>
                  </a:solidFill>
                  <a:latin typeface="微软雅黑" panose="020B0503020204020204" charset="-122"/>
                  <a:ea typeface="微软雅黑" panose="020B0503020204020204" charset="-122"/>
                </a:rPr>
                <a:t>请在此添加关键字</a:t>
              </a:r>
              <a:endParaRPr lang="zh-CN" altLang="en-US" sz="1600" b="1">
                <a:solidFill>
                  <a:schemeClr val="bg1"/>
                </a:solidFill>
                <a:latin typeface="微软雅黑" panose="020B0503020204020204" charset="-122"/>
                <a:ea typeface="微软雅黑" panose="020B0503020204020204" charset="-122"/>
              </a:endParaRPr>
            </a:p>
          </p:txBody>
        </p:sp>
      </p:grpSp>
      <p:sp>
        <p:nvSpPr>
          <p:cNvPr id="97" name="文本框 36"/>
          <p:cNvSpPr txBox="1">
            <a:spLocks noChangeArrowheads="1"/>
          </p:cNvSpPr>
          <p:nvPr/>
        </p:nvSpPr>
        <p:spPr bwMode="auto">
          <a:xfrm>
            <a:off x="1114425" y="5581650"/>
            <a:ext cx="2444750" cy="829945"/>
          </a:xfrm>
          <a:prstGeom prst="rect">
            <a:avLst/>
          </a:prstGeom>
          <a:noFill/>
          <a:ln w="9525">
            <a:noFill/>
            <a:miter lim="800000"/>
          </a:ln>
        </p:spPr>
        <p:txBody>
          <a:bodyPr>
            <a:spAutoFit/>
          </a:bodyPr>
          <a:p>
            <a:pPr defTabSz="914400" eaLnBrk="1" hangingPunct="1">
              <a:lnSpc>
                <a:spcPct val="100000"/>
              </a:lnSpc>
              <a:spcBef>
                <a:spcPct val="0"/>
              </a:spcBef>
              <a:buFontTx/>
              <a:buNone/>
            </a:pPr>
            <a:r>
              <a:rPr lang="zh-CN" altLang="en-US" sz="1200" dirty="0">
                <a:solidFill>
                  <a:schemeClr val="tx1">
                    <a:lumMod val="75000"/>
                    <a:lumOff val="25000"/>
                  </a:schemeClr>
                </a:solidFill>
                <a:latin typeface="微软雅黑" panose="020B0503020204020204" charset="-122"/>
                <a:ea typeface="微软雅黑" panose="020B0503020204020204" charset="-122"/>
                <a:sym typeface="+mn-ea"/>
              </a:rPr>
              <a:t>您的内容打在这里您的内容打在这里，或者通过复制您的文本后，在此框中选择粘贴，并选择只保留文字。</a:t>
            </a:r>
            <a:endParaRPr lang="zh-CN" altLang="en-US" sz="1200" dirty="0">
              <a:solidFill>
                <a:schemeClr val="tx1">
                  <a:lumMod val="65000"/>
                  <a:lumOff val="35000"/>
                </a:schemeClr>
              </a:solidFill>
              <a:latin typeface="微软雅黑" panose="020B0503020204020204" charset="-122"/>
              <a:ea typeface="微软雅黑" panose="020B0503020204020204" charset="-122"/>
            </a:endParaRPr>
          </a:p>
        </p:txBody>
      </p:sp>
      <p:sp>
        <p:nvSpPr>
          <p:cNvPr id="98" name="文本框 37"/>
          <p:cNvSpPr txBox="1">
            <a:spLocks noChangeArrowheads="1"/>
          </p:cNvSpPr>
          <p:nvPr/>
        </p:nvSpPr>
        <p:spPr bwMode="auto">
          <a:xfrm>
            <a:off x="3881438" y="4581525"/>
            <a:ext cx="2446337" cy="829945"/>
          </a:xfrm>
          <a:prstGeom prst="rect">
            <a:avLst/>
          </a:prstGeom>
          <a:noFill/>
          <a:ln w="9525">
            <a:noFill/>
            <a:miter lim="800000"/>
          </a:ln>
        </p:spPr>
        <p:txBody>
          <a:bodyPr>
            <a:spAutoFit/>
          </a:bodyPr>
          <a:p>
            <a:pPr defTabSz="914400" eaLnBrk="1" hangingPunct="1">
              <a:lnSpc>
                <a:spcPct val="100000"/>
              </a:lnSpc>
              <a:spcBef>
                <a:spcPct val="0"/>
              </a:spcBef>
              <a:buFontTx/>
              <a:buNone/>
            </a:pPr>
            <a:r>
              <a:rPr lang="zh-CN" altLang="en-US" sz="1200" dirty="0">
                <a:solidFill>
                  <a:schemeClr val="tx1">
                    <a:lumMod val="75000"/>
                    <a:lumOff val="25000"/>
                  </a:schemeClr>
                </a:solidFill>
                <a:latin typeface="微软雅黑" panose="020B0503020204020204" charset="-122"/>
                <a:ea typeface="微软雅黑" panose="020B0503020204020204" charset="-122"/>
                <a:sym typeface="+mn-ea"/>
              </a:rPr>
              <a:t>您的内容打在这里您的内容打在这里，或者通过复制您的文本后，在此框中选择粘贴，并选择只保留文字。</a:t>
            </a:r>
            <a:endParaRPr lang="zh-CN" altLang="en-US" sz="1200" dirty="0">
              <a:solidFill>
                <a:schemeClr val="tx1">
                  <a:lumMod val="65000"/>
                  <a:lumOff val="35000"/>
                </a:schemeClr>
              </a:solidFill>
              <a:latin typeface="微软雅黑" panose="020B0503020204020204" charset="-122"/>
              <a:ea typeface="微软雅黑" panose="020B0503020204020204" charset="-122"/>
            </a:endParaRPr>
          </a:p>
        </p:txBody>
      </p:sp>
      <p:sp>
        <p:nvSpPr>
          <p:cNvPr id="99" name="文本框 38"/>
          <p:cNvSpPr txBox="1">
            <a:spLocks noChangeArrowheads="1"/>
          </p:cNvSpPr>
          <p:nvPr/>
        </p:nvSpPr>
        <p:spPr bwMode="auto">
          <a:xfrm>
            <a:off x="6503988" y="3484563"/>
            <a:ext cx="2446337" cy="829945"/>
          </a:xfrm>
          <a:prstGeom prst="rect">
            <a:avLst/>
          </a:prstGeom>
          <a:noFill/>
          <a:ln w="9525">
            <a:noFill/>
            <a:miter lim="800000"/>
          </a:ln>
        </p:spPr>
        <p:txBody>
          <a:bodyPr>
            <a:spAutoFit/>
          </a:bodyPr>
          <a:p>
            <a:pPr defTabSz="914400" eaLnBrk="1" hangingPunct="1">
              <a:lnSpc>
                <a:spcPct val="100000"/>
              </a:lnSpc>
              <a:spcBef>
                <a:spcPct val="0"/>
              </a:spcBef>
              <a:buFontTx/>
              <a:buNone/>
            </a:pPr>
            <a:r>
              <a:rPr lang="zh-CN" altLang="en-US" sz="1200" dirty="0">
                <a:solidFill>
                  <a:schemeClr val="tx1">
                    <a:lumMod val="75000"/>
                    <a:lumOff val="25000"/>
                  </a:schemeClr>
                </a:solidFill>
                <a:latin typeface="微软雅黑" panose="020B0503020204020204" charset="-122"/>
                <a:ea typeface="微软雅黑" panose="020B0503020204020204" charset="-122"/>
                <a:sym typeface="+mn-ea"/>
              </a:rPr>
              <a:t>您的内容打在这里您的内容打在这里，或者通过复制您的文本后，在此框中选择粘贴，并选择只保留文字。</a:t>
            </a:r>
            <a:endParaRPr lang="zh-CN" altLang="en-US" sz="1200" dirty="0">
              <a:solidFill>
                <a:schemeClr val="tx1">
                  <a:lumMod val="65000"/>
                  <a:lumOff val="35000"/>
                </a:schemeClr>
              </a:solidFill>
              <a:latin typeface="微软雅黑" panose="020B0503020204020204" charset="-122"/>
              <a:ea typeface="微软雅黑" panose="020B0503020204020204" charset="-122"/>
            </a:endParaRPr>
          </a:p>
        </p:txBody>
      </p:sp>
      <p:sp>
        <p:nvSpPr>
          <p:cNvPr id="100" name="文本框 39"/>
          <p:cNvSpPr txBox="1">
            <a:spLocks noChangeArrowheads="1"/>
          </p:cNvSpPr>
          <p:nvPr/>
        </p:nvSpPr>
        <p:spPr bwMode="auto">
          <a:xfrm>
            <a:off x="9083675" y="2425700"/>
            <a:ext cx="2446338" cy="829945"/>
          </a:xfrm>
          <a:prstGeom prst="rect">
            <a:avLst/>
          </a:prstGeom>
          <a:noFill/>
          <a:ln w="9525">
            <a:noFill/>
            <a:miter lim="800000"/>
          </a:ln>
        </p:spPr>
        <p:txBody>
          <a:bodyPr>
            <a:spAutoFit/>
          </a:bodyPr>
          <a:p>
            <a:pPr defTabSz="914400" eaLnBrk="1" hangingPunct="1">
              <a:lnSpc>
                <a:spcPct val="100000"/>
              </a:lnSpc>
              <a:spcBef>
                <a:spcPct val="0"/>
              </a:spcBef>
              <a:buFontTx/>
              <a:buNone/>
            </a:pPr>
            <a:r>
              <a:rPr lang="zh-CN" altLang="en-US" sz="1200" dirty="0">
                <a:solidFill>
                  <a:schemeClr val="tx1">
                    <a:lumMod val="75000"/>
                    <a:lumOff val="25000"/>
                  </a:schemeClr>
                </a:solidFill>
                <a:latin typeface="微软雅黑" panose="020B0503020204020204" charset="-122"/>
                <a:ea typeface="微软雅黑" panose="020B0503020204020204" charset="-122"/>
                <a:sym typeface="+mn-ea"/>
              </a:rPr>
              <a:t>您的内容打在这里您的内容打在这里，或者通过复制您的文本后，在此框中选择粘贴，并选择只保留文字。</a:t>
            </a:r>
            <a:endParaRPr lang="zh-CN" altLang="en-US" sz="1200" dirty="0">
              <a:solidFill>
                <a:schemeClr val="tx1">
                  <a:lumMod val="65000"/>
                  <a:lumOff val="35000"/>
                </a:schemeClr>
              </a:solidFill>
              <a:latin typeface="微软雅黑" panose="020B0503020204020204" charset="-122"/>
              <a:ea typeface="微软雅黑" panose="020B0503020204020204" charset="-122"/>
            </a:endParaRPr>
          </a:p>
        </p:txBody>
      </p:sp>
    </p:spTree>
    <p:custDataLst>
      <p:tags r:id="rId2"/>
    </p:custData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84"/>
                                        </p:tgtEl>
                                        <p:attrNameLst>
                                          <p:attrName>style.visibility</p:attrName>
                                        </p:attrNameLst>
                                      </p:cBhvr>
                                      <p:to>
                                        <p:strVal val="visible"/>
                                      </p:to>
                                    </p:set>
                                    <p:animEffect transition="in" filter="wipe(down)">
                                      <p:cBhvr>
                                        <p:cTn id="7" dur="500"/>
                                        <p:tgtEl>
                                          <p:spTgt spid="84"/>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87"/>
                                        </p:tgtEl>
                                        <p:attrNameLst>
                                          <p:attrName>style.visibility</p:attrName>
                                        </p:attrNameLst>
                                      </p:cBhvr>
                                      <p:to>
                                        <p:strVal val="visible"/>
                                      </p:to>
                                    </p:set>
                                    <p:animEffect transition="in" filter="wipe(down)">
                                      <p:cBhvr>
                                        <p:cTn id="11" dur="500"/>
                                        <p:tgtEl>
                                          <p:spTgt spid="87"/>
                                        </p:tgtEl>
                                      </p:cBhvr>
                                    </p:animEffect>
                                  </p:childTnLst>
                                </p:cTn>
                              </p:par>
                            </p:childTnLst>
                          </p:cTn>
                        </p:par>
                        <p:par>
                          <p:cTn id="12" fill="hold">
                            <p:stCondLst>
                              <p:cond delay="1000"/>
                            </p:stCondLst>
                            <p:childTnLst>
                              <p:par>
                                <p:cTn id="13" presetID="22" presetClass="entr" presetSubtype="4" fill="hold" grpId="0" nodeType="afterEffect">
                                  <p:stCondLst>
                                    <p:cond delay="0"/>
                                  </p:stCondLst>
                                  <p:childTnLst>
                                    <p:set>
                                      <p:cBhvr>
                                        <p:cTn id="14" dur="1" fill="hold">
                                          <p:stCondLst>
                                            <p:cond delay="0"/>
                                          </p:stCondLst>
                                        </p:cTn>
                                        <p:tgtEl>
                                          <p:spTgt spid="80"/>
                                        </p:tgtEl>
                                        <p:attrNameLst>
                                          <p:attrName>style.visibility</p:attrName>
                                        </p:attrNameLst>
                                      </p:cBhvr>
                                      <p:to>
                                        <p:strVal val="visible"/>
                                      </p:to>
                                    </p:set>
                                    <p:animEffect transition="in" filter="wipe(down)">
                                      <p:cBhvr>
                                        <p:cTn id="15" dur="500"/>
                                        <p:tgtEl>
                                          <p:spTgt spid="80"/>
                                        </p:tgtEl>
                                      </p:cBhvr>
                                    </p:animEffect>
                                  </p:childTnLst>
                                </p:cTn>
                              </p:par>
                            </p:childTnLst>
                          </p:cTn>
                        </p:par>
                        <p:par>
                          <p:cTn id="16" fill="hold">
                            <p:stCondLst>
                              <p:cond delay="1500"/>
                            </p:stCondLst>
                            <p:childTnLst>
                              <p:par>
                                <p:cTn id="17" presetID="22" presetClass="entr" presetSubtype="4" fill="hold" nodeType="afterEffect">
                                  <p:stCondLst>
                                    <p:cond delay="0"/>
                                  </p:stCondLst>
                                  <p:childTnLst>
                                    <p:set>
                                      <p:cBhvr>
                                        <p:cTn id="18" dur="1" fill="hold">
                                          <p:stCondLst>
                                            <p:cond delay="0"/>
                                          </p:stCondLst>
                                        </p:cTn>
                                        <p:tgtEl>
                                          <p:spTgt spid="90"/>
                                        </p:tgtEl>
                                        <p:attrNameLst>
                                          <p:attrName>style.visibility</p:attrName>
                                        </p:attrNameLst>
                                      </p:cBhvr>
                                      <p:to>
                                        <p:strVal val="visible"/>
                                      </p:to>
                                    </p:set>
                                    <p:animEffect transition="in" filter="wipe(down)">
                                      <p:cBhvr>
                                        <p:cTn id="19" dur="500"/>
                                        <p:tgtEl>
                                          <p:spTgt spid="90"/>
                                        </p:tgtEl>
                                      </p:cBhvr>
                                    </p:animEffect>
                                  </p:childTnLst>
                                </p:cTn>
                              </p:par>
                            </p:childTnLst>
                          </p:cTn>
                        </p:par>
                        <p:par>
                          <p:cTn id="20" fill="hold">
                            <p:stCondLst>
                              <p:cond delay="2000"/>
                            </p:stCondLst>
                            <p:childTnLst>
                              <p:par>
                                <p:cTn id="21" presetID="22" presetClass="entr" presetSubtype="4" fill="hold" grpId="0" nodeType="afterEffect">
                                  <p:stCondLst>
                                    <p:cond delay="0"/>
                                  </p:stCondLst>
                                  <p:childTnLst>
                                    <p:set>
                                      <p:cBhvr>
                                        <p:cTn id="22" dur="1" fill="hold">
                                          <p:stCondLst>
                                            <p:cond delay="0"/>
                                          </p:stCondLst>
                                        </p:cTn>
                                        <p:tgtEl>
                                          <p:spTgt spid="81"/>
                                        </p:tgtEl>
                                        <p:attrNameLst>
                                          <p:attrName>style.visibility</p:attrName>
                                        </p:attrNameLst>
                                      </p:cBhvr>
                                      <p:to>
                                        <p:strVal val="visible"/>
                                      </p:to>
                                    </p:set>
                                    <p:animEffect transition="in" filter="wipe(down)">
                                      <p:cBhvr>
                                        <p:cTn id="23" dur="500"/>
                                        <p:tgtEl>
                                          <p:spTgt spid="81"/>
                                        </p:tgtEl>
                                      </p:cBhvr>
                                    </p:animEffect>
                                  </p:childTnLst>
                                </p:cTn>
                              </p:par>
                            </p:childTnLst>
                          </p:cTn>
                        </p:par>
                        <p:par>
                          <p:cTn id="24" fill="hold">
                            <p:stCondLst>
                              <p:cond delay="2500"/>
                            </p:stCondLst>
                            <p:childTnLst>
                              <p:par>
                                <p:cTn id="25" presetID="22" presetClass="entr" presetSubtype="4" fill="hold" nodeType="afterEffect">
                                  <p:stCondLst>
                                    <p:cond delay="0"/>
                                  </p:stCondLst>
                                  <p:childTnLst>
                                    <p:set>
                                      <p:cBhvr>
                                        <p:cTn id="26" dur="1" fill="hold">
                                          <p:stCondLst>
                                            <p:cond delay="0"/>
                                          </p:stCondLst>
                                        </p:cTn>
                                        <p:tgtEl>
                                          <p:spTgt spid="93"/>
                                        </p:tgtEl>
                                        <p:attrNameLst>
                                          <p:attrName>style.visibility</p:attrName>
                                        </p:attrNameLst>
                                      </p:cBhvr>
                                      <p:to>
                                        <p:strVal val="visible"/>
                                      </p:to>
                                    </p:set>
                                    <p:animEffect transition="in" filter="wipe(down)">
                                      <p:cBhvr>
                                        <p:cTn id="27" dur="500"/>
                                        <p:tgtEl>
                                          <p:spTgt spid="93"/>
                                        </p:tgtEl>
                                      </p:cBhvr>
                                    </p:animEffect>
                                  </p:childTnLst>
                                </p:cTn>
                              </p:par>
                            </p:childTnLst>
                          </p:cTn>
                        </p:par>
                        <p:par>
                          <p:cTn id="28" fill="hold">
                            <p:stCondLst>
                              <p:cond delay="3000"/>
                            </p:stCondLst>
                            <p:childTnLst>
                              <p:par>
                                <p:cTn id="29" presetID="2" presetClass="entr" presetSubtype="8" fill="hold" grpId="0" nodeType="afterEffect">
                                  <p:stCondLst>
                                    <p:cond delay="0"/>
                                  </p:stCondLst>
                                  <p:childTnLst>
                                    <p:set>
                                      <p:cBhvr>
                                        <p:cTn id="30" dur="1" fill="hold">
                                          <p:stCondLst>
                                            <p:cond delay="0"/>
                                          </p:stCondLst>
                                        </p:cTn>
                                        <p:tgtEl>
                                          <p:spTgt spid="82"/>
                                        </p:tgtEl>
                                        <p:attrNameLst>
                                          <p:attrName>style.visibility</p:attrName>
                                        </p:attrNameLst>
                                      </p:cBhvr>
                                      <p:to>
                                        <p:strVal val="visible"/>
                                      </p:to>
                                    </p:set>
                                    <p:anim calcmode="lin" valueType="num">
                                      <p:cBhvr additive="base">
                                        <p:cTn id="31" dur="500" fill="hold"/>
                                        <p:tgtEl>
                                          <p:spTgt spid="82"/>
                                        </p:tgtEl>
                                        <p:attrNameLst>
                                          <p:attrName>ppt_x</p:attrName>
                                        </p:attrNameLst>
                                      </p:cBhvr>
                                      <p:tavLst>
                                        <p:tav tm="0">
                                          <p:val>
                                            <p:strVal val="0-#ppt_w/2"/>
                                          </p:val>
                                        </p:tav>
                                        <p:tav tm="100000">
                                          <p:val>
                                            <p:strVal val="#ppt_x"/>
                                          </p:val>
                                        </p:tav>
                                      </p:tavLst>
                                    </p:anim>
                                    <p:anim calcmode="lin" valueType="num">
                                      <p:cBhvr additive="base">
                                        <p:cTn id="32" dur="500" fill="hold"/>
                                        <p:tgtEl>
                                          <p:spTgt spid="82"/>
                                        </p:tgtEl>
                                        <p:attrNameLst>
                                          <p:attrName>ppt_y</p:attrName>
                                        </p:attrNameLst>
                                      </p:cBhvr>
                                      <p:tavLst>
                                        <p:tav tm="0">
                                          <p:val>
                                            <p:strVal val="#ppt_y"/>
                                          </p:val>
                                        </p:tav>
                                        <p:tav tm="100000">
                                          <p:val>
                                            <p:strVal val="#ppt_y"/>
                                          </p:val>
                                        </p:tav>
                                      </p:tavLst>
                                    </p:anim>
                                  </p:childTnLst>
                                </p:cTn>
                              </p:par>
                              <p:par>
                                <p:cTn id="33" presetID="2" presetClass="entr" presetSubtype="8" fill="hold" grpId="0" nodeType="withEffect">
                                  <p:stCondLst>
                                    <p:cond delay="0"/>
                                  </p:stCondLst>
                                  <p:childTnLst>
                                    <p:set>
                                      <p:cBhvr>
                                        <p:cTn id="34" dur="1" fill="hold">
                                          <p:stCondLst>
                                            <p:cond delay="0"/>
                                          </p:stCondLst>
                                        </p:cTn>
                                        <p:tgtEl>
                                          <p:spTgt spid="83"/>
                                        </p:tgtEl>
                                        <p:attrNameLst>
                                          <p:attrName>style.visibility</p:attrName>
                                        </p:attrNameLst>
                                      </p:cBhvr>
                                      <p:to>
                                        <p:strVal val="visible"/>
                                      </p:to>
                                    </p:set>
                                    <p:anim calcmode="lin" valueType="num">
                                      <p:cBhvr additive="base">
                                        <p:cTn id="35" dur="500" fill="hold"/>
                                        <p:tgtEl>
                                          <p:spTgt spid="83"/>
                                        </p:tgtEl>
                                        <p:attrNameLst>
                                          <p:attrName>ppt_x</p:attrName>
                                        </p:attrNameLst>
                                      </p:cBhvr>
                                      <p:tavLst>
                                        <p:tav tm="0">
                                          <p:val>
                                            <p:strVal val="0-#ppt_w/2"/>
                                          </p:val>
                                        </p:tav>
                                        <p:tav tm="100000">
                                          <p:val>
                                            <p:strVal val="#ppt_x"/>
                                          </p:val>
                                        </p:tav>
                                      </p:tavLst>
                                    </p:anim>
                                    <p:anim calcmode="lin" valueType="num">
                                      <p:cBhvr additive="base">
                                        <p:cTn id="36" dur="500" fill="hold"/>
                                        <p:tgtEl>
                                          <p:spTgt spid="83"/>
                                        </p:tgtEl>
                                        <p:attrNameLst>
                                          <p:attrName>ppt_y</p:attrName>
                                        </p:attrNameLst>
                                      </p:cBhvr>
                                      <p:tavLst>
                                        <p:tav tm="0">
                                          <p:val>
                                            <p:strVal val="#ppt_y"/>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97"/>
                                        </p:tgtEl>
                                        <p:attrNameLst>
                                          <p:attrName>style.visibility</p:attrName>
                                        </p:attrNameLst>
                                      </p:cBhvr>
                                      <p:to>
                                        <p:strVal val="visible"/>
                                      </p:to>
                                    </p:set>
                                    <p:anim calcmode="lin" valueType="num">
                                      <p:cBhvr additive="base">
                                        <p:cTn id="39" dur="500" fill="hold"/>
                                        <p:tgtEl>
                                          <p:spTgt spid="97"/>
                                        </p:tgtEl>
                                        <p:attrNameLst>
                                          <p:attrName>ppt_x</p:attrName>
                                        </p:attrNameLst>
                                      </p:cBhvr>
                                      <p:tavLst>
                                        <p:tav tm="0">
                                          <p:val>
                                            <p:strVal val="#ppt_x"/>
                                          </p:val>
                                        </p:tav>
                                        <p:tav tm="100000">
                                          <p:val>
                                            <p:strVal val="#ppt_x"/>
                                          </p:val>
                                        </p:tav>
                                      </p:tavLst>
                                    </p:anim>
                                    <p:anim calcmode="lin" valueType="num">
                                      <p:cBhvr additive="base">
                                        <p:cTn id="40" dur="500" fill="hold"/>
                                        <p:tgtEl>
                                          <p:spTgt spid="97"/>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98"/>
                                        </p:tgtEl>
                                        <p:attrNameLst>
                                          <p:attrName>style.visibility</p:attrName>
                                        </p:attrNameLst>
                                      </p:cBhvr>
                                      <p:to>
                                        <p:strVal val="visible"/>
                                      </p:to>
                                    </p:set>
                                    <p:anim calcmode="lin" valueType="num">
                                      <p:cBhvr additive="base">
                                        <p:cTn id="43" dur="500" fill="hold"/>
                                        <p:tgtEl>
                                          <p:spTgt spid="98"/>
                                        </p:tgtEl>
                                        <p:attrNameLst>
                                          <p:attrName>ppt_x</p:attrName>
                                        </p:attrNameLst>
                                      </p:cBhvr>
                                      <p:tavLst>
                                        <p:tav tm="0">
                                          <p:val>
                                            <p:strVal val="#ppt_x"/>
                                          </p:val>
                                        </p:tav>
                                        <p:tav tm="100000">
                                          <p:val>
                                            <p:strVal val="#ppt_x"/>
                                          </p:val>
                                        </p:tav>
                                      </p:tavLst>
                                    </p:anim>
                                    <p:anim calcmode="lin" valueType="num">
                                      <p:cBhvr additive="base">
                                        <p:cTn id="44" dur="500" fill="hold"/>
                                        <p:tgtEl>
                                          <p:spTgt spid="98"/>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99"/>
                                        </p:tgtEl>
                                        <p:attrNameLst>
                                          <p:attrName>style.visibility</p:attrName>
                                        </p:attrNameLst>
                                      </p:cBhvr>
                                      <p:to>
                                        <p:strVal val="visible"/>
                                      </p:to>
                                    </p:set>
                                    <p:anim calcmode="lin" valueType="num">
                                      <p:cBhvr additive="base">
                                        <p:cTn id="47" dur="500" fill="hold"/>
                                        <p:tgtEl>
                                          <p:spTgt spid="99"/>
                                        </p:tgtEl>
                                        <p:attrNameLst>
                                          <p:attrName>ppt_x</p:attrName>
                                        </p:attrNameLst>
                                      </p:cBhvr>
                                      <p:tavLst>
                                        <p:tav tm="0">
                                          <p:val>
                                            <p:strVal val="#ppt_x"/>
                                          </p:val>
                                        </p:tav>
                                        <p:tav tm="100000">
                                          <p:val>
                                            <p:strVal val="#ppt_x"/>
                                          </p:val>
                                        </p:tav>
                                      </p:tavLst>
                                    </p:anim>
                                    <p:anim calcmode="lin" valueType="num">
                                      <p:cBhvr additive="base">
                                        <p:cTn id="48" dur="500" fill="hold"/>
                                        <p:tgtEl>
                                          <p:spTgt spid="99"/>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stCondLst>
                                    <p:cond delay="0"/>
                                  </p:stCondLst>
                                  <p:childTnLst>
                                    <p:set>
                                      <p:cBhvr>
                                        <p:cTn id="50" dur="1" fill="hold">
                                          <p:stCondLst>
                                            <p:cond delay="0"/>
                                          </p:stCondLst>
                                        </p:cTn>
                                        <p:tgtEl>
                                          <p:spTgt spid="100"/>
                                        </p:tgtEl>
                                        <p:attrNameLst>
                                          <p:attrName>style.visibility</p:attrName>
                                        </p:attrNameLst>
                                      </p:cBhvr>
                                      <p:to>
                                        <p:strVal val="visible"/>
                                      </p:to>
                                    </p:set>
                                    <p:anim calcmode="lin" valueType="num">
                                      <p:cBhvr additive="base">
                                        <p:cTn id="51" dur="500" fill="hold"/>
                                        <p:tgtEl>
                                          <p:spTgt spid="100"/>
                                        </p:tgtEl>
                                        <p:attrNameLst>
                                          <p:attrName>ppt_x</p:attrName>
                                        </p:attrNameLst>
                                      </p:cBhvr>
                                      <p:tavLst>
                                        <p:tav tm="0">
                                          <p:val>
                                            <p:strVal val="#ppt_x"/>
                                          </p:val>
                                        </p:tav>
                                        <p:tav tm="100000">
                                          <p:val>
                                            <p:strVal val="#ppt_x"/>
                                          </p:val>
                                        </p:tav>
                                      </p:tavLst>
                                    </p:anim>
                                    <p:anim calcmode="lin" valueType="num">
                                      <p:cBhvr additive="base">
                                        <p:cTn id="52" dur="500" fill="hold"/>
                                        <p:tgtEl>
                                          <p:spTgt spid="10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 grpId="0" bldLvl="0" animBg="1"/>
      <p:bldP spid="81" grpId="0" bldLvl="0" animBg="1"/>
      <p:bldP spid="82" grpId="0"/>
      <p:bldP spid="83" grpId="0"/>
      <p:bldP spid="97" grpId="0"/>
      <p:bldP spid="98" grpId="0"/>
      <p:bldP spid="99" grpId="0"/>
      <p:bldP spid="100"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1" descr="未标题-2"/>
          <p:cNvPicPr>
            <a:picLocks noChangeAspect="1"/>
          </p:cNvPicPr>
          <p:nvPr/>
        </p:nvPicPr>
        <p:blipFill>
          <a:blip r:embed="rId1"/>
          <a:srcRect l="625" t="44152" r="77917" b="35469"/>
          <a:stretch>
            <a:fillRect/>
          </a:stretch>
        </p:blipFill>
        <p:spPr>
          <a:xfrm>
            <a:off x="0" y="152400"/>
            <a:ext cx="760730" cy="963295"/>
          </a:xfrm>
          <a:prstGeom prst="rect">
            <a:avLst/>
          </a:prstGeom>
        </p:spPr>
      </p:pic>
      <p:sp>
        <p:nvSpPr>
          <p:cNvPr id="10" name="TextBox 8"/>
          <p:cNvSpPr txBox="1"/>
          <p:nvPr/>
        </p:nvSpPr>
        <p:spPr>
          <a:xfrm>
            <a:off x="760978" y="403346"/>
            <a:ext cx="2621280" cy="460375"/>
          </a:xfrm>
          <a:prstGeom prst="rect">
            <a:avLst/>
          </a:prstGeom>
          <a:noFill/>
        </p:spPr>
        <p:txBody>
          <a:bodyPr wrap="none">
            <a:spAutoFit/>
          </a:bodyPr>
          <a:p>
            <a:pPr>
              <a:defRPr/>
            </a:pPr>
            <a:r>
              <a:rPr lang="zh-CN" altLang="en-US" sz="2400" dirty="0">
                <a:solidFill>
                  <a:schemeClr val="tx1">
                    <a:lumMod val="85000"/>
                    <a:lumOff val="15000"/>
                  </a:schemeClr>
                </a:solidFill>
                <a:latin typeface="微软雅黑" panose="020B0503020204020204" charset="-122"/>
                <a:ea typeface="微软雅黑" panose="020B0503020204020204" charset="-122"/>
              </a:rPr>
              <a:t>输入您的标题内容</a:t>
            </a:r>
            <a:endParaRPr lang="zh-CN" altLang="en-US" sz="2400" dirty="0">
              <a:solidFill>
                <a:schemeClr val="tx1">
                  <a:lumMod val="85000"/>
                  <a:lumOff val="15000"/>
                </a:schemeClr>
              </a:solidFill>
              <a:latin typeface="微软雅黑" panose="020B0503020204020204" charset="-122"/>
              <a:ea typeface="微软雅黑" panose="020B0503020204020204" charset="-122"/>
            </a:endParaRPr>
          </a:p>
        </p:txBody>
      </p:sp>
      <p:cxnSp>
        <p:nvCxnSpPr>
          <p:cNvPr id="25" name="直接连接符 24"/>
          <p:cNvCxnSpPr/>
          <p:nvPr/>
        </p:nvCxnSpPr>
        <p:spPr>
          <a:xfrm>
            <a:off x="3698240" y="634547"/>
            <a:ext cx="8346375" cy="0"/>
          </a:xfrm>
          <a:prstGeom prst="line">
            <a:avLst/>
          </a:prstGeom>
          <a:ln w="6350" cap="rnd">
            <a:solidFill>
              <a:schemeClr val="tx1">
                <a:lumMod val="65000"/>
                <a:lumOff val="35000"/>
              </a:schemeClr>
            </a:solidFill>
            <a:prstDash val="solid"/>
            <a:round/>
          </a:ln>
        </p:spPr>
        <p:style>
          <a:lnRef idx="1">
            <a:schemeClr val="accent1"/>
          </a:lnRef>
          <a:fillRef idx="0">
            <a:schemeClr val="accent1"/>
          </a:fillRef>
          <a:effectRef idx="0">
            <a:schemeClr val="accent1"/>
          </a:effectRef>
          <a:fontRef idx="minor">
            <a:schemeClr val="tx1"/>
          </a:fontRef>
        </p:style>
      </p:cxnSp>
      <p:sp>
        <p:nvSpPr>
          <p:cNvPr id="16" name="文本框 16"/>
          <p:cNvSpPr txBox="1">
            <a:spLocks noChangeArrowheads="1"/>
          </p:cNvSpPr>
          <p:nvPr/>
        </p:nvSpPr>
        <p:spPr bwMode="auto">
          <a:xfrm>
            <a:off x="4286885" y="2439988"/>
            <a:ext cx="6300788" cy="5835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defTabSz="914400" eaLnBrk="1" hangingPunct="1">
              <a:lnSpc>
                <a:spcPct val="100000"/>
              </a:lnSpc>
              <a:spcBef>
                <a:spcPct val="0"/>
              </a:spcBef>
              <a:buFontTx/>
              <a:buNone/>
            </a:pPr>
            <a:r>
              <a:rPr lang="zh-CN" altLang="en-US" sz="1600" dirty="0">
                <a:solidFill>
                  <a:schemeClr val="tx1">
                    <a:lumMod val="75000"/>
                    <a:lumOff val="25000"/>
                  </a:schemeClr>
                </a:solidFill>
                <a:latin typeface="微软雅黑" panose="020B0503020204020204" charset="-122"/>
                <a:ea typeface="微软雅黑" panose="020B0503020204020204" charset="-122"/>
                <a:sym typeface="+mn-ea"/>
              </a:rPr>
              <a:t>您的内容打在这里您的内容打在这里，或者通过复制您的文本后，在此框中选择粘贴，并选择只保留文字。</a:t>
            </a:r>
            <a:endParaRPr lang="zh-CN" altLang="en-US" sz="1600">
              <a:latin typeface="微软雅黑" panose="020B0503020204020204" charset="-122"/>
              <a:ea typeface="微软雅黑" panose="020B0503020204020204" charset="-122"/>
              <a:cs typeface="微软雅黑" panose="020B0503020204020204" charset="-122"/>
            </a:endParaRPr>
          </a:p>
        </p:txBody>
      </p:sp>
      <p:sp>
        <p:nvSpPr>
          <p:cNvPr id="17" name="矩形 17"/>
          <p:cNvSpPr>
            <a:spLocks noChangeArrowheads="1"/>
          </p:cNvSpPr>
          <p:nvPr/>
        </p:nvSpPr>
        <p:spPr bwMode="auto">
          <a:xfrm>
            <a:off x="4236085" y="2082800"/>
            <a:ext cx="197643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defTabSz="914400" eaLnBrk="1" hangingPunct="1">
              <a:lnSpc>
                <a:spcPct val="100000"/>
              </a:lnSpc>
              <a:spcBef>
                <a:spcPct val="0"/>
              </a:spcBef>
              <a:buFontTx/>
              <a:buNone/>
            </a:pPr>
            <a:r>
              <a:rPr lang="zh-CN" altLang="en-US" sz="1800" b="1">
                <a:latin typeface="微软雅黑" panose="020B0503020204020204" charset="-122"/>
                <a:ea typeface="微软雅黑" panose="020B0503020204020204" charset="-122"/>
              </a:rPr>
              <a:t>点击添加标题</a:t>
            </a:r>
            <a:endParaRPr lang="zh-CN" altLang="en-US" sz="1800" b="1">
              <a:latin typeface="微软雅黑" panose="020B0503020204020204" charset="-122"/>
              <a:ea typeface="微软雅黑" panose="020B0503020204020204" charset="-122"/>
            </a:endParaRPr>
          </a:p>
        </p:txBody>
      </p:sp>
      <p:sp>
        <p:nvSpPr>
          <p:cNvPr id="18" name="文本框 19"/>
          <p:cNvSpPr txBox="1">
            <a:spLocks noChangeArrowheads="1"/>
          </p:cNvSpPr>
          <p:nvPr/>
        </p:nvSpPr>
        <p:spPr bwMode="auto">
          <a:xfrm>
            <a:off x="4945698" y="3641725"/>
            <a:ext cx="6362700" cy="5835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defTabSz="914400" eaLnBrk="1" hangingPunct="1">
              <a:lnSpc>
                <a:spcPct val="100000"/>
              </a:lnSpc>
              <a:spcBef>
                <a:spcPct val="0"/>
              </a:spcBef>
              <a:buFontTx/>
              <a:buNone/>
            </a:pPr>
            <a:r>
              <a:rPr lang="zh-CN" altLang="en-US" sz="1600" dirty="0">
                <a:solidFill>
                  <a:schemeClr val="tx1">
                    <a:lumMod val="75000"/>
                    <a:lumOff val="25000"/>
                  </a:schemeClr>
                </a:solidFill>
                <a:latin typeface="微软雅黑" panose="020B0503020204020204" charset="-122"/>
                <a:ea typeface="微软雅黑" panose="020B0503020204020204" charset="-122"/>
                <a:sym typeface="+mn-ea"/>
              </a:rPr>
              <a:t>您的内容打在这里您的内容打在这里，或者通过复制您的文本后，在此框中选择粘贴，并选择只保留文字。</a:t>
            </a:r>
            <a:endParaRPr lang="zh-CN" altLang="en-US" sz="1600">
              <a:latin typeface="微软雅黑" panose="020B0503020204020204" charset="-122"/>
              <a:ea typeface="微软雅黑" panose="020B0503020204020204" charset="-122"/>
              <a:cs typeface="微软雅黑" panose="020B0503020204020204" charset="-122"/>
            </a:endParaRPr>
          </a:p>
        </p:txBody>
      </p:sp>
      <p:sp>
        <p:nvSpPr>
          <p:cNvPr id="19" name="矩形 20"/>
          <p:cNvSpPr>
            <a:spLocks noChangeArrowheads="1"/>
          </p:cNvSpPr>
          <p:nvPr/>
        </p:nvSpPr>
        <p:spPr bwMode="auto">
          <a:xfrm>
            <a:off x="4945698" y="3290888"/>
            <a:ext cx="1776412"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defTabSz="914400" eaLnBrk="1" hangingPunct="1">
              <a:lnSpc>
                <a:spcPct val="100000"/>
              </a:lnSpc>
              <a:spcBef>
                <a:spcPct val="0"/>
              </a:spcBef>
              <a:buFontTx/>
              <a:buNone/>
            </a:pPr>
            <a:r>
              <a:rPr lang="zh-CN" altLang="en-US" sz="1800" b="1">
                <a:latin typeface="微软雅黑" panose="020B0503020204020204" charset="-122"/>
                <a:ea typeface="微软雅黑" panose="020B0503020204020204" charset="-122"/>
              </a:rPr>
              <a:t>点击添加标题</a:t>
            </a:r>
            <a:endParaRPr lang="zh-CN" altLang="en-US" sz="1800" b="1">
              <a:latin typeface="微软雅黑" panose="020B0503020204020204" charset="-122"/>
              <a:ea typeface="微软雅黑" panose="020B0503020204020204" charset="-122"/>
            </a:endParaRPr>
          </a:p>
        </p:txBody>
      </p:sp>
      <p:sp>
        <p:nvSpPr>
          <p:cNvPr id="20" name="文本框 22"/>
          <p:cNvSpPr txBox="1">
            <a:spLocks noChangeArrowheads="1"/>
          </p:cNvSpPr>
          <p:nvPr/>
        </p:nvSpPr>
        <p:spPr bwMode="auto">
          <a:xfrm>
            <a:off x="5685473" y="4875213"/>
            <a:ext cx="6280150" cy="5835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defTabSz="914400" eaLnBrk="1" hangingPunct="1">
              <a:lnSpc>
                <a:spcPct val="100000"/>
              </a:lnSpc>
              <a:spcBef>
                <a:spcPct val="0"/>
              </a:spcBef>
              <a:buFontTx/>
              <a:buNone/>
            </a:pPr>
            <a:r>
              <a:rPr lang="zh-CN" altLang="en-US" sz="1600" dirty="0">
                <a:solidFill>
                  <a:schemeClr val="tx1">
                    <a:lumMod val="75000"/>
                    <a:lumOff val="25000"/>
                  </a:schemeClr>
                </a:solidFill>
                <a:latin typeface="微软雅黑" panose="020B0503020204020204" charset="-122"/>
                <a:ea typeface="微软雅黑" panose="020B0503020204020204" charset="-122"/>
                <a:sym typeface="+mn-ea"/>
              </a:rPr>
              <a:t>您的内容打在这里您的内容打在这里，或者通过复制您的文本后，在此框中选择粘贴，并选择只保留文字。</a:t>
            </a:r>
            <a:endParaRPr lang="zh-CN" altLang="en-US" sz="1600">
              <a:latin typeface="微软雅黑" panose="020B0503020204020204" charset="-122"/>
              <a:ea typeface="微软雅黑" panose="020B0503020204020204" charset="-122"/>
              <a:cs typeface="微软雅黑" panose="020B0503020204020204" charset="-122"/>
            </a:endParaRPr>
          </a:p>
        </p:txBody>
      </p:sp>
      <p:sp>
        <p:nvSpPr>
          <p:cNvPr id="21" name="矩形 23"/>
          <p:cNvSpPr>
            <a:spLocks noChangeArrowheads="1"/>
          </p:cNvSpPr>
          <p:nvPr/>
        </p:nvSpPr>
        <p:spPr bwMode="auto">
          <a:xfrm>
            <a:off x="5674360" y="4511675"/>
            <a:ext cx="177165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defTabSz="914400" eaLnBrk="1" hangingPunct="1">
              <a:lnSpc>
                <a:spcPct val="100000"/>
              </a:lnSpc>
              <a:spcBef>
                <a:spcPct val="0"/>
              </a:spcBef>
              <a:buFontTx/>
              <a:buNone/>
            </a:pPr>
            <a:r>
              <a:rPr lang="zh-CN" altLang="en-US" sz="1800" b="1">
                <a:latin typeface="微软雅黑" panose="020B0503020204020204" charset="-122"/>
                <a:ea typeface="微软雅黑" panose="020B0503020204020204" charset="-122"/>
              </a:rPr>
              <a:t>点击添加标题</a:t>
            </a:r>
            <a:endParaRPr lang="zh-CN" altLang="en-US" sz="1800" b="1">
              <a:latin typeface="微软雅黑" panose="020B0503020204020204" charset="-122"/>
              <a:ea typeface="微软雅黑" panose="020B0503020204020204" charset="-122"/>
            </a:endParaRPr>
          </a:p>
        </p:txBody>
      </p:sp>
      <p:cxnSp>
        <p:nvCxnSpPr>
          <p:cNvPr id="22" name="直接连接符 21"/>
          <p:cNvCxnSpPr/>
          <p:nvPr/>
        </p:nvCxnSpPr>
        <p:spPr>
          <a:xfrm>
            <a:off x="3037523" y="5497513"/>
            <a:ext cx="9207500" cy="0"/>
          </a:xfrm>
          <a:prstGeom prst="line">
            <a:avLst/>
          </a:prstGeom>
          <a:ln w="28575">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a:off x="3707448" y="4289425"/>
            <a:ext cx="7600950" cy="0"/>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nvCxnSpPr>
        <p:spPr>
          <a:xfrm>
            <a:off x="3037523" y="3089275"/>
            <a:ext cx="7542212" cy="0"/>
          </a:xfrm>
          <a:prstGeom prst="line">
            <a:avLst/>
          </a:prstGeom>
          <a:ln w="28575">
            <a:solidFill>
              <a:schemeClr val="accent1">
                <a:alpha val="80000"/>
              </a:schemeClr>
            </a:solidFill>
          </a:ln>
        </p:spPr>
        <p:style>
          <a:lnRef idx="1">
            <a:schemeClr val="accent1"/>
          </a:lnRef>
          <a:fillRef idx="0">
            <a:schemeClr val="accent1"/>
          </a:fillRef>
          <a:effectRef idx="0">
            <a:schemeClr val="accent1"/>
          </a:effectRef>
          <a:fontRef idx="minor">
            <a:schemeClr val="tx1"/>
          </a:fontRef>
        </p:style>
      </p:cxnSp>
      <p:pic>
        <p:nvPicPr>
          <p:cNvPr id="4" name="图片 3" descr="D:\图图图\商务类图\6e063803906a8a3206f57329930cc7d00401c161281a29-iwgmNp_fw658.jpg6e063803906a8a3206f57329930cc7d00401c161281a29-iwgmNp_fw658"/>
          <p:cNvPicPr>
            <a:picLocks noChangeAspect="1"/>
          </p:cNvPicPr>
          <p:nvPr/>
        </p:nvPicPr>
        <p:blipFill>
          <a:blip r:embed="rId2"/>
          <a:srcRect/>
          <a:stretch>
            <a:fillRect/>
          </a:stretch>
        </p:blipFill>
        <p:spPr>
          <a:xfrm>
            <a:off x="473710" y="2576830"/>
            <a:ext cx="4246880" cy="2920365"/>
          </a:xfrm>
          <a:prstGeom prst="trapezoid">
            <a:avLst/>
          </a:prstGeom>
        </p:spPr>
      </p:pic>
    </p:spTree>
    <p:custDataLst>
      <p:tags r:id="rId3"/>
    </p:custData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1200"/>
                                  </p:stCondLst>
                                  <p:childTnLst>
                                    <p:set>
                                      <p:cBhvr>
                                        <p:cTn id="6" dur="1" fill="hold">
                                          <p:stCondLst>
                                            <p:cond delay="0"/>
                                          </p:stCondLst>
                                        </p:cTn>
                                        <p:tgtEl>
                                          <p:spTgt spid="22"/>
                                        </p:tgtEl>
                                        <p:attrNameLst>
                                          <p:attrName>style.visibility</p:attrName>
                                        </p:attrNameLst>
                                      </p:cBhvr>
                                      <p:to>
                                        <p:strVal val="visible"/>
                                      </p:to>
                                    </p:set>
                                    <p:animEffect transition="in" filter="wipe(left)">
                                      <p:cBhvr>
                                        <p:cTn id="7" dur="500"/>
                                        <p:tgtEl>
                                          <p:spTgt spid="22"/>
                                        </p:tgtEl>
                                      </p:cBhvr>
                                    </p:animEffect>
                                  </p:childTnLst>
                                </p:cTn>
                              </p:par>
                              <p:par>
                                <p:cTn id="8" presetID="22" presetClass="entr" presetSubtype="8" fill="hold" grpId="0" nodeType="withEffect">
                                  <p:stCondLst>
                                    <p:cond delay="1200"/>
                                  </p:stCondLst>
                                  <p:childTnLst>
                                    <p:set>
                                      <p:cBhvr>
                                        <p:cTn id="9" dur="1" fill="hold">
                                          <p:stCondLst>
                                            <p:cond delay="0"/>
                                          </p:stCondLst>
                                        </p:cTn>
                                        <p:tgtEl>
                                          <p:spTgt spid="20"/>
                                        </p:tgtEl>
                                        <p:attrNameLst>
                                          <p:attrName>style.visibility</p:attrName>
                                        </p:attrNameLst>
                                      </p:cBhvr>
                                      <p:to>
                                        <p:strVal val="visible"/>
                                      </p:to>
                                    </p:set>
                                    <p:animEffect transition="in" filter="wipe(left)">
                                      <p:cBhvr>
                                        <p:cTn id="10" dur="500"/>
                                        <p:tgtEl>
                                          <p:spTgt spid="20"/>
                                        </p:tgtEl>
                                      </p:cBhvr>
                                    </p:animEffect>
                                  </p:childTnLst>
                                </p:cTn>
                              </p:par>
                              <p:par>
                                <p:cTn id="11" presetID="22" presetClass="entr" presetSubtype="8" fill="hold" grpId="0" nodeType="withEffect">
                                  <p:stCondLst>
                                    <p:cond delay="1200"/>
                                  </p:stCondLst>
                                  <p:childTnLst>
                                    <p:set>
                                      <p:cBhvr>
                                        <p:cTn id="12" dur="1" fill="hold">
                                          <p:stCondLst>
                                            <p:cond delay="0"/>
                                          </p:stCondLst>
                                        </p:cTn>
                                        <p:tgtEl>
                                          <p:spTgt spid="21"/>
                                        </p:tgtEl>
                                        <p:attrNameLst>
                                          <p:attrName>style.visibility</p:attrName>
                                        </p:attrNameLst>
                                      </p:cBhvr>
                                      <p:to>
                                        <p:strVal val="visible"/>
                                      </p:to>
                                    </p:set>
                                    <p:animEffect transition="in" filter="wipe(left)">
                                      <p:cBhvr>
                                        <p:cTn id="13" dur="500"/>
                                        <p:tgtEl>
                                          <p:spTgt spid="21"/>
                                        </p:tgtEl>
                                      </p:cBhvr>
                                    </p:animEffect>
                                  </p:childTnLst>
                                </p:cTn>
                              </p:par>
                              <p:par>
                                <p:cTn id="14" presetID="22" presetClass="entr" presetSubtype="8" fill="hold" nodeType="withEffect">
                                  <p:stCondLst>
                                    <p:cond delay="1900"/>
                                  </p:stCondLst>
                                  <p:childTnLst>
                                    <p:set>
                                      <p:cBhvr>
                                        <p:cTn id="15" dur="1" fill="hold">
                                          <p:stCondLst>
                                            <p:cond delay="0"/>
                                          </p:stCondLst>
                                        </p:cTn>
                                        <p:tgtEl>
                                          <p:spTgt spid="23"/>
                                        </p:tgtEl>
                                        <p:attrNameLst>
                                          <p:attrName>style.visibility</p:attrName>
                                        </p:attrNameLst>
                                      </p:cBhvr>
                                      <p:to>
                                        <p:strVal val="visible"/>
                                      </p:to>
                                    </p:set>
                                    <p:animEffect transition="in" filter="wipe(left)">
                                      <p:cBhvr>
                                        <p:cTn id="16" dur="500"/>
                                        <p:tgtEl>
                                          <p:spTgt spid="23"/>
                                        </p:tgtEl>
                                      </p:cBhvr>
                                    </p:animEffect>
                                  </p:childTnLst>
                                </p:cTn>
                              </p:par>
                              <p:par>
                                <p:cTn id="17" presetID="22" presetClass="entr" presetSubtype="8" fill="hold" grpId="0" nodeType="withEffect">
                                  <p:stCondLst>
                                    <p:cond delay="2100"/>
                                  </p:stCondLst>
                                  <p:childTnLst>
                                    <p:set>
                                      <p:cBhvr>
                                        <p:cTn id="18" dur="1" fill="hold">
                                          <p:stCondLst>
                                            <p:cond delay="0"/>
                                          </p:stCondLst>
                                        </p:cTn>
                                        <p:tgtEl>
                                          <p:spTgt spid="18"/>
                                        </p:tgtEl>
                                        <p:attrNameLst>
                                          <p:attrName>style.visibility</p:attrName>
                                        </p:attrNameLst>
                                      </p:cBhvr>
                                      <p:to>
                                        <p:strVal val="visible"/>
                                      </p:to>
                                    </p:set>
                                    <p:animEffect transition="in" filter="wipe(left)">
                                      <p:cBhvr>
                                        <p:cTn id="19" dur="500"/>
                                        <p:tgtEl>
                                          <p:spTgt spid="18"/>
                                        </p:tgtEl>
                                      </p:cBhvr>
                                    </p:animEffect>
                                  </p:childTnLst>
                                </p:cTn>
                              </p:par>
                              <p:par>
                                <p:cTn id="20" presetID="22" presetClass="entr" presetSubtype="8" fill="hold" grpId="0" nodeType="withEffect">
                                  <p:stCondLst>
                                    <p:cond delay="2100"/>
                                  </p:stCondLst>
                                  <p:childTnLst>
                                    <p:set>
                                      <p:cBhvr>
                                        <p:cTn id="21" dur="1" fill="hold">
                                          <p:stCondLst>
                                            <p:cond delay="0"/>
                                          </p:stCondLst>
                                        </p:cTn>
                                        <p:tgtEl>
                                          <p:spTgt spid="19"/>
                                        </p:tgtEl>
                                        <p:attrNameLst>
                                          <p:attrName>style.visibility</p:attrName>
                                        </p:attrNameLst>
                                      </p:cBhvr>
                                      <p:to>
                                        <p:strVal val="visible"/>
                                      </p:to>
                                    </p:set>
                                    <p:animEffect transition="in" filter="wipe(left)">
                                      <p:cBhvr>
                                        <p:cTn id="22" dur="500"/>
                                        <p:tgtEl>
                                          <p:spTgt spid="19"/>
                                        </p:tgtEl>
                                      </p:cBhvr>
                                    </p:animEffect>
                                  </p:childTnLst>
                                </p:cTn>
                              </p:par>
                              <p:par>
                                <p:cTn id="23" presetID="22" presetClass="entr" presetSubtype="8" fill="hold" nodeType="withEffect">
                                  <p:stCondLst>
                                    <p:cond delay="2800"/>
                                  </p:stCondLst>
                                  <p:childTnLst>
                                    <p:set>
                                      <p:cBhvr>
                                        <p:cTn id="24" dur="1" fill="hold">
                                          <p:stCondLst>
                                            <p:cond delay="0"/>
                                          </p:stCondLst>
                                        </p:cTn>
                                        <p:tgtEl>
                                          <p:spTgt spid="24"/>
                                        </p:tgtEl>
                                        <p:attrNameLst>
                                          <p:attrName>style.visibility</p:attrName>
                                        </p:attrNameLst>
                                      </p:cBhvr>
                                      <p:to>
                                        <p:strVal val="visible"/>
                                      </p:to>
                                    </p:set>
                                    <p:animEffect transition="in" filter="wipe(left)">
                                      <p:cBhvr>
                                        <p:cTn id="25" dur="500"/>
                                        <p:tgtEl>
                                          <p:spTgt spid="24"/>
                                        </p:tgtEl>
                                      </p:cBhvr>
                                    </p:animEffect>
                                  </p:childTnLst>
                                </p:cTn>
                              </p:par>
                              <p:par>
                                <p:cTn id="26" presetID="22" presetClass="entr" presetSubtype="8" fill="hold" grpId="0" nodeType="withEffect">
                                  <p:stCondLst>
                                    <p:cond delay="2800"/>
                                  </p:stCondLst>
                                  <p:childTnLst>
                                    <p:set>
                                      <p:cBhvr>
                                        <p:cTn id="27" dur="1" fill="hold">
                                          <p:stCondLst>
                                            <p:cond delay="0"/>
                                          </p:stCondLst>
                                        </p:cTn>
                                        <p:tgtEl>
                                          <p:spTgt spid="16"/>
                                        </p:tgtEl>
                                        <p:attrNameLst>
                                          <p:attrName>style.visibility</p:attrName>
                                        </p:attrNameLst>
                                      </p:cBhvr>
                                      <p:to>
                                        <p:strVal val="visible"/>
                                      </p:to>
                                    </p:set>
                                    <p:animEffect transition="in" filter="wipe(left)">
                                      <p:cBhvr>
                                        <p:cTn id="28" dur="500"/>
                                        <p:tgtEl>
                                          <p:spTgt spid="16"/>
                                        </p:tgtEl>
                                      </p:cBhvr>
                                    </p:animEffect>
                                  </p:childTnLst>
                                </p:cTn>
                              </p:par>
                              <p:par>
                                <p:cTn id="29" presetID="22" presetClass="entr" presetSubtype="8" fill="hold" grpId="0" nodeType="withEffect">
                                  <p:stCondLst>
                                    <p:cond delay="2800"/>
                                  </p:stCondLst>
                                  <p:childTnLst>
                                    <p:set>
                                      <p:cBhvr>
                                        <p:cTn id="30" dur="1" fill="hold">
                                          <p:stCondLst>
                                            <p:cond delay="0"/>
                                          </p:stCondLst>
                                        </p:cTn>
                                        <p:tgtEl>
                                          <p:spTgt spid="17"/>
                                        </p:tgtEl>
                                        <p:attrNameLst>
                                          <p:attrName>style.visibility</p:attrName>
                                        </p:attrNameLst>
                                      </p:cBhvr>
                                      <p:to>
                                        <p:strVal val="visible"/>
                                      </p:to>
                                    </p:set>
                                    <p:animEffect transition="in" filter="wipe(left)">
                                      <p:cBhvr>
                                        <p:cTn id="31"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P spid="18" grpId="0"/>
      <p:bldP spid="19" grpId="0"/>
      <p:bldP spid="20" grpId="0"/>
      <p:bldP spid="21"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1" descr="未标题-2"/>
          <p:cNvPicPr>
            <a:picLocks noChangeAspect="1"/>
          </p:cNvPicPr>
          <p:nvPr/>
        </p:nvPicPr>
        <p:blipFill>
          <a:blip r:embed="rId1"/>
          <a:srcRect l="625" t="44152" r="77917" b="35469"/>
          <a:stretch>
            <a:fillRect/>
          </a:stretch>
        </p:blipFill>
        <p:spPr>
          <a:xfrm>
            <a:off x="0" y="152400"/>
            <a:ext cx="760730" cy="963295"/>
          </a:xfrm>
          <a:prstGeom prst="rect">
            <a:avLst/>
          </a:prstGeom>
        </p:spPr>
      </p:pic>
      <p:sp>
        <p:nvSpPr>
          <p:cNvPr id="10" name="TextBox 8"/>
          <p:cNvSpPr txBox="1"/>
          <p:nvPr/>
        </p:nvSpPr>
        <p:spPr>
          <a:xfrm>
            <a:off x="760978" y="403346"/>
            <a:ext cx="2621280" cy="460375"/>
          </a:xfrm>
          <a:prstGeom prst="rect">
            <a:avLst/>
          </a:prstGeom>
          <a:noFill/>
        </p:spPr>
        <p:txBody>
          <a:bodyPr wrap="none">
            <a:spAutoFit/>
          </a:bodyPr>
          <a:p>
            <a:pPr>
              <a:defRPr/>
            </a:pPr>
            <a:r>
              <a:rPr lang="zh-CN" altLang="en-US" sz="2400" dirty="0">
                <a:solidFill>
                  <a:schemeClr val="tx1">
                    <a:lumMod val="85000"/>
                    <a:lumOff val="15000"/>
                  </a:schemeClr>
                </a:solidFill>
                <a:latin typeface="微软雅黑" panose="020B0503020204020204" charset="-122"/>
                <a:ea typeface="微软雅黑" panose="020B0503020204020204" charset="-122"/>
              </a:rPr>
              <a:t>输入您的标题内容</a:t>
            </a:r>
            <a:endParaRPr lang="zh-CN" altLang="en-US" sz="2400" dirty="0">
              <a:solidFill>
                <a:schemeClr val="tx1">
                  <a:lumMod val="85000"/>
                  <a:lumOff val="15000"/>
                </a:schemeClr>
              </a:solidFill>
              <a:latin typeface="微软雅黑" panose="020B0503020204020204" charset="-122"/>
              <a:ea typeface="微软雅黑" panose="020B0503020204020204" charset="-122"/>
            </a:endParaRPr>
          </a:p>
        </p:txBody>
      </p:sp>
      <p:cxnSp>
        <p:nvCxnSpPr>
          <p:cNvPr id="25" name="直接连接符 24"/>
          <p:cNvCxnSpPr/>
          <p:nvPr/>
        </p:nvCxnSpPr>
        <p:spPr>
          <a:xfrm>
            <a:off x="3698240" y="634547"/>
            <a:ext cx="8346375" cy="0"/>
          </a:xfrm>
          <a:prstGeom prst="line">
            <a:avLst/>
          </a:prstGeom>
          <a:ln w="6350" cap="rnd">
            <a:solidFill>
              <a:schemeClr val="tx1">
                <a:lumMod val="65000"/>
                <a:lumOff val="35000"/>
              </a:schemeClr>
            </a:solidFill>
            <a:prstDash val="solid"/>
            <a:round/>
          </a:ln>
        </p:spPr>
        <p:style>
          <a:lnRef idx="1">
            <a:schemeClr val="accent1"/>
          </a:lnRef>
          <a:fillRef idx="0">
            <a:schemeClr val="accent1"/>
          </a:fillRef>
          <a:effectRef idx="0">
            <a:schemeClr val="accent1"/>
          </a:effectRef>
          <a:fontRef idx="minor">
            <a:schemeClr val="tx1"/>
          </a:fontRef>
        </p:style>
      </p:cxnSp>
      <p:sp>
        <p:nvSpPr>
          <p:cNvPr id="71" name="MH_SubTitle_1"/>
          <p:cNvSpPr txBox="1">
            <a:spLocks noChangeArrowheads="1"/>
          </p:cNvSpPr>
          <p:nvPr/>
        </p:nvSpPr>
        <p:spPr bwMode="auto">
          <a:xfrm>
            <a:off x="625475" y="2092325"/>
            <a:ext cx="3962400"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defTabSz="914400" eaLnBrk="1" hangingPunct="1">
              <a:lnSpc>
                <a:spcPct val="100000"/>
              </a:lnSpc>
              <a:spcBef>
                <a:spcPct val="0"/>
              </a:spcBef>
              <a:buFontTx/>
              <a:buNone/>
            </a:pPr>
            <a:r>
              <a:rPr lang="zh-CN" altLang="en-US" sz="1600" dirty="0">
                <a:solidFill>
                  <a:schemeClr val="tx1">
                    <a:lumMod val="75000"/>
                    <a:lumOff val="25000"/>
                  </a:schemeClr>
                </a:solidFill>
                <a:latin typeface="微软雅黑" panose="020B0503020204020204" charset="-122"/>
                <a:ea typeface="微软雅黑" panose="020B0503020204020204" charset="-122"/>
                <a:sym typeface="+mn-ea"/>
              </a:rPr>
              <a:t>您的内容打在这里您的内容打在这里，或者通过复制您的文本后，在此框中选择粘贴，并选择只保留文字。</a:t>
            </a:r>
            <a:endParaRPr lang="zh-CN" altLang="en-US" sz="1600">
              <a:solidFill>
                <a:srgbClr val="000000"/>
              </a:solidFill>
              <a:latin typeface="微软雅黑" panose="020B0503020204020204" charset="-122"/>
              <a:ea typeface="微软雅黑" panose="020B0503020204020204" charset="-122"/>
              <a:cs typeface="微软雅黑" panose="020B0503020204020204" charset="-122"/>
            </a:endParaRPr>
          </a:p>
        </p:txBody>
      </p:sp>
      <p:grpSp>
        <p:nvGrpSpPr>
          <p:cNvPr id="79" name="组合 78"/>
          <p:cNvGrpSpPr/>
          <p:nvPr/>
        </p:nvGrpSpPr>
        <p:grpSpPr>
          <a:xfrm>
            <a:off x="4491990" y="2181225"/>
            <a:ext cx="3251200" cy="3259455"/>
            <a:chOff x="6740" y="2975"/>
            <a:chExt cx="5759" cy="5773"/>
          </a:xfrm>
        </p:grpSpPr>
        <p:sp>
          <p:nvSpPr>
            <p:cNvPr id="66" name="MH_Other_1"/>
            <p:cNvSpPr>
              <a:spLocks noEditPoints="1"/>
            </p:cNvSpPr>
            <p:nvPr/>
          </p:nvSpPr>
          <p:spPr bwMode="auto">
            <a:xfrm>
              <a:off x="8190" y="4438"/>
              <a:ext cx="2860" cy="2860"/>
            </a:xfrm>
            <a:custGeom>
              <a:avLst/>
              <a:gdLst>
                <a:gd name="T0" fmla="*/ 2147483646 w 211"/>
                <a:gd name="T1" fmla="*/ 2147483646 h 211"/>
                <a:gd name="T2" fmla="*/ 2147483646 w 211"/>
                <a:gd name="T3" fmla="*/ 0 h 211"/>
                <a:gd name="T4" fmla="*/ 2147483646 w 211"/>
                <a:gd name="T5" fmla="*/ 2147483646 h 211"/>
                <a:gd name="T6" fmla="*/ 2147483646 w 211"/>
                <a:gd name="T7" fmla="*/ 2147483646 h 211"/>
                <a:gd name="T8" fmla="*/ 2147483646 w 211"/>
                <a:gd name="T9" fmla="*/ 2147483646 h 211"/>
                <a:gd name="T10" fmla="*/ 2147483646 w 211"/>
                <a:gd name="T11" fmla="*/ 2147483646 h 211"/>
                <a:gd name="T12" fmla="*/ 2147483646 w 211"/>
                <a:gd name="T13" fmla="*/ 2147483646 h 211"/>
                <a:gd name="T14" fmla="*/ 2147483646 w 211"/>
                <a:gd name="T15" fmla="*/ 2147483646 h 211"/>
                <a:gd name="T16" fmla="*/ 0 w 211"/>
                <a:gd name="T17" fmla="*/ 2147483646 h 211"/>
                <a:gd name="T18" fmla="*/ 2147483646 w 211"/>
                <a:gd name="T19" fmla="*/ 2147483646 h 211"/>
                <a:gd name="T20" fmla="*/ 2147483646 w 211"/>
                <a:gd name="T21" fmla="*/ 2147483646 h 211"/>
                <a:gd name="T22" fmla="*/ 2147483646 w 211"/>
                <a:gd name="T23" fmla="*/ 2147483646 h 211"/>
                <a:gd name="T24" fmla="*/ 2147483646 w 211"/>
                <a:gd name="T25" fmla="*/ 2147483646 h 211"/>
                <a:gd name="T26" fmla="*/ 2147483646 w 211"/>
                <a:gd name="T27" fmla="*/ 2147483646 h 211"/>
                <a:gd name="T28" fmla="*/ 2147483646 w 211"/>
                <a:gd name="T29" fmla="*/ 2147483646 h 211"/>
                <a:gd name="T30" fmla="*/ 2147483646 w 211"/>
                <a:gd name="T31" fmla="*/ 2147483646 h 211"/>
                <a:gd name="T32" fmla="*/ 2147483646 w 211"/>
                <a:gd name="T33" fmla="*/ 2147483646 h 211"/>
                <a:gd name="T34" fmla="*/ 2147483646 w 211"/>
                <a:gd name="T35" fmla="*/ 0 h 211"/>
                <a:gd name="T36" fmla="*/ 2147483646 w 211"/>
                <a:gd name="T37" fmla="*/ 2147483646 h 211"/>
                <a:gd name="T38" fmla="*/ 0 w 211"/>
                <a:gd name="T39" fmla="*/ 2147483646 h 211"/>
                <a:gd name="T40" fmla="*/ 2147483646 w 211"/>
                <a:gd name="T41" fmla="*/ 2147483646 h 211"/>
                <a:gd name="T42" fmla="*/ 2147483646 w 211"/>
                <a:gd name="T43" fmla="*/ 2147483646 h 211"/>
                <a:gd name="T44" fmla="*/ 2147483646 w 211"/>
                <a:gd name="T45" fmla="*/ 2147483646 h 211"/>
                <a:gd name="T46" fmla="*/ 2147483646 w 211"/>
                <a:gd name="T47" fmla="*/ 2147483646 h 211"/>
                <a:gd name="T48" fmla="*/ 2147483646 w 211"/>
                <a:gd name="T49" fmla="*/ 2147483646 h 211"/>
                <a:gd name="T50" fmla="*/ 2147483646 w 211"/>
                <a:gd name="T51" fmla="*/ 2147483646 h 211"/>
                <a:gd name="T52" fmla="*/ 2147483646 w 211"/>
                <a:gd name="T53" fmla="*/ 2147483646 h 211"/>
                <a:gd name="T54" fmla="*/ 2147483646 w 211"/>
                <a:gd name="T55" fmla="*/ 2147483646 h 211"/>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211" h="211">
                  <a:moveTo>
                    <a:pt x="116" y="10"/>
                  </a:moveTo>
                  <a:cubicBezTo>
                    <a:pt x="116" y="0"/>
                    <a:pt x="116" y="0"/>
                    <a:pt x="116" y="0"/>
                  </a:cubicBezTo>
                  <a:cubicBezTo>
                    <a:pt x="139" y="2"/>
                    <a:pt x="163" y="12"/>
                    <a:pt x="181" y="30"/>
                  </a:cubicBezTo>
                  <a:cubicBezTo>
                    <a:pt x="199" y="48"/>
                    <a:pt x="209" y="72"/>
                    <a:pt x="211" y="95"/>
                  </a:cubicBezTo>
                  <a:cubicBezTo>
                    <a:pt x="201" y="95"/>
                    <a:pt x="201" y="95"/>
                    <a:pt x="201" y="95"/>
                  </a:cubicBezTo>
                  <a:cubicBezTo>
                    <a:pt x="199" y="74"/>
                    <a:pt x="190" y="53"/>
                    <a:pt x="174" y="37"/>
                  </a:cubicBezTo>
                  <a:cubicBezTo>
                    <a:pt x="157" y="21"/>
                    <a:pt x="137" y="12"/>
                    <a:pt x="116" y="10"/>
                  </a:cubicBezTo>
                  <a:close/>
                  <a:moveTo>
                    <a:pt x="10" y="115"/>
                  </a:moveTo>
                  <a:cubicBezTo>
                    <a:pt x="0" y="115"/>
                    <a:pt x="0" y="115"/>
                    <a:pt x="0" y="115"/>
                  </a:cubicBezTo>
                  <a:cubicBezTo>
                    <a:pt x="2" y="139"/>
                    <a:pt x="12" y="162"/>
                    <a:pt x="30" y="180"/>
                  </a:cubicBezTo>
                  <a:cubicBezTo>
                    <a:pt x="49" y="199"/>
                    <a:pt x="72" y="209"/>
                    <a:pt x="96" y="211"/>
                  </a:cubicBezTo>
                  <a:cubicBezTo>
                    <a:pt x="96" y="201"/>
                    <a:pt x="96" y="201"/>
                    <a:pt x="96" y="201"/>
                  </a:cubicBezTo>
                  <a:cubicBezTo>
                    <a:pt x="74" y="199"/>
                    <a:pt x="54" y="189"/>
                    <a:pt x="38" y="173"/>
                  </a:cubicBezTo>
                  <a:cubicBezTo>
                    <a:pt x="21" y="157"/>
                    <a:pt x="12" y="137"/>
                    <a:pt x="10" y="115"/>
                  </a:cubicBezTo>
                  <a:close/>
                  <a:moveTo>
                    <a:pt x="10" y="95"/>
                  </a:moveTo>
                  <a:cubicBezTo>
                    <a:pt x="12" y="74"/>
                    <a:pt x="21" y="53"/>
                    <a:pt x="38" y="37"/>
                  </a:cubicBezTo>
                  <a:cubicBezTo>
                    <a:pt x="54" y="21"/>
                    <a:pt x="74" y="12"/>
                    <a:pt x="96" y="10"/>
                  </a:cubicBezTo>
                  <a:cubicBezTo>
                    <a:pt x="96" y="0"/>
                    <a:pt x="96" y="0"/>
                    <a:pt x="96" y="0"/>
                  </a:cubicBezTo>
                  <a:cubicBezTo>
                    <a:pt x="72" y="2"/>
                    <a:pt x="49" y="12"/>
                    <a:pt x="30" y="30"/>
                  </a:cubicBezTo>
                  <a:cubicBezTo>
                    <a:pt x="12" y="48"/>
                    <a:pt x="2" y="72"/>
                    <a:pt x="0" y="95"/>
                  </a:cubicBezTo>
                  <a:lnTo>
                    <a:pt x="10" y="95"/>
                  </a:lnTo>
                  <a:close/>
                  <a:moveTo>
                    <a:pt x="201" y="115"/>
                  </a:moveTo>
                  <a:cubicBezTo>
                    <a:pt x="199" y="137"/>
                    <a:pt x="190" y="157"/>
                    <a:pt x="174" y="173"/>
                  </a:cubicBezTo>
                  <a:cubicBezTo>
                    <a:pt x="157" y="189"/>
                    <a:pt x="137" y="199"/>
                    <a:pt x="116" y="201"/>
                  </a:cubicBezTo>
                  <a:cubicBezTo>
                    <a:pt x="116" y="211"/>
                    <a:pt x="116" y="211"/>
                    <a:pt x="116" y="211"/>
                  </a:cubicBezTo>
                  <a:cubicBezTo>
                    <a:pt x="139" y="209"/>
                    <a:pt x="163" y="199"/>
                    <a:pt x="181" y="180"/>
                  </a:cubicBezTo>
                  <a:cubicBezTo>
                    <a:pt x="199" y="162"/>
                    <a:pt x="209" y="139"/>
                    <a:pt x="211" y="115"/>
                  </a:cubicBezTo>
                  <a:lnTo>
                    <a:pt x="201" y="115"/>
                  </a:lnTo>
                  <a:close/>
                </a:path>
              </a:pathLst>
            </a:custGeom>
            <a:solidFill>
              <a:srgbClr val="F8B145"/>
            </a:solidFill>
            <a:ln>
              <a:noFill/>
            </a:ln>
          </p:spPr>
          <p:txBody>
            <a:bodyPr/>
            <a:lstStyle/>
            <a:p>
              <a:pPr defTabSz="914400" eaLnBrk="1" fontAlgn="auto" hangingPunct="1">
                <a:spcBef>
                  <a:spcPts val="0"/>
                </a:spcBef>
                <a:spcAft>
                  <a:spcPts val="0"/>
                </a:spcAft>
                <a:defRPr/>
              </a:pPr>
              <a:endParaRPr lang="zh-CN" altLang="en-US" dirty="0">
                <a:solidFill>
                  <a:prstClr val="black"/>
                </a:solidFill>
                <a:latin typeface="微软雅黑" panose="020B0503020204020204" charset="-122"/>
                <a:ea typeface="微软雅黑" panose="020B0503020204020204" charset="-122"/>
              </a:endParaRPr>
            </a:p>
          </p:txBody>
        </p:sp>
        <p:sp>
          <p:nvSpPr>
            <p:cNvPr id="67" name="MH_Other_2"/>
            <p:cNvSpPr/>
            <p:nvPr/>
          </p:nvSpPr>
          <p:spPr bwMode="auto">
            <a:xfrm>
              <a:off x="6740" y="2975"/>
              <a:ext cx="2750" cy="2750"/>
            </a:xfrm>
            <a:custGeom>
              <a:avLst/>
              <a:gdLst>
                <a:gd name="T0" fmla="*/ 2147483646 w 203"/>
                <a:gd name="T1" fmla="*/ 2147483646 h 203"/>
                <a:gd name="T2" fmla="*/ 2147483646 w 203"/>
                <a:gd name="T3" fmla="*/ 2147483646 h 203"/>
                <a:gd name="T4" fmla="*/ 2147483646 w 203"/>
                <a:gd name="T5" fmla="*/ 2147483646 h 203"/>
                <a:gd name="T6" fmla="*/ 2147483646 w 203"/>
                <a:gd name="T7" fmla="*/ 0 h 203"/>
                <a:gd name="T8" fmla="*/ 2147483646 w 203"/>
                <a:gd name="T9" fmla="*/ 2147483646 h 203"/>
                <a:gd name="T10" fmla="*/ 2147483646 w 203"/>
                <a:gd name="T11" fmla="*/ 2147483646 h 203"/>
                <a:gd name="T12" fmla="*/ 2147483646 w 203"/>
                <a:gd name="T13" fmla="*/ 2147483646 h 203"/>
                <a:gd name="T14" fmla="*/ 0 w 203"/>
                <a:gd name="T15" fmla="*/ 2147483646 h 203"/>
                <a:gd name="T16" fmla="*/ 2147483646 w 203"/>
                <a:gd name="T17" fmla="*/ 2147483646 h 20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03" h="203">
                  <a:moveTo>
                    <a:pt x="95" y="203"/>
                  </a:moveTo>
                  <a:cubicBezTo>
                    <a:pt x="97" y="177"/>
                    <a:pt x="109" y="150"/>
                    <a:pt x="129" y="130"/>
                  </a:cubicBezTo>
                  <a:cubicBezTo>
                    <a:pt x="150" y="109"/>
                    <a:pt x="176" y="98"/>
                    <a:pt x="203" y="96"/>
                  </a:cubicBezTo>
                  <a:cubicBezTo>
                    <a:pt x="203" y="0"/>
                    <a:pt x="203" y="0"/>
                    <a:pt x="203" y="0"/>
                  </a:cubicBezTo>
                  <a:cubicBezTo>
                    <a:pt x="158" y="2"/>
                    <a:pt x="114" y="18"/>
                    <a:pt x="77" y="48"/>
                  </a:cubicBezTo>
                  <a:cubicBezTo>
                    <a:pt x="40" y="41"/>
                    <a:pt x="40" y="41"/>
                    <a:pt x="40" y="41"/>
                  </a:cubicBezTo>
                  <a:cubicBezTo>
                    <a:pt x="48" y="78"/>
                    <a:pt x="48" y="78"/>
                    <a:pt x="48" y="78"/>
                  </a:cubicBezTo>
                  <a:cubicBezTo>
                    <a:pt x="18" y="114"/>
                    <a:pt x="2" y="159"/>
                    <a:pt x="0" y="203"/>
                  </a:cubicBezTo>
                  <a:lnTo>
                    <a:pt x="95" y="203"/>
                  </a:lnTo>
                  <a:close/>
                </a:path>
              </a:pathLst>
            </a:custGeom>
            <a:solidFill>
              <a:schemeClr val="accent2"/>
            </a:solidFill>
            <a:ln>
              <a:noFill/>
            </a:ln>
          </p:spPr>
          <p:txBody>
            <a:bodyPr/>
            <a:lstStyle/>
            <a:p>
              <a:endParaRPr lang="zh-CN" altLang="en-US">
                <a:latin typeface="微软雅黑" panose="020B0503020204020204" charset="-122"/>
                <a:ea typeface="微软雅黑" panose="020B0503020204020204" charset="-122"/>
              </a:endParaRPr>
            </a:p>
          </p:txBody>
        </p:sp>
        <p:sp>
          <p:nvSpPr>
            <p:cNvPr id="68" name="MH_Other_3"/>
            <p:cNvSpPr/>
            <p:nvPr/>
          </p:nvSpPr>
          <p:spPr bwMode="auto">
            <a:xfrm>
              <a:off x="6740" y="5998"/>
              <a:ext cx="2750" cy="2750"/>
            </a:xfrm>
            <a:custGeom>
              <a:avLst/>
              <a:gdLst>
                <a:gd name="T0" fmla="*/ 2147483646 w 203"/>
                <a:gd name="T1" fmla="*/ 2147483646 h 203"/>
                <a:gd name="T2" fmla="*/ 2147483646 w 203"/>
                <a:gd name="T3" fmla="*/ 2147483646 h 203"/>
                <a:gd name="T4" fmla="*/ 2147483646 w 203"/>
                <a:gd name="T5" fmla="*/ 0 h 203"/>
                <a:gd name="T6" fmla="*/ 0 w 203"/>
                <a:gd name="T7" fmla="*/ 0 h 203"/>
                <a:gd name="T8" fmla="*/ 2147483646 w 203"/>
                <a:gd name="T9" fmla="*/ 2147483646 h 203"/>
                <a:gd name="T10" fmla="*/ 2147483646 w 203"/>
                <a:gd name="T11" fmla="*/ 2147483646 h 203"/>
                <a:gd name="T12" fmla="*/ 2147483646 w 203"/>
                <a:gd name="T13" fmla="*/ 2147483646 h 203"/>
                <a:gd name="T14" fmla="*/ 2147483646 w 203"/>
                <a:gd name="T15" fmla="*/ 2147483646 h 203"/>
                <a:gd name="T16" fmla="*/ 2147483646 w 203"/>
                <a:gd name="T17" fmla="*/ 2147483646 h 20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03" h="203">
                  <a:moveTo>
                    <a:pt x="203" y="108"/>
                  </a:moveTo>
                  <a:cubicBezTo>
                    <a:pt x="176" y="105"/>
                    <a:pt x="150" y="94"/>
                    <a:pt x="129" y="74"/>
                  </a:cubicBezTo>
                  <a:cubicBezTo>
                    <a:pt x="109" y="53"/>
                    <a:pt x="98" y="27"/>
                    <a:pt x="95" y="0"/>
                  </a:cubicBezTo>
                  <a:cubicBezTo>
                    <a:pt x="0" y="0"/>
                    <a:pt x="0" y="0"/>
                    <a:pt x="0" y="0"/>
                  </a:cubicBezTo>
                  <a:cubicBezTo>
                    <a:pt x="2" y="45"/>
                    <a:pt x="18" y="89"/>
                    <a:pt x="48" y="126"/>
                  </a:cubicBezTo>
                  <a:cubicBezTo>
                    <a:pt x="40" y="162"/>
                    <a:pt x="40" y="162"/>
                    <a:pt x="40" y="162"/>
                  </a:cubicBezTo>
                  <a:cubicBezTo>
                    <a:pt x="77" y="155"/>
                    <a:pt x="77" y="155"/>
                    <a:pt x="77" y="155"/>
                  </a:cubicBezTo>
                  <a:cubicBezTo>
                    <a:pt x="114" y="185"/>
                    <a:pt x="158" y="201"/>
                    <a:pt x="203" y="203"/>
                  </a:cubicBezTo>
                  <a:lnTo>
                    <a:pt x="203" y="108"/>
                  </a:lnTo>
                  <a:close/>
                </a:path>
              </a:pathLst>
            </a:custGeom>
            <a:solidFill>
              <a:schemeClr val="accent4"/>
            </a:solidFill>
            <a:ln>
              <a:noFill/>
            </a:ln>
          </p:spPr>
          <p:txBody>
            <a:bodyPr/>
            <a:lstStyle/>
            <a:p>
              <a:endParaRPr lang="zh-CN" altLang="en-US">
                <a:latin typeface="微软雅黑" panose="020B0503020204020204" charset="-122"/>
                <a:ea typeface="微软雅黑" panose="020B0503020204020204" charset="-122"/>
              </a:endParaRPr>
            </a:p>
          </p:txBody>
        </p:sp>
        <p:sp>
          <p:nvSpPr>
            <p:cNvPr id="69" name="MH_Other_4"/>
            <p:cNvSpPr/>
            <p:nvPr/>
          </p:nvSpPr>
          <p:spPr bwMode="auto">
            <a:xfrm>
              <a:off x="9763" y="2975"/>
              <a:ext cx="2737" cy="2750"/>
            </a:xfrm>
            <a:custGeom>
              <a:avLst/>
              <a:gdLst>
                <a:gd name="T0" fmla="*/ 2147483646 w 202"/>
                <a:gd name="T1" fmla="*/ 2147483646 h 203"/>
                <a:gd name="T2" fmla="*/ 0 w 202"/>
                <a:gd name="T3" fmla="*/ 0 h 203"/>
                <a:gd name="T4" fmla="*/ 0 w 202"/>
                <a:gd name="T5" fmla="*/ 2147483646 h 203"/>
                <a:gd name="T6" fmla="*/ 2147483646 w 202"/>
                <a:gd name="T7" fmla="*/ 2147483646 h 203"/>
                <a:gd name="T8" fmla="*/ 2147483646 w 202"/>
                <a:gd name="T9" fmla="*/ 2147483646 h 203"/>
                <a:gd name="T10" fmla="*/ 2147483646 w 202"/>
                <a:gd name="T11" fmla="*/ 2147483646 h 203"/>
                <a:gd name="T12" fmla="*/ 2147483646 w 202"/>
                <a:gd name="T13" fmla="*/ 2147483646 h 203"/>
                <a:gd name="T14" fmla="*/ 2147483646 w 202"/>
                <a:gd name="T15" fmla="*/ 2147483646 h 203"/>
                <a:gd name="T16" fmla="*/ 2147483646 w 202"/>
                <a:gd name="T17" fmla="*/ 2147483646 h 20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02" h="203">
                  <a:moveTo>
                    <a:pt x="127" y="50"/>
                  </a:moveTo>
                  <a:cubicBezTo>
                    <a:pt x="90" y="19"/>
                    <a:pt x="45" y="3"/>
                    <a:pt x="0" y="0"/>
                  </a:cubicBezTo>
                  <a:cubicBezTo>
                    <a:pt x="0" y="96"/>
                    <a:pt x="0" y="96"/>
                    <a:pt x="0" y="96"/>
                  </a:cubicBezTo>
                  <a:cubicBezTo>
                    <a:pt x="26" y="98"/>
                    <a:pt x="53" y="109"/>
                    <a:pt x="73" y="130"/>
                  </a:cubicBezTo>
                  <a:cubicBezTo>
                    <a:pt x="94" y="150"/>
                    <a:pt x="105" y="177"/>
                    <a:pt x="107" y="203"/>
                  </a:cubicBezTo>
                  <a:cubicBezTo>
                    <a:pt x="202" y="203"/>
                    <a:pt x="202" y="203"/>
                    <a:pt x="202" y="203"/>
                  </a:cubicBezTo>
                  <a:cubicBezTo>
                    <a:pt x="200" y="159"/>
                    <a:pt x="185" y="115"/>
                    <a:pt x="156" y="79"/>
                  </a:cubicBezTo>
                  <a:cubicBezTo>
                    <a:pt x="163" y="42"/>
                    <a:pt x="163" y="42"/>
                    <a:pt x="163" y="42"/>
                  </a:cubicBezTo>
                  <a:lnTo>
                    <a:pt x="127" y="50"/>
                  </a:lnTo>
                  <a:close/>
                </a:path>
              </a:pathLst>
            </a:custGeom>
            <a:solidFill>
              <a:srgbClr val="F67726"/>
            </a:solidFill>
            <a:ln>
              <a:noFill/>
            </a:ln>
          </p:spPr>
          <p:txBody>
            <a:bodyPr/>
            <a:lstStyle/>
            <a:p>
              <a:endParaRPr lang="zh-CN" altLang="en-US">
                <a:latin typeface="微软雅黑" panose="020B0503020204020204" charset="-122"/>
                <a:ea typeface="微软雅黑" panose="020B0503020204020204" charset="-122"/>
              </a:endParaRPr>
            </a:p>
          </p:txBody>
        </p:sp>
        <p:sp>
          <p:nvSpPr>
            <p:cNvPr id="70" name="MH_Other_5"/>
            <p:cNvSpPr/>
            <p:nvPr/>
          </p:nvSpPr>
          <p:spPr bwMode="auto">
            <a:xfrm>
              <a:off x="9763" y="5998"/>
              <a:ext cx="2737" cy="2750"/>
            </a:xfrm>
            <a:custGeom>
              <a:avLst/>
              <a:gdLst>
                <a:gd name="T0" fmla="*/ 2147483646 w 202"/>
                <a:gd name="T1" fmla="*/ 0 h 203"/>
                <a:gd name="T2" fmla="*/ 2147483646 w 202"/>
                <a:gd name="T3" fmla="*/ 2147483646 h 203"/>
                <a:gd name="T4" fmla="*/ 0 w 202"/>
                <a:gd name="T5" fmla="*/ 2147483646 h 203"/>
                <a:gd name="T6" fmla="*/ 0 w 202"/>
                <a:gd name="T7" fmla="*/ 2147483646 h 203"/>
                <a:gd name="T8" fmla="*/ 2147483646 w 202"/>
                <a:gd name="T9" fmla="*/ 2147483646 h 203"/>
                <a:gd name="T10" fmla="*/ 2147483646 w 202"/>
                <a:gd name="T11" fmla="*/ 2147483646 h 203"/>
                <a:gd name="T12" fmla="*/ 2147483646 w 202"/>
                <a:gd name="T13" fmla="*/ 2147483646 h 203"/>
                <a:gd name="T14" fmla="*/ 2147483646 w 202"/>
                <a:gd name="T15" fmla="*/ 0 h 203"/>
                <a:gd name="T16" fmla="*/ 2147483646 w 202"/>
                <a:gd name="T17" fmla="*/ 0 h 20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02" h="203">
                  <a:moveTo>
                    <a:pt x="107" y="0"/>
                  </a:moveTo>
                  <a:cubicBezTo>
                    <a:pt x="105" y="27"/>
                    <a:pt x="93" y="53"/>
                    <a:pt x="73" y="74"/>
                  </a:cubicBezTo>
                  <a:cubicBezTo>
                    <a:pt x="53" y="94"/>
                    <a:pt x="26" y="105"/>
                    <a:pt x="0" y="108"/>
                  </a:cubicBezTo>
                  <a:cubicBezTo>
                    <a:pt x="0" y="203"/>
                    <a:pt x="0" y="203"/>
                    <a:pt x="0" y="203"/>
                  </a:cubicBezTo>
                  <a:cubicBezTo>
                    <a:pt x="44" y="201"/>
                    <a:pt x="87" y="186"/>
                    <a:pt x="123" y="157"/>
                  </a:cubicBezTo>
                  <a:cubicBezTo>
                    <a:pt x="161" y="164"/>
                    <a:pt x="161" y="164"/>
                    <a:pt x="161" y="164"/>
                  </a:cubicBezTo>
                  <a:cubicBezTo>
                    <a:pt x="153" y="127"/>
                    <a:pt x="153" y="127"/>
                    <a:pt x="153" y="127"/>
                  </a:cubicBezTo>
                  <a:cubicBezTo>
                    <a:pt x="184" y="90"/>
                    <a:pt x="200" y="46"/>
                    <a:pt x="202" y="0"/>
                  </a:cubicBezTo>
                  <a:lnTo>
                    <a:pt x="107" y="0"/>
                  </a:lnTo>
                  <a:close/>
                </a:path>
              </a:pathLst>
            </a:custGeom>
            <a:solidFill>
              <a:srgbClr val="F6772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solidFill>
                  <a:prstClr val="white"/>
                </a:solidFill>
                <a:latin typeface="微软雅黑" panose="020B0503020204020204" charset="-122"/>
                <a:ea typeface="微软雅黑" panose="020B0503020204020204" charset="-122"/>
              </a:endParaRPr>
            </a:p>
          </p:txBody>
        </p:sp>
        <p:pic>
          <p:nvPicPr>
            <p:cNvPr id="72" name="MH_Other_6"/>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70" y="3890"/>
              <a:ext cx="1268" cy="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3" name="MH_Other_7"/>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43" y="3853"/>
              <a:ext cx="777" cy="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4" name="MH_Other_8"/>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460" y="7030"/>
              <a:ext cx="1123" cy="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5" name="MH_Other_9"/>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915" y="6828"/>
              <a:ext cx="683" cy="1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76" name="MH_SubTitle_3"/>
          <p:cNvSpPr txBox="1">
            <a:spLocks noChangeArrowheads="1"/>
          </p:cNvSpPr>
          <p:nvPr/>
        </p:nvSpPr>
        <p:spPr bwMode="auto">
          <a:xfrm>
            <a:off x="625475" y="4867275"/>
            <a:ext cx="3962400"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defTabSz="914400" eaLnBrk="1" hangingPunct="1">
              <a:lnSpc>
                <a:spcPct val="100000"/>
              </a:lnSpc>
              <a:spcBef>
                <a:spcPct val="0"/>
              </a:spcBef>
              <a:buFontTx/>
              <a:buNone/>
            </a:pPr>
            <a:r>
              <a:rPr lang="zh-CN" altLang="en-US" sz="1600" dirty="0">
                <a:solidFill>
                  <a:schemeClr val="tx1">
                    <a:lumMod val="75000"/>
                    <a:lumOff val="25000"/>
                  </a:schemeClr>
                </a:solidFill>
                <a:latin typeface="微软雅黑" panose="020B0503020204020204" charset="-122"/>
                <a:ea typeface="微软雅黑" panose="020B0503020204020204" charset="-122"/>
                <a:sym typeface="+mn-ea"/>
              </a:rPr>
              <a:t>您的内容打在这里您的内容打在这里，或者通过复制您的文本后，在此框中选择粘贴，并选择只保留文字。</a:t>
            </a:r>
            <a:endParaRPr lang="zh-CN" altLang="en-US" sz="1600">
              <a:solidFill>
                <a:srgbClr val="000000"/>
              </a:solidFill>
              <a:latin typeface="微软雅黑" panose="020B0503020204020204" charset="-122"/>
              <a:ea typeface="微软雅黑" panose="020B0503020204020204" charset="-122"/>
              <a:cs typeface="微软雅黑" panose="020B0503020204020204" charset="-122"/>
            </a:endParaRPr>
          </a:p>
        </p:txBody>
      </p:sp>
      <p:sp>
        <p:nvSpPr>
          <p:cNvPr id="77" name="MH_SubTitle_2"/>
          <p:cNvSpPr txBox="1">
            <a:spLocks noChangeArrowheads="1"/>
          </p:cNvSpPr>
          <p:nvPr/>
        </p:nvSpPr>
        <p:spPr bwMode="auto">
          <a:xfrm>
            <a:off x="7756525" y="1945005"/>
            <a:ext cx="3986530"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defTabSz="914400" eaLnBrk="1" hangingPunct="1">
              <a:lnSpc>
                <a:spcPct val="100000"/>
              </a:lnSpc>
              <a:spcBef>
                <a:spcPct val="0"/>
              </a:spcBef>
              <a:buFontTx/>
              <a:buNone/>
            </a:pPr>
            <a:r>
              <a:rPr lang="zh-CN" altLang="en-US" sz="1600" dirty="0">
                <a:solidFill>
                  <a:schemeClr val="tx1">
                    <a:lumMod val="75000"/>
                    <a:lumOff val="25000"/>
                  </a:schemeClr>
                </a:solidFill>
                <a:latin typeface="微软雅黑" panose="020B0503020204020204" charset="-122"/>
                <a:ea typeface="微软雅黑" panose="020B0503020204020204" charset="-122"/>
                <a:sym typeface="+mn-ea"/>
              </a:rPr>
              <a:t>您的内容打在这里您的内容打在这里，或者通过复制您的文本后，在此框中选择粘贴，并选择只保留文字。</a:t>
            </a:r>
            <a:endParaRPr lang="zh-CN" altLang="en-US" sz="1600">
              <a:solidFill>
                <a:srgbClr val="000000"/>
              </a:solidFill>
              <a:latin typeface="微软雅黑" panose="020B0503020204020204" charset="-122"/>
              <a:ea typeface="微软雅黑" panose="020B0503020204020204" charset="-122"/>
              <a:cs typeface="微软雅黑" panose="020B0503020204020204" charset="-122"/>
            </a:endParaRPr>
          </a:p>
        </p:txBody>
      </p:sp>
      <p:sp>
        <p:nvSpPr>
          <p:cNvPr id="78" name="MH_SubTitle_4"/>
          <p:cNvSpPr txBox="1">
            <a:spLocks noChangeArrowheads="1"/>
          </p:cNvSpPr>
          <p:nvPr/>
        </p:nvSpPr>
        <p:spPr bwMode="auto">
          <a:xfrm>
            <a:off x="7743825" y="4867275"/>
            <a:ext cx="3986530"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defTabSz="914400" eaLnBrk="1" hangingPunct="1">
              <a:lnSpc>
                <a:spcPct val="100000"/>
              </a:lnSpc>
              <a:spcBef>
                <a:spcPct val="0"/>
              </a:spcBef>
              <a:buFontTx/>
              <a:buNone/>
            </a:pPr>
            <a:r>
              <a:rPr lang="zh-CN" altLang="en-US" sz="1600" dirty="0">
                <a:solidFill>
                  <a:schemeClr val="tx1">
                    <a:lumMod val="75000"/>
                    <a:lumOff val="25000"/>
                  </a:schemeClr>
                </a:solidFill>
                <a:latin typeface="微软雅黑" panose="020B0503020204020204" charset="-122"/>
                <a:ea typeface="微软雅黑" panose="020B0503020204020204" charset="-122"/>
                <a:sym typeface="+mn-ea"/>
              </a:rPr>
              <a:t>您的内容打在这里您的内容打在这里，或者通过复制您的文本后，在此框中选择粘贴，并选择只保留文字。</a:t>
            </a:r>
            <a:endParaRPr lang="zh-CN" altLang="en-US" sz="1600">
              <a:solidFill>
                <a:srgbClr val="000000"/>
              </a:solidFill>
              <a:latin typeface="微软雅黑" panose="020B0503020204020204" charset="-122"/>
              <a:ea typeface="微软雅黑" panose="020B0503020204020204" charset="-122"/>
              <a:cs typeface="微软雅黑" panose="020B0503020204020204" charset="-122"/>
            </a:endParaRPr>
          </a:p>
        </p:txBody>
      </p:sp>
    </p:spTree>
    <p:custDataLst>
      <p:tags r:id="rId6"/>
    </p:custData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9" presetClass="entr" presetSubtype="0" decel="100000" fill="hold" nodeType="clickEffect">
                                  <p:stCondLst>
                                    <p:cond delay="0"/>
                                  </p:stCondLst>
                                  <p:childTnLst>
                                    <p:set>
                                      <p:cBhvr>
                                        <p:cTn id="6" dur="1" fill="hold">
                                          <p:stCondLst>
                                            <p:cond delay="0"/>
                                          </p:stCondLst>
                                        </p:cTn>
                                        <p:tgtEl>
                                          <p:spTgt spid="79"/>
                                        </p:tgtEl>
                                        <p:attrNameLst>
                                          <p:attrName>style.visibility</p:attrName>
                                        </p:attrNameLst>
                                      </p:cBhvr>
                                      <p:to>
                                        <p:strVal val="visible"/>
                                      </p:to>
                                    </p:set>
                                    <p:anim calcmode="lin" valueType="num">
                                      <p:cBhvr>
                                        <p:cTn id="7" dur="500" fill="hold"/>
                                        <p:tgtEl>
                                          <p:spTgt spid="79"/>
                                        </p:tgtEl>
                                        <p:attrNameLst>
                                          <p:attrName>ppt_w</p:attrName>
                                        </p:attrNameLst>
                                      </p:cBhvr>
                                      <p:tavLst>
                                        <p:tav tm="0">
                                          <p:val>
                                            <p:fltVal val="0"/>
                                          </p:val>
                                        </p:tav>
                                        <p:tav tm="100000">
                                          <p:val>
                                            <p:strVal val="#ppt_w"/>
                                          </p:val>
                                        </p:tav>
                                      </p:tavLst>
                                    </p:anim>
                                    <p:anim calcmode="lin" valueType="num">
                                      <p:cBhvr>
                                        <p:cTn id="8" dur="500" fill="hold"/>
                                        <p:tgtEl>
                                          <p:spTgt spid="79"/>
                                        </p:tgtEl>
                                        <p:attrNameLst>
                                          <p:attrName>ppt_h</p:attrName>
                                        </p:attrNameLst>
                                      </p:cBhvr>
                                      <p:tavLst>
                                        <p:tav tm="0">
                                          <p:val>
                                            <p:fltVal val="0"/>
                                          </p:val>
                                        </p:tav>
                                        <p:tav tm="100000">
                                          <p:val>
                                            <p:strVal val="#ppt_h"/>
                                          </p:val>
                                        </p:tav>
                                      </p:tavLst>
                                    </p:anim>
                                    <p:anim calcmode="lin" valueType="num">
                                      <p:cBhvr>
                                        <p:cTn id="9" dur="500" fill="hold"/>
                                        <p:tgtEl>
                                          <p:spTgt spid="79"/>
                                        </p:tgtEl>
                                        <p:attrNameLst>
                                          <p:attrName>style.rotation</p:attrName>
                                        </p:attrNameLst>
                                      </p:cBhvr>
                                      <p:tavLst>
                                        <p:tav tm="0">
                                          <p:val>
                                            <p:fltVal val="360"/>
                                          </p:val>
                                        </p:tav>
                                        <p:tav tm="100000">
                                          <p:val>
                                            <p:fltVal val="0"/>
                                          </p:val>
                                        </p:tav>
                                      </p:tavLst>
                                    </p:anim>
                                    <p:animEffect transition="in" filter="fade">
                                      <p:cBhvr>
                                        <p:cTn id="10" dur="500"/>
                                        <p:tgtEl>
                                          <p:spTgt spid="79"/>
                                        </p:tgtEl>
                                      </p:cBhvr>
                                    </p:animEffect>
                                  </p:childTnLst>
                                </p:cTn>
                              </p:par>
                              <p:par>
                                <p:cTn id="11" presetID="22" presetClass="entr" presetSubtype="2" fill="hold" grpId="0" nodeType="withEffect">
                                  <p:stCondLst>
                                    <p:cond delay="0"/>
                                  </p:stCondLst>
                                  <p:childTnLst>
                                    <p:set>
                                      <p:cBhvr>
                                        <p:cTn id="12" dur="1" fill="hold">
                                          <p:stCondLst>
                                            <p:cond delay="0"/>
                                          </p:stCondLst>
                                        </p:cTn>
                                        <p:tgtEl>
                                          <p:spTgt spid="71"/>
                                        </p:tgtEl>
                                        <p:attrNameLst>
                                          <p:attrName>style.visibility</p:attrName>
                                        </p:attrNameLst>
                                      </p:cBhvr>
                                      <p:to>
                                        <p:strVal val="visible"/>
                                      </p:to>
                                    </p:set>
                                    <p:animEffect transition="in" filter="wipe(right)">
                                      <p:cBhvr>
                                        <p:cTn id="13" dur="500"/>
                                        <p:tgtEl>
                                          <p:spTgt spid="71"/>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77"/>
                                        </p:tgtEl>
                                        <p:attrNameLst>
                                          <p:attrName>style.visibility</p:attrName>
                                        </p:attrNameLst>
                                      </p:cBhvr>
                                      <p:to>
                                        <p:strVal val="visible"/>
                                      </p:to>
                                    </p:set>
                                    <p:animEffect transition="in" filter="wipe(left)">
                                      <p:cBhvr>
                                        <p:cTn id="16" dur="500"/>
                                        <p:tgtEl>
                                          <p:spTgt spid="77"/>
                                        </p:tgtEl>
                                      </p:cBhvr>
                                    </p:animEffect>
                                  </p:childTnLst>
                                </p:cTn>
                              </p:par>
                              <p:par>
                                <p:cTn id="17" presetID="22" presetClass="entr" presetSubtype="8" fill="hold" grpId="0" nodeType="withEffect">
                                  <p:stCondLst>
                                    <p:cond delay="0"/>
                                  </p:stCondLst>
                                  <p:childTnLst>
                                    <p:set>
                                      <p:cBhvr>
                                        <p:cTn id="18" dur="1" fill="hold">
                                          <p:stCondLst>
                                            <p:cond delay="0"/>
                                          </p:stCondLst>
                                        </p:cTn>
                                        <p:tgtEl>
                                          <p:spTgt spid="78"/>
                                        </p:tgtEl>
                                        <p:attrNameLst>
                                          <p:attrName>style.visibility</p:attrName>
                                        </p:attrNameLst>
                                      </p:cBhvr>
                                      <p:to>
                                        <p:strVal val="visible"/>
                                      </p:to>
                                    </p:set>
                                    <p:animEffect transition="in" filter="wipe(left)">
                                      <p:cBhvr>
                                        <p:cTn id="19" dur="500"/>
                                        <p:tgtEl>
                                          <p:spTgt spid="78"/>
                                        </p:tgtEl>
                                      </p:cBhvr>
                                    </p:animEffect>
                                  </p:childTnLst>
                                </p:cTn>
                              </p:par>
                              <p:par>
                                <p:cTn id="20" presetID="22" presetClass="entr" presetSubtype="2" fill="hold" grpId="0" nodeType="withEffect">
                                  <p:stCondLst>
                                    <p:cond delay="0"/>
                                  </p:stCondLst>
                                  <p:childTnLst>
                                    <p:set>
                                      <p:cBhvr>
                                        <p:cTn id="21" dur="1" fill="hold">
                                          <p:stCondLst>
                                            <p:cond delay="0"/>
                                          </p:stCondLst>
                                        </p:cTn>
                                        <p:tgtEl>
                                          <p:spTgt spid="76"/>
                                        </p:tgtEl>
                                        <p:attrNameLst>
                                          <p:attrName>style.visibility</p:attrName>
                                        </p:attrNameLst>
                                      </p:cBhvr>
                                      <p:to>
                                        <p:strVal val="visible"/>
                                      </p:to>
                                    </p:set>
                                    <p:animEffect transition="in" filter="wipe(right)">
                                      <p:cBhvr>
                                        <p:cTn id="22" dur="500"/>
                                        <p:tgtEl>
                                          <p:spTgt spid="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 grpId="0"/>
      <p:bldP spid="76" grpId="0"/>
      <p:bldP spid="77" grpId="0"/>
      <p:bldP spid="78"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8" name="图片 17" descr="未标题-2"/>
          <p:cNvPicPr>
            <a:picLocks noChangeAspect="1"/>
          </p:cNvPicPr>
          <p:nvPr/>
        </p:nvPicPr>
        <p:blipFill>
          <a:blip r:embed="rId1"/>
          <a:srcRect t="-286" b="57813"/>
          <a:stretch>
            <a:fillRect/>
          </a:stretch>
        </p:blipFill>
        <p:spPr>
          <a:xfrm>
            <a:off x="0" y="-46355"/>
            <a:ext cx="12192000" cy="6904355"/>
          </a:xfrm>
          <a:prstGeom prst="rect">
            <a:avLst/>
          </a:prstGeom>
        </p:spPr>
      </p:pic>
      <p:sp>
        <p:nvSpPr>
          <p:cNvPr id="41" name="矩形 3"/>
          <p:cNvSpPr/>
          <p:nvPr/>
        </p:nvSpPr>
        <p:spPr>
          <a:xfrm>
            <a:off x="4906010" y="0"/>
            <a:ext cx="2380615" cy="6858000"/>
          </a:xfrm>
          <a:custGeom>
            <a:avLst/>
            <a:gdLst>
              <a:gd name="connsiteX0" fmla="*/ 0 w 4282440"/>
              <a:gd name="connsiteY0" fmla="*/ 0 h 6858000"/>
              <a:gd name="connsiteX1" fmla="*/ 4282440 w 4282440"/>
              <a:gd name="connsiteY1" fmla="*/ 0 h 6858000"/>
              <a:gd name="connsiteX2" fmla="*/ 4282440 w 4282440"/>
              <a:gd name="connsiteY2" fmla="*/ 6858000 h 6858000"/>
              <a:gd name="connsiteX3" fmla="*/ 0 w 4282440"/>
              <a:gd name="connsiteY3" fmla="*/ 6858000 h 6858000"/>
              <a:gd name="connsiteX4" fmla="*/ 0 w 4282440"/>
              <a:gd name="connsiteY4" fmla="*/ 0 h 6858000"/>
              <a:gd name="connsiteX0-1" fmla="*/ 2788920 w 7071360"/>
              <a:gd name="connsiteY0-2" fmla="*/ 0 h 6858000"/>
              <a:gd name="connsiteX1-3" fmla="*/ 7071360 w 7071360"/>
              <a:gd name="connsiteY1-4" fmla="*/ 0 h 6858000"/>
              <a:gd name="connsiteX2-5" fmla="*/ 7071360 w 7071360"/>
              <a:gd name="connsiteY2-6" fmla="*/ 6858000 h 6858000"/>
              <a:gd name="connsiteX3-7" fmla="*/ 0 w 7071360"/>
              <a:gd name="connsiteY3-8" fmla="*/ 6858000 h 6858000"/>
              <a:gd name="connsiteX4-9" fmla="*/ 2788920 w 7071360"/>
              <a:gd name="connsiteY4-10" fmla="*/ 0 h 6858000"/>
              <a:gd name="connsiteX0-11" fmla="*/ 2788920 w 7071360"/>
              <a:gd name="connsiteY0-12" fmla="*/ 0 h 6858000"/>
              <a:gd name="connsiteX1-13" fmla="*/ 3550920 w 7071360"/>
              <a:gd name="connsiteY1-14" fmla="*/ 0 h 6858000"/>
              <a:gd name="connsiteX2-15" fmla="*/ 7071360 w 7071360"/>
              <a:gd name="connsiteY2-16" fmla="*/ 6858000 h 6858000"/>
              <a:gd name="connsiteX3-17" fmla="*/ 0 w 7071360"/>
              <a:gd name="connsiteY3-18" fmla="*/ 6858000 h 6858000"/>
              <a:gd name="connsiteX4-19" fmla="*/ 2788920 w 7071360"/>
              <a:gd name="connsiteY4-20" fmla="*/ 0 h 6858000"/>
              <a:gd name="connsiteX0-21" fmla="*/ 2788920 w 3550920"/>
              <a:gd name="connsiteY0-22" fmla="*/ 0 h 6858000"/>
              <a:gd name="connsiteX1-23" fmla="*/ 3550920 w 3550920"/>
              <a:gd name="connsiteY1-24" fmla="*/ 0 h 6858000"/>
              <a:gd name="connsiteX2-25" fmla="*/ 739140 w 3550920"/>
              <a:gd name="connsiteY2-26" fmla="*/ 6812280 h 6858000"/>
              <a:gd name="connsiteX3-27" fmla="*/ 0 w 3550920"/>
              <a:gd name="connsiteY3-28" fmla="*/ 6858000 h 6858000"/>
              <a:gd name="connsiteX4-29" fmla="*/ 2788920 w 3550920"/>
              <a:gd name="connsiteY4-30" fmla="*/ 0 h 6858000"/>
              <a:gd name="connsiteX0-31" fmla="*/ 2788920 w 3459480"/>
              <a:gd name="connsiteY0-32" fmla="*/ 0 h 6858000"/>
              <a:gd name="connsiteX1-33" fmla="*/ 3459480 w 3459480"/>
              <a:gd name="connsiteY1-34" fmla="*/ 0 h 6858000"/>
              <a:gd name="connsiteX2-35" fmla="*/ 739140 w 3459480"/>
              <a:gd name="connsiteY2-36" fmla="*/ 6812280 h 6858000"/>
              <a:gd name="connsiteX3-37" fmla="*/ 0 w 3459480"/>
              <a:gd name="connsiteY3-38" fmla="*/ 6858000 h 6858000"/>
              <a:gd name="connsiteX4-39" fmla="*/ 2788920 w 3459480"/>
              <a:gd name="connsiteY4-40" fmla="*/ 0 h 685800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3459480" h="6858000">
                <a:moveTo>
                  <a:pt x="2788920" y="0"/>
                </a:moveTo>
                <a:lnTo>
                  <a:pt x="3459480" y="0"/>
                </a:lnTo>
                <a:lnTo>
                  <a:pt x="739140" y="6812280"/>
                </a:lnTo>
                <a:lnTo>
                  <a:pt x="0" y="6858000"/>
                </a:lnTo>
                <a:lnTo>
                  <a:pt x="2788920" y="0"/>
                </a:lnTo>
                <a:close/>
              </a:path>
            </a:pathLst>
          </a:custGeom>
          <a:solidFill>
            <a:srgbClr val="323232">
              <a:alpha val="9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庞门正道标题体" panose="02010600030101010101" pitchFamily="2" charset="-122"/>
            </a:endParaRPr>
          </a:p>
        </p:txBody>
      </p:sp>
      <p:sp>
        <p:nvSpPr>
          <p:cNvPr id="43" name="TextBox 59"/>
          <p:cNvSpPr>
            <a:spLocks noChangeArrowheads="1"/>
          </p:cNvSpPr>
          <p:nvPr/>
        </p:nvSpPr>
        <p:spPr bwMode="auto">
          <a:xfrm flipH="1">
            <a:off x="631825" y="1682750"/>
            <a:ext cx="4658995" cy="76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r>
              <a:rPr lang="en-US" altLang="zh-CN" sz="4400" dirty="0">
                <a:solidFill>
                  <a:schemeClr val="tx1"/>
                </a:solidFill>
                <a:latin typeface="微软雅黑" panose="020B0503020204020204" charset="-122"/>
                <a:ea typeface="微软雅黑" panose="020B0503020204020204" charset="-122"/>
                <a:sym typeface="方正兰亭黑_GBK" panose="02000000000000000000" pitchFamily="2" charset="-122"/>
              </a:rPr>
              <a:t>02</a:t>
            </a:r>
            <a:endParaRPr lang="en-US" altLang="zh-CN" sz="4400" dirty="0">
              <a:solidFill>
                <a:schemeClr val="tx1"/>
              </a:solidFill>
              <a:latin typeface="微软雅黑" panose="020B0503020204020204" charset="-122"/>
              <a:ea typeface="微软雅黑" panose="020B0503020204020204" charset="-122"/>
              <a:sym typeface="方正兰亭黑_GBK" panose="02000000000000000000" pitchFamily="2" charset="-122"/>
            </a:endParaRPr>
          </a:p>
        </p:txBody>
      </p:sp>
      <p:sp>
        <p:nvSpPr>
          <p:cNvPr id="45" name="圆角矩形 44"/>
          <p:cNvSpPr/>
          <p:nvPr/>
        </p:nvSpPr>
        <p:spPr>
          <a:xfrm>
            <a:off x="544195" y="2633345"/>
            <a:ext cx="2952115" cy="654685"/>
          </a:xfrm>
          <a:prstGeom prst="roundRect">
            <a:avLst>
              <a:gd name="adj" fmla="val 50000"/>
            </a:avLst>
          </a:prstGeom>
          <a:solidFill>
            <a:srgbClr val="F6772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latin typeface="微软雅黑" panose="020B0503020204020204" charset="-122"/>
                <a:ea typeface="微软雅黑" panose="020B0503020204020204" charset="-122"/>
              </a:rPr>
              <a:t>输入标题</a:t>
            </a:r>
            <a:endParaRPr lang="zh-CN" altLang="en-US" dirty="0">
              <a:latin typeface="微软雅黑" panose="020B0503020204020204" charset="-122"/>
              <a:ea typeface="微软雅黑" panose="020B0503020204020204" charset="-122"/>
            </a:endParaRPr>
          </a:p>
        </p:txBody>
      </p:sp>
      <p:sp>
        <p:nvSpPr>
          <p:cNvPr id="46" name="Rectangle 16"/>
          <p:cNvSpPr/>
          <p:nvPr/>
        </p:nvSpPr>
        <p:spPr bwMode="auto">
          <a:xfrm>
            <a:off x="633095" y="3671930"/>
            <a:ext cx="4878261" cy="752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lstStyle/>
          <a:p>
            <a:pPr>
              <a:lnSpc>
                <a:spcPct val="150000"/>
              </a:lnSpc>
              <a:spcAft>
                <a:spcPts val="600"/>
              </a:spcAft>
            </a:pPr>
            <a:r>
              <a:rPr lang="zh-CN" altLang="en-US" sz="1000" dirty="0">
                <a:solidFill>
                  <a:schemeClr val="bg1">
                    <a:lumMod val="65000"/>
                  </a:schemeClr>
                </a:solidFill>
                <a:latin typeface="微软雅黑" panose="020B0503020204020204" charset="-122"/>
                <a:ea typeface="微软雅黑" panose="020B0503020204020204" charset="-122"/>
              </a:rPr>
              <a:t>单击输入标题内容，单击输入标题内容单击输入标题内容单击输入标题内容单击输入标题内容单击输入标题内容，单击输入标题内容单击输入标题内容单击输入标题内容单击输入标题内容</a:t>
            </a:r>
            <a:endParaRPr lang="en-US" altLang="zh-CN" sz="1000" dirty="0">
              <a:solidFill>
                <a:schemeClr val="bg1">
                  <a:lumMod val="65000"/>
                </a:schemeClr>
              </a:solidFill>
              <a:latin typeface="微软雅黑" panose="020B0503020204020204" charset="-122"/>
              <a:ea typeface="微软雅黑" panose="020B0503020204020204" charset="-122"/>
            </a:endParaRPr>
          </a:p>
          <a:p>
            <a:pPr>
              <a:lnSpc>
                <a:spcPct val="150000"/>
              </a:lnSpc>
              <a:spcAft>
                <a:spcPts val="600"/>
              </a:spcAft>
            </a:pPr>
            <a:endParaRPr lang="en-US" altLang="zh-CN" sz="1000" dirty="0">
              <a:solidFill>
                <a:schemeClr val="bg1">
                  <a:lumMod val="65000"/>
                </a:schemeClr>
              </a:solidFill>
              <a:latin typeface="微软雅黑" panose="020B0503020204020204" charset="-122"/>
              <a:ea typeface="微软雅黑" panose="020B0503020204020204" charset="-122"/>
            </a:endParaRPr>
          </a:p>
        </p:txBody>
      </p:sp>
      <p:grpSp>
        <p:nvGrpSpPr>
          <p:cNvPr id="47" name="组合 46"/>
          <p:cNvGrpSpPr/>
          <p:nvPr/>
        </p:nvGrpSpPr>
        <p:grpSpPr>
          <a:xfrm>
            <a:off x="633095" y="4618950"/>
            <a:ext cx="417637" cy="417637"/>
            <a:chOff x="1257300" y="1581150"/>
            <a:chExt cx="1028700" cy="1028700"/>
          </a:xfrm>
        </p:grpSpPr>
        <p:sp>
          <p:nvSpPr>
            <p:cNvPr id="48" name="矩形 47"/>
            <p:cNvSpPr/>
            <p:nvPr/>
          </p:nvSpPr>
          <p:spPr>
            <a:xfrm>
              <a:off x="1257300" y="1581150"/>
              <a:ext cx="1028700" cy="1028700"/>
            </a:xfrm>
            <a:prstGeom prst="rect">
              <a:avLst/>
            </a:prstGeom>
            <a:solidFill>
              <a:srgbClr val="F3D162">
                <a:alpha val="9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charset="-122"/>
                <a:ea typeface="微软雅黑" panose="020B0503020204020204" charset="-122"/>
              </a:endParaRPr>
            </a:p>
          </p:txBody>
        </p:sp>
        <p:sp>
          <p:nvSpPr>
            <p:cNvPr id="49" name="Shape 58"/>
            <p:cNvSpPr/>
            <p:nvPr/>
          </p:nvSpPr>
          <p:spPr>
            <a:xfrm>
              <a:off x="1469390" y="1785167"/>
              <a:ext cx="535123" cy="620666"/>
            </a:xfrm>
            <a:custGeom>
              <a:avLst/>
              <a:gdLst/>
              <a:ahLst/>
              <a:cxnLst>
                <a:cxn ang="0">
                  <a:pos x="wd2" y="hd2"/>
                </a:cxn>
                <a:cxn ang="5400000">
                  <a:pos x="wd2" y="hd2"/>
                </a:cxn>
                <a:cxn ang="10800000">
                  <a:pos x="wd2" y="hd2"/>
                </a:cxn>
                <a:cxn ang="16200000">
                  <a:pos x="wd2" y="hd2"/>
                </a:cxn>
              </a:cxnLst>
              <a:rect l="0" t="0" r="r" b="b"/>
              <a:pathLst>
                <a:path w="21356" h="21332" extrusionOk="0">
                  <a:moveTo>
                    <a:pt x="20649" y="20462"/>
                  </a:moveTo>
                  <a:lnTo>
                    <a:pt x="706" y="20462"/>
                  </a:lnTo>
                  <a:cubicBezTo>
                    <a:pt x="508" y="20462"/>
                    <a:pt x="348" y="20657"/>
                    <a:pt x="348" y="20897"/>
                  </a:cubicBezTo>
                  <a:cubicBezTo>
                    <a:pt x="348" y="21138"/>
                    <a:pt x="508" y="21332"/>
                    <a:pt x="706" y="21332"/>
                  </a:cubicBezTo>
                  <a:lnTo>
                    <a:pt x="20649" y="21332"/>
                  </a:lnTo>
                  <a:cubicBezTo>
                    <a:pt x="20844" y="21332"/>
                    <a:pt x="21005" y="21138"/>
                    <a:pt x="21005" y="20897"/>
                  </a:cubicBezTo>
                  <a:cubicBezTo>
                    <a:pt x="21005" y="20657"/>
                    <a:pt x="20844" y="20462"/>
                    <a:pt x="20649" y="20462"/>
                  </a:cubicBezTo>
                  <a:close/>
                  <a:moveTo>
                    <a:pt x="11209" y="17056"/>
                  </a:moveTo>
                  <a:lnTo>
                    <a:pt x="10380" y="16233"/>
                  </a:lnTo>
                  <a:lnTo>
                    <a:pt x="10124" y="17300"/>
                  </a:lnTo>
                  <a:lnTo>
                    <a:pt x="8959" y="17724"/>
                  </a:lnTo>
                  <a:lnTo>
                    <a:pt x="10058" y="18262"/>
                  </a:lnTo>
                  <a:lnTo>
                    <a:pt x="10166" y="19348"/>
                  </a:lnTo>
                  <a:lnTo>
                    <a:pt x="11073" y="18636"/>
                  </a:lnTo>
                  <a:lnTo>
                    <a:pt x="11102" y="18614"/>
                  </a:lnTo>
                  <a:lnTo>
                    <a:pt x="12333" y="18861"/>
                  </a:lnTo>
                  <a:lnTo>
                    <a:pt x="11812" y="17869"/>
                  </a:lnTo>
                  <a:lnTo>
                    <a:pt x="12464" y="16936"/>
                  </a:lnTo>
                  <a:cubicBezTo>
                    <a:pt x="12464" y="16936"/>
                    <a:pt x="11209" y="17056"/>
                    <a:pt x="11209" y="17056"/>
                  </a:cubicBezTo>
                  <a:close/>
                  <a:moveTo>
                    <a:pt x="19646" y="17056"/>
                  </a:moveTo>
                  <a:lnTo>
                    <a:pt x="18818" y="16233"/>
                  </a:lnTo>
                  <a:lnTo>
                    <a:pt x="18562" y="17300"/>
                  </a:lnTo>
                  <a:lnTo>
                    <a:pt x="17397" y="17724"/>
                  </a:lnTo>
                  <a:lnTo>
                    <a:pt x="18497" y="18262"/>
                  </a:lnTo>
                  <a:lnTo>
                    <a:pt x="18605" y="19348"/>
                  </a:lnTo>
                  <a:lnTo>
                    <a:pt x="19510" y="18636"/>
                  </a:lnTo>
                  <a:lnTo>
                    <a:pt x="19540" y="18614"/>
                  </a:lnTo>
                  <a:lnTo>
                    <a:pt x="20772" y="18861"/>
                  </a:lnTo>
                  <a:lnTo>
                    <a:pt x="20250" y="17869"/>
                  </a:lnTo>
                  <a:lnTo>
                    <a:pt x="20903" y="16936"/>
                  </a:lnTo>
                  <a:cubicBezTo>
                    <a:pt x="20903" y="16936"/>
                    <a:pt x="19646" y="17056"/>
                    <a:pt x="19646" y="17056"/>
                  </a:cubicBezTo>
                  <a:close/>
                  <a:moveTo>
                    <a:pt x="15426" y="17056"/>
                  </a:moveTo>
                  <a:lnTo>
                    <a:pt x="14599" y="16233"/>
                  </a:lnTo>
                  <a:lnTo>
                    <a:pt x="14343" y="17300"/>
                  </a:lnTo>
                  <a:lnTo>
                    <a:pt x="13178" y="17724"/>
                  </a:lnTo>
                  <a:lnTo>
                    <a:pt x="14277" y="18262"/>
                  </a:lnTo>
                  <a:lnTo>
                    <a:pt x="14385" y="19348"/>
                  </a:lnTo>
                  <a:lnTo>
                    <a:pt x="15292" y="18636"/>
                  </a:lnTo>
                  <a:lnTo>
                    <a:pt x="15320" y="18614"/>
                  </a:lnTo>
                  <a:lnTo>
                    <a:pt x="16551" y="18861"/>
                  </a:lnTo>
                  <a:lnTo>
                    <a:pt x="16031" y="17869"/>
                  </a:lnTo>
                  <a:lnTo>
                    <a:pt x="16683" y="16936"/>
                  </a:lnTo>
                  <a:cubicBezTo>
                    <a:pt x="16683" y="16936"/>
                    <a:pt x="15426" y="17056"/>
                    <a:pt x="15426" y="17056"/>
                  </a:cubicBezTo>
                  <a:close/>
                  <a:moveTo>
                    <a:pt x="2769" y="17056"/>
                  </a:moveTo>
                  <a:lnTo>
                    <a:pt x="1942" y="16233"/>
                  </a:lnTo>
                  <a:lnTo>
                    <a:pt x="1687" y="17300"/>
                  </a:lnTo>
                  <a:lnTo>
                    <a:pt x="521" y="17724"/>
                  </a:lnTo>
                  <a:lnTo>
                    <a:pt x="1620" y="18262"/>
                  </a:lnTo>
                  <a:lnTo>
                    <a:pt x="1728" y="19348"/>
                  </a:lnTo>
                  <a:lnTo>
                    <a:pt x="2635" y="18636"/>
                  </a:lnTo>
                  <a:lnTo>
                    <a:pt x="2663" y="18614"/>
                  </a:lnTo>
                  <a:lnTo>
                    <a:pt x="3895" y="18861"/>
                  </a:lnTo>
                  <a:lnTo>
                    <a:pt x="3374" y="17869"/>
                  </a:lnTo>
                  <a:lnTo>
                    <a:pt x="4026" y="16936"/>
                  </a:lnTo>
                  <a:cubicBezTo>
                    <a:pt x="4026" y="16936"/>
                    <a:pt x="2769" y="17056"/>
                    <a:pt x="2769" y="17056"/>
                  </a:cubicBezTo>
                  <a:close/>
                  <a:moveTo>
                    <a:pt x="6988" y="17056"/>
                  </a:moveTo>
                  <a:lnTo>
                    <a:pt x="6161" y="16233"/>
                  </a:lnTo>
                  <a:lnTo>
                    <a:pt x="5906" y="17300"/>
                  </a:lnTo>
                  <a:lnTo>
                    <a:pt x="4740" y="17724"/>
                  </a:lnTo>
                  <a:lnTo>
                    <a:pt x="5839" y="18262"/>
                  </a:lnTo>
                  <a:lnTo>
                    <a:pt x="5947" y="19348"/>
                  </a:lnTo>
                  <a:lnTo>
                    <a:pt x="6854" y="18636"/>
                  </a:lnTo>
                  <a:lnTo>
                    <a:pt x="6881" y="18614"/>
                  </a:lnTo>
                  <a:lnTo>
                    <a:pt x="8114" y="18861"/>
                  </a:lnTo>
                  <a:lnTo>
                    <a:pt x="7591" y="17869"/>
                  </a:lnTo>
                  <a:lnTo>
                    <a:pt x="8246" y="16936"/>
                  </a:lnTo>
                  <a:cubicBezTo>
                    <a:pt x="8246" y="16936"/>
                    <a:pt x="6988" y="17056"/>
                    <a:pt x="6988" y="17056"/>
                  </a:cubicBezTo>
                  <a:close/>
                  <a:moveTo>
                    <a:pt x="4890" y="15084"/>
                  </a:moveTo>
                  <a:lnTo>
                    <a:pt x="4890" y="10010"/>
                  </a:lnTo>
                  <a:cubicBezTo>
                    <a:pt x="4890" y="9749"/>
                    <a:pt x="4512" y="9619"/>
                    <a:pt x="3833" y="9619"/>
                  </a:cubicBezTo>
                  <a:lnTo>
                    <a:pt x="811" y="9619"/>
                  </a:lnTo>
                  <a:cubicBezTo>
                    <a:pt x="-170" y="9619"/>
                    <a:pt x="-19" y="10075"/>
                    <a:pt x="56" y="10856"/>
                  </a:cubicBezTo>
                  <a:lnTo>
                    <a:pt x="473" y="15084"/>
                  </a:lnTo>
                  <a:cubicBezTo>
                    <a:pt x="473" y="15084"/>
                    <a:pt x="4890" y="15084"/>
                    <a:pt x="4890" y="15084"/>
                  </a:cubicBezTo>
                  <a:close/>
                  <a:moveTo>
                    <a:pt x="21354" y="9554"/>
                  </a:moveTo>
                  <a:cubicBezTo>
                    <a:pt x="21430" y="7472"/>
                    <a:pt x="19014" y="7407"/>
                    <a:pt x="17428" y="7603"/>
                  </a:cubicBezTo>
                  <a:cubicBezTo>
                    <a:pt x="15841" y="7798"/>
                    <a:pt x="14255" y="7472"/>
                    <a:pt x="13952" y="7343"/>
                  </a:cubicBezTo>
                  <a:cubicBezTo>
                    <a:pt x="13651" y="7213"/>
                    <a:pt x="13425" y="6562"/>
                    <a:pt x="15011" y="5131"/>
                  </a:cubicBezTo>
                  <a:cubicBezTo>
                    <a:pt x="16596" y="3700"/>
                    <a:pt x="15389" y="903"/>
                    <a:pt x="14330" y="318"/>
                  </a:cubicBezTo>
                  <a:cubicBezTo>
                    <a:pt x="13273" y="-268"/>
                    <a:pt x="12895" y="-203"/>
                    <a:pt x="12443" y="1879"/>
                  </a:cubicBezTo>
                  <a:cubicBezTo>
                    <a:pt x="11990" y="3960"/>
                    <a:pt x="10555" y="4806"/>
                    <a:pt x="9346" y="6107"/>
                  </a:cubicBezTo>
                  <a:cubicBezTo>
                    <a:pt x="8137" y="7407"/>
                    <a:pt x="7457" y="9684"/>
                    <a:pt x="6929" y="10010"/>
                  </a:cubicBezTo>
                  <a:cubicBezTo>
                    <a:pt x="6401" y="10335"/>
                    <a:pt x="5720" y="10335"/>
                    <a:pt x="5720" y="10335"/>
                  </a:cubicBezTo>
                  <a:lnTo>
                    <a:pt x="5720" y="15084"/>
                  </a:lnTo>
                  <a:lnTo>
                    <a:pt x="20723" y="15084"/>
                  </a:lnTo>
                  <a:cubicBezTo>
                    <a:pt x="20814" y="14921"/>
                    <a:pt x="20880" y="14737"/>
                    <a:pt x="20901" y="14498"/>
                  </a:cubicBezTo>
                  <a:cubicBezTo>
                    <a:pt x="20901" y="13977"/>
                    <a:pt x="20222" y="13327"/>
                    <a:pt x="20751" y="12937"/>
                  </a:cubicBezTo>
                  <a:cubicBezTo>
                    <a:pt x="21279" y="12546"/>
                    <a:pt x="20977" y="11571"/>
                    <a:pt x="20525" y="11051"/>
                  </a:cubicBezTo>
                  <a:cubicBezTo>
                    <a:pt x="20297" y="10530"/>
                    <a:pt x="21279" y="10399"/>
                    <a:pt x="21354" y="9554"/>
                  </a:cubicBezTo>
                  <a:close/>
                </a:path>
              </a:pathLst>
            </a:custGeom>
            <a:solidFill>
              <a:schemeClr val="bg1"/>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sz="1800">
                <a:solidFill>
                  <a:schemeClr val="tx1">
                    <a:lumMod val="85000"/>
                    <a:lumOff val="15000"/>
                  </a:schemeClr>
                </a:solidFill>
                <a:latin typeface="微软雅黑" panose="020B0503020204020204" charset="-122"/>
                <a:ea typeface="微软雅黑" panose="020B0503020204020204" charset="-122"/>
              </a:endParaRPr>
            </a:p>
          </p:txBody>
        </p:sp>
      </p:grpSp>
    </p:spTree>
    <p:custDataLst>
      <p:tags r:id="rId2"/>
    </p:custData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1250"/>
                                  </p:stCondLst>
                                  <p:childTnLst>
                                    <p:set>
                                      <p:cBhvr>
                                        <p:cTn id="6" dur="1" fill="hold">
                                          <p:stCondLst>
                                            <p:cond delay="0"/>
                                          </p:stCondLst>
                                        </p:cTn>
                                        <p:tgtEl>
                                          <p:spTgt spid="43"/>
                                        </p:tgtEl>
                                        <p:attrNameLst>
                                          <p:attrName>style.visibility</p:attrName>
                                        </p:attrNameLst>
                                      </p:cBhvr>
                                      <p:to>
                                        <p:strVal val="visible"/>
                                      </p:to>
                                    </p:set>
                                    <p:anim calcmode="lin" valueType="num">
                                      <p:cBhvr>
                                        <p:cTn id="7" dur="500" fill="hold"/>
                                        <p:tgtEl>
                                          <p:spTgt spid="43"/>
                                        </p:tgtEl>
                                        <p:attrNameLst>
                                          <p:attrName>ppt_w</p:attrName>
                                        </p:attrNameLst>
                                      </p:cBhvr>
                                      <p:tavLst>
                                        <p:tav tm="0">
                                          <p:val>
                                            <p:fltVal val="0"/>
                                          </p:val>
                                        </p:tav>
                                        <p:tav tm="100000">
                                          <p:val>
                                            <p:strVal val="#ppt_w"/>
                                          </p:val>
                                        </p:tav>
                                      </p:tavLst>
                                    </p:anim>
                                    <p:anim calcmode="lin" valueType="num">
                                      <p:cBhvr>
                                        <p:cTn id="8" dur="500" fill="hold"/>
                                        <p:tgtEl>
                                          <p:spTgt spid="43"/>
                                        </p:tgtEl>
                                        <p:attrNameLst>
                                          <p:attrName>ppt_h</p:attrName>
                                        </p:attrNameLst>
                                      </p:cBhvr>
                                      <p:tavLst>
                                        <p:tav tm="0">
                                          <p:val>
                                            <p:fltVal val="0"/>
                                          </p:val>
                                        </p:tav>
                                        <p:tav tm="100000">
                                          <p:val>
                                            <p:strVal val="#ppt_h"/>
                                          </p:val>
                                        </p:tav>
                                      </p:tavLst>
                                    </p:anim>
                                    <p:animEffect transition="in" filter="fade">
                                      <p:cBhvr>
                                        <p:cTn id="9" dur="500"/>
                                        <p:tgtEl>
                                          <p:spTgt spid="43"/>
                                        </p:tgtEl>
                                      </p:cBhvr>
                                    </p:animEffect>
                                  </p:childTnLst>
                                </p:cTn>
                              </p:par>
                            </p:childTnLst>
                          </p:cTn>
                        </p:par>
                        <p:par>
                          <p:cTn id="10" fill="hold">
                            <p:stCondLst>
                              <p:cond delay="1750"/>
                            </p:stCondLst>
                            <p:childTnLst>
                              <p:par>
                                <p:cTn id="11" presetID="10" presetClass="entr" presetSubtype="0" fill="hold" grpId="0" nodeType="afterEffect">
                                  <p:stCondLst>
                                    <p:cond delay="0"/>
                                  </p:stCondLst>
                                  <p:childTnLst>
                                    <p:set>
                                      <p:cBhvr>
                                        <p:cTn id="12" dur="1" fill="hold">
                                          <p:stCondLst>
                                            <p:cond delay="0"/>
                                          </p:stCondLst>
                                        </p:cTn>
                                        <p:tgtEl>
                                          <p:spTgt spid="45"/>
                                        </p:tgtEl>
                                        <p:attrNameLst>
                                          <p:attrName>style.visibility</p:attrName>
                                        </p:attrNameLst>
                                      </p:cBhvr>
                                      <p:to>
                                        <p:strVal val="visible"/>
                                      </p:to>
                                    </p:set>
                                    <p:animEffect transition="in" filter="fade">
                                      <p:cBhvr>
                                        <p:cTn id="13" dur="500"/>
                                        <p:tgtEl>
                                          <p:spTgt spid="45"/>
                                        </p:tgtEl>
                                      </p:cBhvr>
                                    </p:animEffect>
                                  </p:childTnLst>
                                </p:cTn>
                              </p:par>
                              <p:par>
                                <p:cTn id="14" presetID="42" presetClass="entr" presetSubtype="0" fill="hold" grpId="0" nodeType="withEffect">
                                  <p:stCondLst>
                                    <p:cond delay="500"/>
                                  </p:stCondLst>
                                  <p:childTnLst>
                                    <p:set>
                                      <p:cBhvr>
                                        <p:cTn id="15" dur="1" fill="hold">
                                          <p:stCondLst>
                                            <p:cond delay="0"/>
                                          </p:stCondLst>
                                        </p:cTn>
                                        <p:tgtEl>
                                          <p:spTgt spid="46"/>
                                        </p:tgtEl>
                                        <p:attrNameLst>
                                          <p:attrName>style.visibility</p:attrName>
                                        </p:attrNameLst>
                                      </p:cBhvr>
                                      <p:to>
                                        <p:strVal val="visible"/>
                                      </p:to>
                                    </p:set>
                                    <p:animEffect transition="in" filter="fade">
                                      <p:cBhvr>
                                        <p:cTn id="16" dur="1000"/>
                                        <p:tgtEl>
                                          <p:spTgt spid="46"/>
                                        </p:tgtEl>
                                      </p:cBhvr>
                                    </p:animEffect>
                                    <p:anim calcmode="lin" valueType="num">
                                      <p:cBhvr>
                                        <p:cTn id="17" dur="1000" fill="hold"/>
                                        <p:tgtEl>
                                          <p:spTgt spid="46"/>
                                        </p:tgtEl>
                                        <p:attrNameLst>
                                          <p:attrName>ppt_x</p:attrName>
                                        </p:attrNameLst>
                                      </p:cBhvr>
                                      <p:tavLst>
                                        <p:tav tm="0">
                                          <p:val>
                                            <p:strVal val="#ppt_x"/>
                                          </p:val>
                                        </p:tav>
                                        <p:tav tm="100000">
                                          <p:val>
                                            <p:strVal val="#ppt_x"/>
                                          </p:val>
                                        </p:tav>
                                      </p:tavLst>
                                    </p:anim>
                                    <p:anim calcmode="lin" valueType="num">
                                      <p:cBhvr>
                                        <p:cTn id="18" dur="1000" fill="hold"/>
                                        <p:tgtEl>
                                          <p:spTgt spid="46"/>
                                        </p:tgtEl>
                                        <p:attrNameLst>
                                          <p:attrName>ppt_y</p:attrName>
                                        </p:attrNameLst>
                                      </p:cBhvr>
                                      <p:tavLst>
                                        <p:tav tm="0">
                                          <p:val>
                                            <p:strVal val="#ppt_y+.1"/>
                                          </p:val>
                                        </p:tav>
                                        <p:tav tm="100000">
                                          <p:val>
                                            <p:strVal val="#ppt_y"/>
                                          </p:val>
                                        </p:tav>
                                      </p:tavLst>
                                    </p:anim>
                                  </p:childTnLst>
                                </p:cTn>
                              </p:par>
                            </p:childTnLst>
                          </p:cTn>
                        </p:par>
                        <p:par>
                          <p:cTn id="19" fill="hold">
                            <p:stCondLst>
                              <p:cond delay="2250"/>
                            </p:stCondLst>
                            <p:childTnLst>
                              <p:par>
                                <p:cTn id="20" presetID="10" presetClass="entr" presetSubtype="0" fill="hold" nodeType="afterEffect">
                                  <p:stCondLst>
                                    <p:cond delay="0"/>
                                  </p:stCondLst>
                                  <p:childTnLst>
                                    <p:set>
                                      <p:cBhvr>
                                        <p:cTn id="21" dur="1" fill="hold">
                                          <p:stCondLst>
                                            <p:cond delay="0"/>
                                          </p:stCondLst>
                                        </p:cTn>
                                        <p:tgtEl>
                                          <p:spTgt spid="47"/>
                                        </p:tgtEl>
                                        <p:attrNameLst>
                                          <p:attrName>style.visibility</p:attrName>
                                        </p:attrNameLst>
                                      </p:cBhvr>
                                      <p:to>
                                        <p:strVal val="visible"/>
                                      </p:to>
                                    </p:set>
                                    <p:animEffect transition="in" filter="fade">
                                      <p:cBhvr>
                                        <p:cTn id="22"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p:bldP spid="45" grpId="0" bldLvl="0" animBg="1"/>
      <p:bldP spid="4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1" descr="未标题-2"/>
          <p:cNvPicPr>
            <a:picLocks noChangeAspect="1"/>
          </p:cNvPicPr>
          <p:nvPr/>
        </p:nvPicPr>
        <p:blipFill>
          <a:blip r:embed="rId1"/>
          <a:srcRect l="625" t="44152" r="77917" b="35469"/>
          <a:stretch>
            <a:fillRect/>
          </a:stretch>
        </p:blipFill>
        <p:spPr>
          <a:xfrm>
            <a:off x="0" y="152400"/>
            <a:ext cx="760730" cy="963295"/>
          </a:xfrm>
          <a:prstGeom prst="rect">
            <a:avLst/>
          </a:prstGeom>
        </p:spPr>
      </p:pic>
      <p:sp>
        <p:nvSpPr>
          <p:cNvPr id="10" name="TextBox 8"/>
          <p:cNvSpPr txBox="1"/>
          <p:nvPr/>
        </p:nvSpPr>
        <p:spPr>
          <a:xfrm>
            <a:off x="760978" y="403346"/>
            <a:ext cx="2621280" cy="460375"/>
          </a:xfrm>
          <a:prstGeom prst="rect">
            <a:avLst/>
          </a:prstGeom>
          <a:noFill/>
        </p:spPr>
        <p:txBody>
          <a:bodyPr wrap="none">
            <a:spAutoFit/>
          </a:bodyPr>
          <a:p>
            <a:pPr>
              <a:defRPr/>
            </a:pPr>
            <a:r>
              <a:rPr lang="zh-CN" altLang="en-US" sz="2400" dirty="0">
                <a:solidFill>
                  <a:schemeClr val="tx1">
                    <a:lumMod val="85000"/>
                    <a:lumOff val="15000"/>
                  </a:schemeClr>
                </a:solidFill>
                <a:latin typeface="微软雅黑" panose="020B0503020204020204" charset="-122"/>
                <a:ea typeface="微软雅黑" panose="020B0503020204020204" charset="-122"/>
              </a:rPr>
              <a:t>输入您的标题内容</a:t>
            </a:r>
            <a:endParaRPr lang="zh-CN" altLang="en-US" sz="2400" dirty="0">
              <a:solidFill>
                <a:schemeClr val="tx1">
                  <a:lumMod val="85000"/>
                  <a:lumOff val="15000"/>
                </a:schemeClr>
              </a:solidFill>
              <a:latin typeface="微软雅黑" panose="020B0503020204020204" charset="-122"/>
              <a:ea typeface="微软雅黑" panose="020B0503020204020204" charset="-122"/>
            </a:endParaRPr>
          </a:p>
        </p:txBody>
      </p:sp>
      <p:cxnSp>
        <p:nvCxnSpPr>
          <p:cNvPr id="25" name="直接连接符 24"/>
          <p:cNvCxnSpPr/>
          <p:nvPr/>
        </p:nvCxnSpPr>
        <p:spPr>
          <a:xfrm>
            <a:off x="3698240" y="634547"/>
            <a:ext cx="8346375" cy="0"/>
          </a:xfrm>
          <a:prstGeom prst="line">
            <a:avLst/>
          </a:prstGeom>
          <a:ln w="6350" cap="rnd">
            <a:solidFill>
              <a:schemeClr val="tx1">
                <a:lumMod val="65000"/>
                <a:lumOff val="35000"/>
              </a:schemeClr>
            </a:solidFill>
            <a:prstDash val="solid"/>
            <a:round/>
          </a:ln>
        </p:spPr>
        <p:style>
          <a:lnRef idx="1">
            <a:schemeClr val="accent1"/>
          </a:lnRef>
          <a:fillRef idx="0">
            <a:schemeClr val="accent1"/>
          </a:fillRef>
          <a:effectRef idx="0">
            <a:schemeClr val="accent1"/>
          </a:effectRef>
          <a:fontRef idx="minor">
            <a:schemeClr val="tx1"/>
          </a:fontRef>
        </p:style>
      </p:cxnSp>
      <p:grpSp>
        <p:nvGrpSpPr>
          <p:cNvPr id="65" name="组合 64"/>
          <p:cNvGrpSpPr/>
          <p:nvPr/>
        </p:nvGrpSpPr>
        <p:grpSpPr>
          <a:xfrm>
            <a:off x="1549400" y="2238375"/>
            <a:ext cx="8877221" cy="1725574"/>
            <a:chOff x="1500" y="3060"/>
            <a:chExt cx="15960" cy="3103"/>
          </a:xfrm>
        </p:grpSpPr>
        <p:sp>
          <p:nvSpPr>
            <p:cNvPr id="50" name="L 形 49"/>
            <p:cNvSpPr/>
            <p:nvPr/>
          </p:nvSpPr>
          <p:spPr>
            <a:xfrm rot="13509573">
              <a:off x="5620" y="4088"/>
              <a:ext cx="1063" cy="1047"/>
            </a:xfrm>
            <a:prstGeom prst="corner">
              <a:avLst>
                <a:gd name="adj1" fmla="val 33246"/>
                <a:gd name="adj2" fmla="val 30243"/>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宋体" panose="02010600030101010101" pitchFamily="2" charset="-122"/>
              </a:endParaRPr>
            </a:p>
          </p:txBody>
        </p:sp>
        <p:sp>
          <p:nvSpPr>
            <p:cNvPr id="51" name="L 形 50"/>
            <p:cNvSpPr/>
            <p:nvPr/>
          </p:nvSpPr>
          <p:spPr>
            <a:xfrm rot="13509573">
              <a:off x="12040" y="4088"/>
              <a:ext cx="1063" cy="1047"/>
            </a:xfrm>
            <a:prstGeom prst="corner">
              <a:avLst>
                <a:gd name="adj1" fmla="val 33246"/>
                <a:gd name="adj2" fmla="val 30243"/>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宋体" panose="02010600030101010101" pitchFamily="2" charset="-122"/>
              </a:endParaRPr>
            </a:p>
          </p:txBody>
        </p:sp>
        <p:sp>
          <p:nvSpPr>
            <p:cNvPr id="52" name="六边形 51"/>
            <p:cNvSpPr/>
            <p:nvPr/>
          </p:nvSpPr>
          <p:spPr bwMode="auto">
            <a:xfrm>
              <a:off x="1500" y="3060"/>
              <a:ext cx="3595" cy="3103"/>
            </a:xfrm>
            <a:prstGeom prst="hexagon">
              <a:avLst>
                <a:gd name="adj" fmla="val 25000"/>
                <a:gd name="vf" fmla="val 115470"/>
              </a:avLst>
            </a:prstGeom>
            <a:solidFill>
              <a:srgbClr val="F67726"/>
            </a:solidFill>
            <a:ln>
              <a:noFill/>
            </a:ln>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sp>
          <p:nvSpPr>
            <p:cNvPr id="53" name="KSO_Shape"/>
            <p:cNvSpPr/>
            <p:nvPr/>
          </p:nvSpPr>
          <p:spPr bwMode="auto">
            <a:xfrm>
              <a:off x="2573" y="3333"/>
              <a:ext cx="1427" cy="1592"/>
            </a:xfrm>
            <a:custGeom>
              <a:avLst/>
              <a:gdLst>
                <a:gd name="T0" fmla="*/ 527033 w 2960688"/>
                <a:gd name="T1" fmla="*/ 1877159 h 3298826"/>
                <a:gd name="T2" fmla="*/ 409443 w 2960688"/>
                <a:gd name="T3" fmla="*/ 2000501 h 3298826"/>
                <a:gd name="T4" fmla="*/ 411355 w 2960688"/>
                <a:gd name="T5" fmla="*/ 2233197 h 3298826"/>
                <a:gd name="T6" fmla="*/ 351125 w 2960688"/>
                <a:gd name="T7" fmla="*/ 2312034 h 3298826"/>
                <a:gd name="T8" fmla="*/ 273369 w 2960688"/>
                <a:gd name="T9" fmla="*/ 2124161 h 3298826"/>
                <a:gd name="T10" fmla="*/ 346027 w 2960688"/>
                <a:gd name="T11" fmla="*/ 1891464 h 3298826"/>
                <a:gd name="T12" fmla="*/ 896304 w 2960688"/>
                <a:gd name="T13" fmla="*/ 1785321 h 3298826"/>
                <a:gd name="T14" fmla="*/ 1068706 w 2960688"/>
                <a:gd name="T15" fmla="*/ 2016555 h 3298826"/>
                <a:gd name="T16" fmla="*/ 1068071 w 2960688"/>
                <a:gd name="T17" fmla="*/ 2228732 h 3298826"/>
                <a:gd name="T18" fmla="*/ 959169 w 2960688"/>
                <a:gd name="T19" fmla="*/ 2409781 h 3298826"/>
                <a:gd name="T20" fmla="*/ 713741 w 2960688"/>
                <a:gd name="T21" fmla="*/ 2518728 h 3298826"/>
                <a:gd name="T22" fmla="*/ 693421 w 2960688"/>
                <a:gd name="T23" fmla="*/ 1957476 h 3298826"/>
                <a:gd name="T24" fmla="*/ 640080 w 2960688"/>
                <a:gd name="T25" fmla="*/ 1634173 h 3298826"/>
                <a:gd name="T26" fmla="*/ 392430 w 2960688"/>
                <a:gd name="T27" fmla="*/ 1729423 h 3298826"/>
                <a:gd name="T28" fmla="*/ 232092 w 2960688"/>
                <a:gd name="T29" fmla="*/ 1935163 h 3298826"/>
                <a:gd name="T30" fmla="*/ 200025 w 2960688"/>
                <a:gd name="T31" fmla="*/ 2188846 h 3298826"/>
                <a:gd name="T32" fmla="*/ 307658 w 2960688"/>
                <a:gd name="T33" fmla="*/ 2432368 h 3298826"/>
                <a:gd name="T34" fmla="*/ 520065 w 2960688"/>
                <a:gd name="T35" fmla="*/ 2581276 h 3298826"/>
                <a:gd name="T36" fmla="*/ 775335 w 2960688"/>
                <a:gd name="T37" fmla="*/ 2601279 h 3298826"/>
                <a:gd name="T38" fmla="*/ 1014095 w 2960688"/>
                <a:gd name="T39" fmla="*/ 2481581 h 3298826"/>
                <a:gd name="T40" fmla="*/ 1151890 w 2960688"/>
                <a:gd name="T41" fmla="*/ 2263141 h 3298826"/>
                <a:gd name="T42" fmla="*/ 1159510 w 2960688"/>
                <a:gd name="T43" fmla="*/ 2006283 h 3298826"/>
                <a:gd name="T44" fmla="*/ 1027748 w 2960688"/>
                <a:gd name="T45" fmla="*/ 1773556 h 3298826"/>
                <a:gd name="T46" fmla="*/ 803275 w 2960688"/>
                <a:gd name="T47" fmla="*/ 1647190 h 3298826"/>
                <a:gd name="T48" fmla="*/ 1574800 w 2960688"/>
                <a:gd name="T49" fmla="*/ 2092842 h 3298826"/>
                <a:gd name="T50" fmla="*/ 2153920 w 2960688"/>
                <a:gd name="T51" fmla="*/ 1496357 h 3298826"/>
                <a:gd name="T52" fmla="*/ 2773363 w 2960688"/>
                <a:gd name="T53" fmla="*/ 1705761 h 3298826"/>
                <a:gd name="T54" fmla="*/ 2930208 w 2960688"/>
                <a:gd name="T55" fmla="*/ 2034463 h 3298826"/>
                <a:gd name="T56" fmla="*/ 2534285 w 2960688"/>
                <a:gd name="T57" fmla="*/ 2333022 h 3298826"/>
                <a:gd name="T58" fmla="*/ 2062798 w 2960688"/>
                <a:gd name="T59" fmla="*/ 2832102 h 3298826"/>
                <a:gd name="T60" fmla="*/ 1393825 w 2960688"/>
                <a:gd name="T61" fmla="*/ 2435503 h 3298826"/>
                <a:gd name="T62" fmla="*/ 1449705 w 2960688"/>
                <a:gd name="T63" fmla="*/ 1990995 h 3298826"/>
                <a:gd name="T64" fmla="*/ 1293813 w 2960688"/>
                <a:gd name="T65" fmla="*/ 1642623 h 3298826"/>
                <a:gd name="T66" fmla="*/ 818833 w 2960688"/>
                <a:gd name="T67" fmla="*/ 1450340 h 3298826"/>
                <a:gd name="T68" fmla="*/ 1141095 w 2960688"/>
                <a:gd name="T69" fmla="*/ 1611630 h 3298826"/>
                <a:gd name="T70" fmla="*/ 1340803 w 2960688"/>
                <a:gd name="T71" fmla="*/ 1927861 h 3298826"/>
                <a:gd name="T72" fmla="*/ 1348423 w 2960688"/>
                <a:gd name="T73" fmla="*/ 2284731 h 3298826"/>
                <a:gd name="T74" fmla="*/ 1223010 w 2960688"/>
                <a:gd name="T75" fmla="*/ 2541906 h 3298826"/>
                <a:gd name="T76" fmla="*/ 1473200 w 2960688"/>
                <a:gd name="T77" fmla="*/ 3188336 h 3298826"/>
                <a:gd name="T78" fmla="*/ 1409700 w 2960688"/>
                <a:gd name="T79" fmla="*/ 3287079 h 3298826"/>
                <a:gd name="T80" fmla="*/ 1293813 w 2960688"/>
                <a:gd name="T81" fmla="*/ 3278189 h 3298826"/>
                <a:gd name="T82" fmla="*/ 780415 w 2960688"/>
                <a:gd name="T83" fmla="*/ 2798129 h 3298826"/>
                <a:gd name="T84" fmla="*/ 485775 w 2960688"/>
                <a:gd name="T85" fmla="*/ 2775904 h 3298826"/>
                <a:gd name="T86" fmla="*/ 179387 w 2960688"/>
                <a:gd name="T87" fmla="*/ 2582863 h 3298826"/>
                <a:gd name="T88" fmla="*/ 11747 w 2960688"/>
                <a:gd name="T89" fmla="*/ 2248853 h 3298826"/>
                <a:gd name="T90" fmla="*/ 39687 w 2960688"/>
                <a:gd name="T91" fmla="*/ 1891666 h 3298826"/>
                <a:gd name="T92" fmla="*/ 248285 w 2960688"/>
                <a:gd name="T93" fmla="*/ 1593533 h 3298826"/>
                <a:gd name="T94" fmla="*/ 589598 w 2960688"/>
                <a:gd name="T95" fmla="*/ 1443356 h 3298826"/>
                <a:gd name="T96" fmla="*/ 2009571 w 2960688"/>
                <a:gd name="T97" fmla="*/ 44471 h 3298826"/>
                <a:gd name="T98" fmla="*/ 2211293 w 2960688"/>
                <a:gd name="T99" fmla="*/ 227752 h 3298826"/>
                <a:gd name="T100" fmla="*/ 2308501 w 2960688"/>
                <a:gd name="T101" fmla="*/ 511410 h 3298826"/>
                <a:gd name="T102" fmla="*/ 2385695 w 2960688"/>
                <a:gd name="T103" fmla="*/ 681985 h 3298826"/>
                <a:gd name="T104" fmla="*/ 2326608 w 2960688"/>
                <a:gd name="T105" fmla="*/ 854149 h 3298826"/>
                <a:gd name="T106" fmla="*/ 2142358 w 2960688"/>
                <a:gd name="T107" fmla="*/ 1198477 h 3298826"/>
                <a:gd name="T108" fmla="*/ 1940000 w 2960688"/>
                <a:gd name="T109" fmla="*/ 1360477 h 3298826"/>
                <a:gd name="T110" fmla="*/ 1698569 w 2960688"/>
                <a:gd name="T111" fmla="*/ 1367782 h 3298826"/>
                <a:gd name="T112" fmla="*/ 1505106 w 2960688"/>
                <a:gd name="T113" fmla="*/ 1235642 h 3298826"/>
                <a:gd name="T114" fmla="*/ 1298619 w 2960688"/>
                <a:gd name="T115" fmla="*/ 873208 h 3298826"/>
                <a:gd name="T116" fmla="*/ 1219200 w 2960688"/>
                <a:gd name="T117" fmla="*/ 700409 h 3298826"/>
                <a:gd name="T118" fmla="*/ 1306560 w 2960688"/>
                <a:gd name="T119" fmla="*/ 536504 h 3298826"/>
                <a:gd name="T120" fmla="*/ 1394873 w 2960688"/>
                <a:gd name="T121" fmla="*/ 248081 h 3298826"/>
                <a:gd name="T122" fmla="*/ 1587383 w 2960688"/>
                <a:gd name="T123" fmla="*/ 54953 h 32988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960688" h="3298826">
                  <a:moveTo>
                    <a:pt x="472859" y="1797050"/>
                  </a:moveTo>
                  <a:lnTo>
                    <a:pt x="478276" y="1797050"/>
                  </a:lnTo>
                  <a:lnTo>
                    <a:pt x="483375" y="1797686"/>
                  </a:lnTo>
                  <a:lnTo>
                    <a:pt x="488792" y="1798640"/>
                  </a:lnTo>
                  <a:lnTo>
                    <a:pt x="493891" y="1800229"/>
                  </a:lnTo>
                  <a:lnTo>
                    <a:pt x="499309" y="1802454"/>
                  </a:lnTo>
                  <a:lnTo>
                    <a:pt x="503770" y="1804679"/>
                  </a:lnTo>
                  <a:lnTo>
                    <a:pt x="508550" y="1807858"/>
                  </a:lnTo>
                  <a:lnTo>
                    <a:pt x="512693" y="1811355"/>
                  </a:lnTo>
                  <a:lnTo>
                    <a:pt x="516836" y="1815170"/>
                  </a:lnTo>
                  <a:lnTo>
                    <a:pt x="520341" y="1819302"/>
                  </a:lnTo>
                  <a:lnTo>
                    <a:pt x="523846" y="1824071"/>
                  </a:lnTo>
                  <a:lnTo>
                    <a:pt x="526396" y="1829157"/>
                  </a:lnTo>
                  <a:lnTo>
                    <a:pt x="528945" y="1834561"/>
                  </a:lnTo>
                  <a:lnTo>
                    <a:pt x="530220" y="1839648"/>
                  </a:lnTo>
                  <a:lnTo>
                    <a:pt x="531495" y="1845370"/>
                  </a:lnTo>
                  <a:lnTo>
                    <a:pt x="531813" y="1850774"/>
                  </a:lnTo>
                  <a:lnTo>
                    <a:pt x="531813" y="1855860"/>
                  </a:lnTo>
                  <a:lnTo>
                    <a:pt x="531495" y="1861264"/>
                  </a:lnTo>
                  <a:lnTo>
                    <a:pt x="530220" y="1866668"/>
                  </a:lnTo>
                  <a:lnTo>
                    <a:pt x="528945" y="1871755"/>
                  </a:lnTo>
                  <a:lnTo>
                    <a:pt x="527033" y="1877159"/>
                  </a:lnTo>
                  <a:lnTo>
                    <a:pt x="524165" y="1881609"/>
                  </a:lnTo>
                  <a:lnTo>
                    <a:pt x="520978" y="1886378"/>
                  </a:lnTo>
                  <a:lnTo>
                    <a:pt x="517792" y="1890510"/>
                  </a:lnTo>
                  <a:lnTo>
                    <a:pt x="513968" y="1894643"/>
                  </a:lnTo>
                  <a:lnTo>
                    <a:pt x="509506" y="1898140"/>
                  </a:lnTo>
                  <a:lnTo>
                    <a:pt x="504726" y="1901636"/>
                  </a:lnTo>
                  <a:lnTo>
                    <a:pt x="495803" y="1907358"/>
                  </a:lnTo>
                  <a:lnTo>
                    <a:pt x="486880" y="1913080"/>
                  </a:lnTo>
                  <a:lnTo>
                    <a:pt x="478913" y="1918803"/>
                  </a:lnTo>
                  <a:lnTo>
                    <a:pt x="471265" y="1924842"/>
                  </a:lnTo>
                  <a:lnTo>
                    <a:pt x="463936" y="1931200"/>
                  </a:lnTo>
                  <a:lnTo>
                    <a:pt x="457244" y="1937240"/>
                  </a:lnTo>
                  <a:lnTo>
                    <a:pt x="450870" y="1943280"/>
                  </a:lnTo>
                  <a:lnTo>
                    <a:pt x="444815" y="1949320"/>
                  </a:lnTo>
                  <a:lnTo>
                    <a:pt x="439398" y="1955678"/>
                  </a:lnTo>
                  <a:lnTo>
                    <a:pt x="433980" y="1962036"/>
                  </a:lnTo>
                  <a:lnTo>
                    <a:pt x="429519" y="1968076"/>
                  </a:lnTo>
                  <a:lnTo>
                    <a:pt x="424739" y="1974751"/>
                  </a:lnTo>
                  <a:lnTo>
                    <a:pt x="420596" y="1980791"/>
                  </a:lnTo>
                  <a:lnTo>
                    <a:pt x="416453" y="1987467"/>
                  </a:lnTo>
                  <a:lnTo>
                    <a:pt x="412948" y="1993825"/>
                  </a:lnTo>
                  <a:lnTo>
                    <a:pt x="409443" y="2000501"/>
                  </a:lnTo>
                  <a:lnTo>
                    <a:pt x="406256" y="2006858"/>
                  </a:lnTo>
                  <a:lnTo>
                    <a:pt x="403388" y="2013534"/>
                  </a:lnTo>
                  <a:lnTo>
                    <a:pt x="400838" y="2019892"/>
                  </a:lnTo>
                  <a:lnTo>
                    <a:pt x="398608" y="2026886"/>
                  </a:lnTo>
                  <a:lnTo>
                    <a:pt x="394465" y="2039919"/>
                  </a:lnTo>
                  <a:lnTo>
                    <a:pt x="391278" y="2053271"/>
                  </a:lnTo>
                  <a:lnTo>
                    <a:pt x="388729" y="2066622"/>
                  </a:lnTo>
                  <a:lnTo>
                    <a:pt x="387135" y="2079974"/>
                  </a:lnTo>
                  <a:lnTo>
                    <a:pt x="386498" y="2093007"/>
                  </a:lnTo>
                  <a:lnTo>
                    <a:pt x="385861" y="2106041"/>
                  </a:lnTo>
                  <a:lnTo>
                    <a:pt x="385861" y="2118439"/>
                  </a:lnTo>
                  <a:lnTo>
                    <a:pt x="386817" y="2130518"/>
                  </a:lnTo>
                  <a:lnTo>
                    <a:pt x="387773" y="2141962"/>
                  </a:lnTo>
                  <a:lnTo>
                    <a:pt x="389366" y="2153724"/>
                  </a:lnTo>
                  <a:lnTo>
                    <a:pt x="391278" y="2164215"/>
                  </a:lnTo>
                  <a:lnTo>
                    <a:pt x="393190" y="2174705"/>
                  </a:lnTo>
                  <a:lnTo>
                    <a:pt x="395421" y="2184242"/>
                  </a:lnTo>
                  <a:lnTo>
                    <a:pt x="397970" y="2193461"/>
                  </a:lnTo>
                  <a:lnTo>
                    <a:pt x="402432" y="2209038"/>
                  </a:lnTo>
                  <a:lnTo>
                    <a:pt x="406574" y="2221435"/>
                  </a:lnTo>
                  <a:lnTo>
                    <a:pt x="409761" y="2229383"/>
                  </a:lnTo>
                  <a:lnTo>
                    <a:pt x="411355" y="2233197"/>
                  </a:lnTo>
                  <a:lnTo>
                    <a:pt x="413585" y="2238602"/>
                  </a:lnTo>
                  <a:lnTo>
                    <a:pt x="415179" y="2244006"/>
                  </a:lnTo>
                  <a:lnTo>
                    <a:pt x="416453" y="2249728"/>
                  </a:lnTo>
                  <a:lnTo>
                    <a:pt x="416772" y="2255132"/>
                  </a:lnTo>
                  <a:lnTo>
                    <a:pt x="416772" y="2260536"/>
                  </a:lnTo>
                  <a:lnTo>
                    <a:pt x="415816" y="2265940"/>
                  </a:lnTo>
                  <a:lnTo>
                    <a:pt x="414860" y="2271026"/>
                  </a:lnTo>
                  <a:lnTo>
                    <a:pt x="413267" y="2276113"/>
                  </a:lnTo>
                  <a:lnTo>
                    <a:pt x="411036" y="2281199"/>
                  </a:lnTo>
                  <a:lnTo>
                    <a:pt x="408168" y="2285967"/>
                  </a:lnTo>
                  <a:lnTo>
                    <a:pt x="405300" y="2290736"/>
                  </a:lnTo>
                  <a:lnTo>
                    <a:pt x="401794" y="2294868"/>
                  </a:lnTo>
                  <a:lnTo>
                    <a:pt x="397970" y="2298683"/>
                  </a:lnTo>
                  <a:lnTo>
                    <a:pt x="393509" y="2302180"/>
                  </a:lnTo>
                  <a:lnTo>
                    <a:pt x="389047" y="2305359"/>
                  </a:lnTo>
                  <a:lnTo>
                    <a:pt x="383630" y="2307902"/>
                  </a:lnTo>
                  <a:lnTo>
                    <a:pt x="378213" y="2309809"/>
                  </a:lnTo>
                  <a:lnTo>
                    <a:pt x="372795" y="2311717"/>
                  </a:lnTo>
                  <a:lnTo>
                    <a:pt x="367696" y="2312670"/>
                  </a:lnTo>
                  <a:lnTo>
                    <a:pt x="361642" y="2312988"/>
                  </a:lnTo>
                  <a:lnTo>
                    <a:pt x="356543" y="2312988"/>
                  </a:lnTo>
                  <a:lnTo>
                    <a:pt x="351125" y="2312034"/>
                  </a:lnTo>
                  <a:lnTo>
                    <a:pt x="345708" y="2311081"/>
                  </a:lnTo>
                  <a:lnTo>
                    <a:pt x="340609" y="2309491"/>
                  </a:lnTo>
                  <a:lnTo>
                    <a:pt x="335829" y="2307584"/>
                  </a:lnTo>
                  <a:lnTo>
                    <a:pt x="330730" y="2304723"/>
                  </a:lnTo>
                  <a:lnTo>
                    <a:pt x="326587" y="2301862"/>
                  </a:lnTo>
                  <a:lnTo>
                    <a:pt x="322126" y="2298365"/>
                  </a:lnTo>
                  <a:lnTo>
                    <a:pt x="318302" y="2294550"/>
                  </a:lnTo>
                  <a:lnTo>
                    <a:pt x="314478" y="2289782"/>
                  </a:lnTo>
                  <a:lnTo>
                    <a:pt x="311610" y="2285332"/>
                  </a:lnTo>
                  <a:lnTo>
                    <a:pt x="308742" y="2280245"/>
                  </a:lnTo>
                  <a:lnTo>
                    <a:pt x="306830" y="2275795"/>
                  </a:lnTo>
                  <a:lnTo>
                    <a:pt x="302687" y="2264987"/>
                  </a:lnTo>
                  <a:lnTo>
                    <a:pt x="296951" y="2249092"/>
                  </a:lnTo>
                  <a:lnTo>
                    <a:pt x="293764" y="2239237"/>
                  </a:lnTo>
                  <a:lnTo>
                    <a:pt x="290259" y="2228111"/>
                  </a:lnTo>
                  <a:lnTo>
                    <a:pt x="287391" y="2216349"/>
                  </a:lnTo>
                  <a:lnTo>
                    <a:pt x="284204" y="2202998"/>
                  </a:lnTo>
                  <a:lnTo>
                    <a:pt x="281017" y="2189328"/>
                  </a:lnTo>
                  <a:lnTo>
                    <a:pt x="278468" y="2173752"/>
                  </a:lnTo>
                  <a:lnTo>
                    <a:pt x="276556" y="2158175"/>
                  </a:lnTo>
                  <a:lnTo>
                    <a:pt x="274644" y="2141645"/>
                  </a:lnTo>
                  <a:lnTo>
                    <a:pt x="273369" y="2124161"/>
                  </a:lnTo>
                  <a:lnTo>
                    <a:pt x="273050" y="2106041"/>
                  </a:lnTo>
                  <a:lnTo>
                    <a:pt x="273369" y="2088239"/>
                  </a:lnTo>
                  <a:lnTo>
                    <a:pt x="274325" y="2078384"/>
                  </a:lnTo>
                  <a:lnTo>
                    <a:pt x="274962" y="2069483"/>
                  </a:lnTo>
                  <a:lnTo>
                    <a:pt x="275918" y="2059629"/>
                  </a:lnTo>
                  <a:lnTo>
                    <a:pt x="277193" y="2049774"/>
                  </a:lnTo>
                  <a:lnTo>
                    <a:pt x="278786" y="2040237"/>
                  </a:lnTo>
                  <a:lnTo>
                    <a:pt x="280698" y="2030382"/>
                  </a:lnTo>
                  <a:lnTo>
                    <a:pt x="282929" y="2020846"/>
                  </a:lnTo>
                  <a:lnTo>
                    <a:pt x="285479" y="2010673"/>
                  </a:lnTo>
                  <a:lnTo>
                    <a:pt x="288347" y="2000819"/>
                  </a:lnTo>
                  <a:lnTo>
                    <a:pt x="291533" y="1990328"/>
                  </a:lnTo>
                  <a:lnTo>
                    <a:pt x="295039" y="1980473"/>
                  </a:lnTo>
                  <a:lnTo>
                    <a:pt x="299181" y="1970619"/>
                  </a:lnTo>
                  <a:lnTo>
                    <a:pt x="303324" y="1960446"/>
                  </a:lnTo>
                  <a:lnTo>
                    <a:pt x="308423" y="1950274"/>
                  </a:lnTo>
                  <a:lnTo>
                    <a:pt x="313522" y="1940419"/>
                  </a:lnTo>
                  <a:lnTo>
                    <a:pt x="319258" y="1930247"/>
                  </a:lnTo>
                  <a:lnTo>
                    <a:pt x="325313" y="1920710"/>
                  </a:lnTo>
                  <a:lnTo>
                    <a:pt x="331368" y="1910855"/>
                  </a:lnTo>
                  <a:lnTo>
                    <a:pt x="338697" y="1901318"/>
                  </a:lnTo>
                  <a:lnTo>
                    <a:pt x="346027" y="1891464"/>
                  </a:lnTo>
                  <a:lnTo>
                    <a:pt x="353675" y="1881927"/>
                  </a:lnTo>
                  <a:lnTo>
                    <a:pt x="362279" y="1872708"/>
                  </a:lnTo>
                  <a:lnTo>
                    <a:pt x="370883" y="1863807"/>
                  </a:lnTo>
                  <a:lnTo>
                    <a:pt x="380125" y="1854906"/>
                  </a:lnTo>
                  <a:lnTo>
                    <a:pt x="389685" y="1846005"/>
                  </a:lnTo>
                  <a:lnTo>
                    <a:pt x="400201" y="1837740"/>
                  </a:lnTo>
                  <a:lnTo>
                    <a:pt x="411036" y="1829157"/>
                  </a:lnTo>
                  <a:lnTo>
                    <a:pt x="422190" y="1820892"/>
                  </a:lnTo>
                  <a:lnTo>
                    <a:pt x="433980" y="1813263"/>
                  </a:lnTo>
                  <a:lnTo>
                    <a:pt x="446409" y="1805315"/>
                  </a:lnTo>
                  <a:lnTo>
                    <a:pt x="451189" y="1802772"/>
                  </a:lnTo>
                  <a:lnTo>
                    <a:pt x="456606" y="1800547"/>
                  </a:lnTo>
                  <a:lnTo>
                    <a:pt x="461705" y="1798957"/>
                  </a:lnTo>
                  <a:lnTo>
                    <a:pt x="467441" y="1797686"/>
                  </a:lnTo>
                  <a:lnTo>
                    <a:pt x="472859" y="1797050"/>
                  </a:lnTo>
                  <a:close/>
                  <a:moveTo>
                    <a:pt x="799783" y="1741488"/>
                  </a:moveTo>
                  <a:lnTo>
                    <a:pt x="816611" y="1747205"/>
                  </a:lnTo>
                  <a:lnTo>
                    <a:pt x="833438" y="1753558"/>
                  </a:lnTo>
                  <a:lnTo>
                    <a:pt x="849631" y="1760228"/>
                  </a:lnTo>
                  <a:lnTo>
                    <a:pt x="865506" y="1767851"/>
                  </a:lnTo>
                  <a:lnTo>
                    <a:pt x="881064" y="1776427"/>
                  </a:lnTo>
                  <a:lnTo>
                    <a:pt x="896304" y="1785321"/>
                  </a:lnTo>
                  <a:lnTo>
                    <a:pt x="910909" y="1795167"/>
                  </a:lnTo>
                  <a:lnTo>
                    <a:pt x="925514" y="1805332"/>
                  </a:lnTo>
                  <a:lnTo>
                    <a:pt x="939166" y="1816131"/>
                  </a:lnTo>
                  <a:lnTo>
                    <a:pt x="952819" y="1827566"/>
                  </a:lnTo>
                  <a:lnTo>
                    <a:pt x="965201" y="1839953"/>
                  </a:lnTo>
                  <a:lnTo>
                    <a:pt x="977584" y="1852976"/>
                  </a:lnTo>
                  <a:lnTo>
                    <a:pt x="989331" y="1866317"/>
                  </a:lnTo>
                  <a:lnTo>
                    <a:pt x="1000444" y="1879975"/>
                  </a:lnTo>
                  <a:lnTo>
                    <a:pt x="1011239" y="1894586"/>
                  </a:lnTo>
                  <a:lnTo>
                    <a:pt x="1021081" y="1909514"/>
                  </a:lnTo>
                  <a:lnTo>
                    <a:pt x="1026479" y="1918090"/>
                  </a:lnTo>
                  <a:lnTo>
                    <a:pt x="1031559" y="1926666"/>
                  </a:lnTo>
                  <a:lnTo>
                    <a:pt x="1036004" y="1935242"/>
                  </a:lnTo>
                  <a:lnTo>
                    <a:pt x="1040766" y="1944136"/>
                  </a:lnTo>
                  <a:lnTo>
                    <a:pt x="1044894" y="1952712"/>
                  </a:lnTo>
                  <a:lnTo>
                    <a:pt x="1049021" y="1961605"/>
                  </a:lnTo>
                  <a:lnTo>
                    <a:pt x="1052831" y="1970817"/>
                  </a:lnTo>
                  <a:lnTo>
                    <a:pt x="1056324" y="1979710"/>
                  </a:lnTo>
                  <a:lnTo>
                    <a:pt x="1059816" y="1988922"/>
                  </a:lnTo>
                  <a:lnTo>
                    <a:pt x="1062991" y="1997815"/>
                  </a:lnTo>
                  <a:lnTo>
                    <a:pt x="1065849" y="2007026"/>
                  </a:lnTo>
                  <a:lnTo>
                    <a:pt x="1068706" y="2016555"/>
                  </a:lnTo>
                  <a:lnTo>
                    <a:pt x="1070929" y="2025767"/>
                  </a:lnTo>
                  <a:lnTo>
                    <a:pt x="1073151" y="2035295"/>
                  </a:lnTo>
                  <a:lnTo>
                    <a:pt x="1075056" y="2044507"/>
                  </a:lnTo>
                  <a:lnTo>
                    <a:pt x="1076961" y="2054353"/>
                  </a:lnTo>
                  <a:lnTo>
                    <a:pt x="1078549" y="2063882"/>
                  </a:lnTo>
                  <a:lnTo>
                    <a:pt x="1079819" y="2073411"/>
                  </a:lnTo>
                  <a:lnTo>
                    <a:pt x="1080771" y="2082940"/>
                  </a:lnTo>
                  <a:lnTo>
                    <a:pt x="1081724" y="2092786"/>
                  </a:lnTo>
                  <a:lnTo>
                    <a:pt x="1082359" y="2102315"/>
                  </a:lnTo>
                  <a:lnTo>
                    <a:pt x="1082676" y="2111844"/>
                  </a:lnTo>
                  <a:lnTo>
                    <a:pt x="1082676" y="2122008"/>
                  </a:lnTo>
                  <a:lnTo>
                    <a:pt x="1082676" y="2131537"/>
                  </a:lnTo>
                  <a:lnTo>
                    <a:pt x="1082359" y="2141066"/>
                  </a:lnTo>
                  <a:lnTo>
                    <a:pt x="1081724" y="2150913"/>
                  </a:lnTo>
                  <a:lnTo>
                    <a:pt x="1080771" y="2160442"/>
                  </a:lnTo>
                  <a:lnTo>
                    <a:pt x="1079819" y="2170606"/>
                  </a:lnTo>
                  <a:lnTo>
                    <a:pt x="1078231" y="2180135"/>
                  </a:lnTo>
                  <a:lnTo>
                    <a:pt x="1076644" y="2189981"/>
                  </a:lnTo>
                  <a:lnTo>
                    <a:pt x="1075056" y="2199510"/>
                  </a:lnTo>
                  <a:lnTo>
                    <a:pt x="1072834" y="2209674"/>
                  </a:lnTo>
                  <a:lnTo>
                    <a:pt x="1070611" y="2219203"/>
                  </a:lnTo>
                  <a:lnTo>
                    <a:pt x="1068071" y="2228732"/>
                  </a:lnTo>
                  <a:lnTo>
                    <a:pt x="1065214" y="2238261"/>
                  </a:lnTo>
                  <a:lnTo>
                    <a:pt x="1062356" y="2247472"/>
                  </a:lnTo>
                  <a:lnTo>
                    <a:pt x="1058864" y="2257001"/>
                  </a:lnTo>
                  <a:lnTo>
                    <a:pt x="1055689" y="2266212"/>
                  </a:lnTo>
                  <a:lnTo>
                    <a:pt x="1052196" y="2275106"/>
                  </a:lnTo>
                  <a:lnTo>
                    <a:pt x="1048386" y="2284317"/>
                  </a:lnTo>
                  <a:lnTo>
                    <a:pt x="1044259" y="2292893"/>
                  </a:lnTo>
                  <a:lnTo>
                    <a:pt x="1039814" y="2301787"/>
                  </a:lnTo>
                  <a:lnTo>
                    <a:pt x="1035369" y="2310045"/>
                  </a:lnTo>
                  <a:lnTo>
                    <a:pt x="1030606" y="2318621"/>
                  </a:lnTo>
                  <a:lnTo>
                    <a:pt x="1025844" y="2327197"/>
                  </a:lnTo>
                  <a:lnTo>
                    <a:pt x="1020764" y="2335456"/>
                  </a:lnTo>
                  <a:lnTo>
                    <a:pt x="1015366" y="2343396"/>
                  </a:lnTo>
                  <a:lnTo>
                    <a:pt x="1009969" y="2351655"/>
                  </a:lnTo>
                  <a:lnTo>
                    <a:pt x="1004254" y="2359278"/>
                  </a:lnTo>
                  <a:lnTo>
                    <a:pt x="998539" y="2366901"/>
                  </a:lnTo>
                  <a:lnTo>
                    <a:pt x="992506" y="2374524"/>
                  </a:lnTo>
                  <a:lnTo>
                    <a:pt x="985839" y="2381830"/>
                  </a:lnTo>
                  <a:lnTo>
                    <a:pt x="979806" y="2389135"/>
                  </a:lnTo>
                  <a:lnTo>
                    <a:pt x="972821" y="2396440"/>
                  </a:lnTo>
                  <a:lnTo>
                    <a:pt x="966471" y="2403111"/>
                  </a:lnTo>
                  <a:lnTo>
                    <a:pt x="959169" y="2409781"/>
                  </a:lnTo>
                  <a:lnTo>
                    <a:pt x="952184" y="2416451"/>
                  </a:lnTo>
                  <a:lnTo>
                    <a:pt x="944564" y="2423121"/>
                  </a:lnTo>
                  <a:lnTo>
                    <a:pt x="937261" y="2429156"/>
                  </a:lnTo>
                  <a:lnTo>
                    <a:pt x="929641" y="2435191"/>
                  </a:lnTo>
                  <a:lnTo>
                    <a:pt x="921704" y="2441544"/>
                  </a:lnTo>
                  <a:lnTo>
                    <a:pt x="913766" y="2447261"/>
                  </a:lnTo>
                  <a:lnTo>
                    <a:pt x="905511" y="2452661"/>
                  </a:lnTo>
                  <a:lnTo>
                    <a:pt x="897256" y="2458061"/>
                  </a:lnTo>
                  <a:lnTo>
                    <a:pt x="884874" y="2465684"/>
                  </a:lnTo>
                  <a:lnTo>
                    <a:pt x="872809" y="2472354"/>
                  </a:lnTo>
                  <a:lnTo>
                    <a:pt x="860426" y="2478707"/>
                  </a:lnTo>
                  <a:lnTo>
                    <a:pt x="847726" y="2484742"/>
                  </a:lnTo>
                  <a:lnTo>
                    <a:pt x="834708" y="2490141"/>
                  </a:lnTo>
                  <a:lnTo>
                    <a:pt x="821691" y="2495541"/>
                  </a:lnTo>
                  <a:lnTo>
                    <a:pt x="808991" y="2499988"/>
                  </a:lnTo>
                  <a:lnTo>
                    <a:pt x="795338" y="2503799"/>
                  </a:lnTo>
                  <a:lnTo>
                    <a:pt x="782003" y="2507611"/>
                  </a:lnTo>
                  <a:lnTo>
                    <a:pt x="768668" y="2510787"/>
                  </a:lnTo>
                  <a:lnTo>
                    <a:pt x="755016" y="2513328"/>
                  </a:lnTo>
                  <a:lnTo>
                    <a:pt x="741046" y="2515552"/>
                  </a:lnTo>
                  <a:lnTo>
                    <a:pt x="727393" y="2517140"/>
                  </a:lnTo>
                  <a:lnTo>
                    <a:pt x="713741" y="2518728"/>
                  </a:lnTo>
                  <a:lnTo>
                    <a:pt x="699771" y="2519363"/>
                  </a:lnTo>
                  <a:lnTo>
                    <a:pt x="685801" y="2519363"/>
                  </a:lnTo>
                  <a:lnTo>
                    <a:pt x="675958" y="2519363"/>
                  </a:lnTo>
                  <a:lnTo>
                    <a:pt x="666116" y="2519046"/>
                  </a:lnTo>
                  <a:lnTo>
                    <a:pt x="646113" y="2517140"/>
                  </a:lnTo>
                  <a:lnTo>
                    <a:pt x="647701" y="2406922"/>
                  </a:lnTo>
                  <a:lnTo>
                    <a:pt x="648971" y="2312586"/>
                  </a:lnTo>
                  <a:lnTo>
                    <a:pt x="650241" y="2242708"/>
                  </a:lnTo>
                  <a:lnTo>
                    <a:pt x="650876" y="2220156"/>
                  </a:lnTo>
                  <a:lnTo>
                    <a:pt x="651193" y="2207133"/>
                  </a:lnTo>
                  <a:lnTo>
                    <a:pt x="653416" y="2182040"/>
                  </a:lnTo>
                  <a:lnTo>
                    <a:pt x="656273" y="2157583"/>
                  </a:lnTo>
                  <a:lnTo>
                    <a:pt x="658813" y="2134078"/>
                  </a:lnTo>
                  <a:lnTo>
                    <a:pt x="661988" y="2111209"/>
                  </a:lnTo>
                  <a:lnTo>
                    <a:pt x="665481" y="2089293"/>
                  </a:lnTo>
                  <a:lnTo>
                    <a:pt x="668973" y="2068329"/>
                  </a:lnTo>
                  <a:lnTo>
                    <a:pt x="672148" y="2048001"/>
                  </a:lnTo>
                  <a:lnTo>
                    <a:pt x="675958" y="2028625"/>
                  </a:lnTo>
                  <a:lnTo>
                    <a:pt x="680403" y="2009885"/>
                  </a:lnTo>
                  <a:lnTo>
                    <a:pt x="684531" y="1991463"/>
                  </a:lnTo>
                  <a:lnTo>
                    <a:pt x="688658" y="1974311"/>
                  </a:lnTo>
                  <a:lnTo>
                    <a:pt x="693421" y="1957476"/>
                  </a:lnTo>
                  <a:lnTo>
                    <a:pt x="697866" y="1941595"/>
                  </a:lnTo>
                  <a:lnTo>
                    <a:pt x="702946" y="1926031"/>
                  </a:lnTo>
                  <a:lnTo>
                    <a:pt x="707708" y="1911420"/>
                  </a:lnTo>
                  <a:lnTo>
                    <a:pt x="712788" y="1897444"/>
                  </a:lnTo>
                  <a:lnTo>
                    <a:pt x="717868" y="1883786"/>
                  </a:lnTo>
                  <a:lnTo>
                    <a:pt x="723266" y="1870763"/>
                  </a:lnTo>
                  <a:lnTo>
                    <a:pt x="728663" y="1858693"/>
                  </a:lnTo>
                  <a:lnTo>
                    <a:pt x="733743" y="1846941"/>
                  </a:lnTo>
                  <a:lnTo>
                    <a:pt x="739141" y="1835824"/>
                  </a:lnTo>
                  <a:lnTo>
                    <a:pt x="744538" y="1825025"/>
                  </a:lnTo>
                  <a:lnTo>
                    <a:pt x="750253" y="1814543"/>
                  </a:lnTo>
                  <a:lnTo>
                    <a:pt x="755651" y="1804696"/>
                  </a:lnTo>
                  <a:lnTo>
                    <a:pt x="761366" y="1795485"/>
                  </a:lnTo>
                  <a:lnTo>
                    <a:pt x="766763" y="1786591"/>
                  </a:lnTo>
                  <a:lnTo>
                    <a:pt x="777876" y="1770392"/>
                  </a:lnTo>
                  <a:lnTo>
                    <a:pt x="788988" y="1755464"/>
                  </a:lnTo>
                  <a:lnTo>
                    <a:pt x="799783" y="1741488"/>
                  </a:lnTo>
                  <a:close/>
                  <a:moveTo>
                    <a:pt x="687070" y="1632268"/>
                  </a:moveTo>
                  <a:lnTo>
                    <a:pt x="675640" y="1632585"/>
                  </a:lnTo>
                  <a:lnTo>
                    <a:pt x="663575" y="1632585"/>
                  </a:lnTo>
                  <a:lnTo>
                    <a:pt x="651828" y="1633538"/>
                  </a:lnTo>
                  <a:lnTo>
                    <a:pt x="640080" y="1634173"/>
                  </a:lnTo>
                  <a:lnTo>
                    <a:pt x="628015" y="1635760"/>
                  </a:lnTo>
                  <a:lnTo>
                    <a:pt x="616585" y="1637348"/>
                  </a:lnTo>
                  <a:lnTo>
                    <a:pt x="604838" y="1638935"/>
                  </a:lnTo>
                  <a:lnTo>
                    <a:pt x="592773" y="1641158"/>
                  </a:lnTo>
                  <a:lnTo>
                    <a:pt x="581343" y="1643381"/>
                  </a:lnTo>
                  <a:lnTo>
                    <a:pt x="569595" y="1645920"/>
                  </a:lnTo>
                  <a:lnTo>
                    <a:pt x="558165" y="1649095"/>
                  </a:lnTo>
                  <a:lnTo>
                    <a:pt x="546735" y="1652270"/>
                  </a:lnTo>
                  <a:lnTo>
                    <a:pt x="534670" y="1655763"/>
                  </a:lnTo>
                  <a:lnTo>
                    <a:pt x="523240" y="1659573"/>
                  </a:lnTo>
                  <a:lnTo>
                    <a:pt x="512128" y="1663700"/>
                  </a:lnTo>
                  <a:lnTo>
                    <a:pt x="500698" y="1668145"/>
                  </a:lnTo>
                  <a:lnTo>
                    <a:pt x="489268" y="1672908"/>
                  </a:lnTo>
                  <a:lnTo>
                    <a:pt x="478155" y="1678305"/>
                  </a:lnTo>
                  <a:lnTo>
                    <a:pt x="467043" y="1683703"/>
                  </a:lnTo>
                  <a:lnTo>
                    <a:pt x="455930" y="1689418"/>
                  </a:lnTo>
                  <a:lnTo>
                    <a:pt x="444818" y="1695133"/>
                  </a:lnTo>
                  <a:lnTo>
                    <a:pt x="434023" y="1701483"/>
                  </a:lnTo>
                  <a:lnTo>
                    <a:pt x="423545" y="1708150"/>
                  </a:lnTo>
                  <a:lnTo>
                    <a:pt x="412750" y="1714818"/>
                  </a:lnTo>
                  <a:lnTo>
                    <a:pt x="402273" y="1721803"/>
                  </a:lnTo>
                  <a:lnTo>
                    <a:pt x="392430" y="1729423"/>
                  </a:lnTo>
                  <a:lnTo>
                    <a:pt x="382588" y="1736726"/>
                  </a:lnTo>
                  <a:lnTo>
                    <a:pt x="373063" y="1744663"/>
                  </a:lnTo>
                  <a:lnTo>
                    <a:pt x="363220" y="1752283"/>
                  </a:lnTo>
                  <a:lnTo>
                    <a:pt x="354330" y="1760856"/>
                  </a:lnTo>
                  <a:lnTo>
                    <a:pt x="345440" y="1768793"/>
                  </a:lnTo>
                  <a:lnTo>
                    <a:pt x="336550" y="1777683"/>
                  </a:lnTo>
                  <a:lnTo>
                    <a:pt x="328295" y="1785938"/>
                  </a:lnTo>
                  <a:lnTo>
                    <a:pt x="320040" y="1795146"/>
                  </a:lnTo>
                  <a:lnTo>
                    <a:pt x="312103" y="1804036"/>
                  </a:lnTo>
                  <a:lnTo>
                    <a:pt x="304483" y="1813243"/>
                  </a:lnTo>
                  <a:lnTo>
                    <a:pt x="297180" y="1822768"/>
                  </a:lnTo>
                  <a:lnTo>
                    <a:pt x="289878" y="1832293"/>
                  </a:lnTo>
                  <a:lnTo>
                    <a:pt x="282893" y="1841818"/>
                  </a:lnTo>
                  <a:lnTo>
                    <a:pt x="276225" y="1851978"/>
                  </a:lnTo>
                  <a:lnTo>
                    <a:pt x="269875" y="1861821"/>
                  </a:lnTo>
                  <a:lnTo>
                    <a:pt x="263842" y="1871663"/>
                  </a:lnTo>
                  <a:lnTo>
                    <a:pt x="257810" y="1882141"/>
                  </a:lnTo>
                  <a:lnTo>
                    <a:pt x="252095" y="1892301"/>
                  </a:lnTo>
                  <a:lnTo>
                    <a:pt x="246697" y="1903096"/>
                  </a:lnTo>
                  <a:lnTo>
                    <a:pt x="241617" y="1913573"/>
                  </a:lnTo>
                  <a:lnTo>
                    <a:pt x="236855" y="1924051"/>
                  </a:lnTo>
                  <a:lnTo>
                    <a:pt x="232092" y="1935163"/>
                  </a:lnTo>
                  <a:lnTo>
                    <a:pt x="227965" y="1945958"/>
                  </a:lnTo>
                  <a:lnTo>
                    <a:pt x="223837" y="1957071"/>
                  </a:lnTo>
                  <a:lnTo>
                    <a:pt x="220027" y="1968183"/>
                  </a:lnTo>
                  <a:lnTo>
                    <a:pt x="216535" y="1979296"/>
                  </a:lnTo>
                  <a:lnTo>
                    <a:pt x="213360" y="1990726"/>
                  </a:lnTo>
                  <a:lnTo>
                    <a:pt x="210502" y="2001838"/>
                  </a:lnTo>
                  <a:lnTo>
                    <a:pt x="207645" y="2013268"/>
                  </a:lnTo>
                  <a:lnTo>
                    <a:pt x="205105" y="2024698"/>
                  </a:lnTo>
                  <a:lnTo>
                    <a:pt x="203200" y="2036763"/>
                  </a:lnTo>
                  <a:lnTo>
                    <a:pt x="201295" y="2048193"/>
                  </a:lnTo>
                  <a:lnTo>
                    <a:pt x="199390" y="2059623"/>
                  </a:lnTo>
                  <a:lnTo>
                    <a:pt x="198120" y="2071371"/>
                  </a:lnTo>
                  <a:lnTo>
                    <a:pt x="196850" y="2082801"/>
                  </a:lnTo>
                  <a:lnTo>
                    <a:pt x="196215" y="2094866"/>
                  </a:lnTo>
                  <a:lnTo>
                    <a:pt x="195897" y="2106613"/>
                  </a:lnTo>
                  <a:lnTo>
                    <a:pt x="195580" y="2118043"/>
                  </a:lnTo>
                  <a:lnTo>
                    <a:pt x="195580" y="2129791"/>
                  </a:lnTo>
                  <a:lnTo>
                    <a:pt x="195897" y="2141856"/>
                  </a:lnTo>
                  <a:lnTo>
                    <a:pt x="196532" y="2153603"/>
                  </a:lnTo>
                  <a:lnTo>
                    <a:pt x="197485" y="2165668"/>
                  </a:lnTo>
                  <a:lnTo>
                    <a:pt x="198437" y="2177098"/>
                  </a:lnTo>
                  <a:lnTo>
                    <a:pt x="200025" y="2188846"/>
                  </a:lnTo>
                  <a:lnTo>
                    <a:pt x="201930" y="2200593"/>
                  </a:lnTo>
                  <a:lnTo>
                    <a:pt x="203835" y="2212023"/>
                  </a:lnTo>
                  <a:lnTo>
                    <a:pt x="206057" y="2224088"/>
                  </a:lnTo>
                  <a:lnTo>
                    <a:pt x="208915" y="2235518"/>
                  </a:lnTo>
                  <a:lnTo>
                    <a:pt x="211772" y="2247266"/>
                  </a:lnTo>
                  <a:lnTo>
                    <a:pt x="215265" y="2258696"/>
                  </a:lnTo>
                  <a:lnTo>
                    <a:pt x="218757" y="2270443"/>
                  </a:lnTo>
                  <a:lnTo>
                    <a:pt x="222567" y="2281873"/>
                  </a:lnTo>
                  <a:lnTo>
                    <a:pt x="226695" y="2293303"/>
                  </a:lnTo>
                  <a:lnTo>
                    <a:pt x="231140" y="2304733"/>
                  </a:lnTo>
                  <a:lnTo>
                    <a:pt x="235902" y="2315846"/>
                  </a:lnTo>
                  <a:lnTo>
                    <a:pt x="240982" y="2327276"/>
                  </a:lnTo>
                  <a:lnTo>
                    <a:pt x="246380" y="2338388"/>
                  </a:lnTo>
                  <a:lnTo>
                    <a:pt x="252095" y="2349501"/>
                  </a:lnTo>
                  <a:lnTo>
                    <a:pt x="257810" y="2360296"/>
                  </a:lnTo>
                  <a:lnTo>
                    <a:pt x="264160" y="2371408"/>
                  </a:lnTo>
                  <a:lnTo>
                    <a:pt x="270827" y="2381886"/>
                  </a:lnTo>
                  <a:lnTo>
                    <a:pt x="277813" y="2392681"/>
                  </a:lnTo>
                  <a:lnTo>
                    <a:pt x="284798" y="2403158"/>
                  </a:lnTo>
                  <a:lnTo>
                    <a:pt x="292100" y="2413001"/>
                  </a:lnTo>
                  <a:lnTo>
                    <a:pt x="299720" y="2422843"/>
                  </a:lnTo>
                  <a:lnTo>
                    <a:pt x="307658" y="2432368"/>
                  </a:lnTo>
                  <a:lnTo>
                    <a:pt x="315595" y="2442211"/>
                  </a:lnTo>
                  <a:lnTo>
                    <a:pt x="323533" y="2451101"/>
                  </a:lnTo>
                  <a:lnTo>
                    <a:pt x="332105" y="2459991"/>
                  </a:lnTo>
                  <a:lnTo>
                    <a:pt x="340360" y="2468881"/>
                  </a:lnTo>
                  <a:lnTo>
                    <a:pt x="349250" y="2477136"/>
                  </a:lnTo>
                  <a:lnTo>
                    <a:pt x="358140" y="2485391"/>
                  </a:lnTo>
                  <a:lnTo>
                    <a:pt x="367348" y="2493328"/>
                  </a:lnTo>
                  <a:lnTo>
                    <a:pt x="376238" y="2500948"/>
                  </a:lnTo>
                  <a:lnTo>
                    <a:pt x="385445" y="2508251"/>
                  </a:lnTo>
                  <a:lnTo>
                    <a:pt x="394970" y="2515553"/>
                  </a:lnTo>
                  <a:lnTo>
                    <a:pt x="405130" y="2522538"/>
                  </a:lnTo>
                  <a:lnTo>
                    <a:pt x="414655" y="2528888"/>
                  </a:lnTo>
                  <a:lnTo>
                    <a:pt x="424498" y="2535556"/>
                  </a:lnTo>
                  <a:lnTo>
                    <a:pt x="434975" y="2541588"/>
                  </a:lnTo>
                  <a:lnTo>
                    <a:pt x="445135" y="2547621"/>
                  </a:lnTo>
                  <a:lnTo>
                    <a:pt x="455613" y="2553018"/>
                  </a:lnTo>
                  <a:lnTo>
                    <a:pt x="465773" y="2558416"/>
                  </a:lnTo>
                  <a:lnTo>
                    <a:pt x="476568" y="2563813"/>
                  </a:lnTo>
                  <a:lnTo>
                    <a:pt x="487363" y="2568258"/>
                  </a:lnTo>
                  <a:lnTo>
                    <a:pt x="498158" y="2573021"/>
                  </a:lnTo>
                  <a:lnTo>
                    <a:pt x="509270" y="2577466"/>
                  </a:lnTo>
                  <a:lnTo>
                    <a:pt x="520065" y="2581276"/>
                  </a:lnTo>
                  <a:lnTo>
                    <a:pt x="531178" y="2585086"/>
                  </a:lnTo>
                  <a:lnTo>
                    <a:pt x="542290" y="2588896"/>
                  </a:lnTo>
                  <a:lnTo>
                    <a:pt x="553720" y="2592071"/>
                  </a:lnTo>
                  <a:lnTo>
                    <a:pt x="564833" y="2594928"/>
                  </a:lnTo>
                  <a:lnTo>
                    <a:pt x="576580" y="2597786"/>
                  </a:lnTo>
                  <a:lnTo>
                    <a:pt x="588010" y="2600326"/>
                  </a:lnTo>
                  <a:lnTo>
                    <a:pt x="599440" y="2602231"/>
                  </a:lnTo>
                  <a:lnTo>
                    <a:pt x="611188" y="2604136"/>
                  </a:lnTo>
                  <a:lnTo>
                    <a:pt x="622618" y="2605724"/>
                  </a:lnTo>
                  <a:lnTo>
                    <a:pt x="634683" y="2607311"/>
                  </a:lnTo>
                  <a:lnTo>
                    <a:pt x="646113" y="2608581"/>
                  </a:lnTo>
                  <a:lnTo>
                    <a:pt x="657860" y="2609216"/>
                  </a:lnTo>
                  <a:lnTo>
                    <a:pt x="669925" y="2609534"/>
                  </a:lnTo>
                  <a:lnTo>
                    <a:pt x="681355" y="2609851"/>
                  </a:lnTo>
                  <a:lnTo>
                    <a:pt x="693103" y="2609851"/>
                  </a:lnTo>
                  <a:lnTo>
                    <a:pt x="704850" y="2609534"/>
                  </a:lnTo>
                  <a:lnTo>
                    <a:pt x="716915" y="2608899"/>
                  </a:lnTo>
                  <a:lnTo>
                    <a:pt x="728345" y="2607946"/>
                  </a:lnTo>
                  <a:lnTo>
                    <a:pt x="740093" y="2606676"/>
                  </a:lnTo>
                  <a:lnTo>
                    <a:pt x="752158" y="2605406"/>
                  </a:lnTo>
                  <a:lnTo>
                    <a:pt x="763905" y="2603501"/>
                  </a:lnTo>
                  <a:lnTo>
                    <a:pt x="775335" y="2601279"/>
                  </a:lnTo>
                  <a:lnTo>
                    <a:pt x="787083" y="2598738"/>
                  </a:lnTo>
                  <a:lnTo>
                    <a:pt x="798830" y="2596198"/>
                  </a:lnTo>
                  <a:lnTo>
                    <a:pt x="810578" y="2593658"/>
                  </a:lnTo>
                  <a:lnTo>
                    <a:pt x="822008" y="2590166"/>
                  </a:lnTo>
                  <a:lnTo>
                    <a:pt x="833438" y="2586673"/>
                  </a:lnTo>
                  <a:lnTo>
                    <a:pt x="844868" y="2582863"/>
                  </a:lnTo>
                  <a:lnTo>
                    <a:pt x="856615" y="2578736"/>
                  </a:lnTo>
                  <a:lnTo>
                    <a:pt x="867410" y="2573973"/>
                  </a:lnTo>
                  <a:lnTo>
                    <a:pt x="879158" y="2569528"/>
                  </a:lnTo>
                  <a:lnTo>
                    <a:pt x="890270" y="2564131"/>
                  </a:lnTo>
                  <a:lnTo>
                    <a:pt x="901383" y="2558733"/>
                  </a:lnTo>
                  <a:lnTo>
                    <a:pt x="912178" y="2553336"/>
                  </a:lnTo>
                  <a:lnTo>
                    <a:pt x="923290" y="2547303"/>
                  </a:lnTo>
                  <a:lnTo>
                    <a:pt x="934085" y="2540636"/>
                  </a:lnTo>
                  <a:lnTo>
                    <a:pt x="944880" y="2534286"/>
                  </a:lnTo>
                  <a:lnTo>
                    <a:pt x="955675" y="2527301"/>
                  </a:lnTo>
                  <a:lnTo>
                    <a:pt x="965835" y="2520633"/>
                  </a:lnTo>
                  <a:lnTo>
                    <a:pt x="976313" y="2512696"/>
                  </a:lnTo>
                  <a:lnTo>
                    <a:pt x="986155" y="2505711"/>
                  </a:lnTo>
                  <a:lnTo>
                    <a:pt x="995680" y="2497456"/>
                  </a:lnTo>
                  <a:lnTo>
                    <a:pt x="1005205" y="2489836"/>
                  </a:lnTo>
                  <a:lnTo>
                    <a:pt x="1014095" y="2481581"/>
                  </a:lnTo>
                  <a:lnTo>
                    <a:pt x="1023303" y="2473326"/>
                  </a:lnTo>
                  <a:lnTo>
                    <a:pt x="1031558" y="2464753"/>
                  </a:lnTo>
                  <a:lnTo>
                    <a:pt x="1040130" y="2456181"/>
                  </a:lnTo>
                  <a:lnTo>
                    <a:pt x="1048385" y="2446973"/>
                  </a:lnTo>
                  <a:lnTo>
                    <a:pt x="1056640" y="2438083"/>
                  </a:lnTo>
                  <a:lnTo>
                    <a:pt x="1064260" y="2429193"/>
                  </a:lnTo>
                  <a:lnTo>
                    <a:pt x="1071563" y="2419351"/>
                  </a:lnTo>
                  <a:lnTo>
                    <a:pt x="1078865" y="2409826"/>
                  </a:lnTo>
                  <a:lnTo>
                    <a:pt x="1085533" y="2400301"/>
                  </a:lnTo>
                  <a:lnTo>
                    <a:pt x="1092200" y="2390458"/>
                  </a:lnTo>
                  <a:lnTo>
                    <a:pt x="1098550" y="2380616"/>
                  </a:lnTo>
                  <a:lnTo>
                    <a:pt x="1104583" y="2370456"/>
                  </a:lnTo>
                  <a:lnTo>
                    <a:pt x="1110933" y="2360296"/>
                  </a:lnTo>
                  <a:lnTo>
                    <a:pt x="1116330" y="2349818"/>
                  </a:lnTo>
                  <a:lnTo>
                    <a:pt x="1121728" y="2339023"/>
                  </a:lnTo>
                  <a:lnTo>
                    <a:pt x="1126808" y="2328863"/>
                  </a:lnTo>
                  <a:lnTo>
                    <a:pt x="1131570" y="2318068"/>
                  </a:lnTo>
                  <a:lnTo>
                    <a:pt x="1136015" y="2306956"/>
                  </a:lnTo>
                  <a:lnTo>
                    <a:pt x="1140778" y="2296478"/>
                  </a:lnTo>
                  <a:lnTo>
                    <a:pt x="1144588" y="2285366"/>
                  </a:lnTo>
                  <a:lnTo>
                    <a:pt x="1148398" y="2274253"/>
                  </a:lnTo>
                  <a:lnTo>
                    <a:pt x="1151890" y="2263141"/>
                  </a:lnTo>
                  <a:lnTo>
                    <a:pt x="1155383" y="2251711"/>
                  </a:lnTo>
                  <a:lnTo>
                    <a:pt x="1158240" y="2240598"/>
                  </a:lnTo>
                  <a:lnTo>
                    <a:pt x="1161098" y="2228851"/>
                  </a:lnTo>
                  <a:lnTo>
                    <a:pt x="1163320" y="2217421"/>
                  </a:lnTo>
                  <a:lnTo>
                    <a:pt x="1165543" y="2205673"/>
                  </a:lnTo>
                  <a:lnTo>
                    <a:pt x="1167448" y="2194243"/>
                  </a:lnTo>
                  <a:lnTo>
                    <a:pt x="1169035" y="2182813"/>
                  </a:lnTo>
                  <a:lnTo>
                    <a:pt x="1170305" y="2170748"/>
                  </a:lnTo>
                  <a:lnTo>
                    <a:pt x="1171258" y="2159318"/>
                  </a:lnTo>
                  <a:lnTo>
                    <a:pt x="1172210" y="2147571"/>
                  </a:lnTo>
                  <a:lnTo>
                    <a:pt x="1172845" y="2135823"/>
                  </a:lnTo>
                  <a:lnTo>
                    <a:pt x="1172845" y="2123758"/>
                  </a:lnTo>
                  <a:lnTo>
                    <a:pt x="1172845" y="2112328"/>
                  </a:lnTo>
                  <a:lnTo>
                    <a:pt x="1172528" y="2100581"/>
                  </a:lnTo>
                  <a:lnTo>
                    <a:pt x="1172210" y="2088516"/>
                  </a:lnTo>
                  <a:lnTo>
                    <a:pt x="1170940" y="2076768"/>
                  </a:lnTo>
                  <a:lnTo>
                    <a:pt x="1169670" y="2065021"/>
                  </a:lnTo>
                  <a:lnTo>
                    <a:pt x="1168083" y="2053591"/>
                  </a:lnTo>
                  <a:lnTo>
                    <a:pt x="1166813" y="2041526"/>
                  </a:lnTo>
                  <a:lnTo>
                    <a:pt x="1164273" y="2029778"/>
                  </a:lnTo>
                  <a:lnTo>
                    <a:pt x="1162050" y="2018348"/>
                  </a:lnTo>
                  <a:lnTo>
                    <a:pt x="1159510" y="2006283"/>
                  </a:lnTo>
                  <a:lnTo>
                    <a:pt x="1156335" y="1994853"/>
                  </a:lnTo>
                  <a:lnTo>
                    <a:pt x="1153478" y="1983423"/>
                  </a:lnTo>
                  <a:lnTo>
                    <a:pt x="1149985" y="1971993"/>
                  </a:lnTo>
                  <a:lnTo>
                    <a:pt x="1145540" y="1960563"/>
                  </a:lnTo>
                  <a:lnTo>
                    <a:pt x="1141730" y="1949133"/>
                  </a:lnTo>
                  <a:lnTo>
                    <a:pt x="1137285" y="1937386"/>
                  </a:lnTo>
                  <a:lnTo>
                    <a:pt x="1132205" y="1926591"/>
                  </a:lnTo>
                  <a:lnTo>
                    <a:pt x="1127443" y="1914843"/>
                  </a:lnTo>
                  <a:lnTo>
                    <a:pt x="1122045" y="1903731"/>
                  </a:lnTo>
                  <a:lnTo>
                    <a:pt x="1116330" y="1892936"/>
                  </a:lnTo>
                  <a:lnTo>
                    <a:pt x="1110615" y="1882141"/>
                  </a:lnTo>
                  <a:lnTo>
                    <a:pt x="1103948" y="1871028"/>
                  </a:lnTo>
                  <a:lnTo>
                    <a:pt x="1097598" y="1860233"/>
                  </a:lnTo>
                  <a:lnTo>
                    <a:pt x="1090613" y="1849438"/>
                  </a:lnTo>
                  <a:lnTo>
                    <a:pt x="1083310" y="1839278"/>
                  </a:lnTo>
                  <a:lnTo>
                    <a:pt x="1076008" y="1829436"/>
                  </a:lnTo>
                  <a:lnTo>
                    <a:pt x="1068388" y="1819276"/>
                  </a:lnTo>
                  <a:lnTo>
                    <a:pt x="1060768" y="1809751"/>
                  </a:lnTo>
                  <a:lnTo>
                    <a:pt x="1053148" y="1800226"/>
                  </a:lnTo>
                  <a:lnTo>
                    <a:pt x="1044575" y="1791018"/>
                  </a:lnTo>
                  <a:lnTo>
                    <a:pt x="1036320" y="1782128"/>
                  </a:lnTo>
                  <a:lnTo>
                    <a:pt x="1027748" y="1773556"/>
                  </a:lnTo>
                  <a:lnTo>
                    <a:pt x="1019175" y="1764983"/>
                  </a:lnTo>
                  <a:lnTo>
                    <a:pt x="1010285" y="1757046"/>
                  </a:lnTo>
                  <a:lnTo>
                    <a:pt x="1001395" y="1749108"/>
                  </a:lnTo>
                  <a:lnTo>
                    <a:pt x="992188" y="1741171"/>
                  </a:lnTo>
                  <a:lnTo>
                    <a:pt x="982663" y="1734186"/>
                  </a:lnTo>
                  <a:lnTo>
                    <a:pt x="973138" y="1726883"/>
                  </a:lnTo>
                  <a:lnTo>
                    <a:pt x="963613" y="1719898"/>
                  </a:lnTo>
                  <a:lnTo>
                    <a:pt x="953770" y="1713230"/>
                  </a:lnTo>
                  <a:lnTo>
                    <a:pt x="943610" y="1706880"/>
                  </a:lnTo>
                  <a:lnTo>
                    <a:pt x="933768" y="1700848"/>
                  </a:lnTo>
                  <a:lnTo>
                    <a:pt x="923290" y="1695133"/>
                  </a:lnTo>
                  <a:lnTo>
                    <a:pt x="913130" y="1689418"/>
                  </a:lnTo>
                  <a:lnTo>
                    <a:pt x="902335" y="1684020"/>
                  </a:lnTo>
                  <a:lnTo>
                    <a:pt x="892175" y="1678623"/>
                  </a:lnTo>
                  <a:lnTo>
                    <a:pt x="881380" y="1673860"/>
                  </a:lnTo>
                  <a:lnTo>
                    <a:pt x="870268" y="1669415"/>
                  </a:lnTo>
                  <a:lnTo>
                    <a:pt x="859473" y="1664653"/>
                  </a:lnTo>
                  <a:lnTo>
                    <a:pt x="848360" y="1660843"/>
                  </a:lnTo>
                  <a:lnTo>
                    <a:pt x="837248" y="1657033"/>
                  </a:lnTo>
                  <a:lnTo>
                    <a:pt x="825818" y="1653858"/>
                  </a:lnTo>
                  <a:lnTo>
                    <a:pt x="814705" y="1650365"/>
                  </a:lnTo>
                  <a:lnTo>
                    <a:pt x="803275" y="1647190"/>
                  </a:lnTo>
                  <a:lnTo>
                    <a:pt x="791845" y="1644651"/>
                  </a:lnTo>
                  <a:lnTo>
                    <a:pt x="780415" y="1642111"/>
                  </a:lnTo>
                  <a:lnTo>
                    <a:pt x="768985" y="1639888"/>
                  </a:lnTo>
                  <a:lnTo>
                    <a:pt x="757238" y="1637983"/>
                  </a:lnTo>
                  <a:lnTo>
                    <a:pt x="745490" y="1636395"/>
                  </a:lnTo>
                  <a:lnTo>
                    <a:pt x="734060" y="1635125"/>
                  </a:lnTo>
                  <a:lnTo>
                    <a:pt x="722313" y="1633855"/>
                  </a:lnTo>
                  <a:lnTo>
                    <a:pt x="710565" y="1632903"/>
                  </a:lnTo>
                  <a:lnTo>
                    <a:pt x="698818" y="1632585"/>
                  </a:lnTo>
                  <a:lnTo>
                    <a:pt x="687070" y="1632268"/>
                  </a:lnTo>
                  <a:close/>
                  <a:moveTo>
                    <a:pt x="1446848" y="1466850"/>
                  </a:moveTo>
                  <a:lnTo>
                    <a:pt x="1448435" y="1479858"/>
                  </a:lnTo>
                  <a:lnTo>
                    <a:pt x="1450658" y="1496357"/>
                  </a:lnTo>
                  <a:lnTo>
                    <a:pt x="1453833" y="1515711"/>
                  </a:lnTo>
                  <a:lnTo>
                    <a:pt x="1457960" y="1538238"/>
                  </a:lnTo>
                  <a:lnTo>
                    <a:pt x="1468120" y="1591541"/>
                  </a:lnTo>
                  <a:lnTo>
                    <a:pt x="1480185" y="1653093"/>
                  </a:lnTo>
                  <a:lnTo>
                    <a:pt x="1494155" y="1721308"/>
                  </a:lnTo>
                  <a:lnTo>
                    <a:pt x="1509713" y="1794282"/>
                  </a:lnTo>
                  <a:lnTo>
                    <a:pt x="1525905" y="1870112"/>
                  </a:lnTo>
                  <a:lnTo>
                    <a:pt x="1542098" y="1946576"/>
                  </a:lnTo>
                  <a:lnTo>
                    <a:pt x="1574800" y="2092842"/>
                  </a:lnTo>
                  <a:lnTo>
                    <a:pt x="1602740" y="2217533"/>
                  </a:lnTo>
                  <a:lnTo>
                    <a:pt x="1629410" y="2336830"/>
                  </a:lnTo>
                  <a:lnTo>
                    <a:pt x="1730693" y="1746690"/>
                  </a:lnTo>
                  <a:lnTo>
                    <a:pt x="1671003" y="1606453"/>
                  </a:lnTo>
                  <a:lnTo>
                    <a:pt x="1768475" y="1514442"/>
                  </a:lnTo>
                  <a:lnTo>
                    <a:pt x="1798955" y="1514442"/>
                  </a:lnTo>
                  <a:lnTo>
                    <a:pt x="1806258" y="1514442"/>
                  </a:lnTo>
                  <a:lnTo>
                    <a:pt x="1836420" y="1514442"/>
                  </a:lnTo>
                  <a:lnTo>
                    <a:pt x="1933575" y="1606453"/>
                  </a:lnTo>
                  <a:lnTo>
                    <a:pt x="1873885" y="1746690"/>
                  </a:lnTo>
                  <a:lnTo>
                    <a:pt x="1975168" y="2336830"/>
                  </a:lnTo>
                  <a:lnTo>
                    <a:pt x="2002155" y="2217533"/>
                  </a:lnTo>
                  <a:lnTo>
                    <a:pt x="2030095" y="2092842"/>
                  </a:lnTo>
                  <a:lnTo>
                    <a:pt x="2062480" y="1946576"/>
                  </a:lnTo>
                  <a:lnTo>
                    <a:pt x="2078990" y="1870112"/>
                  </a:lnTo>
                  <a:lnTo>
                    <a:pt x="2094865" y="1794282"/>
                  </a:lnTo>
                  <a:lnTo>
                    <a:pt x="2110740" y="1721308"/>
                  </a:lnTo>
                  <a:lnTo>
                    <a:pt x="2124393" y="1653093"/>
                  </a:lnTo>
                  <a:lnTo>
                    <a:pt x="2136775" y="1591541"/>
                  </a:lnTo>
                  <a:lnTo>
                    <a:pt x="2146618" y="1538238"/>
                  </a:lnTo>
                  <a:lnTo>
                    <a:pt x="2150428" y="1515711"/>
                  </a:lnTo>
                  <a:lnTo>
                    <a:pt x="2153920" y="1496357"/>
                  </a:lnTo>
                  <a:lnTo>
                    <a:pt x="2156143" y="1479858"/>
                  </a:lnTo>
                  <a:lnTo>
                    <a:pt x="2157730" y="1466850"/>
                  </a:lnTo>
                  <a:lnTo>
                    <a:pt x="2164398" y="1469071"/>
                  </a:lnTo>
                  <a:lnTo>
                    <a:pt x="2173923" y="1471609"/>
                  </a:lnTo>
                  <a:lnTo>
                    <a:pt x="2226628" y="1488108"/>
                  </a:lnTo>
                  <a:lnTo>
                    <a:pt x="2293620" y="1509683"/>
                  </a:lnTo>
                  <a:lnTo>
                    <a:pt x="2331085" y="1522374"/>
                  </a:lnTo>
                  <a:lnTo>
                    <a:pt x="2370455" y="1535700"/>
                  </a:lnTo>
                  <a:lnTo>
                    <a:pt x="2411730" y="1549660"/>
                  </a:lnTo>
                  <a:lnTo>
                    <a:pt x="2453323" y="1564255"/>
                  </a:lnTo>
                  <a:lnTo>
                    <a:pt x="2495868" y="1579801"/>
                  </a:lnTo>
                  <a:lnTo>
                    <a:pt x="2538413" y="1595665"/>
                  </a:lnTo>
                  <a:lnTo>
                    <a:pt x="2580005" y="1612164"/>
                  </a:lnTo>
                  <a:lnTo>
                    <a:pt x="2620645" y="1628345"/>
                  </a:lnTo>
                  <a:lnTo>
                    <a:pt x="2659698" y="1644844"/>
                  </a:lnTo>
                  <a:lnTo>
                    <a:pt x="2678430" y="1653410"/>
                  </a:lnTo>
                  <a:lnTo>
                    <a:pt x="2696210" y="1661342"/>
                  </a:lnTo>
                  <a:lnTo>
                    <a:pt x="2713990" y="1669909"/>
                  </a:lnTo>
                  <a:lnTo>
                    <a:pt x="2730818" y="1678158"/>
                  </a:lnTo>
                  <a:lnTo>
                    <a:pt x="2747010" y="1686090"/>
                  </a:lnTo>
                  <a:lnTo>
                    <a:pt x="2761933" y="1694339"/>
                  </a:lnTo>
                  <a:lnTo>
                    <a:pt x="2773363" y="1705761"/>
                  </a:lnTo>
                  <a:lnTo>
                    <a:pt x="2785110" y="1718770"/>
                  </a:lnTo>
                  <a:lnTo>
                    <a:pt x="2798128" y="1733364"/>
                  </a:lnTo>
                  <a:lnTo>
                    <a:pt x="2805113" y="1741296"/>
                  </a:lnTo>
                  <a:lnTo>
                    <a:pt x="2811780" y="1749546"/>
                  </a:lnTo>
                  <a:lnTo>
                    <a:pt x="2818766" y="1758747"/>
                  </a:lnTo>
                  <a:lnTo>
                    <a:pt x="2825750" y="1768265"/>
                  </a:lnTo>
                  <a:lnTo>
                    <a:pt x="2833053" y="1778735"/>
                  </a:lnTo>
                  <a:lnTo>
                    <a:pt x="2839720" y="1789840"/>
                  </a:lnTo>
                  <a:lnTo>
                    <a:pt x="2847023" y="1801262"/>
                  </a:lnTo>
                  <a:lnTo>
                    <a:pt x="2854326" y="1813636"/>
                  </a:lnTo>
                  <a:lnTo>
                    <a:pt x="2861310" y="1826962"/>
                  </a:lnTo>
                  <a:lnTo>
                    <a:pt x="2867978" y="1840922"/>
                  </a:lnTo>
                  <a:lnTo>
                    <a:pt x="2874963" y="1855517"/>
                  </a:lnTo>
                  <a:lnTo>
                    <a:pt x="2881948" y="1871698"/>
                  </a:lnTo>
                  <a:lnTo>
                    <a:pt x="2888933" y="1887880"/>
                  </a:lnTo>
                  <a:lnTo>
                    <a:pt x="2895283" y="1905964"/>
                  </a:lnTo>
                  <a:lnTo>
                    <a:pt x="2901316" y="1924367"/>
                  </a:lnTo>
                  <a:lnTo>
                    <a:pt x="2907666" y="1944355"/>
                  </a:lnTo>
                  <a:lnTo>
                    <a:pt x="2913698" y="1964978"/>
                  </a:lnTo>
                  <a:lnTo>
                    <a:pt x="2919413" y="1986871"/>
                  </a:lnTo>
                  <a:lnTo>
                    <a:pt x="2924810" y="2010032"/>
                  </a:lnTo>
                  <a:lnTo>
                    <a:pt x="2930208" y="2034463"/>
                  </a:lnTo>
                  <a:lnTo>
                    <a:pt x="2934653" y="2059528"/>
                  </a:lnTo>
                  <a:lnTo>
                    <a:pt x="2939416" y="2086496"/>
                  </a:lnTo>
                  <a:lnTo>
                    <a:pt x="2943543" y="2114734"/>
                  </a:lnTo>
                  <a:lnTo>
                    <a:pt x="2947353" y="2144241"/>
                  </a:lnTo>
                  <a:lnTo>
                    <a:pt x="2950846" y="2175017"/>
                  </a:lnTo>
                  <a:lnTo>
                    <a:pt x="2953703" y="2207062"/>
                  </a:lnTo>
                  <a:lnTo>
                    <a:pt x="2954338" y="2215946"/>
                  </a:lnTo>
                  <a:lnTo>
                    <a:pt x="2954656" y="2230858"/>
                  </a:lnTo>
                  <a:lnTo>
                    <a:pt x="2955608" y="2275595"/>
                  </a:lnTo>
                  <a:lnTo>
                    <a:pt x="2957196" y="2411390"/>
                  </a:lnTo>
                  <a:lnTo>
                    <a:pt x="2959100" y="2583673"/>
                  </a:lnTo>
                  <a:lnTo>
                    <a:pt x="2960688" y="2760715"/>
                  </a:lnTo>
                  <a:lnTo>
                    <a:pt x="2908936" y="2767695"/>
                  </a:lnTo>
                  <a:lnTo>
                    <a:pt x="2857818" y="2773723"/>
                  </a:lnTo>
                  <a:lnTo>
                    <a:pt x="2806383" y="2779434"/>
                  </a:lnTo>
                  <a:lnTo>
                    <a:pt x="2755266" y="2784511"/>
                  </a:lnTo>
                  <a:lnTo>
                    <a:pt x="2702878" y="2788952"/>
                  </a:lnTo>
                  <a:lnTo>
                    <a:pt x="2649220" y="2793712"/>
                  </a:lnTo>
                  <a:lnTo>
                    <a:pt x="2536825" y="2802278"/>
                  </a:lnTo>
                  <a:lnTo>
                    <a:pt x="2535555" y="2668704"/>
                  </a:lnTo>
                  <a:lnTo>
                    <a:pt x="2534920" y="2527832"/>
                  </a:lnTo>
                  <a:lnTo>
                    <a:pt x="2534285" y="2333022"/>
                  </a:lnTo>
                  <a:lnTo>
                    <a:pt x="2534285" y="2318745"/>
                  </a:lnTo>
                  <a:lnTo>
                    <a:pt x="2533333" y="2305102"/>
                  </a:lnTo>
                  <a:lnTo>
                    <a:pt x="2531745" y="2291776"/>
                  </a:lnTo>
                  <a:lnTo>
                    <a:pt x="2530475" y="2279085"/>
                  </a:lnTo>
                  <a:lnTo>
                    <a:pt x="2527935" y="2266711"/>
                  </a:lnTo>
                  <a:lnTo>
                    <a:pt x="2525713" y="2254654"/>
                  </a:lnTo>
                  <a:lnTo>
                    <a:pt x="2522538" y="2243232"/>
                  </a:lnTo>
                  <a:lnTo>
                    <a:pt x="2519680" y="2232127"/>
                  </a:lnTo>
                  <a:lnTo>
                    <a:pt x="2515870" y="2221340"/>
                  </a:lnTo>
                  <a:lnTo>
                    <a:pt x="2512060" y="2210870"/>
                  </a:lnTo>
                  <a:lnTo>
                    <a:pt x="2508250" y="2200717"/>
                  </a:lnTo>
                  <a:lnTo>
                    <a:pt x="2503488" y="2191198"/>
                  </a:lnTo>
                  <a:lnTo>
                    <a:pt x="2499360" y="2181680"/>
                  </a:lnTo>
                  <a:lnTo>
                    <a:pt x="2494280" y="2172796"/>
                  </a:lnTo>
                  <a:lnTo>
                    <a:pt x="2489835" y="2163912"/>
                  </a:lnTo>
                  <a:lnTo>
                    <a:pt x="2484755" y="2155346"/>
                  </a:lnTo>
                  <a:lnTo>
                    <a:pt x="2484755" y="2813383"/>
                  </a:lnTo>
                  <a:lnTo>
                    <a:pt x="2405698" y="2818459"/>
                  </a:lnTo>
                  <a:lnTo>
                    <a:pt x="2323148" y="2822584"/>
                  </a:lnTo>
                  <a:lnTo>
                    <a:pt x="2238058" y="2826391"/>
                  </a:lnTo>
                  <a:lnTo>
                    <a:pt x="2150745" y="2829881"/>
                  </a:lnTo>
                  <a:lnTo>
                    <a:pt x="2062798" y="2832102"/>
                  </a:lnTo>
                  <a:lnTo>
                    <a:pt x="1974850" y="2834006"/>
                  </a:lnTo>
                  <a:lnTo>
                    <a:pt x="1887538" y="2835275"/>
                  </a:lnTo>
                  <a:lnTo>
                    <a:pt x="1802448" y="2835275"/>
                  </a:lnTo>
                  <a:lnTo>
                    <a:pt x="1750378" y="2835275"/>
                  </a:lnTo>
                  <a:lnTo>
                    <a:pt x="1697673" y="2834958"/>
                  </a:lnTo>
                  <a:lnTo>
                    <a:pt x="1644333" y="2834006"/>
                  </a:lnTo>
                  <a:lnTo>
                    <a:pt x="1590358" y="2833372"/>
                  </a:lnTo>
                  <a:lnTo>
                    <a:pt x="1536065" y="2832102"/>
                  </a:lnTo>
                  <a:lnTo>
                    <a:pt x="1482090" y="2830516"/>
                  </a:lnTo>
                  <a:lnTo>
                    <a:pt x="1427798" y="2829247"/>
                  </a:lnTo>
                  <a:lnTo>
                    <a:pt x="1374775" y="2826709"/>
                  </a:lnTo>
                  <a:lnTo>
                    <a:pt x="1257300" y="2643639"/>
                  </a:lnTo>
                  <a:lnTo>
                    <a:pt x="1274128" y="2624919"/>
                  </a:lnTo>
                  <a:lnTo>
                    <a:pt x="1290003" y="2605882"/>
                  </a:lnTo>
                  <a:lnTo>
                    <a:pt x="1305560" y="2585894"/>
                  </a:lnTo>
                  <a:lnTo>
                    <a:pt x="1319848" y="2565588"/>
                  </a:lnTo>
                  <a:lnTo>
                    <a:pt x="1334135" y="2544965"/>
                  </a:lnTo>
                  <a:lnTo>
                    <a:pt x="1347470" y="2524024"/>
                  </a:lnTo>
                  <a:lnTo>
                    <a:pt x="1360170" y="2502132"/>
                  </a:lnTo>
                  <a:lnTo>
                    <a:pt x="1371918" y="2480557"/>
                  </a:lnTo>
                  <a:lnTo>
                    <a:pt x="1383348" y="2458348"/>
                  </a:lnTo>
                  <a:lnTo>
                    <a:pt x="1393825" y="2435503"/>
                  </a:lnTo>
                  <a:lnTo>
                    <a:pt x="1403668" y="2412342"/>
                  </a:lnTo>
                  <a:lnTo>
                    <a:pt x="1412558" y="2389181"/>
                  </a:lnTo>
                  <a:lnTo>
                    <a:pt x="1420813" y="2365385"/>
                  </a:lnTo>
                  <a:lnTo>
                    <a:pt x="1428115" y="2341589"/>
                  </a:lnTo>
                  <a:lnTo>
                    <a:pt x="1435100" y="2317158"/>
                  </a:lnTo>
                  <a:lnTo>
                    <a:pt x="1441133" y="2293045"/>
                  </a:lnTo>
                  <a:lnTo>
                    <a:pt x="1444943" y="2274008"/>
                  </a:lnTo>
                  <a:lnTo>
                    <a:pt x="1448753" y="2254972"/>
                  </a:lnTo>
                  <a:lnTo>
                    <a:pt x="1451928" y="2236252"/>
                  </a:lnTo>
                  <a:lnTo>
                    <a:pt x="1454785" y="2217215"/>
                  </a:lnTo>
                  <a:lnTo>
                    <a:pt x="1456690" y="2198179"/>
                  </a:lnTo>
                  <a:lnTo>
                    <a:pt x="1458595" y="2179142"/>
                  </a:lnTo>
                  <a:lnTo>
                    <a:pt x="1459548" y="2160105"/>
                  </a:lnTo>
                  <a:lnTo>
                    <a:pt x="1460500" y="2141068"/>
                  </a:lnTo>
                  <a:lnTo>
                    <a:pt x="1460818" y="2122349"/>
                  </a:lnTo>
                  <a:lnTo>
                    <a:pt x="1460500" y="2103312"/>
                  </a:lnTo>
                  <a:lnTo>
                    <a:pt x="1459548" y="2084593"/>
                  </a:lnTo>
                  <a:lnTo>
                    <a:pt x="1458913" y="2065873"/>
                  </a:lnTo>
                  <a:lnTo>
                    <a:pt x="1457008" y="2046519"/>
                  </a:lnTo>
                  <a:lnTo>
                    <a:pt x="1455103" y="2027800"/>
                  </a:lnTo>
                  <a:lnTo>
                    <a:pt x="1452880" y="2009715"/>
                  </a:lnTo>
                  <a:lnTo>
                    <a:pt x="1449705" y="1990995"/>
                  </a:lnTo>
                  <a:lnTo>
                    <a:pt x="1446213" y="1971958"/>
                  </a:lnTo>
                  <a:lnTo>
                    <a:pt x="1442403" y="1953874"/>
                  </a:lnTo>
                  <a:lnTo>
                    <a:pt x="1437958" y="1935471"/>
                  </a:lnTo>
                  <a:lnTo>
                    <a:pt x="1433195" y="1917069"/>
                  </a:lnTo>
                  <a:lnTo>
                    <a:pt x="1427798" y="1898984"/>
                  </a:lnTo>
                  <a:lnTo>
                    <a:pt x="1422083" y="1881217"/>
                  </a:lnTo>
                  <a:lnTo>
                    <a:pt x="1416050" y="1863132"/>
                  </a:lnTo>
                  <a:lnTo>
                    <a:pt x="1409383" y="1845364"/>
                  </a:lnTo>
                  <a:lnTo>
                    <a:pt x="1402715" y="1827596"/>
                  </a:lnTo>
                  <a:lnTo>
                    <a:pt x="1395095" y="1810146"/>
                  </a:lnTo>
                  <a:lnTo>
                    <a:pt x="1386840" y="1792696"/>
                  </a:lnTo>
                  <a:lnTo>
                    <a:pt x="1378585" y="1775563"/>
                  </a:lnTo>
                  <a:lnTo>
                    <a:pt x="1369695" y="1758429"/>
                  </a:lnTo>
                  <a:lnTo>
                    <a:pt x="1360488" y="1741614"/>
                  </a:lnTo>
                  <a:lnTo>
                    <a:pt x="1350963" y="1724798"/>
                  </a:lnTo>
                  <a:lnTo>
                    <a:pt x="1340485" y="1708299"/>
                  </a:lnTo>
                  <a:lnTo>
                    <a:pt x="1333500" y="1696877"/>
                  </a:lnTo>
                  <a:lnTo>
                    <a:pt x="1325563" y="1685773"/>
                  </a:lnTo>
                  <a:lnTo>
                    <a:pt x="1317943" y="1674668"/>
                  </a:lnTo>
                  <a:lnTo>
                    <a:pt x="1310323" y="1663563"/>
                  </a:lnTo>
                  <a:lnTo>
                    <a:pt x="1302385" y="1653093"/>
                  </a:lnTo>
                  <a:lnTo>
                    <a:pt x="1293813" y="1642623"/>
                  </a:lnTo>
                  <a:lnTo>
                    <a:pt x="1285558" y="1632152"/>
                  </a:lnTo>
                  <a:lnTo>
                    <a:pt x="1276985" y="1621999"/>
                  </a:lnTo>
                  <a:lnTo>
                    <a:pt x="1259523" y="1602011"/>
                  </a:lnTo>
                  <a:lnTo>
                    <a:pt x="1241425" y="1582657"/>
                  </a:lnTo>
                  <a:lnTo>
                    <a:pt x="1222693" y="1564255"/>
                  </a:lnTo>
                  <a:lnTo>
                    <a:pt x="1203325" y="1546170"/>
                  </a:lnTo>
                  <a:lnTo>
                    <a:pt x="1270953" y="1523008"/>
                  </a:lnTo>
                  <a:lnTo>
                    <a:pt x="1332865" y="1502702"/>
                  </a:lnTo>
                  <a:lnTo>
                    <a:pt x="1386840" y="1485569"/>
                  </a:lnTo>
                  <a:lnTo>
                    <a:pt x="1430655" y="1471609"/>
                  </a:lnTo>
                  <a:lnTo>
                    <a:pt x="1440815" y="1468754"/>
                  </a:lnTo>
                  <a:lnTo>
                    <a:pt x="1446848" y="1466850"/>
                  </a:lnTo>
                  <a:close/>
                  <a:moveTo>
                    <a:pt x="671830" y="1436688"/>
                  </a:moveTo>
                  <a:lnTo>
                    <a:pt x="688658" y="1436688"/>
                  </a:lnTo>
                  <a:lnTo>
                    <a:pt x="704850" y="1437323"/>
                  </a:lnTo>
                  <a:lnTo>
                    <a:pt x="721360" y="1437958"/>
                  </a:lnTo>
                  <a:lnTo>
                    <a:pt x="737870" y="1439228"/>
                  </a:lnTo>
                  <a:lnTo>
                    <a:pt x="754380" y="1440816"/>
                  </a:lnTo>
                  <a:lnTo>
                    <a:pt x="770255" y="1442721"/>
                  </a:lnTo>
                  <a:lnTo>
                    <a:pt x="786765" y="1444943"/>
                  </a:lnTo>
                  <a:lnTo>
                    <a:pt x="802958" y="1447483"/>
                  </a:lnTo>
                  <a:lnTo>
                    <a:pt x="818833" y="1450340"/>
                  </a:lnTo>
                  <a:lnTo>
                    <a:pt x="835025" y="1453515"/>
                  </a:lnTo>
                  <a:lnTo>
                    <a:pt x="851218" y="1457643"/>
                  </a:lnTo>
                  <a:lnTo>
                    <a:pt x="866775" y="1461771"/>
                  </a:lnTo>
                  <a:lnTo>
                    <a:pt x="882333" y="1466215"/>
                  </a:lnTo>
                  <a:lnTo>
                    <a:pt x="898208" y="1471295"/>
                  </a:lnTo>
                  <a:lnTo>
                    <a:pt x="913765" y="1476693"/>
                  </a:lnTo>
                  <a:lnTo>
                    <a:pt x="929005" y="1482408"/>
                  </a:lnTo>
                  <a:lnTo>
                    <a:pt x="944563" y="1488440"/>
                  </a:lnTo>
                  <a:lnTo>
                    <a:pt x="959803" y="1495108"/>
                  </a:lnTo>
                  <a:lnTo>
                    <a:pt x="974725" y="1501458"/>
                  </a:lnTo>
                  <a:lnTo>
                    <a:pt x="989648" y="1508760"/>
                  </a:lnTo>
                  <a:lnTo>
                    <a:pt x="1004253" y="1516380"/>
                  </a:lnTo>
                  <a:lnTo>
                    <a:pt x="1018540" y="1524318"/>
                  </a:lnTo>
                  <a:lnTo>
                    <a:pt x="1033145" y="1532573"/>
                  </a:lnTo>
                  <a:lnTo>
                    <a:pt x="1047433" y="1541146"/>
                  </a:lnTo>
                  <a:lnTo>
                    <a:pt x="1061085" y="1550035"/>
                  </a:lnTo>
                  <a:lnTo>
                    <a:pt x="1075373" y="1559560"/>
                  </a:lnTo>
                  <a:lnTo>
                    <a:pt x="1088708" y="1569085"/>
                  </a:lnTo>
                  <a:lnTo>
                    <a:pt x="1102043" y="1579245"/>
                  </a:lnTo>
                  <a:lnTo>
                    <a:pt x="1115378" y="1589723"/>
                  </a:lnTo>
                  <a:lnTo>
                    <a:pt x="1128078" y="1600518"/>
                  </a:lnTo>
                  <a:lnTo>
                    <a:pt x="1141095" y="1611630"/>
                  </a:lnTo>
                  <a:lnTo>
                    <a:pt x="1153478" y="1623061"/>
                  </a:lnTo>
                  <a:lnTo>
                    <a:pt x="1165543" y="1634490"/>
                  </a:lnTo>
                  <a:lnTo>
                    <a:pt x="1177290" y="1646873"/>
                  </a:lnTo>
                  <a:lnTo>
                    <a:pt x="1189355" y="1659573"/>
                  </a:lnTo>
                  <a:lnTo>
                    <a:pt x="1200785" y="1671955"/>
                  </a:lnTo>
                  <a:lnTo>
                    <a:pt x="1211898" y="1685608"/>
                  </a:lnTo>
                  <a:lnTo>
                    <a:pt x="1222693" y="1698943"/>
                  </a:lnTo>
                  <a:lnTo>
                    <a:pt x="1233170" y="1712595"/>
                  </a:lnTo>
                  <a:lnTo>
                    <a:pt x="1243330" y="1726883"/>
                  </a:lnTo>
                  <a:lnTo>
                    <a:pt x="1253173" y="1741171"/>
                  </a:lnTo>
                  <a:lnTo>
                    <a:pt x="1262698" y="1755776"/>
                  </a:lnTo>
                  <a:lnTo>
                    <a:pt x="1272223" y="1771016"/>
                  </a:lnTo>
                  <a:lnTo>
                    <a:pt x="1280795" y="1785938"/>
                  </a:lnTo>
                  <a:lnTo>
                    <a:pt x="1289050" y="1801496"/>
                  </a:lnTo>
                  <a:lnTo>
                    <a:pt x="1297305" y="1817053"/>
                  </a:lnTo>
                  <a:lnTo>
                    <a:pt x="1304925" y="1832293"/>
                  </a:lnTo>
                  <a:lnTo>
                    <a:pt x="1311593" y="1848168"/>
                  </a:lnTo>
                  <a:lnTo>
                    <a:pt x="1318578" y="1864043"/>
                  </a:lnTo>
                  <a:lnTo>
                    <a:pt x="1324610" y="1879918"/>
                  </a:lnTo>
                  <a:lnTo>
                    <a:pt x="1330325" y="1895793"/>
                  </a:lnTo>
                  <a:lnTo>
                    <a:pt x="1335723" y="1911986"/>
                  </a:lnTo>
                  <a:lnTo>
                    <a:pt x="1340803" y="1927861"/>
                  </a:lnTo>
                  <a:lnTo>
                    <a:pt x="1345248" y="1944371"/>
                  </a:lnTo>
                  <a:lnTo>
                    <a:pt x="1349693" y="1960881"/>
                  </a:lnTo>
                  <a:lnTo>
                    <a:pt x="1353503" y="1977073"/>
                  </a:lnTo>
                  <a:lnTo>
                    <a:pt x="1356360" y="1993266"/>
                  </a:lnTo>
                  <a:lnTo>
                    <a:pt x="1359535" y="2009776"/>
                  </a:lnTo>
                  <a:lnTo>
                    <a:pt x="1361758" y="2026286"/>
                  </a:lnTo>
                  <a:lnTo>
                    <a:pt x="1363980" y="2042796"/>
                  </a:lnTo>
                  <a:lnTo>
                    <a:pt x="1365568" y="2059623"/>
                  </a:lnTo>
                  <a:lnTo>
                    <a:pt x="1367155" y="2076133"/>
                  </a:lnTo>
                  <a:lnTo>
                    <a:pt x="1367790" y="2092326"/>
                  </a:lnTo>
                  <a:lnTo>
                    <a:pt x="1368425" y="2108836"/>
                  </a:lnTo>
                  <a:lnTo>
                    <a:pt x="1368425" y="2125346"/>
                  </a:lnTo>
                  <a:lnTo>
                    <a:pt x="1368425" y="2141856"/>
                  </a:lnTo>
                  <a:lnTo>
                    <a:pt x="1367473" y="2158366"/>
                  </a:lnTo>
                  <a:lnTo>
                    <a:pt x="1366520" y="2174558"/>
                  </a:lnTo>
                  <a:lnTo>
                    <a:pt x="1364933" y="2191068"/>
                  </a:lnTo>
                  <a:lnTo>
                    <a:pt x="1363028" y="2207578"/>
                  </a:lnTo>
                  <a:lnTo>
                    <a:pt x="1360805" y="2223771"/>
                  </a:lnTo>
                  <a:lnTo>
                    <a:pt x="1357948" y="2239963"/>
                  </a:lnTo>
                  <a:lnTo>
                    <a:pt x="1354773" y="2256156"/>
                  </a:lnTo>
                  <a:lnTo>
                    <a:pt x="1351598" y="2272348"/>
                  </a:lnTo>
                  <a:lnTo>
                    <a:pt x="1348423" y="2284731"/>
                  </a:lnTo>
                  <a:lnTo>
                    <a:pt x="1345248" y="2297431"/>
                  </a:lnTo>
                  <a:lnTo>
                    <a:pt x="1342073" y="2309813"/>
                  </a:lnTo>
                  <a:lnTo>
                    <a:pt x="1337945" y="2322196"/>
                  </a:lnTo>
                  <a:lnTo>
                    <a:pt x="1334135" y="2334578"/>
                  </a:lnTo>
                  <a:lnTo>
                    <a:pt x="1330008" y="2347278"/>
                  </a:lnTo>
                  <a:lnTo>
                    <a:pt x="1325563" y="2359343"/>
                  </a:lnTo>
                  <a:lnTo>
                    <a:pt x="1320800" y="2371408"/>
                  </a:lnTo>
                  <a:lnTo>
                    <a:pt x="1316038" y="2383473"/>
                  </a:lnTo>
                  <a:lnTo>
                    <a:pt x="1310958" y="2395538"/>
                  </a:lnTo>
                  <a:lnTo>
                    <a:pt x="1305560" y="2407286"/>
                  </a:lnTo>
                  <a:lnTo>
                    <a:pt x="1299845" y="2419033"/>
                  </a:lnTo>
                  <a:lnTo>
                    <a:pt x="1294130" y="2431098"/>
                  </a:lnTo>
                  <a:lnTo>
                    <a:pt x="1288098" y="2442528"/>
                  </a:lnTo>
                  <a:lnTo>
                    <a:pt x="1281430" y="2453958"/>
                  </a:lnTo>
                  <a:lnTo>
                    <a:pt x="1275080" y="2465388"/>
                  </a:lnTo>
                  <a:lnTo>
                    <a:pt x="1268413" y="2476818"/>
                  </a:lnTo>
                  <a:lnTo>
                    <a:pt x="1261110" y="2487931"/>
                  </a:lnTo>
                  <a:lnTo>
                    <a:pt x="1253808" y="2499043"/>
                  </a:lnTo>
                  <a:lnTo>
                    <a:pt x="1246505" y="2509838"/>
                  </a:lnTo>
                  <a:lnTo>
                    <a:pt x="1238885" y="2520951"/>
                  </a:lnTo>
                  <a:lnTo>
                    <a:pt x="1230948" y="2531428"/>
                  </a:lnTo>
                  <a:lnTo>
                    <a:pt x="1223010" y="2541906"/>
                  </a:lnTo>
                  <a:lnTo>
                    <a:pt x="1214438" y="2552383"/>
                  </a:lnTo>
                  <a:lnTo>
                    <a:pt x="1206183" y="2562543"/>
                  </a:lnTo>
                  <a:lnTo>
                    <a:pt x="1197293" y="2573021"/>
                  </a:lnTo>
                  <a:lnTo>
                    <a:pt x="1188403" y="2582863"/>
                  </a:lnTo>
                  <a:lnTo>
                    <a:pt x="1179195" y="2592388"/>
                  </a:lnTo>
                  <a:lnTo>
                    <a:pt x="1169670" y="2602231"/>
                  </a:lnTo>
                  <a:lnTo>
                    <a:pt x="1160145" y="2611439"/>
                  </a:lnTo>
                  <a:lnTo>
                    <a:pt x="1150303" y="2620964"/>
                  </a:lnTo>
                  <a:lnTo>
                    <a:pt x="1140460" y="2630171"/>
                  </a:lnTo>
                  <a:lnTo>
                    <a:pt x="1455420" y="3124201"/>
                  </a:lnTo>
                  <a:lnTo>
                    <a:pt x="1458595" y="3128964"/>
                  </a:lnTo>
                  <a:lnTo>
                    <a:pt x="1461135" y="3134044"/>
                  </a:lnTo>
                  <a:lnTo>
                    <a:pt x="1463675" y="3139441"/>
                  </a:lnTo>
                  <a:lnTo>
                    <a:pt x="1465898" y="3144839"/>
                  </a:lnTo>
                  <a:lnTo>
                    <a:pt x="1467803" y="3150236"/>
                  </a:lnTo>
                  <a:lnTo>
                    <a:pt x="1469390" y="3155316"/>
                  </a:lnTo>
                  <a:lnTo>
                    <a:pt x="1470343" y="3160714"/>
                  </a:lnTo>
                  <a:lnTo>
                    <a:pt x="1471613" y="3166111"/>
                  </a:lnTo>
                  <a:lnTo>
                    <a:pt x="1472248" y="3171826"/>
                  </a:lnTo>
                  <a:lnTo>
                    <a:pt x="1472883" y="3177224"/>
                  </a:lnTo>
                  <a:lnTo>
                    <a:pt x="1473200" y="3182621"/>
                  </a:lnTo>
                  <a:lnTo>
                    <a:pt x="1473200" y="3188336"/>
                  </a:lnTo>
                  <a:lnTo>
                    <a:pt x="1472883" y="3193734"/>
                  </a:lnTo>
                  <a:lnTo>
                    <a:pt x="1471930" y="3199131"/>
                  </a:lnTo>
                  <a:lnTo>
                    <a:pt x="1471295" y="3204529"/>
                  </a:lnTo>
                  <a:lnTo>
                    <a:pt x="1470025" y="3209609"/>
                  </a:lnTo>
                  <a:lnTo>
                    <a:pt x="1469073" y="3215006"/>
                  </a:lnTo>
                  <a:lnTo>
                    <a:pt x="1467485" y="3220404"/>
                  </a:lnTo>
                  <a:lnTo>
                    <a:pt x="1465580" y="3225484"/>
                  </a:lnTo>
                  <a:lnTo>
                    <a:pt x="1463675" y="3230881"/>
                  </a:lnTo>
                  <a:lnTo>
                    <a:pt x="1461135" y="3235644"/>
                  </a:lnTo>
                  <a:lnTo>
                    <a:pt x="1458595" y="3240406"/>
                  </a:lnTo>
                  <a:lnTo>
                    <a:pt x="1455420" y="3245486"/>
                  </a:lnTo>
                  <a:lnTo>
                    <a:pt x="1452563" y="3249931"/>
                  </a:lnTo>
                  <a:lnTo>
                    <a:pt x="1449388" y="3254376"/>
                  </a:lnTo>
                  <a:lnTo>
                    <a:pt x="1445895" y="3258821"/>
                  </a:lnTo>
                  <a:lnTo>
                    <a:pt x="1442085" y="3262949"/>
                  </a:lnTo>
                  <a:lnTo>
                    <a:pt x="1437958" y="3266759"/>
                  </a:lnTo>
                  <a:lnTo>
                    <a:pt x="1433830" y="3270886"/>
                  </a:lnTo>
                  <a:lnTo>
                    <a:pt x="1429385" y="3274379"/>
                  </a:lnTo>
                  <a:lnTo>
                    <a:pt x="1424940" y="3277871"/>
                  </a:lnTo>
                  <a:lnTo>
                    <a:pt x="1419860" y="3281364"/>
                  </a:lnTo>
                  <a:lnTo>
                    <a:pt x="1415098" y="3283904"/>
                  </a:lnTo>
                  <a:lnTo>
                    <a:pt x="1409700" y="3287079"/>
                  </a:lnTo>
                  <a:lnTo>
                    <a:pt x="1404620" y="3289301"/>
                  </a:lnTo>
                  <a:lnTo>
                    <a:pt x="1399223" y="3291524"/>
                  </a:lnTo>
                  <a:lnTo>
                    <a:pt x="1393825" y="3293429"/>
                  </a:lnTo>
                  <a:lnTo>
                    <a:pt x="1388428" y="3295016"/>
                  </a:lnTo>
                  <a:lnTo>
                    <a:pt x="1382713" y="3296286"/>
                  </a:lnTo>
                  <a:lnTo>
                    <a:pt x="1377633" y="3297239"/>
                  </a:lnTo>
                  <a:lnTo>
                    <a:pt x="1372235" y="3298191"/>
                  </a:lnTo>
                  <a:lnTo>
                    <a:pt x="1366520" y="3298509"/>
                  </a:lnTo>
                  <a:lnTo>
                    <a:pt x="1361123" y="3298826"/>
                  </a:lnTo>
                  <a:lnTo>
                    <a:pt x="1355725" y="3298826"/>
                  </a:lnTo>
                  <a:lnTo>
                    <a:pt x="1350010" y="3298509"/>
                  </a:lnTo>
                  <a:lnTo>
                    <a:pt x="1344613" y="3297874"/>
                  </a:lnTo>
                  <a:lnTo>
                    <a:pt x="1339215" y="3296921"/>
                  </a:lnTo>
                  <a:lnTo>
                    <a:pt x="1333818" y="3295969"/>
                  </a:lnTo>
                  <a:lnTo>
                    <a:pt x="1328420" y="3294699"/>
                  </a:lnTo>
                  <a:lnTo>
                    <a:pt x="1323658" y="3293111"/>
                  </a:lnTo>
                  <a:lnTo>
                    <a:pt x="1318260" y="3291206"/>
                  </a:lnTo>
                  <a:lnTo>
                    <a:pt x="1313180" y="3289301"/>
                  </a:lnTo>
                  <a:lnTo>
                    <a:pt x="1308100" y="3287079"/>
                  </a:lnTo>
                  <a:lnTo>
                    <a:pt x="1303338" y="3284221"/>
                  </a:lnTo>
                  <a:lnTo>
                    <a:pt x="1298575" y="3281364"/>
                  </a:lnTo>
                  <a:lnTo>
                    <a:pt x="1293813" y="3278189"/>
                  </a:lnTo>
                  <a:lnTo>
                    <a:pt x="1289368" y="3275014"/>
                  </a:lnTo>
                  <a:lnTo>
                    <a:pt x="1284923" y="3271839"/>
                  </a:lnTo>
                  <a:lnTo>
                    <a:pt x="1280795" y="3268029"/>
                  </a:lnTo>
                  <a:lnTo>
                    <a:pt x="1276985" y="3263584"/>
                  </a:lnTo>
                  <a:lnTo>
                    <a:pt x="1273175" y="3259456"/>
                  </a:lnTo>
                  <a:lnTo>
                    <a:pt x="1269365" y="3255329"/>
                  </a:lnTo>
                  <a:lnTo>
                    <a:pt x="1265873" y="3250249"/>
                  </a:lnTo>
                  <a:lnTo>
                    <a:pt x="1262698" y="3245804"/>
                  </a:lnTo>
                  <a:lnTo>
                    <a:pt x="947420" y="2751774"/>
                  </a:lnTo>
                  <a:lnTo>
                    <a:pt x="935038" y="2756854"/>
                  </a:lnTo>
                  <a:lnTo>
                    <a:pt x="922338" y="2761934"/>
                  </a:lnTo>
                  <a:lnTo>
                    <a:pt x="909638" y="2766379"/>
                  </a:lnTo>
                  <a:lnTo>
                    <a:pt x="896938" y="2770506"/>
                  </a:lnTo>
                  <a:lnTo>
                    <a:pt x="883920" y="2774951"/>
                  </a:lnTo>
                  <a:lnTo>
                    <a:pt x="871538" y="2778761"/>
                  </a:lnTo>
                  <a:lnTo>
                    <a:pt x="858520" y="2782254"/>
                  </a:lnTo>
                  <a:lnTo>
                    <a:pt x="845503" y="2785429"/>
                  </a:lnTo>
                  <a:lnTo>
                    <a:pt x="832485" y="2788604"/>
                  </a:lnTo>
                  <a:lnTo>
                    <a:pt x="819468" y="2791144"/>
                  </a:lnTo>
                  <a:lnTo>
                    <a:pt x="806450" y="2794001"/>
                  </a:lnTo>
                  <a:lnTo>
                    <a:pt x="793433" y="2796224"/>
                  </a:lnTo>
                  <a:lnTo>
                    <a:pt x="780415" y="2798129"/>
                  </a:lnTo>
                  <a:lnTo>
                    <a:pt x="767398" y="2799716"/>
                  </a:lnTo>
                  <a:lnTo>
                    <a:pt x="754063" y="2801304"/>
                  </a:lnTo>
                  <a:lnTo>
                    <a:pt x="741045" y="2802891"/>
                  </a:lnTo>
                  <a:lnTo>
                    <a:pt x="728028" y="2803526"/>
                  </a:lnTo>
                  <a:lnTo>
                    <a:pt x="715010" y="2804161"/>
                  </a:lnTo>
                  <a:lnTo>
                    <a:pt x="701675" y="2804796"/>
                  </a:lnTo>
                  <a:lnTo>
                    <a:pt x="688658" y="2805114"/>
                  </a:lnTo>
                  <a:lnTo>
                    <a:pt x="675640" y="2805114"/>
                  </a:lnTo>
                  <a:lnTo>
                    <a:pt x="662623" y="2804796"/>
                  </a:lnTo>
                  <a:lnTo>
                    <a:pt x="649605" y="2804161"/>
                  </a:lnTo>
                  <a:lnTo>
                    <a:pt x="636588" y="2803526"/>
                  </a:lnTo>
                  <a:lnTo>
                    <a:pt x="623570" y="2802256"/>
                  </a:lnTo>
                  <a:lnTo>
                    <a:pt x="610553" y="2801304"/>
                  </a:lnTo>
                  <a:lnTo>
                    <a:pt x="597535" y="2799716"/>
                  </a:lnTo>
                  <a:lnTo>
                    <a:pt x="584518" y="2797811"/>
                  </a:lnTo>
                  <a:lnTo>
                    <a:pt x="571818" y="2795906"/>
                  </a:lnTo>
                  <a:lnTo>
                    <a:pt x="558800" y="2793684"/>
                  </a:lnTo>
                  <a:lnTo>
                    <a:pt x="546100" y="2791144"/>
                  </a:lnTo>
                  <a:lnTo>
                    <a:pt x="533718" y="2788286"/>
                  </a:lnTo>
                  <a:lnTo>
                    <a:pt x="517525" y="2784794"/>
                  </a:lnTo>
                  <a:lnTo>
                    <a:pt x="501968" y="2780666"/>
                  </a:lnTo>
                  <a:lnTo>
                    <a:pt x="485775" y="2775904"/>
                  </a:lnTo>
                  <a:lnTo>
                    <a:pt x="470218" y="2771141"/>
                  </a:lnTo>
                  <a:lnTo>
                    <a:pt x="454660" y="2765744"/>
                  </a:lnTo>
                  <a:lnTo>
                    <a:pt x="439103" y="2760029"/>
                  </a:lnTo>
                  <a:lnTo>
                    <a:pt x="424180" y="2753679"/>
                  </a:lnTo>
                  <a:lnTo>
                    <a:pt x="408940" y="2747329"/>
                  </a:lnTo>
                  <a:lnTo>
                    <a:pt x="394018" y="2740661"/>
                  </a:lnTo>
                  <a:lnTo>
                    <a:pt x="379095" y="2733676"/>
                  </a:lnTo>
                  <a:lnTo>
                    <a:pt x="364173" y="2725739"/>
                  </a:lnTo>
                  <a:lnTo>
                    <a:pt x="349568" y="2717801"/>
                  </a:lnTo>
                  <a:lnTo>
                    <a:pt x="335598" y="2709864"/>
                  </a:lnTo>
                  <a:lnTo>
                    <a:pt x="321310" y="2700974"/>
                  </a:lnTo>
                  <a:lnTo>
                    <a:pt x="307023" y="2692084"/>
                  </a:lnTo>
                  <a:lnTo>
                    <a:pt x="293370" y="2682559"/>
                  </a:lnTo>
                  <a:lnTo>
                    <a:pt x="279718" y="2673034"/>
                  </a:lnTo>
                  <a:lnTo>
                    <a:pt x="266065" y="2663191"/>
                  </a:lnTo>
                  <a:lnTo>
                    <a:pt x="253047" y="2652396"/>
                  </a:lnTo>
                  <a:lnTo>
                    <a:pt x="240347" y="2641601"/>
                  </a:lnTo>
                  <a:lnTo>
                    <a:pt x="227647" y="2630489"/>
                  </a:lnTo>
                  <a:lnTo>
                    <a:pt x="214947" y="2619059"/>
                  </a:lnTo>
                  <a:lnTo>
                    <a:pt x="203200" y="2607629"/>
                  </a:lnTo>
                  <a:lnTo>
                    <a:pt x="190817" y="2595563"/>
                  </a:lnTo>
                  <a:lnTo>
                    <a:pt x="179387" y="2582863"/>
                  </a:lnTo>
                  <a:lnTo>
                    <a:pt x="167957" y="2570163"/>
                  </a:lnTo>
                  <a:lnTo>
                    <a:pt x="156845" y="2556828"/>
                  </a:lnTo>
                  <a:lnTo>
                    <a:pt x="146050" y="2543493"/>
                  </a:lnTo>
                  <a:lnTo>
                    <a:pt x="135255" y="2529523"/>
                  </a:lnTo>
                  <a:lnTo>
                    <a:pt x="125095" y="2515553"/>
                  </a:lnTo>
                  <a:lnTo>
                    <a:pt x="115252" y="2500948"/>
                  </a:lnTo>
                  <a:lnTo>
                    <a:pt x="105410" y="2486343"/>
                  </a:lnTo>
                  <a:lnTo>
                    <a:pt x="96202" y="2471103"/>
                  </a:lnTo>
                  <a:lnTo>
                    <a:pt x="87630" y="2456181"/>
                  </a:lnTo>
                  <a:lnTo>
                    <a:pt x="79057" y="2440941"/>
                  </a:lnTo>
                  <a:lnTo>
                    <a:pt x="71437" y="2425383"/>
                  </a:lnTo>
                  <a:lnTo>
                    <a:pt x="63817" y="2409826"/>
                  </a:lnTo>
                  <a:lnTo>
                    <a:pt x="56515" y="2394268"/>
                  </a:lnTo>
                  <a:lnTo>
                    <a:pt x="50165" y="2378076"/>
                  </a:lnTo>
                  <a:lnTo>
                    <a:pt x="43815" y="2362518"/>
                  </a:lnTo>
                  <a:lnTo>
                    <a:pt x="38100" y="2346326"/>
                  </a:lnTo>
                  <a:lnTo>
                    <a:pt x="32385" y="2330451"/>
                  </a:lnTo>
                  <a:lnTo>
                    <a:pt x="27622" y="2313941"/>
                  </a:lnTo>
                  <a:lnTo>
                    <a:pt x="23177" y="2297748"/>
                  </a:lnTo>
                  <a:lnTo>
                    <a:pt x="19050" y="2281556"/>
                  </a:lnTo>
                  <a:lnTo>
                    <a:pt x="15240" y="2265363"/>
                  </a:lnTo>
                  <a:lnTo>
                    <a:pt x="11747" y="2248853"/>
                  </a:lnTo>
                  <a:lnTo>
                    <a:pt x="9207" y="2232343"/>
                  </a:lnTo>
                  <a:lnTo>
                    <a:pt x="6350" y="2216151"/>
                  </a:lnTo>
                  <a:lnTo>
                    <a:pt x="4445" y="2199641"/>
                  </a:lnTo>
                  <a:lnTo>
                    <a:pt x="2540" y="2182813"/>
                  </a:lnTo>
                  <a:lnTo>
                    <a:pt x="1587" y="2166303"/>
                  </a:lnTo>
                  <a:lnTo>
                    <a:pt x="635" y="2149793"/>
                  </a:lnTo>
                  <a:lnTo>
                    <a:pt x="0" y="2133283"/>
                  </a:lnTo>
                  <a:lnTo>
                    <a:pt x="0" y="2117091"/>
                  </a:lnTo>
                  <a:lnTo>
                    <a:pt x="317" y="2100581"/>
                  </a:lnTo>
                  <a:lnTo>
                    <a:pt x="952" y="2084071"/>
                  </a:lnTo>
                  <a:lnTo>
                    <a:pt x="2222" y="2067561"/>
                  </a:lnTo>
                  <a:lnTo>
                    <a:pt x="3810" y="2051051"/>
                  </a:lnTo>
                  <a:lnTo>
                    <a:pt x="5715" y="2034541"/>
                  </a:lnTo>
                  <a:lnTo>
                    <a:pt x="7937" y="2018666"/>
                  </a:lnTo>
                  <a:lnTo>
                    <a:pt x="10795" y="2002473"/>
                  </a:lnTo>
                  <a:lnTo>
                    <a:pt x="13652" y="1986598"/>
                  </a:lnTo>
                  <a:lnTo>
                    <a:pt x="17145" y="1970406"/>
                  </a:lnTo>
                  <a:lnTo>
                    <a:pt x="20955" y="1954213"/>
                  </a:lnTo>
                  <a:lnTo>
                    <a:pt x="24765" y="1938656"/>
                  </a:lnTo>
                  <a:lnTo>
                    <a:pt x="29527" y="1922463"/>
                  </a:lnTo>
                  <a:lnTo>
                    <a:pt x="34290" y="1906906"/>
                  </a:lnTo>
                  <a:lnTo>
                    <a:pt x="39687" y="1891666"/>
                  </a:lnTo>
                  <a:lnTo>
                    <a:pt x="45402" y="1876426"/>
                  </a:lnTo>
                  <a:lnTo>
                    <a:pt x="51752" y="1861186"/>
                  </a:lnTo>
                  <a:lnTo>
                    <a:pt x="58102" y="1845628"/>
                  </a:lnTo>
                  <a:lnTo>
                    <a:pt x="64452" y="1830706"/>
                  </a:lnTo>
                  <a:lnTo>
                    <a:pt x="71755" y="1815783"/>
                  </a:lnTo>
                  <a:lnTo>
                    <a:pt x="79375" y="1800861"/>
                  </a:lnTo>
                  <a:lnTo>
                    <a:pt x="87630" y="1786573"/>
                  </a:lnTo>
                  <a:lnTo>
                    <a:pt x="95567" y="1772286"/>
                  </a:lnTo>
                  <a:lnTo>
                    <a:pt x="104457" y="1757998"/>
                  </a:lnTo>
                  <a:lnTo>
                    <a:pt x="113030" y="1744028"/>
                  </a:lnTo>
                  <a:lnTo>
                    <a:pt x="122872" y="1730376"/>
                  </a:lnTo>
                  <a:lnTo>
                    <a:pt x="132397" y="1716723"/>
                  </a:lnTo>
                  <a:lnTo>
                    <a:pt x="142240" y="1703388"/>
                  </a:lnTo>
                  <a:lnTo>
                    <a:pt x="152717" y="1690053"/>
                  </a:lnTo>
                  <a:lnTo>
                    <a:pt x="163195" y="1677353"/>
                  </a:lnTo>
                  <a:lnTo>
                    <a:pt x="174307" y="1664335"/>
                  </a:lnTo>
                  <a:lnTo>
                    <a:pt x="185737" y="1652270"/>
                  </a:lnTo>
                  <a:lnTo>
                    <a:pt x="197802" y="1639888"/>
                  </a:lnTo>
                  <a:lnTo>
                    <a:pt x="209867" y="1628140"/>
                  </a:lnTo>
                  <a:lnTo>
                    <a:pt x="222250" y="1616075"/>
                  </a:lnTo>
                  <a:lnTo>
                    <a:pt x="235267" y="1604646"/>
                  </a:lnTo>
                  <a:lnTo>
                    <a:pt x="248285" y="1593533"/>
                  </a:lnTo>
                  <a:lnTo>
                    <a:pt x="261937" y="1583056"/>
                  </a:lnTo>
                  <a:lnTo>
                    <a:pt x="275908" y="1572260"/>
                  </a:lnTo>
                  <a:lnTo>
                    <a:pt x="289878" y="1561783"/>
                  </a:lnTo>
                  <a:lnTo>
                    <a:pt x="304165" y="1552258"/>
                  </a:lnTo>
                  <a:lnTo>
                    <a:pt x="319088" y="1542416"/>
                  </a:lnTo>
                  <a:lnTo>
                    <a:pt x="334010" y="1533208"/>
                  </a:lnTo>
                  <a:lnTo>
                    <a:pt x="349250" y="1524318"/>
                  </a:lnTo>
                  <a:lnTo>
                    <a:pt x="364490" y="1516063"/>
                  </a:lnTo>
                  <a:lnTo>
                    <a:pt x="379730" y="1508443"/>
                  </a:lnTo>
                  <a:lnTo>
                    <a:pt x="395605" y="1500823"/>
                  </a:lnTo>
                  <a:lnTo>
                    <a:pt x="411163" y="1493838"/>
                  </a:lnTo>
                  <a:lnTo>
                    <a:pt x="426720" y="1486853"/>
                  </a:lnTo>
                  <a:lnTo>
                    <a:pt x="442913" y="1480821"/>
                  </a:lnTo>
                  <a:lnTo>
                    <a:pt x="459105" y="1475105"/>
                  </a:lnTo>
                  <a:lnTo>
                    <a:pt x="474980" y="1469708"/>
                  </a:lnTo>
                  <a:lnTo>
                    <a:pt x="491173" y="1464628"/>
                  </a:lnTo>
                  <a:lnTo>
                    <a:pt x="507365" y="1460183"/>
                  </a:lnTo>
                  <a:lnTo>
                    <a:pt x="523558" y="1456055"/>
                  </a:lnTo>
                  <a:lnTo>
                    <a:pt x="540068" y="1452245"/>
                  </a:lnTo>
                  <a:lnTo>
                    <a:pt x="556578" y="1449070"/>
                  </a:lnTo>
                  <a:lnTo>
                    <a:pt x="573088" y="1445895"/>
                  </a:lnTo>
                  <a:lnTo>
                    <a:pt x="589598" y="1443356"/>
                  </a:lnTo>
                  <a:lnTo>
                    <a:pt x="605790" y="1441451"/>
                  </a:lnTo>
                  <a:lnTo>
                    <a:pt x="622300" y="1439546"/>
                  </a:lnTo>
                  <a:lnTo>
                    <a:pt x="638810" y="1438275"/>
                  </a:lnTo>
                  <a:lnTo>
                    <a:pt x="655320" y="1437640"/>
                  </a:lnTo>
                  <a:lnTo>
                    <a:pt x="671830" y="1436688"/>
                  </a:lnTo>
                  <a:close/>
                  <a:moveTo>
                    <a:pt x="1808801" y="0"/>
                  </a:moveTo>
                  <a:lnTo>
                    <a:pt x="1822779" y="318"/>
                  </a:lnTo>
                  <a:lnTo>
                    <a:pt x="1836121" y="635"/>
                  </a:lnTo>
                  <a:lnTo>
                    <a:pt x="1849463" y="1588"/>
                  </a:lnTo>
                  <a:lnTo>
                    <a:pt x="1862806" y="3177"/>
                  </a:lnTo>
                  <a:lnTo>
                    <a:pt x="1875830" y="4447"/>
                  </a:lnTo>
                  <a:lnTo>
                    <a:pt x="1888855" y="6353"/>
                  </a:lnTo>
                  <a:lnTo>
                    <a:pt x="1901562" y="8894"/>
                  </a:lnTo>
                  <a:lnTo>
                    <a:pt x="1914269" y="11435"/>
                  </a:lnTo>
                  <a:lnTo>
                    <a:pt x="1926658" y="14612"/>
                  </a:lnTo>
                  <a:lnTo>
                    <a:pt x="1939047" y="17471"/>
                  </a:lnTo>
                  <a:lnTo>
                    <a:pt x="1951119" y="21282"/>
                  </a:lnTo>
                  <a:lnTo>
                    <a:pt x="1963190" y="25412"/>
                  </a:lnTo>
                  <a:lnTo>
                    <a:pt x="1974944" y="29859"/>
                  </a:lnTo>
                  <a:lnTo>
                    <a:pt x="1986698" y="34306"/>
                  </a:lnTo>
                  <a:lnTo>
                    <a:pt x="1998452" y="39071"/>
                  </a:lnTo>
                  <a:lnTo>
                    <a:pt x="2009571" y="44471"/>
                  </a:lnTo>
                  <a:lnTo>
                    <a:pt x="2020689" y="49870"/>
                  </a:lnTo>
                  <a:lnTo>
                    <a:pt x="2031490" y="55906"/>
                  </a:lnTo>
                  <a:lnTo>
                    <a:pt x="2042291" y="61941"/>
                  </a:lnTo>
                  <a:lnTo>
                    <a:pt x="2053092" y="67976"/>
                  </a:lnTo>
                  <a:lnTo>
                    <a:pt x="2063257" y="74964"/>
                  </a:lnTo>
                  <a:lnTo>
                    <a:pt x="2073741" y="81953"/>
                  </a:lnTo>
                  <a:lnTo>
                    <a:pt x="2083589" y="89259"/>
                  </a:lnTo>
                  <a:lnTo>
                    <a:pt x="2093754" y="96564"/>
                  </a:lnTo>
                  <a:lnTo>
                    <a:pt x="2103284" y="104506"/>
                  </a:lnTo>
                  <a:lnTo>
                    <a:pt x="2112814" y="112447"/>
                  </a:lnTo>
                  <a:lnTo>
                    <a:pt x="2122027" y="120388"/>
                  </a:lnTo>
                  <a:lnTo>
                    <a:pt x="2131239" y="129282"/>
                  </a:lnTo>
                  <a:lnTo>
                    <a:pt x="2139816" y="138176"/>
                  </a:lnTo>
                  <a:lnTo>
                    <a:pt x="2148711" y="147070"/>
                  </a:lnTo>
                  <a:lnTo>
                    <a:pt x="2157288" y="156282"/>
                  </a:lnTo>
                  <a:lnTo>
                    <a:pt x="2165548" y="165811"/>
                  </a:lnTo>
                  <a:lnTo>
                    <a:pt x="2173490" y="175658"/>
                  </a:lnTo>
                  <a:lnTo>
                    <a:pt x="2181749" y="185505"/>
                  </a:lnTo>
                  <a:lnTo>
                    <a:pt x="2189373" y="195987"/>
                  </a:lnTo>
                  <a:lnTo>
                    <a:pt x="2196680" y="206152"/>
                  </a:lnTo>
                  <a:lnTo>
                    <a:pt x="2203986" y="216952"/>
                  </a:lnTo>
                  <a:lnTo>
                    <a:pt x="2211293" y="227752"/>
                  </a:lnTo>
                  <a:lnTo>
                    <a:pt x="2217646" y="238870"/>
                  </a:lnTo>
                  <a:lnTo>
                    <a:pt x="2224635" y="249987"/>
                  </a:lnTo>
                  <a:lnTo>
                    <a:pt x="2230671" y="261423"/>
                  </a:lnTo>
                  <a:lnTo>
                    <a:pt x="2237024" y="273175"/>
                  </a:lnTo>
                  <a:lnTo>
                    <a:pt x="2243060" y="285246"/>
                  </a:lnTo>
                  <a:lnTo>
                    <a:pt x="2248778" y="296999"/>
                  </a:lnTo>
                  <a:lnTo>
                    <a:pt x="2253861" y="309069"/>
                  </a:lnTo>
                  <a:lnTo>
                    <a:pt x="2259261" y="321458"/>
                  </a:lnTo>
                  <a:lnTo>
                    <a:pt x="2264344" y="334163"/>
                  </a:lnTo>
                  <a:lnTo>
                    <a:pt x="2269427" y="347187"/>
                  </a:lnTo>
                  <a:lnTo>
                    <a:pt x="2273874" y="359575"/>
                  </a:lnTo>
                  <a:lnTo>
                    <a:pt x="2278004" y="372599"/>
                  </a:lnTo>
                  <a:lnTo>
                    <a:pt x="2282452" y="386257"/>
                  </a:lnTo>
                  <a:lnTo>
                    <a:pt x="2286264" y="399598"/>
                  </a:lnTo>
                  <a:lnTo>
                    <a:pt x="2290076" y="412939"/>
                  </a:lnTo>
                  <a:lnTo>
                    <a:pt x="2292935" y="426598"/>
                  </a:lnTo>
                  <a:lnTo>
                    <a:pt x="2296429" y="440575"/>
                  </a:lnTo>
                  <a:lnTo>
                    <a:pt x="2299288" y="454233"/>
                  </a:lnTo>
                  <a:lnTo>
                    <a:pt x="2301830" y="468527"/>
                  </a:lnTo>
                  <a:lnTo>
                    <a:pt x="2304053" y="482504"/>
                  </a:lnTo>
                  <a:lnTo>
                    <a:pt x="2306595" y="497116"/>
                  </a:lnTo>
                  <a:lnTo>
                    <a:pt x="2308501" y="511410"/>
                  </a:lnTo>
                  <a:lnTo>
                    <a:pt x="2309772" y="526339"/>
                  </a:lnTo>
                  <a:lnTo>
                    <a:pt x="2311360" y="540633"/>
                  </a:lnTo>
                  <a:lnTo>
                    <a:pt x="2312630" y="555245"/>
                  </a:lnTo>
                  <a:lnTo>
                    <a:pt x="2313266" y="570174"/>
                  </a:lnTo>
                  <a:lnTo>
                    <a:pt x="2320255" y="573033"/>
                  </a:lnTo>
                  <a:lnTo>
                    <a:pt x="2327244" y="576209"/>
                  </a:lnTo>
                  <a:lnTo>
                    <a:pt x="2333597" y="579704"/>
                  </a:lnTo>
                  <a:lnTo>
                    <a:pt x="2339633" y="583515"/>
                  </a:lnTo>
                  <a:lnTo>
                    <a:pt x="2345351" y="587645"/>
                  </a:lnTo>
                  <a:lnTo>
                    <a:pt x="2350751" y="592727"/>
                  </a:lnTo>
                  <a:lnTo>
                    <a:pt x="2356152" y="597809"/>
                  </a:lnTo>
                  <a:lnTo>
                    <a:pt x="2361234" y="603527"/>
                  </a:lnTo>
                  <a:lnTo>
                    <a:pt x="2365364" y="609562"/>
                  </a:lnTo>
                  <a:lnTo>
                    <a:pt x="2369494" y="616233"/>
                  </a:lnTo>
                  <a:lnTo>
                    <a:pt x="2372988" y="622903"/>
                  </a:lnTo>
                  <a:lnTo>
                    <a:pt x="2376483" y="630527"/>
                  </a:lnTo>
                  <a:lnTo>
                    <a:pt x="2379024" y="638786"/>
                  </a:lnTo>
                  <a:lnTo>
                    <a:pt x="2381566" y="647362"/>
                  </a:lnTo>
                  <a:lnTo>
                    <a:pt x="2383472" y="656574"/>
                  </a:lnTo>
                  <a:lnTo>
                    <a:pt x="2384425" y="666103"/>
                  </a:lnTo>
                  <a:lnTo>
                    <a:pt x="2385378" y="674362"/>
                  </a:lnTo>
                  <a:lnTo>
                    <a:pt x="2385695" y="681985"/>
                  </a:lnTo>
                  <a:lnTo>
                    <a:pt x="2386013" y="689927"/>
                  </a:lnTo>
                  <a:lnTo>
                    <a:pt x="2385695" y="698503"/>
                  </a:lnTo>
                  <a:lnTo>
                    <a:pt x="2385378" y="706444"/>
                  </a:lnTo>
                  <a:lnTo>
                    <a:pt x="2384425" y="714703"/>
                  </a:lnTo>
                  <a:lnTo>
                    <a:pt x="2383472" y="723279"/>
                  </a:lnTo>
                  <a:lnTo>
                    <a:pt x="2381883" y="731538"/>
                  </a:lnTo>
                  <a:lnTo>
                    <a:pt x="2380295" y="740115"/>
                  </a:lnTo>
                  <a:lnTo>
                    <a:pt x="2378389" y="748373"/>
                  </a:lnTo>
                  <a:lnTo>
                    <a:pt x="2376483" y="756950"/>
                  </a:lnTo>
                  <a:lnTo>
                    <a:pt x="2374259" y="765526"/>
                  </a:lnTo>
                  <a:lnTo>
                    <a:pt x="2371400" y="773467"/>
                  </a:lnTo>
                  <a:lnTo>
                    <a:pt x="2368541" y="781726"/>
                  </a:lnTo>
                  <a:lnTo>
                    <a:pt x="2365364" y="789985"/>
                  </a:lnTo>
                  <a:lnTo>
                    <a:pt x="2361870" y="797926"/>
                  </a:lnTo>
                  <a:lnTo>
                    <a:pt x="2358376" y="805550"/>
                  </a:lnTo>
                  <a:lnTo>
                    <a:pt x="2354563" y="813173"/>
                  </a:lnTo>
                  <a:lnTo>
                    <a:pt x="2350434" y="820479"/>
                  </a:lnTo>
                  <a:lnTo>
                    <a:pt x="2346304" y="827785"/>
                  </a:lnTo>
                  <a:lnTo>
                    <a:pt x="2341539" y="834773"/>
                  </a:lnTo>
                  <a:lnTo>
                    <a:pt x="2337091" y="841444"/>
                  </a:lnTo>
                  <a:lnTo>
                    <a:pt x="2332009" y="848114"/>
                  </a:lnTo>
                  <a:lnTo>
                    <a:pt x="2326608" y="854149"/>
                  </a:lnTo>
                  <a:lnTo>
                    <a:pt x="2321843" y="859867"/>
                  </a:lnTo>
                  <a:lnTo>
                    <a:pt x="2316125" y="865585"/>
                  </a:lnTo>
                  <a:lnTo>
                    <a:pt x="2310407" y="870667"/>
                  </a:lnTo>
                  <a:lnTo>
                    <a:pt x="2304689" y="875432"/>
                  </a:lnTo>
                  <a:lnTo>
                    <a:pt x="2298335" y="879879"/>
                  </a:lnTo>
                  <a:lnTo>
                    <a:pt x="2292300" y="884008"/>
                  </a:lnTo>
                  <a:lnTo>
                    <a:pt x="2285628" y="887502"/>
                  </a:lnTo>
                  <a:lnTo>
                    <a:pt x="2279275" y="890996"/>
                  </a:lnTo>
                  <a:lnTo>
                    <a:pt x="2273239" y="915137"/>
                  </a:lnTo>
                  <a:lnTo>
                    <a:pt x="2266250" y="938643"/>
                  </a:lnTo>
                  <a:lnTo>
                    <a:pt x="2258626" y="962467"/>
                  </a:lnTo>
                  <a:lnTo>
                    <a:pt x="2251002" y="986290"/>
                  </a:lnTo>
                  <a:lnTo>
                    <a:pt x="2242425" y="1009161"/>
                  </a:lnTo>
                  <a:lnTo>
                    <a:pt x="2233212" y="1032031"/>
                  </a:lnTo>
                  <a:lnTo>
                    <a:pt x="2223682" y="1054584"/>
                  </a:lnTo>
                  <a:lnTo>
                    <a:pt x="2213834" y="1076819"/>
                  </a:lnTo>
                  <a:lnTo>
                    <a:pt x="2203351" y="1098419"/>
                  </a:lnTo>
                  <a:lnTo>
                    <a:pt x="2192232" y="1119701"/>
                  </a:lnTo>
                  <a:lnTo>
                    <a:pt x="2180479" y="1140348"/>
                  </a:lnTo>
                  <a:lnTo>
                    <a:pt x="2168407" y="1160360"/>
                  </a:lnTo>
                  <a:lnTo>
                    <a:pt x="2155700" y="1179736"/>
                  </a:lnTo>
                  <a:lnTo>
                    <a:pt x="2142358" y="1198477"/>
                  </a:lnTo>
                  <a:lnTo>
                    <a:pt x="2128380" y="1216901"/>
                  </a:lnTo>
                  <a:lnTo>
                    <a:pt x="2114403" y="1234054"/>
                  </a:lnTo>
                  <a:lnTo>
                    <a:pt x="2106779" y="1242630"/>
                  </a:lnTo>
                  <a:lnTo>
                    <a:pt x="2099472" y="1250889"/>
                  </a:lnTo>
                  <a:lnTo>
                    <a:pt x="2091848" y="1259148"/>
                  </a:lnTo>
                  <a:lnTo>
                    <a:pt x="2083589" y="1266771"/>
                  </a:lnTo>
                  <a:lnTo>
                    <a:pt x="2075647" y="1274395"/>
                  </a:lnTo>
                  <a:lnTo>
                    <a:pt x="2067705" y="1282018"/>
                  </a:lnTo>
                  <a:lnTo>
                    <a:pt x="2059445" y="1289006"/>
                  </a:lnTo>
                  <a:lnTo>
                    <a:pt x="2051186" y="1295994"/>
                  </a:lnTo>
                  <a:lnTo>
                    <a:pt x="2042609" y="1302665"/>
                  </a:lnTo>
                  <a:lnTo>
                    <a:pt x="2034032" y="1309018"/>
                  </a:lnTo>
                  <a:lnTo>
                    <a:pt x="2025137" y="1315688"/>
                  </a:lnTo>
                  <a:lnTo>
                    <a:pt x="2016242" y="1321724"/>
                  </a:lnTo>
                  <a:lnTo>
                    <a:pt x="2007029" y="1327441"/>
                  </a:lnTo>
                  <a:lnTo>
                    <a:pt x="1997817" y="1332841"/>
                  </a:lnTo>
                  <a:lnTo>
                    <a:pt x="1988922" y="1338241"/>
                  </a:lnTo>
                  <a:lnTo>
                    <a:pt x="1979074" y="1343324"/>
                  </a:lnTo>
                  <a:lnTo>
                    <a:pt x="1969544" y="1348088"/>
                  </a:lnTo>
                  <a:lnTo>
                    <a:pt x="1960014" y="1352535"/>
                  </a:lnTo>
                  <a:lnTo>
                    <a:pt x="1950166" y="1356665"/>
                  </a:lnTo>
                  <a:lnTo>
                    <a:pt x="1940000" y="1360477"/>
                  </a:lnTo>
                  <a:lnTo>
                    <a:pt x="1929835" y="1364288"/>
                  </a:lnTo>
                  <a:lnTo>
                    <a:pt x="1919352" y="1367782"/>
                  </a:lnTo>
                  <a:lnTo>
                    <a:pt x="1909186" y="1370641"/>
                  </a:lnTo>
                  <a:lnTo>
                    <a:pt x="1898703" y="1373500"/>
                  </a:lnTo>
                  <a:lnTo>
                    <a:pt x="1888220" y="1375724"/>
                  </a:lnTo>
                  <a:lnTo>
                    <a:pt x="1877101" y="1377947"/>
                  </a:lnTo>
                  <a:lnTo>
                    <a:pt x="1865982" y="1379853"/>
                  </a:lnTo>
                  <a:lnTo>
                    <a:pt x="1854864" y="1381123"/>
                  </a:lnTo>
                  <a:lnTo>
                    <a:pt x="1843745" y="1382712"/>
                  </a:lnTo>
                  <a:lnTo>
                    <a:pt x="1832309" y="1383347"/>
                  </a:lnTo>
                  <a:lnTo>
                    <a:pt x="1820873" y="1383665"/>
                  </a:lnTo>
                  <a:lnTo>
                    <a:pt x="1808801" y="1384300"/>
                  </a:lnTo>
                  <a:lnTo>
                    <a:pt x="1797365" y="1383665"/>
                  </a:lnTo>
                  <a:lnTo>
                    <a:pt x="1785929" y="1383347"/>
                  </a:lnTo>
                  <a:lnTo>
                    <a:pt x="1774493" y="1382712"/>
                  </a:lnTo>
                  <a:lnTo>
                    <a:pt x="1763374" y="1381441"/>
                  </a:lnTo>
                  <a:lnTo>
                    <a:pt x="1752256" y="1379853"/>
                  </a:lnTo>
                  <a:lnTo>
                    <a:pt x="1741137" y="1377947"/>
                  </a:lnTo>
                  <a:lnTo>
                    <a:pt x="1730336" y="1375724"/>
                  </a:lnTo>
                  <a:lnTo>
                    <a:pt x="1719535" y="1373500"/>
                  </a:lnTo>
                  <a:lnTo>
                    <a:pt x="1709052" y="1370641"/>
                  </a:lnTo>
                  <a:lnTo>
                    <a:pt x="1698569" y="1367782"/>
                  </a:lnTo>
                  <a:lnTo>
                    <a:pt x="1688721" y="1364606"/>
                  </a:lnTo>
                  <a:lnTo>
                    <a:pt x="1678238" y="1360794"/>
                  </a:lnTo>
                  <a:lnTo>
                    <a:pt x="1668390" y="1356982"/>
                  </a:lnTo>
                  <a:lnTo>
                    <a:pt x="1658542" y="1352853"/>
                  </a:lnTo>
                  <a:lnTo>
                    <a:pt x="1649012" y="1348088"/>
                  </a:lnTo>
                  <a:lnTo>
                    <a:pt x="1639164" y="1343641"/>
                  </a:lnTo>
                  <a:lnTo>
                    <a:pt x="1630269" y="1338559"/>
                  </a:lnTo>
                  <a:lnTo>
                    <a:pt x="1620421" y="1333794"/>
                  </a:lnTo>
                  <a:lnTo>
                    <a:pt x="1611526" y="1327759"/>
                  </a:lnTo>
                  <a:lnTo>
                    <a:pt x="1602632" y="1322042"/>
                  </a:lnTo>
                  <a:lnTo>
                    <a:pt x="1593737" y="1316324"/>
                  </a:lnTo>
                  <a:lnTo>
                    <a:pt x="1584842" y="1309971"/>
                  </a:lnTo>
                  <a:lnTo>
                    <a:pt x="1576265" y="1303936"/>
                  </a:lnTo>
                  <a:lnTo>
                    <a:pt x="1567688" y="1296947"/>
                  </a:lnTo>
                  <a:lnTo>
                    <a:pt x="1559746" y="1289959"/>
                  </a:lnTo>
                  <a:lnTo>
                    <a:pt x="1551169" y="1282653"/>
                  </a:lnTo>
                  <a:lnTo>
                    <a:pt x="1543227" y="1275348"/>
                  </a:lnTo>
                  <a:lnTo>
                    <a:pt x="1535285" y="1267724"/>
                  </a:lnTo>
                  <a:lnTo>
                    <a:pt x="1527661" y="1260100"/>
                  </a:lnTo>
                  <a:lnTo>
                    <a:pt x="1520037" y="1252159"/>
                  </a:lnTo>
                  <a:lnTo>
                    <a:pt x="1512095" y="1244218"/>
                  </a:lnTo>
                  <a:lnTo>
                    <a:pt x="1505106" y="1235642"/>
                  </a:lnTo>
                  <a:lnTo>
                    <a:pt x="1490811" y="1218489"/>
                  </a:lnTo>
                  <a:lnTo>
                    <a:pt x="1477151" y="1200383"/>
                  </a:lnTo>
                  <a:lnTo>
                    <a:pt x="1463491" y="1181642"/>
                  </a:lnTo>
                  <a:lnTo>
                    <a:pt x="1451102" y="1162583"/>
                  </a:lnTo>
                  <a:lnTo>
                    <a:pt x="1438712" y="1142572"/>
                  </a:lnTo>
                  <a:lnTo>
                    <a:pt x="1426958" y="1121925"/>
                  </a:lnTo>
                  <a:lnTo>
                    <a:pt x="1415840" y="1101278"/>
                  </a:lnTo>
                  <a:lnTo>
                    <a:pt x="1405357" y="1079678"/>
                  </a:lnTo>
                  <a:lnTo>
                    <a:pt x="1395191" y="1057760"/>
                  </a:lnTo>
                  <a:lnTo>
                    <a:pt x="1385979" y="1035525"/>
                  </a:lnTo>
                  <a:lnTo>
                    <a:pt x="1376766" y="1012972"/>
                  </a:lnTo>
                  <a:lnTo>
                    <a:pt x="1368189" y="989467"/>
                  </a:lnTo>
                  <a:lnTo>
                    <a:pt x="1360247" y="966278"/>
                  </a:lnTo>
                  <a:lnTo>
                    <a:pt x="1352941" y="943090"/>
                  </a:lnTo>
                  <a:lnTo>
                    <a:pt x="1346269" y="919267"/>
                  </a:lnTo>
                  <a:lnTo>
                    <a:pt x="1339598" y="895126"/>
                  </a:lnTo>
                  <a:lnTo>
                    <a:pt x="1332292" y="892902"/>
                  </a:lnTo>
                  <a:lnTo>
                    <a:pt x="1324985" y="889726"/>
                  </a:lnTo>
                  <a:lnTo>
                    <a:pt x="1318314" y="886232"/>
                  </a:lnTo>
                  <a:lnTo>
                    <a:pt x="1311325" y="882420"/>
                  </a:lnTo>
                  <a:lnTo>
                    <a:pt x="1304654" y="878290"/>
                  </a:lnTo>
                  <a:lnTo>
                    <a:pt x="1298619" y="873208"/>
                  </a:lnTo>
                  <a:lnTo>
                    <a:pt x="1292265" y="867808"/>
                  </a:lnTo>
                  <a:lnTo>
                    <a:pt x="1286547" y="862726"/>
                  </a:lnTo>
                  <a:lnTo>
                    <a:pt x="1280829" y="856373"/>
                  </a:lnTo>
                  <a:lnTo>
                    <a:pt x="1274793" y="850020"/>
                  </a:lnTo>
                  <a:lnTo>
                    <a:pt x="1269710" y="843032"/>
                  </a:lnTo>
                  <a:lnTo>
                    <a:pt x="1264627" y="836044"/>
                  </a:lnTo>
                  <a:lnTo>
                    <a:pt x="1259545" y="828738"/>
                  </a:lnTo>
                  <a:lnTo>
                    <a:pt x="1255097" y="821114"/>
                  </a:lnTo>
                  <a:lnTo>
                    <a:pt x="1250968" y="813491"/>
                  </a:lnTo>
                  <a:lnTo>
                    <a:pt x="1246520" y="805550"/>
                  </a:lnTo>
                  <a:lnTo>
                    <a:pt x="1242708" y="796973"/>
                  </a:lnTo>
                  <a:lnTo>
                    <a:pt x="1239214" y="788714"/>
                  </a:lnTo>
                  <a:lnTo>
                    <a:pt x="1236037" y="780138"/>
                  </a:lnTo>
                  <a:lnTo>
                    <a:pt x="1232860" y="771562"/>
                  </a:lnTo>
                  <a:lnTo>
                    <a:pt x="1230001" y="762667"/>
                  </a:lnTo>
                  <a:lnTo>
                    <a:pt x="1227460" y="753773"/>
                  </a:lnTo>
                  <a:lnTo>
                    <a:pt x="1225554" y="745197"/>
                  </a:lnTo>
                  <a:lnTo>
                    <a:pt x="1223648" y="735985"/>
                  </a:lnTo>
                  <a:lnTo>
                    <a:pt x="1222059" y="727091"/>
                  </a:lnTo>
                  <a:lnTo>
                    <a:pt x="1220471" y="718197"/>
                  </a:lnTo>
                  <a:lnTo>
                    <a:pt x="1219836" y="708985"/>
                  </a:lnTo>
                  <a:lnTo>
                    <a:pt x="1219200" y="700409"/>
                  </a:lnTo>
                  <a:lnTo>
                    <a:pt x="1219200" y="691832"/>
                  </a:lnTo>
                  <a:lnTo>
                    <a:pt x="1219200" y="682938"/>
                  </a:lnTo>
                  <a:lnTo>
                    <a:pt x="1219518" y="674680"/>
                  </a:lnTo>
                  <a:lnTo>
                    <a:pt x="1220153" y="666103"/>
                  </a:lnTo>
                  <a:lnTo>
                    <a:pt x="1221742" y="655621"/>
                  </a:lnTo>
                  <a:lnTo>
                    <a:pt x="1223648" y="645456"/>
                  </a:lnTo>
                  <a:lnTo>
                    <a:pt x="1226824" y="635927"/>
                  </a:lnTo>
                  <a:lnTo>
                    <a:pt x="1229683" y="627350"/>
                  </a:lnTo>
                  <a:lnTo>
                    <a:pt x="1233496" y="618774"/>
                  </a:lnTo>
                  <a:lnTo>
                    <a:pt x="1237943" y="611468"/>
                  </a:lnTo>
                  <a:lnTo>
                    <a:pt x="1242708" y="604162"/>
                  </a:lnTo>
                  <a:lnTo>
                    <a:pt x="1248108" y="598127"/>
                  </a:lnTo>
                  <a:lnTo>
                    <a:pt x="1253827" y="592409"/>
                  </a:lnTo>
                  <a:lnTo>
                    <a:pt x="1259862" y="587009"/>
                  </a:lnTo>
                  <a:lnTo>
                    <a:pt x="1266534" y="581927"/>
                  </a:lnTo>
                  <a:lnTo>
                    <a:pt x="1273522" y="577798"/>
                  </a:lnTo>
                  <a:lnTo>
                    <a:pt x="1280829" y="574304"/>
                  </a:lnTo>
                  <a:lnTo>
                    <a:pt x="1288453" y="570809"/>
                  </a:lnTo>
                  <a:lnTo>
                    <a:pt x="1296395" y="568268"/>
                  </a:lnTo>
                  <a:lnTo>
                    <a:pt x="1304654" y="566045"/>
                  </a:lnTo>
                  <a:lnTo>
                    <a:pt x="1305607" y="551115"/>
                  </a:lnTo>
                  <a:lnTo>
                    <a:pt x="1306560" y="536504"/>
                  </a:lnTo>
                  <a:lnTo>
                    <a:pt x="1308149" y="521892"/>
                  </a:lnTo>
                  <a:lnTo>
                    <a:pt x="1310055" y="507598"/>
                  </a:lnTo>
                  <a:lnTo>
                    <a:pt x="1311961" y="493304"/>
                  </a:lnTo>
                  <a:lnTo>
                    <a:pt x="1314502" y="479010"/>
                  </a:lnTo>
                  <a:lnTo>
                    <a:pt x="1316726" y="465033"/>
                  </a:lnTo>
                  <a:lnTo>
                    <a:pt x="1319267" y="450739"/>
                  </a:lnTo>
                  <a:lnTo>
                    <a:pt x="1322444" y="437081"/>
                  </a:lnTo>
                  <a:lnTo>
                    <a:pt x="1325303" y="423104"/>
                  </a:lnTo>
                  <a:lnTo>
                    <a:pt x="1328797" y="409763"/>
                  </a:lnTo>
                  <a:lnTo>
                    <a:pt x="1332610" y="396422"/>
                  </a:lnTo>
                  <a:lnTo>
                    <a:pt x="1336422" y="383081"/>
                  </a:lnTo>
                  <a:lnTo>
                    <a:pt x="1340869" y="370057"/>
                  </a:lnTo>
                  <a:lnTo>
                    <a:pt x="1344999" y="357034"/>
                  </a:lnTo>
                  <a:lnTo>
                    <a:pt x="1349446" y="344010"/>
                  </a:lnTo>
                  <a:lnTo>
                    <a:pt x="1354529" y="331305"/>
                  </a:lnTo>
                  <a:lnTo>
                    <a:pt x="1359612" y="319234"/>
                  </a:lnTo>
                  <a:lnTo>
                    <a:pt x="1365012" y="306528"/>
                  </a:lnTo>
                  <a:lnTo>
                    <a:pt x="1370095" y="294775"/>
                  </a:lnTo>
                  <a:lnTo>
                    <a:pt x="1376131" y="282705"/>
                  </a:lnTo>
                  <a:lnTo>
                    <a:pt x="1382167" y="270952"/>
                  </a:lnTo>
                  <a:lnTo>
                    <a:pt x="1388202" y="259517"/>
                  </a:lnTo>
                  <a:lnTo>
                    <a:pt x="1394873" y="248081"/>
                  </a:lnTo>
                  <a:lnTo>
                    <a:pt x="1401227" y="236964"/>
                  </a:lnTo>
                  <a:lnTo>
                    <a:pt x="1408216" y="225846"/>
                  </a:lnTo>
                  <a:lnTo>
                    <a:pt x="1414887" y="215046"/>
                  </a:lnTo>
                  <a:lnTo>
                    <a:pt x="1422193" y="204246"/>
                  </a:lnTo>
                  <a:lnTo>
                    <a:pt x="1429817" y="194082"/>
                  </a:lnTo>
                  <a:lnTo>
                    <a:pt x="1437759" y="183917"/>
                  </a:lnTo>
                  <a:lnTo>
                    <a:pt x="1445701" y="174070"/>
                  </a:lnTo>
                  <a:lnTo>
                    <a:pt x="1453643" y="164541"/>
                  </a:lnTo>
                  <a:lnTo>
                    <a:pt x="1461585" y="155011"/>
                  </a:lnTo>
                  <a:lnTo>
                    <a:pt x="1470480" y="145799"/>
                  </a:lnTo>
                  <a:lnTo>
                    <a:pt x="1479057" y="136588"/>
                  </a:lnTo>
                  <a:lnTo>
                    <a:pt x="1488269" y="128329"/>
                  </a:lnTo>
                  <a:lnTo>
                    <a:pt x="1496846" y="119753"/>
                  </a:lnTo>
                  <a:lnTo>
                    <a:pt x="1506377" y="111494"/>
                  </a:lnTo>
                  <a:lnTo>
                    <a:pt x="1515589" y="103235"/>
                  </a:lnTo>
                  <a:lnTo>
                    <a:pt x="1525755" y="95611"/>
                  </a:lnTo>
                  <a:lnTo>
                    <a:pt x="1535285" y="88306"/>
                  </a:lnTo>
                  <a:lnTo>
                    <a:pt x="1545133" y="81000"/>
                  </a:lnTo>
                  <a:lnTo>
                    <a:pt x="1555616" y="74329"/>
                  </a:lnTo>
                  <a:lnTo>
                    <a:pt x="1565781" y="67659"/>
                  </a:lnTo>
                  <a:lnTo>
                    <a:pt x="1576582" y="61306"/>
                  </a:lnTo>
                  <a:lnTo>
                    <a:pt x="1587383" y="54953"/>
                  </a:lnTo>
                  <a:lnTo>
                    <a:pt x="1597866" y="49235"/>
                  </a:lnTo>
                  <a:lnTo>
                    <a:pt x="1608985" y="44153"/>
                  </a:lnTo>
                  <a:lnTo>
                    <a:pt x="1620421" y="38753"/>
                  </a:lnTo>
                  <a:lnTo>
                    <a:pt x="1632175" y="33988"/>
                  </a:lnTo>
                  <a:lnTo>
                    <a:pt x="1643611" y="29541"/>
                  </a:lnTo>
                  <a:lnTo>
                    <a:pt x="1655365" y="25412"/>
                  </a:lnTo>
                  <a:lnTo>
                    <a:pt x="1667119" y="20965"/>
                  </a:lnTo>
                  <a:lnTo>
                    <a:pt x="1679508" y="17471"/>
                  </a:lnTo>
                  <a:lnTo>
                    <a:pt x="1691898" y="14294"/>
                  </a:lnTo>
                  <a:lnTo>
                    <a:pt x="1703969" y="11435"/>
                  </a:lnTo>
                  <a:lnTo>
                    <a:pt x="1716676" y="8894"/>
                  </a:lnTo>
                  <a:lnTo>
                    <a:pt x="1729383" y="6353"/>
                  </a:lnTo>
                  <a:lnTo>
                    <a:pt x="1742408" y="4447"/>
                  </a:lnTo>
                  <a:lnTo>
                    <a:pt x="1755432" y="3177"/>
                  </a:lnTo>
                  <a:lnTo>
                    <a:pt x="1768457" y="1588"/>
                  </a:lnTo>
                  <a:lnTo>
                    <a:pt x="1781799" y="635"/>
                  </a:lnTo>
                  <a:lnTo>
                    <a:pt x="1795459" y="318"/>
                  </a:lnTo>
                  <a:lnTo>
                    <a:pt x="1808801" y="0"/>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eaLnBrk="1" fontAlgn="auto" hangingPunct="1">
                <a:spcBef>
                  <a:spcPts val="0"/>
                </a:spcBef>
                <a:spcAft>
                  <a:spcPts val="0"/>
                </a:spcAft>
                <a:defRPr/>
              </a:pPr>
              <a:endParaRPr lang="zh-CN" altLang="en-US" dirty="0">
                <a:solidFill>
                  <a:srgbClr val="FFFFFF"/>
                </a:solidFill>
                <a:latin typeface="+mn-lt"/>
                <a:ea typeface="宋体" panose="02010600030101010101" pitchFamily="2" charset="-122"/>
              </a:endParaRPr>
            </a:p>
          </p:txBody>
        </p:sp>
        <p:sp>
          <p:nvSpPr>
            <p:cNvPr id="54" name="矩形 25"/>
            <p:cNvSpPr>
              <a:spLocks noChangeArrowheads="1"/>
            </p:cNvSpPr>
            <p:nvPr/>
          </p:nvSpPr>
          <p:spPr bwMode="auto">
            <a:xfrm>
              <a:off x="2098" y="5098"/>
              <a:ext cx="2425" cy="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algn="ctr" eaLnBrk="1" hangingPunct="1">
                <a:lnSpc>
                  <a:spcPct val="100000"/>
                </a:lnSpc>
                <a:spcBef>
                  <a:spcPct val="0"/>
                </a:spcBef>
                <a:buFontTx/>
                <a:buNone/>
              </a:pPr>
              <a:r>
                <a:rPr lang="zh-CN" altLang="en-US" sz="1800" b="1" dirty="0">
                  <a:solidFill>
                    <a:schemeClr val="bg1"/>
                  </a:solidFill>
                  <a:latin typeface="微软雅黑" panose="020B0503020204020204" charset="-122"/>
                  <a:ea typeface="微软雅黑" panose="020B0503020204020204" charset="-122"/>
                </a:rPr>
                <a:t>添加标题</a:t>
              </a:r>
              <a:endParaRPr lang="zh-CN" altLang="en-US" sz="1800" b="1" dirty="0">
                <a:solidFill>
                  <a:schemeClr val="bg1"/>
                </a:solidFill>
                <a:latin typeface="微软雅黑" panose="020B0503020204020204" charset="-122"/>
                <a:ea typeface="微软雅黑" panose="020B0503020204020204" charset="-122"/>
              </a:endParaRPr>
            </a:p>
          </p:txBody>
        </p:sp>
        <p:sp>
          <p:nvSpPr>
            <p:cNvPr id="55" name="六边形 54"/>
            <p:cNvSpPr/>
            <p:nvPr/>
          </p:nvSpPr>
          <p:spPr bwMode="auto">
            <a:xfrm>
              <a:off x="7683" y="3060"/>
              <a:ext cx="3595" cy="3103"/>
            </a:xfrm>
            <a:prstGeom prst="hexagon">
              <a:avLst>
                <a:gd name="adj" fmla="val 25000"/>
                <a:gd name="vf" fmla="val 115470"/>
              </a:avLst>
            </a:prstGeom>
            <a:solidFill>
              <a:schemeClr val="accent2"/>
            </a:solidFill>
            <a:ln>
              <a:noFill/>
            </a:ln>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sp>
          <p:nvSpPr>
            <p:cNvPr id="56" name="KSO_Shape"/>
            <p:cNvSpPr/>
            <p:nvPr/>
          </p:nvSpPr>
          <p:spPr bwMode="auto">
            <a:xfrm>
              <a:off x="8683" y="3385"/>
              <a:ext cx="1590" cy="1488"/>
            </a:xfrm>
            <a:custGeom>
              <a:avLst/>
              <a:gdLst>
                <a:gd name="T0" fmla="*/ 1264650 w 2063750"/>
                <a:gd name="T1" fmla="*/ 933236 h 1925638"/>
                <a:gd name="T2" fmla="*/ 1205010 w 2063750"/>
                <a:gd name="T3" fmla="*/ 981200 h 1925638"/>
                <a:gd name="T4" fmla="*/ 1169637 w 2063750"/>
                <a:gd name="T5" fmla="*/ 913641 h 1925638"/>
                <a:gd name="T6" fmla="*/ 1863628 w 2063750"/>
                <a:gd name="T7" fmla="*/ 619424 h 1925638"/>
                <a:gd name="T8" fmla="*/ 1873035 w 2063750"/>
                <a:gd name="T9" fmla="*/ 667280 h 1925638"/>
                <a:gd name="T10" fmla="*/ 1691374 w 2063750"/>
                <a:gd name="T11" fmla="*/ 669322 h 1925638"/>
                <a:gd name="T12" fmla="*/ 1696077 w 2063750"/>
                <a:gd name="T13" fmla="*/ 621175 h 1925638"/>
                <a:gd name="T14" fmla="*/ 742063 w 2063750"/>
                <a:gd name="T15" fmla="*/ 629637 h 1925638"/>
                <a:gd name="T16" fmla="*/ 727975 w 2063750"/>
                <a:gd name="T17" fmla="*/ 676034 h 1925638"/>
                <a:gd name="T18" fmla="*/ 550987 w 2063750"/>
                <a:gd name="T19" fmla="*/ 656483 h 1925638"/>
                <a:gd name="T20" fmla="*/ 577990 w 2063750"/>
                <a:gd name="T21" fmla="*/ 615922 h 1925638"/>
                <a:gd name="T22" fmla="*/ 1273128 w 2063750"/>
                <a:gd name="T23" fmla="*/ 560052 h 1925638"/>
                <a:gd name="T24" fmla="*/ 1196826 w 2063750"/>
                <a:gd name="T25" fmla="*/ 846374 h 1925638"/>
                <a:gd name="T26" fmla="*/ 1157651 w 2063750"/>
                <a:gd name="T27" fmla="*/ 551279 h 1925638"/>
                <a:gd name="T28" fmla="*/ 1196634 w 2063750"/>
                <a:gd name="T29" fmla="*/ 394965 h 1925638"/>
                <a:gd name="T30" fmla="*/ 1004375 w 2063750"/>
                <a:gd name="T31" fmla="*/ 453667 h 1925638"/>
                <a:gd name="T32" fmla="*/ 916159 w 2063750"/>
                <a:gd name="T33" fmla="*/ 617446 h 1925638"/>
                <a:gd name="T34" fmla="*/ 942243 w 2063750"/>
                <a:gd name="T35" fmla="*/ 775648 h 1925638"/>
                <a:gd name="T36" fmla="*/ 1065042 w 2063750"/>
                <a:gd name="T37" fmla="*/ 952636 h 1925638"/>
                <a:gd name="T38" fmla="*/ 1352258 w 2063750"/>
                <a:gd name="T39" fmla="*/ 1009577 h 1925638"/>
                <a:gd name="T40" fmla="*/ 1456007 w 2063750"/>
                <a:gd name="T41" fmla="*/ 831122 h 1925638"/>
                <a:gd name="T42" fmla="*/ 1514915 w 2063750"/>
                <a:gd name="T43" fmla="*/ 694346 h 1925638"/>
                <a:gd name="T44" fmla="*/ 1484729 w 2063750"/>
                <a:gd name="T45" fmla="*/ 506499 h 1925638"/>
                <a:gd name="T46" fmla="*/ 1323829 w 2063750"/>
                <a:gd name="T47" fmla="*/ 407879 h 1925638"/>
                <a:gd name="T48" fmla="*/ 1277230 w 2063750"/>
                <a:gd name="T49" fmla="*/ 330686 h 1925638"/>
                <a:gd name="T50" fmla="*/ 1483556 w 2063750"/>
                <a:gd name="T51" fmla="*/ 408467 h 1925638"/>
                <a:gd name="T52" fmla="*/ 1585840 w 2063750"/>
                <a:gd name="T53" fmla="*/ 598074 h 1925638"/>
                <a:gd name="T54" fmla="*/ 1556532 w 2063750"/>
                <a:gd name="T55" fmla="*/ 799717 h 1925638"/>
                <a:gd name="T56" fmla="*/ 1444577 w 2063750"/>
                <a:gd name="T57" fmla="*/ 953809 h 1925638"/>
                <a:gd name="T58" fmla="*/ 1379514 w 2063750"/>
                <a:gd name="T59" fmla="*/ 1234993 h 1925638"/>
                <a:gd name="T60" fmla="*/ 1224769 w 2063750"/>
                <a:gd name="T61" fmla="*/ 1299859 h 1925638"/>
                <a:gd name="T62" fmla="*/ 973458 w 2063750"/>
                <a:gd name="T63" fmla="*/ 1301550 h 1925638"/>
                <a:gd name="T64" fmla="*/ 884643 w 2063750"/>
                <a:gd name="T65" fmla="*/ 1352828 h 1925638"/>
                <a:gd name="T66" fmla="*/ 1171315 w 2063750"/>
                <a:gd name="T67" fmla="*/ 1381250 h 1925638"/>
                <a:gd name="T68" fmla="*/ 1609826 w 2063750"/>
                <a:gd name="T69" fmla="*/ 1205732 h 1925638"/>
                <a:gd name="T70" fmla="*/ 1769285 w 2063750"/>
                <a:gd name="T71" fmla="*/ 1202215 h 1925638"/>
                <a:gd name="T72" fmla="*/ 1698033 w 2063750"/>
                <a:gd name="T73" fmla="*/ 1343539 h 1925638"/>
                <a:gd name="T74" fmla="*/ 1830840 w 2063750"/>
                <a:gd name="T75" fmla="*/ 1309461 h 1925638"/>
                <a:gd name="T76" fmla="*/ 1902362 w 2063750"/>
                <a:gd name="T77" fmla="*/ 1344330 h 1925638"/>
                <a:gd name="T78" fmla="*/ 1805632 w 2063750"/>
                <a:gd name="T79" fmla="*/ 1426962 h 1925638"/>
                <a:gd name="T80" fmla="*/ 1115916 w 2063750"/>
                <a:gd name="T81" fmla="*/ 1759833 h 1925638"/>
                <a:gd name="T82" fmla="*/ 544327 w 2063750"/>
                <a:gd name="T83" fmla="*/ 1713829 h 1925638"/>
                <a:gd name="T84" fmla="*/ 50124 w 2063750"/>
                <a:gd name="T85" fmla="*/ 1388576 h 1925638"/>
                <a:gd name="T86" fmla="*/ 277587 w 2063750"/>
                <a:gd name="T87" fmla="*/ 1364841 h 1925638"/>
                <a:gd name="T88" fmla="*/ 557812 w 2063750"/>
                <a:gd name="T89" fmla="*/ 1209541 h 1925638"/>
                <a:gd name="T90" fmla="*/ 1023426 w 2063750"/>
                <a:gd name="T91" fmla="*/ 1057126 h 1925638"/>
                <a:gd name="T92" fmla="*/ 919090 w 2063750"/>
                <a:gd name="T93" fmla="*/ 864876 h 1925638"/>
                <a:gd name="T94" fmla="*/ 854320 w 2063750"/>
                <a:gd name="T95" fmla="*/ 707847 h 1925638"/>
                <a:gd name="T96" fmla="*/ 887730 w 2063750"/>
                <a:gd name="T97" fmla="*/ 478909 h 1925638"/>
                <a:gd name="T98" fmla="*/ 1065042 w 2063750"/>
                <a:gd name="T99" fmla="*/ 350938 h 1925638"/>
                <a:gd name="T100" fmla="*/ 1690144 w 2063750"/>
                <a:gd name="T101" fmla="*/ 203159 h 1925638"/>
                <a:gd name="T102" fmla="*/ 1700127 w 2063750"/>
                <a:gd name="T103" fmla="*/ 250943 h 1925638"/>
                <a:gd name="T104" fmla="*/ 1558014 w 2063750"/>
                <a:gd name="T105" fmla="*/ 348271 h 1925638"/>
                <a:gd name="T106" fmla="*/ 1655497 w 2063750"/>
                <a:gd name="T107" fmla="*/ 206383 h 1925638"/>
                <a:gd name="T108" fmla="*/ 904489 w 2063750"/>
                <a:gd name="T109" fmla="*/ 306056 h 1925638"/>
                <a:gd name="T110" fmla="*/ 895180 w 2063750"/>
                <a:gd name="T111" fmla="*/ 353841 h 1925638"/>
                <a:gd name="T112" fmla="*/ 757001 w 2063750"/>
                <a:gd name="T113" fmla="*/ 243028 h 1925638"/>
                <a:gd name="T114" fmla="*/ 779982 w 2063750"/>
                <a:gd name="T115" fmla="*/ 199933 h 1925638"/>
                <a:gd name="T116" fmla="*/ 1248509 w 2063750"/>
                <a:gd name="T117" fmla="*/ 28478 h 1925638"/>
                <a:gd name="T118" fmla="*/ 1217149 w 2063750"/>
                <a:gd name="T119" fmla="*/ 197882 h 1925638"/>
                <a:gd name="T120" fmla="*/ 1185497 w 2063750"/>
                <a:gd name="T121" fmla="*/ 28478 h 192563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2063750" h="1925638">
                  <a:moveTo>
                    <a:pt x="1310496" y="957198"/>
                  </a:moveTo>
                  <a:lnTo>
                    <a:pt x="1315880" y="957198"/>
                  </a:lnTo>
                  <a:lnTo>
                    <a:pt x="1321581" y="957198"/>
                  </a:lnTo>
                  <a:lnTo>
                    <a:pt x="1326965" y="958465"/>
                  </a:lnTo>
                  <a:lnTo>
                    <a:pt x="1332032" y="959732"/>
                  </a:lnTo>
                  <a:lnTo>
                    <a:pt x="1337099" y="961316"/>
                  </a:lnTo>
                  <a:lnTo>
                    <a:pt x="1341850" y="963533"/>
                  </a:lnTo>
                  <a:lnTo>
                    <a:pt x="1346284" y="966383"/>
                  </a:lnTo>
                  <a:lnTo>
                    <a:pt x="1350718" y="969234"/>
                  </a:lnTo>
                  <a:lnTo>
                    <a:pt x="1354202" y="973035"/>
                  </a:lnTo>
                  <a:lnTo>
                    <a:pt x="1357685" y="976519"/>
                  </a:lnTo>
                  <a:lnTo>
                    <a:pt x="1360536" y="980637"/>
                  </a:lnTo>
                  <a:lnTo>
                    <a:pt x="1363386" y="985072"/>
                  </a:lnTo>
                  <a:lnTo>
                    <a:pt x="1365603" y="989506"/>
                  </a:lnTo>
                  <a:lnTo>
                    <a:pt x="1367503" y="994574"/>
                  </a:lnTo>
                  <a:lnTo>
                    <a:pt x="1369087" y="999959"/>
                  </a:lnTo>
                  <a:lnTo>
                    <a:pt x="1369720" y="1005344"/>
                  </a:lnTo>
                  <a:lnTo>
                    <a:pt x="1370037" y="1010728"/>
                  </a:lnTo>
                  <a:lnTo>
                    <a:pt x="1369720" y="1016113"/>
                  </a:lnTo>
                  <a:lnTo>
                    <a:pt x="1369087" y="1021181"/>
                  </a:lnTo>
                  <a:lnTo>
                    <a:pt x="1367503" y="1026566"/>
                  </a:lnTo>
                  <a:lnTo>
                    <a:pt x="1365603" y="1031634"/>
                  </a:lnTo>
                  <a:lnTo>
                    <a:pt x="1363386" y="1036385"/>
                  </a:lnTo>
                  <a:lnTo>
                    <a:pt x="1360536" y="1040503"/>
                  </a:lnTo>
                  <a:lnTo>
                    <a:pt x="1357685" y="1044620"/>
                  </a:lnTo>
                  <a:lnTo>
                    <a:pt x="1354202" y="1048738"/>
                  </a:lnTo>
                  <a:lnTo>
                    <a:pt x="1350718" y="1051906"/>
                  </a:lnTo>
                  <a:lnTo>
                    <a:pt x="1346284" y="1055073"/>
                  </a:lnTo>
                  <a:lnTo>
                    <a:pt x="1341850" y="1057290"/>
                  </a:lnTo>
                  <a:lnTo>
                    <a:pt x="1337099" y="1059507"/>
                  </a:lnTo>
                  <a:lnTo>
                    <a:pt x="1332032" y="1061408"/>
                  </a:lnTo>
                  <a:lnTo>
                    <a:pt x="1326965" y="1062675"/>
                  </a:lnTo>
                  <a:lnTo>
                    <a:pt x="1321581" y="1063308"/>
                  </a:lnTo>
                  <a:lnTo>
                    <a:pt x="1315880" y="1063625"/>
                  </a:lnTo>
                  <a:lnTo>
                    <a:pt x="1310496" y="1063308"/>
                  </a:lnTo>
                  <a:lnTo>
                    <a:pt x="1305428" y="1062675"/>
                  </a:lnTo>
                  <a:lnTo>
                    <a:pt x="1300361" y="1061408"/>
                  </a:lnTo>
                  <a:lnTo>
                    <a:pt x="1295294" y="1059507"/>
                  </a:lnTo>
                  <a:lnTo>
                    <a:pt x="1290543" y="1057290"/>
                  </a:lnTo>
                  <a:lnTo>
                    <a:pt x="1286109" y="1055073"/>
                  </a:lnTo>
                  <a:lnTo>
                    <a:pt x="1281992" y="1051906"/>
                  </a:lnTo>
                  <a:lnTo>
                    <a:pt x="1278191" y="1048738"/>
                  </a:lnTo>
                  <a:lnTo>
                    <a:pt x="1275024" y="1044620"/>
                  </a:lnTo>
                  <a:lnTo>
                    <a:pt x="1271857" y="1040503"/>
                  </a:lnTo>
                  <a:lnTo>
                    <a:pt x="1269324" y="1036385"/>
                  </a:lnTo>
                  <a:lnTo>
                    <a:pt x="1267107" y="1031634"/>
                  </a:lnTo>
                  <a:lnTo>
                    <a:pt x="1265206" y="1026566"/>
                  </a:lnTo>
                  <a:lnTo>
                    <a:pt x="1263940" y="1021181"/>
                  </a:lnTo>
                  <a:lnTo>
                    <a:pt x="1263306" y="1016113"/>
                  </a:lnTo>
                  <a:lnTo>
                    <a:pt x="1262989" y="1010728"/>
                  </a:lnTo>
                  <a:lnTo>
                    <a:pt x="1263306" y="1005344"/>
                  </a:lnTo>
                  <a:lnTo>
                    <a:pt x="1263940" y="999959"/>
                  </a:lnTo>
                  <a:lnTo>
                    <a:pt x="1265206" y="994574"/>
                  </a:lnTo>
                  <a:lnTo>
                    <a:pt x="1267107" y="989506"/>
                  </a:lnTo>
                  <a:lnTo>
                    <a:pt x="1269324" y="985072"/>
                  </a:lnTo>
                  <a:lnTo>
                    <a:pt x="1271857" y="980637"/>
                  </a:lnTo>
                  <a:lnTo>
                    <a:pt x="1275024" y="976519"/>
                  </a:lnTo>
                  <a:lnTo>
                    <a:pt x="1278191" y="973035"/>
                  </a:lnTo>
                  <a:lnTo>
                    <a:pt x="1281992" y="969234"/>
                  </a:lnTo>
                  <a:lnTo>
                    <a:pt x="1286109" y="966383"/>
                  </a:lnTo>
                  <a:lnTo>
                    <a:pt x="1290543" y="963533"/>
                  </a:lnTo>
                  <a:lnTo>
                    <a:pt x="1295294" y="961316"/>
                  </a:lnTo>
                  <a:lnTo>
                    <a:pt x="1300361" y="959732"/>
                  </a:lnTo>
                  <a:lnTo>
                    <a:pt x="1305428" y="958465"/>
                  </a:lnTo>
                  <a:lnTo>
                    <a:pt x="1310496" y="957198"/>
                  </a:lnTo>
                  <a:close/>
                  <a:moveTo>
                    <a:pt x="1856524" y="666750"/>
                  </a:moveTo>
                  <a:lnTo>
                    <a:pt x="2002690" y="666750"/>
                  </a:lnTo>
                  <a:lnTo>
                    <a:pt x="2005874" y="667066"/>
                  </a:lnTo>
                  <a:lnTo>
                    <a:pt x="2009695" y="667382"/>
                  </a:lnTo>
                  <a:lnTo>
                    <a:pt x="2012561" y="668330"/>
                  </a:lnTo>
                  <a:lnTo>
                    <a:pt x="2016064" y="669595"/>
                  </a:lnTo>
                  <a:lnTo>
                    <a:pt x="2018930" y="670859"/>
                  </a:lnTo>
                  <a:lnTo>
                    <a:pt x="2021796" y="672755"/>
                  </a:lnTo>
                  <a:lnTo>
                    <a:pt x="2024344" y="674335"/>
                  </a:lnTo>
                  <a:lnTo>
                    <a:pt x="2026891" y="676863"/>
                  </a:lnTo>
                  <a:lnTo>
                    <a:pt x="2029121" y="679076"/>
                  </a:lnTo>
                  <a:lnTo>
                    <a:pt x="2031031" y="681920"/>
                  </a:lnTo>
                  <a:lnTo>
                    <a:pt x="2032623" y="684764"/>
                  </a:lnTo>
                  <a:lnTo>
                    <a:pt x="2034216" y="687292"/>
                  </a:lnTo>
                  <a:lnTo>
                    <a:pt x="2035489" y="690769"/>
                  </a:lnTo>
                  <a:lnTo>
                    <a:pt x="2036126" y="693929"/>
                  </a:lnTo>
                  <a:lnTo>
                    <a:pt x="2036763" y="697405"/>
                  </a:lnTo>
                  <a:lnTo>
                    <a:pt x="2036763" y="700566"/>
                  </a:lnTo>
                  <a:lnTo>
                    <a:pt x="2036763" y="704358"/>
                  </a:lnTo>
                  <a:lnTo>
                    <a:pt x="2036126" y="707834"/>
                  </a:lnTo>
                  <a:lnTo>
                    <a:pt x="2035489" y="710995"/>
                  </a:lnTo>
                  <a:lnTo>
                    <a:pt x="2034216" y="714155"/>
                  </a:lnTo>
                  <a:lnTo>
                    <a:pt x="2032623" y="716999"/>
                  </a:lnTo>
                  <a:lnTo>
                    <a:pt x="2031031" y="720160"/>
                  </a:lnTo>
                  <a:lnTo>
                    <a:pt x="2029121" y="722688"/>
                  </a:lnTo>
                  <a:lnTo>
                    <a:pt x="2026891" y="724900"/>
                  </a:lnTo>
                  <a:lnTo>
                    <a:pt x="2024344" y="727112"/>
                  </a:lnTo>
                  <a:lnTo>
                    <a:pt x="2021796" y="729009"/>
                  </a:lnTo>
                  <a:lnTo>
                    <a:pt x="2018930" y="730905"/>
                  </a:lnTo>
                  <a:lnTo>
                    <a:pt x="2016064" y="732169"/>
                  </a:lnTo>
                  <a:lnTo>
                    <a:pt x="2012561" y="733433"/>
                  </a:lnTo>
                  <a:lnTo>
                    <a:pt x="2009695" y="734381"/>
                  </a:lnTo>
                  <a:lnTo>
                    <a:pt x="2005874" y="734697"/>
                  </a:lnTo>
                  <a:lnTo>
                    <a:pt x="2002690" y="735013"/>
                  </a:lnTo>
                  <a:lnTo>
                    <a:pt x="1856524" y="735013"/>
                  </a:lnTo>
                  <a:lnTo>
                    <a:pt x="1853339" y="734697"/>
                  </a:lnTo>
                  <a:lnTo>
                    <a:pt x="1849518" y="734381"/>
                  </a:lnTo>
                  <a:lnTo>
                    <a:pt x="1846652" y="733433"/>
                  </a:lnTo>
                  <a:lnTo>
                    <a:pt x="1843149" y="732169"/>
                  </a:lnTo>
                  <a:lnTo>
                    <a:pt x="1840283" y="730905"/>
                  </a:lnTo>
                  <a:lnTo>
                    <a:pt x="1837417" y="729009"/>
                  </a:lnTo>
                  <a:lnTo>
                    <a:pt x="1834870" y="727112"/>
                  </a:lnTo>
                  <a:lnTo>
                    <a:pt x="1832322" y="724900"/>
                  </a:lnTo>
                  <a:lnTo>
                    <a:pt x="1830093" y="722688"/>
                  </a:lnTo>
                  <a:lnTo>
                    <a:pt x="1828182" y="720160"/>
                  </a:lnTo>
                  <a:lnTo>
                    <a:pt x="1826590" y="716999"/>
                  </a:lnTo>
                  <a:lnTo>
                    <a:pt x="1824998" y="714155"/>
                  </a:lnTo>
                  <a:lnTo>
                    <a:pt x="1823724" y="710995"/>
                  </a:lnTo>
                  <a:lnTo>
                    <a:pt x="1823087" y="707834"/>
                  </a:lnTo>
                  <a:lnTo>
                    <a:pt x="1822450" y="704358"/>
                  </a:lnTo>
                  <a:lnTo>
                    <a:pt x="1822450" y="700566"/>
                  </a:lnTo>
                  <a:lnTo>
                    <a:pt x="1822450" y="697405"/>
                  </a:lnTo>
                  <a:lnTo>
                    <a:pt x="1823087" y="693929"/>
                  </a:lnTo>
                  <a:lnTo>
                    <a:pt x="1823724" y="690769"/>
                  </a:lnTo>
                  <a:lnTo>
                    <a:pt x="1824998" y="687292"/>
                  </a:lnTo>
                  <a:lnTo>
                    <a:pt x="1826590" y="684764"/>
                  </a:lnTo>
                  <a:lnTo>
                    <a:pt x="1828182" y="681920"/>
                  </a:lnTo>
                  <a:lnTo>
                    <a:pt x="1830093" y="679076"/>
                  </a:lnTo>
                  <a:lnTo>
                    <a:pt x="1832322" y="676863"/>
                  </a:lnTo>
                  <a:lnTo>
                    <a:pt x="1834870" y="674335"/>
                  </a:lnTo>
                  <a:lnTo>
                    <a:pt x="1837417" y="672755"/>
                  </a:lnTo>
                  <a:lnTo>
                    <a:pt x="1840283" y="670859"/>
                  </a:lnTo>
                  <a:lnTo>
                    <a:pt x="1843149" y="669595"/>
                  </a:lnTo>
                  <a:lnTo>
                    <a:pt x="1846652" y="668330"/>
                  </a:lnTo>
                  <a:lnTo>
                    <a:pt x="1849518" y="667382"/>
                  </a:lnTo>
                  <a:lnTo>
                    <a:pt x="1853339" y="667066"/>
                  </a:lnTo>
                  <a:lnTo>
                    <a:pt x="1856524" y="666750"/>
                  </a:lnTo>
                  <a:close/>
                  <a:moveTo>
                    <a:pt x="629654" y="666750"/>
                  </a:moveTo>
                  <a:lnTo>
                    <a:pt x="775285" y="666750"/>
                  </a:lnTo>
                  <a:lnTo>
                    <a:pt x="778783" y="667066"/>
                  </a:lnTo>
                  <a:lnTo>
                    <a:pt x="781962" y="667382"/>
                  </a:lnTo>
                  <a:lnTo>
                    <a:pt x="785460" y="668330"/>
                  </a:lnTo>
                  <a:lnTo>
                    <a:pt x="788640" y="669595"/>
                  </a:lnTo>
                  <a:lnTo>
                    <a:pt x="791819" y="670859"/>
                  </a:lnTo>
                  <a:lnTo>
                    <a:pt x="794363" y="672755"/>
                  </a:lnTo>
                  <a:lnTo>
                    <a:pt x="797225" y="674335"/>
                  </a:lnTo>
                  <a:lnTo>
                    <a:pt x="799451" y="676863"/>
                  </a:lnTo>
                  <a:lnTo>
                    <a:pt x="801677" y="679076"/>
                  </a:lnTo>
                  <a:lnTo>
                    <a:pt x="803902" y="681920"/>
                  </a:lnTo>
                  <a:lnTo>
                    <a:pt x="805492" y="684764"/>
                  </a:lnTo>
                  <a:lnTo>
                    <a:pt x="806764" y="687292"/>
                  </a:lnTo>
                  <a:lnTo>
                    <a:pt x="808036" y="690769"/>
                  </a:lnTo>
                  <a:lnTo>
                    <a:pt x="808990" y="693929"/>
                  </a:lnTo>
                  <a:lnTo>
                    <a:pt x="809626" y="697405"/>
                  </a:lnTo>
                  <a:lnTo>
                    <a:pt x="809626" y="700566"/>
                  </a:lnTo>
                  <a:lnTo>
                    <a:pt x="809626" y="704358"/>
                  </a:lnTo>
                  <a:lnTo>
                    <a:pt x="808990" y="707834"/>
                  </a:lnTo>
                  <a:lnTo>
                    <a:pt x="808036" y="710995"/>
                  </a:lnTo>
                  <a:lnTo>
                    <a:pt x="806764" y="714155"/>
                  </a:lnTo>
                  <a:lnTo>
                    <a:pt x="805492" y="716999"/>
                  </a:lnTo>
                  <a:lnTo>
                    <a:pt x="803902" y="720160"/>
                  </a:lnTo>
                  <a:lnTo>
                    <a:pt x="801677" y="722688"/>
                  </a:lnTo>
                  <a:lnTo>
                    <a:pt x="799451" y="724900"/>
                  </a:lnTo>
                  <a:lnTo>
                    <a:pt x="797225" y="727112"/>
                  </a:lnTo>
                  <a:lnTo>
                    <a:pt x="794363" y="729009"/>
                  </a:lnTo>
                  <a:lnTo>
                    <a:pt x="791819" y="730905"/>
                  </a:lnTo>
                  <a:lnTo>
                    <a:pt x="788640" y="732169"/>
                  </a:lnTo>
                  <a:lnTo>
                    <a:pt x="785460" y="733433"/>
                  </a:lnTo>
                  <a:lnTo>
                    <a:pt x="781962" y="734381"/>
                  </a:lnTo>
                  <a:lnTo>
                    <a:pt x="778783" y="734697"/>
                  </a:lnTo>
                  <a:lnTo>
                    <a:pt x="775285" y="735013"/>
                  </a:lnTo>
                  <a:lnTo>
                    <a:pt x="629654" y="735013"/>
                  </a:lnTo>
                  <a:lnTo>
                    <a:pt x="626156" y="734697"/>
                  </a:lnTo>
                  <a:lnTo>
                    <a:pt x="622976" y="734381"/>
                  </a:lnTo>
                  <a:lnTo>
                    <a:pt x="619479" y="733433"/>
                  </a:lnTo>
                  <a:lnTo>
                    <a:pt x="616299" y="732169"/>
                  </a:lnTo>
                  <a:lnTo>
                    <a:pt x="613119" y="730905"/>
                  </a:lnTo>
                  <a:lnTo>
                    <a:pt x="610576" y="729009"/>
                  </a:lnTo>
                  <a:lnTo>
                    <a:pt x="607714" y="727112"/>
                  </a:lnTo>
                  <a:lnTo>
                    <a:pt x="605488" y="724900"/>
                  </a:lnTo>
                  <a:lnTo>
                    <a:pt x="603262" y="722688"/>
                  </a:lnTo>
                  <a:lnTo>
                    <a:pt x="601036" y="720160"/>
                  </a:lnTo>
                  <a:lnTo>
                    <a:pt x="599447" y="716999"/>
                  </a:lnTo>
                  <a:lnTo>
                    <a:pt x="598175" y="714155"/>
                  </a:lnTo>
                  <a:lnTo>
                    <a:pt x="596903" y="710995"/>
                  </a:lnTo>
                  <a:lnTo>
                    <a:pt x="596267" y="707834"/>
                  </a:lnTo>
                  <a:lnTo>
                    <a:pt x="595313" y="704358"/>
                  </a:lnTo>
                  <a:lnTo>
                    <a:pt x="595313" y="700566"/>
                  </a:lnTo>
                  <a:lnTo>
                    <a:pt x="595313" y="697405"/>
                  </a:lnTo>
                  <a:lnTo>
                    <a:pt x="596267" y="693929"/>
                  </a:lnTo>
                  <a:lnTo>
                    <a:pt x="596903" y="690769"/>
                  </a:lnTo>
                  <a:lnTo>
                    <a:pt x="598175" y="687292"/>
                  </a:lnTo>
                  <a:lnTo>
                    <a:pt x="599447" y="684764"/>
                  </a:lnTo>
                  <a:lnTo>
                    <a:pt x="601036" y="681920"/>
                  </a:lnTo>
                  <a:lnTo>
                    <a:pt x="603262" y="679076"/>
                  </a:lnTo>
                  <a:lnTo>
                    <a:pt x="605488" y="676863"/>
                  </a:lnTo>
                  <a:lnTo>
                    <a:pt x="607714" y="674335"/>
                  </a:lnTo>
                  <a:lnTo>
                    <a:pt x="610576" y="672755"/>
                  </a:lnTo>
                  <a:lnTo>
                    <a:pt x="613119" y="670859"/>
                  </a:lnTo>
                  <a:lnTo>
                    <a:pt x="616299" y="669595"/>
                  </a:lnTo>
                  <a:lnTo>
                    <a:pt x="619479" y="668330"/>
                  </a:lnTo>
                  <a:lnTo>
                    <a:pt x="622976" y="667382"/>
                  </a:lnTo>
                  <a:lnTo>
                    <a:pt x="626156" y="667066"/>
                  </a:lnTo>
                  <a:lnTo>
                    <a:pt x="629654" y="666750"/>
                  </a:lnTo>
                  <a:close/>
                  <a:moveTo>
                    <a:pt x="1315880" y="528637"/>
                  </a:moveTo>
                  <a:lnTo>
                    <a:pt x="1321897" y="528954"/>
                  </a:lnTo>
                  <a:lnTo>
                    <a:pt x="1327598" y="529904"/>
                  </a:lnTo>
                  <a:lnTo>
                    <a:pt x="1333615" y="531805"/>
                  </a:lnTo>
                  <a:lnTo>
                    <a:pt x="1339316" y="534655"/>
                  </a:lnTo>
                  <a:lnTo>
                    <a:pt x="1345017" y="537823"/>
                  </a:lnTo>
                  <a:lnTo>
                    <a:pt x="1350084" y="541941"/>
                  </a:lnTo>
                  <a:lnTo>
                    <a:pt x="1354835" y="546375"/>
                  </a:lnTo>
                  <a:lnTo>
                    <a:pt x="1359586" y="551760"/>
                  </a:lnTo>
                  <a:lnTo>
                    <a:pt x="1364020" y="557778"/>
                  </a:lnTo>
                  <a:lnTo>
                    <a:pt x="1367503" y="564430"/>
                  </a:lnTo>
                  <a:lnTo>
                    <a:pt x="1370987" y="571398"/>
                  </a:lnTo>
                  <a:lnTo>
                    <a:pt x="1373837" y="579634"/>
                  </a:lnTo>
                  <a:lnTo>
                    <a:pt x="1375104" y="583751"/>
                  </a:lnTo>
                  <a:lnTo>
                    <a:pt x="1376371" y="588186"/>
                  </a:lnTo>
                  <a:lnTo>
                    <a:pt x="1377955" y="597055"/>
                  </a:lnTo>
                  <a:lnTo>
                    <a:pt x="1379222" y="606557"/>
                  </a:lnTo>
                  <a:lnTo>
                    <a:pt x="1379538" y="616377"/>
                  </a:lnTo>
                  <a:lnTo>
                    <a:pt x="1379222" y="627463"/>
                  </a:lnTo>
                  <a:lnTo>
                    <a:pt x="1378905" y="637915"/>
                  </a:lnTo>
                  <a:lnTo>
                    <a:pt x="1378588" y="647101"/>
                  </a:lnTo>
                  <a:lnTo>
                    <a:pt x="1377955" y="655970"/>
                  </a:lnTo>
                  <a:lnTo>
                    <a:pt x="1376054" y="673074"/>
                  </a:lnTo>
                  <a:lnTo>
                    <a:pt x="1373204" y="690179"/>
                  </a:lnTo>
                  <a:lnTo>
                    <a:pt x="1370037" y="706967"/>
                  </a:lnTo>
                  <a:lnTo>
                    <a:pt x="1366237" y="725021"/>
                  </a:lnTo>
                  <a:lnTo>
                    <a:pt x="1361803" y="745293"/>
                  </a:lnTo>
                  <a:lnTo>
                    <a:pt x="1357369" y="769366"/>
                  </a:lnTo>
                  <a:lnTo>
                    <a:pt x="1352301" y="797873"/>
                  </a:lnTo>
                  <a:lnTo>
                    <a:pt x="1346917" y="830815"/>
                  </a:lnTo>
                  <a:lnTo>
                    <a:pt x="1344384" y="849503"/>
                  </a:lnTo>
                  <a:lnTo>
                    <a:pt x="1341533" y="870092"/>
                  </a:lnTo>
                  <a:lnTo>
                    <a:pt x="1338683" y="892264"/>
                  </a:lnTo>
                  <a:lnTo>
                    <a:pt x="1335832" y="916654"/>
                  </a:lnTo>
                  <a:lnTo>
                    <a:pt x="1296561" y="916654"/>
                  </a:lnTo>
                  <a:lnTo>
                    <a:pt x="1293710" y="892264"/>
                  </a:lnTo>
                  <a:lnTo>
                    <a:pt x="1290860" y="870092"/>
                  </a:lnTo>
                  <a:lnTo>
                    <a:pt x="1288326" y="849820"/>
                  </a:lnTo>
                  <a:lnTo>
                    <a:pt x="1285792" y="831132"/>
                  </a:lnTo>
                  <a:lnTo>
                    <a:pt x="1280092" y="797873"/>
                  </a:lnTo>
                  <a:lnTo>
                    <a:pt x="1275341" y="769366"/>
                  </a:lnTo>
                  <a:lnTo>
                    <a:pt x="1270590" y="745293"/>
                  </a:lnTo>
                  <a:lnTo>
                    <a:pt x="1266473" y="725021"/>
                  </a:lnTo>
                  <a:lnTo>
                    <a:pt x="1262356" y="706967"/>
                  </a:lnTo>
                  <a:lnTo>
                    <a:pt x="1258872" y="690179"/>
                  </a:lnTo>
                  <a:lnTo>
                    <a:pt x="1256339" y="673074"/>
                  </a:lnTo>
                  <a:lnTo>
                    <a:pt x="1254438" y="655970"/>
                  </a:lnTo>
                  <a:lnTo>
                    <a:pt x="1253805" y="647101"/>
                  </a:lnTo>
                  <a:lnTo>
                    <a:pt x="1252855" y="637915"/>
                  </a:lnTo>
                  <a:lnTo>
                    <a:pt x="1252538" y="627463"/>
                  </a:lnTo>
                  <a:lnTo>
                    <a:pt x="1252538" y="616377"/>
                  </a:lnTo>
                  <a:lnTo>
                    <a:pt x="1252855" y="606557"/>
                  </a:lnTo>
                  <a:lnTo>
                    <a:pt x="1254122" y="597055"/>
                  </a:lnTo>
                  <a:lnTo>
                    <a:pt x="1255705" y="588186"/>
                  </a:lnTo>
                  <a:lnTo>
                    <a:pt x="1256972" y="583751"/>
                  </a:lnTo>
                  <a:lnTo>
                    <a:pt x="1258239" y="579634"/>
                  </a:lnTo>
                  <a:lnTo>
                    <a:pt x="1261406" y="571398"/>
                  </a:lnTo>
                  <a:lnTo>
                    <a:pt x="1264573" y="564430"/>
                  </a:lnTo>
                  <a:lnTo>
                    <a:pt x="1268374" y="557778"/>
                  </a:lnTo>
                  <a:lnTo>
                    <a:pt x="1272807" y="551760"/>
                  </a:lnTo>
                  <a:lnTo>
                    <a:pt x="1277241" y="546375"/>
                  </a:lnTo>
                  <a:lnTo>
                    <a:pt x="1281992" y="541941"/>
                  </a:lnTo>
                  <a:lnTo>
                    <a:pt x="1287376" y="537823"/>
                  </a:lnTo>
                  <a:lnTo>
                    <a:pt x="1293077" y="534655"/>
                  </a:lnTo>
                  <a:lnTo>
                    <a:pt x="1298778" y="531805"/>
                  </a:lnTo>
                  <a:lnTo>
                    <a:pt x="1304162" y="529904"/>
                  </a:lnTo>
                  <a:lnTo>
                    <a:pt x="1310179" y="528954"/>
                  </a:lnTo>
                  <a:lnTo>
                    <a:pt x="1315880" y="528637"/>
                  </a:lnTo>
                  <a:close/>
                  <a:moveTo>
                    <a:pt x="1316038" y="427125"/>
                  </a:moveTo>
                  <a:lnTo>
                    <a:pt x="1306196" y="427443"/>
                  </a:lnTo>
                  <a:lnTo>
                    <a:pt x="1296353" y="427761"/>
                  </a:lnTo>
                  <a:lnTo>
                    <a:pt x="1283971" y="428715"/>
                  </a:lnTo>
                  <a:lnTo>
                    <a:pt x="1269048" y="430622"/>
                  </a:lnTo>
                  <a:lnTo>
                    <a:pt x="1252221" y="432529"/>
                  </a:lnTo>
                  <a:lnTo>
                    <a:pt x="1233806" y="435390"/>
                  </a:lnTo>
                  <a:lnTo>
                    <a:pt x="1224281" y="437615"/>
                  </a:lnTo>
                  <a:lnTo>
                    <a:pt x="1214121" y="439523"/>
                  </a:lnTo>
                  <a:lnTo>
                    <a:pt x="1204278" y="441748"/>
                  </a:lnTo>
                  <a:lnTo>
                    <a:pt x="1193483" y="444609"/>
                  </a:lnTo>
                  <a:lnTo>
                    <a:pt x="1183323" y="447470"/>
                  </a:lnTo>
                  <a:lnTo>
                    <a:pt x="1172528" y="450967"/>
                  </a:lnTo>
                  <a:lnTo>
                    <a:pt x="1161733" y="454463"/>
                  </a:lnTo>
                  <a:lnTo>
                    <a:pt x="1150938" y="458914"/>
                  </a:lnTo>
                  <a:lnTo>
                    <a:pt x="1140143" y="463364"/>
                  </a:lnTo>
                  <a:lnTo>
                    <a:pt x="1129348" y="467814"/>
                  </a:lnTo>
                  <a:lnTo>
                    <a:pt x="1118871" y="473218"/>
                  </a:lnTo>
                  <a:lnTo>
                    <a:pt x="1108393" y="478940"/>
                  </a:lnTo>
                  <a:lnTo>
                    <a:pt x="1097916" y="484980"/>
                  </a:lnTo>
                  <a:lnTo>
                    <a:pt x="1088073" y="491338"/>
                  </a:lnTo>
                  <a:lnTo>
                    <a:pt x="1078231" y="498331"/>
                  </a:lnTo>
                  <a:lnTo>
                    <a:pt x="1069023" y="505960"/>
                  </a:lnTo>
                  <a:lnTo>
                    <a:pt x="1059498" y="514225"/>
                  </a:lnTo>
                  <a:lnTo>
                    <a:pt x="1050926" y="522808"/>
                  </a:lnTo>
                  <a:lnTo>
                    <a:pt x="1043623" y="530755"/>
                  </a:lnTo>
                  <a:lnTo>
                    <a:pt x="1036638" y="539656"/>
                  </a:lnTo>
                  <a:lnTo>
                    <a:pt x="1029971" y="548557"/>
                  </a:lnTo>
                  <a:lnTo>
                    <a:pt x="1023938" y="557775"/>
                  </a:lnTo>
                  <a:lnTo>
                    <a:pt x="1018541" y="567312"/>
                  </a:lnTo>
                  <a:lnTo>
                    <a:pt x="1013461" y="577166"/>
                  </a:lnTo>
                  <a:lnTo>
                    <a:pt x="1009333" y="587656"/>
                  </a:lnTo>
                  <a:lnTo>
                    <a:pt x="1005206" y="598464"/>
                  </a:lnTo>
                  <a:lnTo>
                    <a:pt x="1001713" y="608954"/>
                  </a:lnTo>
                  <a:lnTo>
                    <a:pt x="998856" y="620398"/>
                  </a:lnTo>
                  <a:lnTo>
                    <a:pt x="996633" y="632160"/>
                  </a:lnTo>
                  <a:lnTo>
                    <a:pt x="994728" y="643922"/>
                  </a:lnTo>
                  <a:lnTo>
                    <a:pt x="993458" y="656319"/>
                  </a:lnTo>
                  <a:lnTo>
                    <a:pt x="992506" y="668716"/>
                  </a:lnTo>
                  <a:lnTo>
                    <a:pt x="992506" y="681750"/>
                  </a:lnTo>
                  <a:lnTo>
                    <a:pt x="992506" y="694783"/>
                  </a:lnTo>
                  <a:lnTo>
                    <a:pt x="993141" y="707498"/>
                  </a:lnTo>
                  <a:lnTo>
                    <a:pt x="994093" y="719260"/>
                  </a:lnTo>
                  <a:lnTo>
                    <a:pt x="994728" y="730704"/>
                  </a:lnTo>
                  <a:lnTo>
                    <a:pt x="996316" y="741829"/>
                  </a:lnTo>
                  <a:lnTo>
                    <a:pt x="997586" y="752002"/>
                  </a:lnTo>
                  <a:lnTo>
                    <a:pt x="998856" y="762174"/>
                  </a:lnTo>
                  <a:lnTo>
                    <a:pt x="1000443" y="771393"/>
                  </a:lnTo>
                  <a:lnTo>
                    <a:pt x="1002031" y="780611"/>
                  </a:lnTo>
                  <a:lnTo>
                    <a:pt x="1003936" y="789194"/>
                  </a:lnTo>
                  <a:lnTo>
                    <a:pt x="1005841" y="797777"/>
                  </a:lnTo>
                  <a:lnTo>
                    <a:pt x="1008063" y="805724"/>
                  </a:lnTo>
                  <a:lnTo>
                    <a:pt x="1010603" y="813035"/>
                  </a:lnTo>
                  <a:lnTo>
                    <a:pt x="1012826" y="820347"/>
                  </a:lnTo>
                  <a:lnTo>
                    <a:pt x="1015683" y="827022"/>
                  </a:lnTo>
                  <a:lnTo>
                    <a:pt x="1018223" y="833698"/>
                  </a:lnTo>
                  <a:lnTo>
                    <a:pt x="1020763" y="840055"/>
                  </a:lnTo>
                  <a:lnTo>
                    <a:pt x="1023621" y="846095"/>
                  </a:lnTo>
                  <a:lnTo>
                    <a:pt x="1026478" y="851817"/>
                  </a:lnTo>
                  <a:lnTo>
                    <a:pt x="1032828" y="862943"/>
                  </a:lnTo>
                  <a:lnTo>
                    <a:pt x="1039496" y="872797"/>
                  </a:lnTo>
                  <a:lnTo>
                    <a:pt x="1046481" y="882652"/>
                  </a:lnTo>
                  <a:lnTo>
                    <a:pt x="1053466" y="891552"/>
                  </a:lnTo>
                  <a:lnTo>
                    <a:pt x="1061086" y="900135"/>
                  </a:lnTo>
                  <a:lnTo>
                    <a:pt x="1076643" y="917301"/>
                  </a:lnTo>
                  <a:lnTo>
                    <a:pt x="1091883" y="934467"/>
                  </a:lnTo>
                  <a:lnTo>
                    <a:pt x="1099821" y="943367"/>
                  </a:lnTo>
                  <a:lnTo>
                    <a:pt x="1107441" y="952904"/>
                  </a:lnTo>
                  <a:lnTo>
                    <a:pt x="1115061" y="962758"/>
                  </a:lnTo>
                  <a:lnTo>
                    <a:pt x="1122681" y="973566"/>
                  </a:lnTo>
                  <a:lnTo>
                    <a:pt x="1129983" y="985010"/>
                  </a:lnTo>
                  <a:lnTo>
                    <a:pt x="1136968" y="996772"/>
                  </a:lnTo>
                  <a:lnTo>
                    <a:pt x="1143953" y="1009805"/>
                  </a:lnTo>
                  <a:lnTo>
                    <a:pt x="1150938" y="1024427"/>
                  </a:lnTo>
                  <a:lnTo>
                    <a:pt x="1153796" y="1031739"/>
                  </a:lnTo>
                  <a:lnTo>
                    <a:pt x="1157288" y="1039686"/>
                  </a:lnTo>
                  <a:lnTo>
                    <a:pt x="1160146" y="1047633"/>
                  </a:lnTo>
                  <a:lnTo>
                    <a:pt x="1162686" y="1056216"/>
                  </a:lnTo>
                  <a:lnTo>
                    <a:pt x="1165543" y="1064799"/>
                  </a:lnTo>
                  <a:lnTo>
                    <a:pt x="1168083" y="1074017"/>
                  </a:lnTo>
                  <a:lnTo>
                    <a:pt x="1170941" y="1083554"/>
                  </a:lnTo>
                  <a:lnTo>
                    <a:pt x="1173163" y="1093408"/>
                  </a:lnTo>
                  <a:lnTo>
                    <a:pt x="1175386" y="1103580"/>
                  </a:lnTo>
                  <a:lnTo>
                    <a:pt x="1177608" y="1114388"/>
                  </a:lnTo>
                  <a:lnTo>
                    <a:pt x="1179513" y="1125196"/>
                  </a:lnTo>
                  <a:lnTo>
                    <a:pt x="1181418" y="1136958"/>
                  </a:lnTo>
                  <a:lnTo>
                    <a:pt x="1181680" y="1141412"/>
                  </a:lnTo>
                  <a:lnTo>
                    <a:pt x="1456680" y="1141412"/>
                  </a:lnTo>
                  <a:lnTo>
                    <a:pt x="1456691" y="1136958"/>
                  </a:lnTo>
                  <a:lnTo>
                    <a:pt x="1458596" y="1125196"/>
                  </a:lnTo>
                  <a:lnTo>
                    <a:pt x="1460818" y="1114388"/>
                  </a:lnTo>
                  <a:lnTo>
                    <a:pt x="1462723" y="1103580"/>
                  </a:lnTo>
                  <a:lnTo>
                    <a:pt x="1464946" y="1093408"/>
                  </a:lnTo>
                  <a:lnTo>
                    <a:pt x="1467486" y="1083554"/>
                  </a:lnTo>
                  <a:lnTo>
                    <a:pt x="1470026" y="1074017"/>
                  </a:lnTo>
                  <a:lnTo>
                    <a:pt x="1472883" y="1064799"/>
                  </a:lnTo>
                  <a:lnTo>
                    <a:pt x="1475423" y="1056216"/>
                  </a:lnTo>
                  <a:lnTo>
                    <a:pt x="1478281" y="1047633"/>
                  </a:lnTo>
                  <a:lnTo>
                    <a:pt x="1481456" y="1039686"/>
                  </a:lnTo>
                  <a:lnTo>
                    <a:pt x="1484313" y="1031739"/>
                  </a:lnTo>
                  <a:lnTo>
                    <a:pt x="1487806" y="1024427"/>
                  </a:lnTo>
                  <a:lnTo>
                    <a:pt x="1494156" y="1009805"/>
                  </a:lnTo>
                  <a:lnTo>
                    <a:pt x="1501141" y="996772"/>
                  </a:lnTo>
                  <a:lnTo>
                    <a:pt x="1508443" y="985010"/>
                  </a:lnTo>
                  <a:lnTo>
                    <a:pt x="1515746" y="973566"/>
                  </a:lnTo>
                  <a:lnTo>
                    <a:pt x="1523048" y="962758"/>
                  </a:lnTo>
                  <a:lnTo>
                    <a:pt x="1530986" y="952904"/>
                  </a:lnTo>
                  <a:lnTo>
                    <a:pt x="1538606" y="943367"/>
                  </a:lnTo>
                  <a:lnTo>
                    <a:pt x="1546543" y="934467"/>
                  </a:lnTo>
                  <a:lnTo>
                    <a:pt x="1561466" y="917301"/>
                  </a:lnTo>
                  <a:lnTo>
                    <a:pt x="1577341" y="900135"/>
                  </a:lnTo>
                  <a:lnTo>
                    <a:pt x="1584643" y="891552"/>
                  </a:lnTo>
                  <a:lnTo>
                    <a:pt x="1591946" y="882652"/>
                  </a:lnTo>
                  <a:lnTo>
                    <a:pt x="1598613" y="872797"/>
                  </a:lnTo>
                  <a:lnTo>
                    <a:pt x="1605281" y="862943"/>
                  </a:lnTo>
                  <a:lnTo>
                    <a:pt x="1611631" y="851817"/>
                  </a:lnTo>
                  <a:lnTo>
                    <a:pt x="1614806" y="846095"/>
                  </a:lnTo>
                  <a:lnTo>
                    <a:pt x="1617346" y="840055"/>
                  </a:lnTo>
                  <a:lnTo>
                    <a:pt x="1620203" y="833698"/>
                  </a:lnTo>
                  <a:lnTo>
                    <a:pt x="1623061" y="827022"/>
                  </a:lnTo>
                  <a:lnTo>
                    <a:pt x="1625283" y="820347"/>
                  </a:lnTo>
                  <a:lnTo>
                    <a:pt x="1628141" y="813035"/>
                  </a:lnTo>
                  <a:lnTo>
                    <a:pt x="1630046" y="805724"/>
                  </a:lnTo>
                  <a:lnTo>
                    <a:pt x="1632268" y="797777"/>
                  </a:lnTo>
                  <a:lnTo>
                    <a:pt x="1634491" y="789194"/>
                  </a:lnTo>
                  <a:lnTo>
                    <a:pt x="1636396" y="780611"/>
                  </a:lnTo>
                  <a:lnTo>
                    <a:pt x="1637983" y="771393"/>
                  </a:lnTo>
                  <a:lnTo>
                    <a:pt x="1639571" y="762174"/>
                  </a:lnTo>
                  <a:lnTo>
                    <a:pt x="1641158" y="752002"/>
                  </a:lnTo>
                  <a:lnTo>
                    <a:pt x="1642428" y="741829"/>
                  </a:lnTo>
                  <a:lnTo>
                    <a:pt x="1643381" y="730704"/>
                  </a:lnTo>
                  <a:lnTo>
                    <a:pt x="1644333" y="719260"/>
                  </a:lnTo>
                  <a:lnTo>
                    <a:pt x="1644968" y="707498"/>
                  </a:lnTo>
                  <a:lnTo>
                    <a:pt x="1645603" y="694783"/>
                  </a:lnTo>
                  <a:lnTo>
                    <a:pt x="1645921" y="681750"/>
                  </a:lnTo>
                  <a:lnTo>
                    <a:pt x="1645603" y="668716"/>
                  </a:lnTo>
                  <a:lnTo>
                    <a:pt x="1644968" y="656319"/>
                  </a:lnTo>
                  <a:lnTo>
                    <a:pt x="1643698" y="643922"/>
                  </a:lnTo>
                  <a:lnTo>
                    <a:pt x="1641793" y="632160"/>
                  </a:lnTo>
                  <a:lnTo>
                    <a:pt x="1639253" y="620398"/>
                  </a:lnTo>
                  <a:lnTo>
                    <a:pt x="1636396" y="608954"/>
                  </a:lnTo>
                  <a:lnTo>
                    <a:pt x="1632903" y="598464"/>
                  </a:lnTo>
                  <a:lnTo>
                    <a:pt x="1629411" y="587656"/>
                  </a:lnTo>
                  <a:lnTo>
                    <a:pt x="1624648" y="577166"/>
                  </a:lnTo>
                  <a:lnTo>
                    <a:pt x="1619568" y="567312"/>
                  </a:lnTo>
                  <a:lnTo>
                    <a:pt x="1614488" y="557775"/>
                  </a:lnTo>
                  <a:lnTo>
                    <a:pt x="1608456" y="548557"/>
                  </a:lnTo>
                  <a:lnTo>
                    <a:pt x="1602106" y="539656"/>
                  </a:lnTo>
                  <a:lnTo>
                    <a:pt x="1595121" y="530755"/>
                  </a:lnTo>
                  <a:lnTo>
                    <a:pt x="1587183" y="522808"/>
                  </a:lnTo>
                  <a:lnTo>
                    <a:pt x="1578611" y="514225"/>
                  </a:lnTo>
                  <a:lnTo>
                    <a:pt x="1569721" y="505960"/>
                  </a:lnTo>
                  <a:lnTo>
                    <a:pt x="1559878" y="498331"/>
                  </a:lnTo>
                  <a:lnTo>
                    <a:pt x="1550353" y="491338"/>
                  </a:lnTo>
                  <a:lnTo>
                    <a:pt x="1540193" y="484980"/>
                  </a:lnTo>
                  <a:lnTo>
                    <a:pt x="1529716" y="478622"/>
                  </a:lnTo>
                  <a:lnTo>
                    <a:pt x="1519556" y="473218"/>
                  </a:lnTo>
                  <a:lnTo>
                    <a:pt x="1508761" y="467814"/>
                  </a:lnTo>
                  <a:lnTo>
                    <a:pt x="1497966" y="463046"/>
                  </a:lnTo>
                  <a:lnTo>
                    <a:pt x="1487488" y="458596"/>
                  </a:lnTo>
                  <a:lnTo>
                    <a:pt x="1476376" y="454463"/>
                  </a:lnTo>
                  <a:lnTo>
                    <a:pt x="1465581" y="450967"/>
                  </a:lnTo>
                  <a:lnTo>
                    <a:pt x="1455103" y="447470"/>
                  </a:lnTo>
                  <a:lnTo>
                    <a:pt x="1444308" y="444609"/>
                  </a:lnTo>
                  <a:lnTo>
                    <a:pt x="1434148" y="441748"/>
                  </a:lnTo>
                  <a:lnTo>
                    <a:pt x="1423988" y="439523"/>
                  </a:lnTo>
                  <a:lnTo>
                    <a:pt x="1413828" y="437615"/>
                  </a:lnTo>
                  <a:lnTo>
                    <a:pt x="1404303" y="435390"/>
                  </a:lnTo>
                  <a:lnTo>
                    <a:pt x="1385888" y="432529"/>
                  </a:lnTo>
                  <a:lnTo>
                    <a:pt x="1369061" y="430304"/>
                  </a:lnTo>
                  <a:lnTo>
                    <a:pt x="1354456" y="428715"/>
                  </a:lnTo>
                  <a:lnTo>
                    <a:pt x="1342073" y="427761"/>
                  </a:lnTo>
                  <a:lnTo>
                    <a:pt x="1332866" y="427443"/>
                  </a:lnTo>
                  <a:lnTo>
                    <a:pt x="1323023" y="427125"/>
                  </a:lnTo>
                  <a:lnTo>
                    <a:pt x="1316038" y="427125"/>
                  </a:lnTo>
                  <a:close/>
                  <a:moveTo>
                    <a:pt x="1309371" y="354012"/>
                  </a:moveTo>
                  <a:lnTo>
                    <a:pt x="1315403" y="354012"/>
                  </a:lnTo>
                  <a:lnTo>
                    <a:pt x="1322071" y="354012"/>
                  </a:lnTo>
                  <a:lnTo>
                    <a:pt x="1328103" y="354012"/>
                  </a:lnTo>
                  <a:lnTo>
                    <a:pt x="1337628" y="354330"/>
                  </a:lnTo>
                  <a:lnTo>
                    <a:pt x="1350011" y="354966"/>
                  </a:lnTo>
                  <a:lnTo>
                    <a:pt x="1365568" y="356237"/>
                  </a:lnTo>
                  <a:lnTo>
                    <a:pt x="1383666" y="358145"/>
                  </a:lnTo>
                  <a:lnTo>
                    <a:pt x="1403351" y="361006"/>
                  </a:lnTo>
                  <a:lnTo>
                    <a:pt x="1413828" y="362913"/>
                  </a:lnTo>
                  <a:lnTo>
                    <a:pt x="1424941" y="364820"/>
                  </a:lnTo>
                  <a:lnTo>
                    <a:pt x="1436371" y="367363"/>
                  </a:lnTo>
                  <a:lnTo>
                    <a:pt x="1448118" y="369906"/>
                  </a:lnTo>
                  <a:lnTo>
                    <a:pt x="1460183" y="373085"/>
                  </a:lnTo>
                  <a:lnTo>
                    <a:pt x="1471931" y="376264"/>
                  </a:lnTo>
                  <a:lnTo>
                    <a:pt x="1484313" y="380079"/>
                  </a:lnTo>
                  <a:lnTo>
                    <a:pt x="1497013" y="383893"/>
                  </a:lnTo>
                  <a:lnTo>
                    <a:pt x="1509396" y="388661"/>
                  </a:lnTo>
                  <a:lnTo>
                    <a:pt x="1522096" y="393748"/>
                  </a:lnTo>
                  <a:lnTo>
                    <a:pt x="1534478" y="399152"/>
                  </a:lnTo>
                  <a:lnTo>
                    <a:pt x="1547178" y="405191"/>
                  </a:lnTo>
                  <a:lnTo>
                    <a:pt x="1559561" y="411549"/>
                  </a:lnTo>
                  <a:lnTo>
                    <a:pt x="1571943" y="418542"/>
                  </a:lnTo>
                  <a:lnTo>
                    <a:pt x="1584008" y="425854"/>
                  </a:lnTo>
                  <a:lnTo>
                    <a:pt x="1595756" y="433801"/>
                  </a:lnTo>
                  <a:lnTo>
                    <a:pt x="1607186" y="442384"/>
                  </a:lnTo>
                  <a:lnTo>
                    <a:pt x="1618616" y="451602"/>
                  </a:lnTo>
                  <a:lnTo>
                    <a:pt x="1629728" y="461139"/>
                  </a:lnTo>
                  <a:lnTo>
                    <a:pt x="1640206" y="471629"/>
                  </a:lnTo>
                  <a:lnTo>
                    <a:pt x="1650366" y="483073"/>
                  </a:lnTo>
                  <a:lnTo>
                    <a:pt x="1659891" y="494199"/>
                  </a:lnTo>
                  <a:lnTo>
                    <a:pt x="1668463" y="506278"/>
                  </a:lnTo>
                  <a:lnTo>
                    <a:pt x="1672591" y="512318"/>
                  </a:lnTo>
                  <a:lnTo>
                    <a:pt x="1676401" y="518676"/>
                  </a:lnTo>
                  <a:lnTo>
                    <a:pt x="1680211" y="525033"/>
                  </a:lnTo>
                  <a:lnTo>
                    <a:pt x="1683703" y="531391"/>
                  </a:lnTo>
                  <a:lnTo>
                    <a:pt x="1690371" y="544424"/>
                  </a:lnTo>
                  <a:lnTo>
                    <a:pt x="1696403" y="558093"/>
                  </a:lnTo>
                  <a:lnTo>
                    <a:pt x="1701801" y="572398"/>
                  </a:lnTo>
                  <a:lnTo>
                    <a:pt x="1706563" y="586703"/>
                  </a:lnTo>
                  <a:lnTo>
                    <a:pt x="1710056" y="601325"/>
                  </a:lnTo>
                  <a:lnTo>
                    <a:pt x="1713548" y="616266"/>
                  </a:lnTo>
                  <a:lnTo>
                    <a:pt x="1715771" y="631842"/>
                  </a:lnTo>
                  <a:lnTo>
                    <a:pt x="1717993" y="647736"/>
                  </a:lnTo>
                  <a:lnTo>
                    <a:pt x="1718946" y="663948"/>
                  </a:lnTo>
                  <a:lnTo>
                    <a:pt x="1719263" y="680478"/>
                  </a:lnTo>
                  <a:lnTo>
                    <a:pt x="1718946" y="697644"/>
                  </a:lnTo>
                  <a:lnTo>
                    <a:pt x="1718311" y="712584"/>
                  </a:lnTo>
                  <a:lnTo>
                    <a:pt x="1717041" y="727207"/>
                  </a:lnTo>
                  <a:lnTo>
                    <a:pt x="1716088" y="740876"/>
                  </a:lnTo>
                  <a:lnTo>
                    <a:pt x="1714501" y="753909"/>
                  </a:lnTo>
                  <a:lnTo>
                    <a:pt x="1712913" y="766624"/>
                  </a:lnTo>
                  <a:lnTo>
                    <a:pt x="1711326" y="778704"/>
                  </a:lnTo>
                  <a:lnTo>
                    <a:pt x="1709103" y="790148"/>
                  </a:lnTo>
                  <a:lnTo>
                    <a:pt x="1706881" y="801274"/>
                  </a:lnTo>
                  <a:lnTo>
                    <a:pt x="1704658" y="812082"/>
                  </a:lnTo>
                  <a:lnTo>
                    <a:pt x="1701801" y="821936"/>
                  </a:lnTo>
                  <a:lnTo>
                    <a:pt x="1698943" y="831790"/>
                  </a:lnTo>
                  <a:lnTo>
                    <a:pt x="1696086" y="841009"/>
                  </a:lnTo>
                  <a:lnTo>
                    <a:pt x="1692911" y="849910"/>
                  </a:lnTo>
                  <a:lnTo>
                    <a:pt x="1689736" y="858175"/>
                  </a:lnTo>
                  <a:lnTo>
                    <a:pt x="1686243" y="866122"/>
                  </a:lnTo>
                  <a:lnTo>
                    <a:pt x="1682751" y="874069"/>
                  </a:lnTo>
                  <a:lnTo>
                    <a:pt x="1679258" y="881698"/>
                  </a:lnTo>
                  <a:lnTo>
                    <a:pt x="1675448" y="888691"/>
                  </a:lnTo>
                  <a:lnTo>
                    <a:pt x="1671321" y="895367"/>
                  </a:lnTo>
                  <a:lnTo>
                    <a:pt x="1667828" y="902042"/>
                  </a:lnTo>
                  <a:lnTo>
                    <a:pt x="1659573" y="914440"/>
                  </a:lnTo>
                  <a:lnTo>
                    <a:pt x="1651001" y="925884"/>
                  </a:lnTo>
                  <a:lnTo>
                    <a:pt x="1642428" y="936692"/>
                  </a:lnTo>
                  <a:lnTo>
                    <a:pt x="1633856" y="947182"/>
                  </a:lnTo>
                  <a:lnTo>
                    <a:pt x="1624648" y="957036"/>
                  </a:lnTo>
                  <a:lnTo>
                    <a:pt x="1615758" y="966891"/>
                  </a:lnTo>
                  <a:lnTo>
                    <a:pt x="1602423" y="981831"/>
                  </a:lnTo>
                  <a:lnTo>
                    <a:pt x="1595756" y="989460"/>
                  </a:lnTo>
                  <a:lnTo>
                    <a:pt x="1589406" y="997407"/>
                  </a:lnTo>
                  <a:lnTo>
                    <a:pt x="1583056" y="1005672"/>
                  </a:lnTo>
                  <a:lnTo>
                    <a:pt x="1576706" y="1014255"/>
                  </a:lnTo>
                  <a:lnTo>
                    <a:pt x="1570991" y="1023474"/>
                  </a:lnTo>
                  <a:lnTo>
                    <a:pt x="1564958" y="1033010"/>
                  </a:lnTo>
                  <a:lnTo>
                    <a:pt x="1559561" y="1043818"/>
                  </a:lnTo>
                  <a:lnTo>
                    <a:pt x="1554163" y="1054626"/>
                  </a:lnTo>
                  <a:lnTo>
                    <a:pt x="1549083" y="1067024"/>
                  </a:lnTo>
                  <a:lnTo>
                    <a:pt x="1544638" y="1080057"/>
                  </a:lnTo>
                  <a:lnTo>
                    <a:pt x="1540193" y="1094680"/>
                  </a:lnTo>
                  <a:lnTo>
                    <a:pt x="1536383" y="1110256"/>
                  </a:lnTo>
                  <a:lnTo>
                    <a:pt x="1532891" y="1127104"/>
                  </a:lnTo>
                  <a:lnTo>
                    <a:pt x="1529716" y="1144905"/>
                  </a:lnTo>
                  <a:lnTo>
                    <a:pt x="1529716" y="1286999"/>
                  </a:lnTo>
                  <a:lnTo>
                    <a:pt x="1526858" y="1293992"/>
                  </a:lnTo>
                  <a:lnTo>
                    <a:pt x="1525906" y="1296535"/>
                  </a:lnTo>
                  <a:lnTo>
                    <a:pt x="1523366" y="1300986"/>
                  </a:lnTo>
                  <a:lnTo>
                    <a:pt x="1520508" y="1306072"/>
                  </a:lnTo>
                  <a:lnTo>
                    <a:pt x="1516063" y="1312747"/>
                  </a:lnTo>
                  <a:lnTo>
                    <a:pt x="1510348" y="1320694"/>
                  </a:lnTo>
                  <a:lnTo>
                    <a:pt x="1503046" y="1328641"/>
                  </a:lnTo>
                  <a:lnTo>
                    <a:pt x="1499236" y="1333410"/>
                  </a:lnTo>
                  <a:lnTo>
                    <a:pt x="1494473" y="1337542"/>
                  </a:lnTo>
                  <a:lnTo>
                    <a:pt x="1489393" y="1342310"/>
                  </a:lnTo>
                  <a:lnTo>
                    <a:pt x="1483996" y="1346761"/>
                  </a:lnTo>
                  <a:lnTo>
                    <a:pt x="1478281" y="1351211"/>
                  </a:lnTo>
                  <a:lnTo>
                    <a:pt x="1471931" y="1355979"/>
                  </a:lnTo>
                  <a:lnTo>
                    <a:pt x="1465263" y="1360748"/>
                  </a:lnTo>
                  <a:lnTo>
                    <a:pt x="1457961" y="1365516"/>
                  </a:lnTo>
                  <a:lnTo>
                    <a:pt x="1450341" y="1369648"/>
                  </a:lnTo>
                  <a:lnTo>
                    <a:pt x="1442086" y="1374417"/>
                  </a:lnTo>
                  <a:lnTo>
                    <a:pt x="1432878" y="1378867"/>
                  </a:lnTo>
                  <a:lnTo>
                    <a:pt x="1423671" y="1382682"/>
                  </a:lnTo>
                  <a:lnTo>
                    <a:pt x="1413511" y="1386814"/>
                  </a:lnTo>
                  <a:lnTo>
                    <a:pt x="1403351" y="1390311"/>
                  </a:lnTo>
                  <a:lnTo>
                    <a:pt x="1392238" y="1394125"/>
                  </a:lnTo>
                  <a:lnTo>
                    <a:pt x="1380173" y="1397622"/>
                  </a:lnTo>
                  <a:lnTo>
                    <a:pt x="1367791" y="1400483"/>
                  </a:lnTo>
                  <a:lnTo>
                    <a:pt x="1354773" y="1403662"/>
                  </a:lnTo>
                  <a:lnTo>
                    <a:pt x="1341121" y="1405887"/>
                  </a:lnTo>
                  <a:lnTo>
                    <a:pt x="1326833" y="1407794"/>
                  </a:lnTo>
                  <a:lnTo>
                    <a:pt x="1324611" y="1408112"/>
                  </a:lnTo>
                  <a:lnTo>
                    <a:pt x="1311276" y="1407794"/>
                  </a:lnTo>
                  <a:lnTo>
                    <a:pt x="1296988" y="1405887"/>
                  </a:lnTo>
                  <a:lnTo>
                    <a:pt x="1283336" y="1403662"/>
                  </a:lnTo>
                  <a:lnTo>
                    <a:pt x="1270318" y="1400483"/>
                  </a:lnTo>
                  <a:lnTo>
                    <a:pt x="1257936" y="1397622"/>
                  </a:lnTo>
                  <a:lnTo>
                    <a:pt x="1246188" y="1394125"/>
                  </a:lnTo>
                  <a:lnTo>
                    <a:pt x="1235076" y="1390311"/>
                  </a:lnTo>
                  <a:lnTo>
                    <a:pt x="1224598" y="1386814"/>
                  </a:lnTo>
                  <a:lnTo>
                    <a:pt x="1214438" y="1382682"/>
                  </a:lnTo>
                  <a:lnTo>
                    <a:pt x="1205231" y="1378867"/>
                  </a:lnTo>
                  <a:lnTo>
                    <a:pt x="1196658" y="1374417"/>
                  </a:lnTo>
                  <a:lnTo>
                    <a:pt x="1192940" y="1372348"/>
                  </a:lnTo>
                  <a:lnTo>
                    <a:pt x="1177471" y="1376937"/>
                  </a:lnTo>
                  <a:lnTo>
                    <a:pt x="1156831" y="1382967"/>
                  </a:lnTo>
                  <a:lnTo>
                    <a:pt x="1135872" y="1388679"/>
                  </a:lnTo>
                  <a:lnTo>
                    <a:pt x="1094591" y="1399787"/>
                  </a:lnTo>
                  <a:lnTo>
                    <a:pt x="1054580" y="1409625"/>
                  </a:lnTo>
                  <a:lnTo>
                    <a:pt x="1017744" y="1419462"/>
                  </a:lnTo>
                  <a:lnTo>
                    <a:pt x="985672" y="1428031"/>
                  </a:lnTo>
                  <a:lnTo>
                    <a:pt x="971700" y="1432157"/>
                  </a:lnTo>
                  <a:lnTo>
                    <a:pt x="959633" y="1436282"/>
                  </a:lnTo>
                  <a:lnTo>
                    <a:pt x="949471" y="1439773"/>
                  </a:lnTo>
                  <a:lnTo>
                    <a:pt x="941215" y="1443581"/>
                  </a:lnTo>
                  <a:lnTo>
                    <a:pt x="938357" y="1445168"/>
                  </a:lnTo>
                  <a:lnTo>
                    <a:pt x="935499" y="1446755"/>
                  </a:lnTo>
                  <a:lnTo>
                    <a:pt x="933594" y="1448024"/>
                  </a:lnTo>
                  <a:lnTo>
                    <a:pt x="932324" y="1449928"/>
                  </a:lnTo>
                  <a:lnTo>
                    <a:pt x="932006" y="1451198"/>
                  </a:lnTo>
                  <a:lnTo>
                    <a:pt x="932006" y="1452784"/>
                  </a:lnTo>
                  <a:lnTo>
                    <a:pt x="932641" y="1454054"/>
                  </a:lnTo>
                  <a:lnTo>
                    <a:pt x="934229" y="1455641"/>
                  </a:lnTo>
                  <a:lnTo>
                    <a:pt x="938675" y="1457862"/>
                  </a:lnTo>
                  <a:lnTo>
                    <a:pt x="944390" y="1460401"/>
                  </a:lnTo>
                  <a:lnTo>
                    <a:pt x="950741" y="1462940"/>
                  </a:lnTo>
                  <a:lnTo>
                    <a:pt x="958363" y="1465161"/>
                  </a:lnTo>
                  <a:lnTo>
                    <a:pt x="966619" y="1467065"/>
                  </a:lnTo>
                  <a:lnTo>
                    <a:pt x="976145" y="1469604"/>
                  </a:lnTo>
                  <a:lnTo>
                    <a:pt x="985672" y="1471508"/>
                  </a:lnTo>
                  <a:lnTo>
                    <a:pt x="996468" y="1473412"/>
                  </a:lnTo>
                  <a:lnTo>
                    <a:pt x="1019014" y="1477538"/>
                  </a:lnTo>
                  <a:lnTo>
                    <a:pt x="1043783" y="1481029"/>
                  </a:lnTo>
                  <a:lnTo>
                    <a:pt x="1069505" y="1484202"/>
                  </a:lnTo>
                  <a:lnTo>
                    <a:pt x="1095861" y="1486741"/>
                  </a:lnTo>
                  <a:lnTo>
                    <a:pt x="1122218" y="1489597"/>
                  </a:lnTo>
                  <a:lnTo>
                    <a:pt x="1147939" y="1491819"/>
                  </a:lnTo>
                  <a:lnTo>
                    <a:pt x="1172708" y="1493723"/>
                  </a:lnTo>
                  <a:lnTo>
                    <a:pt x="1195889" y="1495309"/>
                  </a:lnTo>
                  <a:lnTo>
                    <a:pt x="1233995" y="1497214"/>
                  </a:lnTo>
                  <a:lnTo>
                    <a:pt x="1247967" y="1497848"/>
                  </a:lnTo>
                  <a:lnTo>
                    <a:pt x="1257811" y="1497848"/>
                  </a:lnTo>
                  <a:lnTo>
                    <a:pt x="1260034" y="1497848"/>
                  </a:lnTo>
                  <a:lnTo>
                    <a:pt x="1262574" y="1497531"/>
                  </a:lnTo>
                  <a:lnTo>
                    <a:pt x="1268925" y="1495944"/>
                  </a:lnTo>
                  <a:lnTo>
                    <a:pt x="1276864" y="1493723"/>
                  </a:lnTo>
                  <a:lnTo>
                    <a:pt x="1286391" y="1490549"/>
                  </a:lnTo>
                  <a:lnTo>
                    <a:pt x="1297187" y="1486106"/>
                  </a:lnTo>
                  <a:lnTo>
                    <a:pt x="1309254" y="1481663"/>
                  </a:lnTo>
                  <a:lnTo>
                    <a:pt x="1337516" y="1470239"/>
                  </a:lnTo>
                  <a:lnTo>
                    <a:pt x="1369588" y="1456593"/>
                  </a:lnTo>
                  <a:lnTo>
                    <a:pt x="1404836" y="1440725"/>
                  </a:lnTo>
                  <a:lnTo>
                    <a:pt x="1483271" y="1406768"/>
                  </a:lnTo>
                  <a:lnTo>
                    <a:pt x="1524870" y="1388679"/>
                  </a:lnTo>
                  <a:lnTo>
                    <a:pt x="1566786" y="1370908"/>
                  </a:lnTo>
                  <a:lnTo>
                    <a:pt x="1608703" y="1354088"/>
                  </a:lnTo>
                  <a:lnTo>
                    <a:pt x="1629343" y="1346154"/>
                  </a:lnTo>
                  <a:lnTo>
                    <a:pt x="1649666" y="1337903"/>
                  </a:lnTo>
                  <a:lnTo>
                    <a:pt x="1669672" y="1330604"/>
                  </a:lnTo>
                  <a:lnTo>
                    <a:pt x="1689043" y="1323622"/>
                  </a:lnTo>
                  <a:lnTo>
                    <a:pt x="1708095" y="1317275"/>
                  </a:lnTo>
                  <a:lnTo>
                    <a:pt x="1726513" y="1311246"/>
                  </a:lnTo>
                  <a:lnTo>
                    <a:pt x="1743978" y="1305851"/>
                  </a:lnTo>
                  <a:lnTo>
                    <a:pt x="1760491" y="1301725"/>
                  </a:lnTo>
                  <a:lnTo>
                    <a:pt x="1776368" y="1297599"/>
                  </a:lnTo>
                  <a:lnTo>
                    <a:pt x="1790976" y="1294743"/>
                  </a:lnTo>
                  <a:lnTo>
                    <a:pt x="1804630" y="1292204"/>
                  </a:lnTo>
                  <a:lnTo>
                    <a:pt x="1817650" y="1290618"/>
                  </a:lnTo>
                  <a:lnTo>
                    <a:pt x="1829717" y="1289031"/>
                  </a:lnTo>
                  <a:lnTo>
                    <a:pt x="1840831" y="1288396"/>
                  </a:lnTo>
                  <a:lnTo>
                    <a:pt x="1851310" y="1287762"/>
                  </a:lnTo>
                  <a:lnTo>
                    <a:pt x="1860836" y="1287127"/>
                  </a:lnTo>
                  <a:lnTo>
                    <a:pt x="1869728" y="1287762"/>
                  </a:lnTo>
                  <a:lnTo>
                    <a:pt x="1877984" y="1288396"/>
                  </a:lnTo>
                  <a:lnTo>
                    <a:pt x="1885605" y="1289348"/>
                  </a:lnTo>
                  <a:lnTo>
                    <a:pt x="1892274" y="1290618"/>
                  </a:lnTo>
                  <a:lnTo>
                    <a:pt x="1898307" y="1292204"/>
                  </a:lnTo>
                  <a:lnTo>
                    <a:pt x="1904023" y="1294426"/>
                  </a:lnTo>
                  <a:lnTo>
                    <a:pt x="1908469" y="1296647"/>
                  </a:lnTo>
                  <a:lnTo>
                    <a:pt x="1912914" y="1298869"/>
                  </a:lnTo>
                  <a:lnTo>
                    <a:pt x="1916725" y="1302042"/>
                  </a:lnTo>
                  <a:lnTo>
                    <a:pt x="1919901" y="1304899"/>
                  </a:lnTo>
                  <a:lnTo>
                    <a:pt x="1922441" y="1308389"/>
                  </a:lnTo>
                  <a:lnTo>
                    <a:pt x="1924664" y="1311880"/>
                  </a:lnTo>
                  <a:lnTo>
                    <a:pt x="1926252" y="1315688"/>
                  </a:lnTo>
                  <a:lnTo>
                    <a:pt x="1927522" y="1319497"/>
                  </a:lnTo>
                  <a:lnTo>
                    <a:pt x="1928157" y="1323622"/>
                  </a:lnTo>
                  <a:lnTo>
                    <a:pt x="1928474" y="1328065"/>
                  </a:lnTo>
                  <a:lnTo>
                    <a:pt x="1928474" y="1332825"/>
                  </a:lnTo>
                  <a:lnTo>
                    <a:pt x="1928157" y="1336951"/>
                  </a:lnTo>
                  <a:lnTo>
                    <a:pt x="1927522" y="1342029"/>
                  </a:lnTo>
                  <a:lnTo>
                    <a:pt x="1926252" y="1346789"/>
                  </a:lnTo>
                  <a:lnTo>
                    <a:pt x="1924981" y="1351549"/>
                  </a:lnTo>
                  <a:lnTo>
                    <a:pt x="1923711" y="1356627"/>
                  </a:lnTo>
                  <a:lnTo>
                    <a:pt x="1921488" y="1361704"/>
                  </a:lnTo>
                  <a:lnTo>
                    <a:pt x="1919583" y="1366782"/>
                  </a:lnTo>
                  <a:lnTo>
                    <a:pt x="1917728" y="1370490"/>
                  </a:lnTo>
                  <a:lnTo>
                    <a:pt x="1673225" y="1539875"/>
                  </a:lnTo>
                  <a:lnTo>
                    <a:pt x="1839536" y="1455101"/>
                  </a:lnTo>
                  <a:lnTo>
                    <a:pt x="1835829" y="1457509"/>
                  </a:lnTo>
                  <a:lnTo>
                    <a:pt x="1835750" y="1457545"/>
                  </a:lnTo>
                  <a:lnTo>
                    <a:pt x="1831940" y="1459449"/>
                  </a:lnTo>
                  <a:lnTo>
                    <a:pt x="1834797" y="1458179"/>
                  </a:lnTo>
                  <a:lnTo>
                    <a:pt x="1835829" y="1457509"/>
                  </a:lnTo>
                  <a:lnTo>
                    <a:pt x="1846229" y="1452784"/>
                  </a:lnTo>
                  <a:lnTo>
                    <a:pt x="1861789" y="1446437"/>
                  </a:lnTo>
                  <a:lnTo>
                    <a:pt x="1871633" y="1442629"/>
                  </a:lnTo>
                  <a:lnTo>
                    <a:pt x="1882112" y="1438821"/>
                  </a:lnTo>
                  <a:lnTo>
                    <a:pt x="1893226" y="1435013"/>
                  </a:lnTo>
                  <a:lnTo>
                    <a:pt x="1905293" y="1431204"/>
                  </a:lnTo>
                  <a:lnTo>
                    <a:pt x="1917995" y="1427714"/>
                  </a:lnTo>
                  <a:lnTo>
                    <a:pt x="1930697" y="1424857"/>
                  </a:lnTo>
                  <a:lnTo>
                    <a:pt x="1944034" y="1422001"/>
                  </a:lnTo>
                  <a:lnTo>
                    <a:pt x="1957054" y="1420097"/>
                  </a:lnTo>
                  <a:lnTo>
                    <a:pt x="1970391" y="1418828"/>
                  </a:lnTo>
                  <a:lnTo>
                    <a:pt x="1977059" y="1418510"/>
                  </a:lnTo>
                  <a:lnTo>
                    <a:pt x="1983410" y="1418193"/>
                  </a:lnTo>
                  <a:lnTo>
                    <a:pt x="1989761" y="1418510"/>
                  </a:lnTo>
                  <a:lnTo>
                    <a:pt x="1995795" y="1418828"/>
                  </a:lnTo>
                  <a:lnTo>
                    <a:pt x="2001828" y="1419780"/>
                  </a:lnTo>
                  <a:lnTo>
                    <a:pt x="2007862" y="1420732"/>
                  </a:lnTo>
                  <a:lnTo>
                    <a:pt x="2013577" y="1421684"/>
                  </a:lnTo>
                  <a:lnTo>
                    <a:pt x="2018658" y="1423588"/>
                  </a:lnTo>
                  <a:lnTo>
                    <a:pt x="2023739" y="1425175"/>
                  </a:lnTo>
                  <a:lnTo>
                    <a:pt x="2028820" y="1427079"/>
                  </a:lnTo>
                  <a:lnTo>
                    <a:pt x="2033265" y="1429618"/>
                  </a:lnTo>
                  <a:lnTo>
                    <a:pt x="2037394" y="1431839"/>
                  </a:lnTo>
                  <a:lnTo>
                    <a:pt x="2041839" y="1434378"/>
                  </a:lnTo>
                  <a:lnTo>
                    <a:pt x="2045650" y="1437234"/>
                  </a:lnTo>
                  <a:lnTo>
                    <a:pt x="2048825" y="1439773"/>
                  </a:lnTo>
                  <a:lnTo>
                    <a:pt x="2052001" y="1442946"/>
                  </a:lnTo>
                  <a:lnTo>
                    <a:pt x="2054859" y="1445803"/>
                  </a:lnTo>
                  <a:lnTo>
                    <a:pt x="2057082" y="1449294"/>
                  </a:lnTo>
                  <a:lnTo>
                    <a:pt x="2059305" y="1452467"/>
                  </a:lnTo>
                  <a:lnTo>
                    <a:pt x="2060892" y="1455958"/>
                  </a:lnTo>
                  <a:lnTo>
                    <a:pt x="2062162" y="1459131"/>
                  </a:lnTo>
                  <a:lnTo>
                    <a:pt x="2063115" y="1462622"/>
                  </a:lnTo>
                  <a:lnTo>
                    <a:pt x="2063433" y="1465796"/>
                  </a:lnTo>
                  <a:lnTo>
                    <a:pt x="2063750" y="1469287"/>
                  </a:lnTo>
                  <a:lnTo>
                    <a:pt x="2063433" y="1472778"/>
                  </a:lnTo>
                  <a:lnTo>
                    <a:pt x="2062480" y="1476268"/>
                  </a:lnTo>
                  <a:lnTo>
                    <a:pt x="2061210" y="1479442"/>
                  </a:lnTo>
                  <a:lnTo>
                    <a:pt x="2059622" y="1482933"/>
                  </a:lnTo>
                  <a:lnTo>
                    <a:pt x="2057082" y="1485789"/>
                  </a:lnTo>
                  <a:lnTo>
                    <a:pt x="2054541" y="1489280"/>
                  </a:lnTo>
                  <a:lnTo>
                    <a:pt x="2051048" y="1492136"/>
                  </a:lnTo>
                  <a:lnTo>
                    <a:pt x="2047555" y="1495309"/>
                  </a:lnTo>
                  <a:lnTo>
                    <a:pt x="2043110" y="1497848"/>
                  </a:lnTo>
                  <a:lnTo>
                    <a:pt x="2038029" y="1500704"/>
                  </a:lnTo>
                  <a:lnTo>
                    <a:pt x="2017071" y="1511494"/>
                  </a:lnTo>
                  <a:lnTo>
                    <a:pt x="1995795" y="1522919"/>
                  </a:lnTo>
                  <a:lnTo>
                    <a:pt x="1975154" y="1534344"/>
                  </a:lnTo>
                  <a:lnTo>
                    <a:pt x="1956101" y="1545451"/>
                  </a:lnTo>
                  <a:lnTo>
                    <a:pt x="1926252" y="1562271"/>
                  </a:lnTo>
                  <a:lnTo>
                    <a:pt x="1914502" y="1569252"/>
                  </a:lnTo>
                  <a:lnTo>
                    <a:pt x="1983410" y="1527997"/>
                  </a:lnTo>
                  <a:lnTo>
                    <a:pt x="1511215" y="1778704"/>
                  </a:lnTo>
                  <a:lnTo>
                    <a:pt x="1498196" y="1785369"/>
                  </a:lnTo>
                  <a:lnTo>
                    <a:pt x="1482953" y="1792985"/>
                  </a:lnTo>
                  <a:lnTo>
                    <a:pt x="1462948" y="1802823"/>
                  </a:lnTo>
                  <a:lnTo>
                    <a:pt x="1438814" y="1814248"/>
                  </a:lnTo>
                  <a:lnTo>
                    <a:pt x="1410870" y="1827259"/>
                  </a:lnTo>
                  <a:lnTo>
                    <a:pt x="1380385" y="1841223"/>
                  </a:lnTo>
                  <a:lnTo>
                    <a:pt x="1347678" y="1855186"/>
                  </a:lnTo>
                  <a:lnTo>
                    <a:pt x="1313382" y="1869150"/>
                  </a:lnTo>
                  <a:lnTo>
                    <a:pt x="1295917" y="1876131"/>
                  </a:lnTo>
                  <a:lnTo>
                    <a:pt x="1278769" y="1882796"/>
                  </a:lnTo>
                  <a:lnTo>
                    <a:pt x="1260987" y="1889143"/>
                  </a:lnTo>
                  <a:lnTo>
                    <a:pt x="1243204" y="1895172"/>
                  </a:lnTo>
                  <a:lnTo>
                    <a:pt x="1225739" y="1900885"/>
                  </a:lnTo>
                  <a:lnTo>
                    <a:pt x="1208909" y="1905962"/>
                  </a:lnTo>
                  <a:lnTo>
                    <a:pt x="1191761" y="1910723"/>
                  </a:lnTo>
                  <a:lnTo>
                    <a:pt x="1175248" y="1914848"/>
                  </a:lnTo>
                  <a:lnTo>
                    <a:pt x="1159371" y="1918656"/>
                  </a:lnTo>
                  <a:lnTo>
                    <a:pt x="1144129" y="1921513"/>
                  </a:lnTo>
                  <a:lnTo>
                    <a:pt x="1129204" y="1923417"/>
                  </a:lnTo>
                  <a:lnTo>
                    <a:pt x="1115232" y="1925004"/>
                  </a:lnTo>
                  <a:lnTo>
                    <a:pt x="1108563" y="1925321"/>
                  </a:lnTo>
                  <a:lnTo>
                    <a:pt x="1102212" y="1925638"/>
                  </a:lnTo>
                  <a:lnTo>
                    <a:pt x="1095861" y="1925638"/>
                  </a:lnTo>
                  <a:lnTo>
                    <a:pt x="1089828" y="1925321"/>
                  </a:lnTo>
                  <a:lnTo>
                    <a:pt x="1076808" y="1924051"/>
                  </a:lnTo>
                  <a:lnTo>
                    <a:pt x="1061884" y="1922465"/>
                  </a:lnTo>
                  <a:lnTo>
                    <a:pt x="1025683" y="1918656"/>
                  </a:lnTo>
                  <a:lnTo>
                    <a:pt x="983131" y="1912944"/>
                  </a:lnTo>
                  <a:lnTo>
                    <a:pt x="934546" y="1906280"/>
                  </a:lnTo>
                  <a:lnTo>
                    <a:pt x="824992" y="1890412"/>
                  </a:lnTo>
                  <a:lnTo>
                    <a:pt x="707181" y="1872958"/>
                  </a:lnTo>
                  <a:lnTo>
                    <a:pt x="589688" y="1856138"/>
                  </a:lnTo>
                  <a:lnTo>
                    <a:pt x="534117" y="1848522"/>
                  </a:lnTo>
                  <a:lnTo>
                    <a:pt x="482357" y="1841540"/>
                  </a:lnTo>
                  <a:lnTo>
                    <a:pt x="435677" y="1835828"/>
                  </a:lnTo>
                  <a:lnTo>
                    <a:pt x="394713" y="1831385"/>
                  </a:lnTo>
                  <a:lnTo>
                    <a:pt x="376613" y="1829798"/>
                  </a:lnTo>
                  <a:lnTo>
                    <a:pt x="361053" y="1828529"/>
                  </a:lnTo>
                  <a:lnTo>
                    <a:pt x="347399" y="1827577"/>
                  </a:lnTo>
                  <a:lnTo>
                    <a:pt x="335967" y="1827259"/>
                  </a:lnTo>
                  <a:lnTo>
                    <a:pt x="314056" y="1827577"/>
                  </a:lnTo>
                  <a:lnTo>
                    <a:pt x="289922" y="1827894"/>
                  </a:lnTo>
                  <a:lnTo>
                    <a:pt x="237209" y="1829481"/>
                  </a:lnTo>
                  <a:lnTo>
                    <a:pt x="181321" y="1831385"/>
                  </a:lnTo>
                  <a:lnTo>
                    <a:pt x="126702" y="1833606"/>
                  </a:lnTo>
                  <a:lnTo>
                    <a:pt x="37153" y="1837732"/>
                  </a:lnTo>
                  <a:lnTo>
                    <a:pt x="0" y="1839636"/>
                  </a:lnTo>
                  <a:lnTo>
                    <a:pt x="19053" y="1500704"/>
                  </a:lnTo>
                  <a:lnTo>
                    <a:pt x="28580" y="1501657"/>
                  </a:lnTo>
                  <a:lnTo>
                    <a:pt x="54301" y="1503878"/>
                  </a:lnTo>
                  <a:lnTo>
                    <a:pt x="72084" y="1505147"/>
                  </a:lnTo>
                  <a:lnTo>
                    <a:pt x="92089" y="1506099"/>
                  </a:lnTo>
                  <a:lnTo>
                    <a:pt x="114318" y="1507369"/>
                  </a:lnTo>
                  <a:lnTo>
                    <a:pt x="137499" y="1507686"/>
                  </a:lnTo>
                  <a:lnTo>
                    <a:pt x="161632" y="1507369"/>
                  </a:lnTo>
                  <a:lnTo>
                    <a:pt x="173699" y="1506734"/>
                  </a:lnTo>
                  <a:lnTo>
                    <a:pt x="186084" y="1505782"/>
                  </a:lnTo>
                  <a:lnTo>
                    <a:pt x="198151" y="1504830"/>
                  </a:lnTo>
                  <a:lnTo>
                    <a:pt x="210217" y="1503878"/>
                  </a:lnTo>
                  <a:lnTo>
                    <a:pt x="221649" y="1502291"/>
                  </a:lnTo>
                  <a:lnTo>
                    <a:pt x="233399" y="1500704"/>
                  </a:lnTo>
                  <a:lnTo>
                    <a:pt x="244513" y="1498483"/>
                  </a:lnTo>
                  <a:lnTo>
                    <a:pt x="255627" y="1496262"/>
                  </a:lnTo>
                  <a:lnTo>
                    <a:pt x="265471" y="1493088"/>
                  </a:lnTo>
                  <a:lnTo>
                    <a:pt x="275315" y="1490232"/>
                  </a:lnTo>
                  <a:lnTo>
                    <a:pt x="284524" y="1486424"/>
                  </a:lnTo>
                  <a:lnTo>
                    <a:pt x="292780" y="1482615"/>
                  </a:lnTo>
                  <a:lnTo>
                    <a:pt x="300719" y="1478172"/>
                  </a:lnTo>
                  <a:lnTo>
                    <a:pt x="304212" y="1475634"/>
                  </a:lnTo>
                  <a:lnTo>
                    <a:pt x="307705" y="1473095"/>
                  </a:lnTo>
                  <a:lnTo>
                    <a:pt x="321677" y="1462622"/>
                  </a:lnTo>
                  <a:lnTo>
                    <a:pt x="337872" y="1450880"/>
                  </a:lnTo>
                  <a:lnTo>
                    <a:pt x="355972" y="1438821"/>
                  </a:lnTo>
                  <a:lnTo>
                    <a:pt x="375978" y="1426127"/>
                  </a:lnTo>
                  <a:lnTo>
                    <a:pt x="396936" y="1413433"/>
                  </a:lnTo>
                  <a:lnTo>
                    <a:pt x="418847" y="1400421"/>
                  </a:lnTo>
                  <a:lnTo>
                    <a:pt x="441075" y="1387727"/>
                  </a:lnTo>
                  <a:lnTo>
                    <a:pt x="463621" y="1375351"/>
                  </a:lnTo>
                  <a:lnTo>
                    <a:pt x="485850" y="1363291"/>
                  </a:lnTo>
                  <a:lnTo>
                    <a:pt x="508078" y="1352184"/>
                  </a:lnTo>
                  <a:lnTo>
                    <a:pt x="529037" y="1341711"/>
                  </a:lnTo>
                  <a:lnTo>
                    <a:pt x="549042" y="1332191"/>
                  </a:lnTo>
                  <a:lnTo>
                    <a:pt x="567142" y="1323940"/>
                  </a:lnTo>
                  <a:lnTo>
                    <a:pt x="583972" y="1317275"/>
                  </a:lnTo>
                  <a:lnTo>
                    <a:pt x="597945" y="1311880"/>
                  </a:lnTo>
                  <a:lnTo>
                    <a:pt x="604296" y="1309976"/>
                  </a:lnTo>
                  <a:lnTo>
                    <a:pt x="609694" y="1308389"/>
                  </a:lnTo>
                  <a:lnTo>
                    <a:pt x="616680" y="1307120"/>
                  </a:lnTo>
                  <a:lnTo>
                    <a:pt x="626524" y="1304899"/>
                  </a:lnTo>
                  <a:lnTo>
                    <a:pt x="655103" y="1299821"/>
                  </a:lnTo>
                  <a:lnTo>
                    <a:pt x="693844" y="1293474"/>
                  </a:lnTo>
                  <a:lnTo>
                    <a:pt x="740842" y="1286492"/>
                  </a:lnTo>
                  <a:lnTo>
                    <a:pt x="794507" y="1279193"/>
                  </a:lnTo>
                  <a:lnTo>
                    <a:pt x="853254" y="1271894"/>
                  </a:lnTo>
                  <a:lnTo>
                    <a:pt x="884056" y="1268403"/>
                  </a:lnTo>
                  <a:lnTo>
                    <a:pt x="915176" y="1264912"/>
                  </a:lnTo>
                  <a:lnTo>
                    <a:pt x="946931" y="1261421"/>
                  </a:lnTo>
                  <a:lnTo>
                    <a:pt x="979003" y="1258565"/>
                  </a:lnTo>
                  <a:lnTo>
                    <a:pt x="1010758" y="1256026"/>
                  </a:lnTo>
                  <a:lnTo>
                    <a:pt x="1042195" y="1253488"/>
                  </a:lnTo>
                  <a:lnTo>
                    <a:pt x="1073633" y="1251583"/>
                  </a:lnTo>
                  <a:lnTo>
                    <a:pt x="1103800" y="1249997"/>
                  </a:lnTo>
                  <a:lnTo>
                    <a:pt x="1108711" y="1249733"/>
                  </a:lnTo>
                  <a:lnTo>
                    <a:pt x="1108711" y="1144905"/>
                  </a:lnTo>
                  <a:lnTo>
                    <a:pt x="1105218" y="1127104"/>
                  </a:lnTo>
                  <a:lnTo>
                    <a:pt x="1102043" y="1110256"/>
                  </a:lnTo>
                  <a:lnTo>
                    <a:pt x="1097916" y="1094680"/>
                  </a:lnTo>
                  <a:lnTo>
                    <a:pt x="1093788" y="1080057"/>
                  </a:lnTo>
                  <a:lnTo>
                    <a:pt x="1089026" y="1067024"/>
                  </a:lnTo>
                  <a:lnTo>
                    <a:pt x="1083946" y="1054626"/>
                  </a:lnTo>
                  <a:lnTo>
                    <a:pt x="1078866" y="1043818"/>
                  </a:lnTo>
                  <a:lnTo>
                    <a:pt x="1073468" y="1033010"/>
                  </a:lnTo>
                  <a:lnTo>
                    <a:pt x="1067753" y="1023474"/>
                  </a:lnTo>
                  <a:lnTo>
                    <a:pt x="1061721" y="1014255"/>
                  </a:lnTo>
                  <a:lnTo>
                    <a:pt x="1055371" y="1005672"/>
                  </a:lnTo>
                  <a:lnTo>
                    <a:pt x="1049021" y="997407"/>
                  </a:lnTo>
                  <a:lnTo>
                    <a:pt x="1042671" y="989460"/>
                  </a:lnTo>
                  <a:lnTo>
                    <a:pt x="1036003" y="981831"/>
                  </a:lnTo>
                  <a:lnTo>
                    <a:pt x="1022668" y="966891"/>
                  </a:lnTo>
                  <a:lnTo>
                    <a:pt x="1013461" y="957036"/>
                  </a:lnTo>
                  <a:lnTo>
                    <a:pt x="1004888" y="947182"/>
                  </a:lnTo>
                  <a:lnTo>
                    <a:pt x="995681" y="936692"/>
                  </a:lnTo>
                  <a:lnTo>
                    <a:pt x="987108" y="925884"/>
                  </a:lnTo>
                  <a:lnTo>
                    <a:pt x="978853" y="914440"/>
                  </a:lnTo>
                  <a:lnTo>
                    <a:pt x="970916" y="902042"/>
                  </a:lnTo>
                  <a:lnTo>
                    <a:pt x="966788" y="895367"/>
                  </a:lnTo>
                  <a:lnTo>
                    <a:pt x="962978" y="888691"/>
                  </a:lnTo>
                  <a:lnTo>
                    <a:pt x="959168" y="881698"/>
                  </a:lnTo>
                  <a:lnTo>
                    <a:pt x="955676" y="874069"/>
                  </a:lnTo>
                  <a:lnTo>
                    <a:pt x="952183" y="866122"/>
                  </a:lnTo>
                  <a:lnTo>
                    <a:pt x="948691" y="858175"/>
                  </a:lnTo>
                  <a:lnTo>
                    <a:pt x="945516" y="849910"/>
                  </a:lnTo>
                  <a:lnTo>
                    <a:pt x="942341" y="841009"/>
                  </a:lnTo>
                  <a:lnTo>
                    <a:pt x="939483" y="831790"/>
                  </a:lnTo>
                  <a:lnTo>
                    <a:pt x="936626" y="821936"/>
                  </a:lnTo>
                  <a:lnTo>
                    <a:pt x="934086" y="812082"/>
                  </a:lnTo>
                  <a:lnTo>
                    <a:pt x="931863" y="801274"/>
                  </a:lnTo>
                  <a:lnTo>
                    <a:pt x="929323" y="790148"/>
                  </a:lnTo>
                  <a:lnTo>
                    <a:pt x="927418" y="778704"/>
                  </a:lnTo>
                  <a:lnTo>
                    <a:pt x="925513" y="766624"/>
                  </a:lnTo>
                  <a:lnTo>
                    <a:pt x="923608" y="753909"/>
                  </a:lnTo>
                  <a:lnTo>
                    <a:pt x="922338" y="740876"/>
                  </a:lnTo>
                  <a:lnTo>
                    <a:pt x="921068" y="727207"/>
                  </a:lnTo>
                  <a:lnTo>
                    <a:pt x="920433" y="712584"/>
                  </a:lnTo>
                  <a:lnTo>
                    <a:pt x="919481" y="697644"/>
                  </a:lnTo>
                  <a:lnTo>
                    <a:pt x="919163" y="680478"/>
                  </a:lnTo>
                  <a:lnTo>
                    <a:pt x="919481" y="663948"/>
                  </a:lnTo>
                  <a:lnTo>
                    <a:pt x="920751" y="647736"/>
                  </a:lnTo>
                  <a:lnTo>
                    <a:pt x="922338" y="631842"/>
                  </a:lnTo>
                  <a:lnTo>
                    <a:pt x="924561" y="616266"/>
                  </a:lnTo>
                  <a:lnTo>
                    <a:pt x="928053" y="601325"/>
                  </a:lnTo>
                  <a:lnTo>
                    <a:pt x="932181" y="586703"/>
                  </a:lnTo>
                  <a:lnTo>
                    <a:pt x="936308" y="572398"/>
                  </a:lnTo>
                  <a:lnTo>
                    <a:pt x="941706" y="558093"/>
                  </a:lnTo>
                  <a:lnTo>
                    <a:pt x="947738" y="544424"/>
                  </a:lnTo>
                  <a:lnTo>
                    <a:pt x="954406" y="531391"/>
                  </a:lnTo>
                  <a:lnTo>
                    <a:pt x="958216" y="525033"/>
                  </a:lnTo>
                  <a:lnTo>
                    <a:pt x="961708" y="518676"/>
                  </a:lnTo>
                  <a:lnTo>
                    <a:pt x="965836" y="512318"/>
                  </a:lnTo>
                  <a:lnTo>
                    <a:pt x="969646" y="506278"/>
                  </a:lnTo>
                  <a:lnTo>
                    <a:pt x="978853" y="494199"/>
                  </a:lnTo>
                  <a:lnTo>
                    <a:pt x="988061" y="483073"/>
                  </a:lnTo>
                  <a:lnTo>
                    <a:pt x="998221" y="471629"/>
                  </a:lnTo>
                  <a:lnTo>
                    <a:pt x="1008698" y="461139"/>
                  </a:lnTo>
                  <a:lnTo>
                    <a:pt x="1019811" y="451602"/>
                  </a:lnTo>
                  <a:lnTo>
                    <a:pt x="1030923" y="442384"/>
                  </a:lnTo>
                  <a:lnTo>
                    <a:pt x="1042671" y="433801"/>
                  </a:lnTo>
                  <a:lnTo>
                    <a:pt x="1054736" y="425854"/>
                  </a:lnTo>
                  <a:lnTo>
                    <a:pt x="1066483" y="418542"/>
                  </a:lnTo>
                  <a:lnTo>
                    <a:pt x="1078866" y="411549"/>
                  </a:lnTo>
                  <a:lnTo>
                    <a:pt x="1091248" y="405191"/>
                  </a:lnTo>
                  <a:lnTo>
                    <a:pt x="1103631" y="399152"/>
                  </a:lnTo>
                  <a:lnTo>
                    <a:pt x="1116331" y="393748"/>
                  </a:lnTo>
                  <a:lnTo>
                    <a:pt x="1128713" y="388661"/>
                  </a:lnTo>
                  <a:lnTo>
                    <a:pt x="1141413" y="383893"/>
                  </a:lnTo>
                  <a:lnTo>
                    <a:pt x="1153796" y="380079"/>
                  </a:lnTo>
                  <a:lnTo>
                    <a:pt x="1166178" y="376264"/>
                  </a:lnTo>
                  <a:lnTo>
                    <a:pt x="1178243" y="373085"/>
                  </a:lnTo>
                  <a:lnTo>
                    <a:pt x="1190308" y="369906"/>
                  </a:lnTo>
                  <a:lnTo>
                    <a:pt x="1201738" y="367363"/>
                  </a:lnTo>
                  <a:lnTo>
                    <a:pt x="1213168" y="364820"/>
                  </a:lnTo>
                  <a:lnTo>
                    <a:pt x="1224281" y="362595"/>
                  </a:lnTo>
                  <a:lnTo>
                    <a:pt x="1235076" y="361006"/>
                  </a:lnTo>
                  <a:lnTo>
                    <a:pt x="1254761" y="358145"/>
                  </a:lnTo>
                  <a:lnTo>
                    <a:pt x="1272223" y="356237"/>
                  </a:lnTo>
                  <a:lnTo>
                    <a:pt x="1287781" y="354966"/>
                  </a:lnTo>
                  <a:lnTo>
                    <a:pt x="1300163" y="354330"/>
                  </a:lnTo>
                  <a:lnTo>
                    <a:pt x="1309371" y="354012"/>
                  </a:lnTo>
                  <a:close/>
                  <a:moveTo>
                    <a:pt x="1815403" y="215900"/>
                  </a:moveTo>
                  <a:lnTo>
                    <a:pt x="1818266" y="216218"/>
                  </a:lnTo>
                  <a:lnTo>
                    <a:pt x="1821764" y="216535"/>
                  </a:lnTo>
                  <a:lnTo>
                    <a:pt x="1824945" y="217170"/>
                  </a:lnTo>
                  <a:lnTo>
                    <a:pt x="1828126" y="218758"/>
                  </a:lnTo>
                  <a:lnTo>
                    <a:pt x="1830989" y="220028"/>
                  </a:lnTo>
                  <a:lnTo>
                    <a:pt x="1834170" y="221615"/>
                  </a:lnTo>
                  <a:lnTo>
                    <a:pt x="1836715" y="223520"/>
                  </a:lnTo>
                  <a:lnTo>
                    <a:pt x="1839577" y="226060"/>
                  </a:lnTo>
                  <a:lnTo>
                    <a:pt x="1841804" y="228600"/>
                  </a:lnTo>
                  <a:lnTo>
                    <a:pt x="1843713" y="231458"/>
                  </a:lnTo>
                  <a:lnTo>
                    <a:pt x="1845621" y="234315"/>
                  </a:lnTo>
                  <a:lnTo>
                    <a:pt x="1847212" y="237490"/>
                  </a:lnTo>
                  <a:lnTo>
                    <a:pt x="1848166" y="240348"/>
                  </a:lnTo>
                  <a:lnTo>
                    <a:pt x="1848802" y="243523"/>
                  </a:lnTo>
                  <a:lnTo>
                    <a:pt x="1849438" y="247015"/>
                  </a:lnTo>
                  <a:lnTo>
                    <a:pt x="1849438" y="250508"/>
                  </a:lnTo>
                  <a:lnTo>
                    <a:pt x="1849438" y="253365"/>
                  </a:lnTo>
                  <a:lnTo>
                    <a:pt x="1848802" y="256858"/>
                  </a:lnTo>
                  <a:lnTo>
                    <a:pt x="1848166" y="260033"/>
                  </a:lnTo>
                  <a:lnTo>
                    <a:pt x="1847212" y="263208"/>
                  </a:lnTo>
                  <a:lnTo>
                    <a:pt x="1845621" y="266065"/>
                  </a:lnTo>
                  <a:lnTo>
                    <a:pt x="1843713" y="268923"/>
                  </a:lnTo>
                  <a:lnTo>
                    <a:pt x="1841804" y="271780"/>
                  </a:lnTo>
                  <a:lnTo>
                    <a:pt x="1839577" y="274320"/>
                  </a:lnTo>
                  <a:lnTo>
                    <a:pt x="1736517" y="377190"/>
                  </a:lnTo>
                  <a:lnTo>
                    <a:pt x="1733654" y="379730"/>
                  </a:lnTo>
                  <a:lnTo>
                    <a:pt x="1731109" y="381635"/>
                  </a:lnTo>
                  <a:lnTo>
                    <a:pt x="1727928" y="383223"/>
                  </a:lnTo>
                  <a:lnTo>
                    <a:pt x="1725065" y="384810"/>
                  </a:lnTo>
                  <a:lnTo>
                    <a:pt x="1721885" y="386080"/>
                  </a:lnTo>
                  <a:lnTo>
                    <a:pt x="1718704" y="386715"/>
                  </a:lnTo>
                  <a:lnTo>
                    <a:pt x="1715205" y="387350"/>
                  </a:lnTo>
                  <a:lnTo>
                    <a:pt x="1712342" y="387350"/>
                  </a:lnTo>
                  <a:lnTo>
                    <a:pt x="1708843" y="387350"/>
                  </a:lnTo>
                  <a:lnTo>
                    <a:pt x="1705662" y="386715"/>
                  </a:lnTo>
                  <a:lnTo>
                    <a:pt x="1702163" y="386080"/>
                  </a:lnTo>
                  <a:lnTo>
                    <a:pt x="1699300" y="384810"/>
                  </a:lnTo>
                  <a:lnTo>
                    <a:pt x="1696119" y="383223"/>
                  </a:lnTo>
                  <a:lnTo>
                    <a:pt x="1693257" y="381635"/>
                  </a:lnTo>
                  <a:lnTo>
                    <a:pt x="1690394" y="379730"/>
                  </a:lnTo>
                  <a:lnTo>
                    <a:pt x="1687849" y="377190"/>
                  </a:lnTo>
                  <a:lnTo>
                    <a:pt x="1685622" y="374650"/>
                  </a:lnTo>
                  <a:lnTo>
                    <a:pt x="1683396" y="371793"/>
                  </a:lnTo>
                  <a:lnTo>
                    <a:pt x="1681805" y="368935"/>
                  </a:lnTo>
                  <a:lnTo>
                    <a:pt x="1680533" y="365760"/>
                  </a:lnTo>
                  <a:lnTo>
                    <a:pt x="1679261" y="362903"/>
                  </a:lnTo>
                  <a:lnTo>
                    <a:pt x="1678624" y="359410"/>
                  </a:lnTo>
                  <a:lnTo>
                    <a:pt x="1678306" y="356235"/>
                  </a:lnTo>
                  <a:lnTo>
                    <a:pt x="1677988" y="353378"/>
                  </a:lnTo>
                  <a:lnTo>
                    <a:pt x="1678306" y="349885"/>
                  </a:lnTo>
                  <a:lnTo>
                    <a:pt x="1678624" y="346393"/>
                  </a:lnTo>
                  <a:lnTo>
                    <a:pt x="1679261" y="343218"/>
                  </a:lnTo>
                  <a:lnTo>
                    <a:pt x="1680533" y="340043"/>
                  </a:lnTo>
                  <a:lnTo>
                    <a:pt x="1681805" y="337185"/>
                  </a:lnTo>
                  <a:lnTo>
                    <a:pt x="1683396" y="334328"/>
                  </a:lnTo>
                  <a:lnTo>
                    <a:pt x="1685622" y="331470"/>
                  </a:lnTo>
                  <a:lnTo>
                    <a:pt x="1687849" y="328930"/>
                  </a:lnTo>
                  <a:lnTo>
                    <a:pt x="1790910" y="226060"/>
                  </a:lnTo>
                  <a:lnTo>
                    <a:pt x="1793455" y="223520"/>
                  </a:lnTo>
                  <a:lnTo>
                    <a:pt x="1796317" y="221615"/>
                  </a:lnTo>
                  <a:lnTo>
                    <a:pt x="1799180" y="220028"/>
                  </a:lnTo>
                  <a:lnTo>
                    <a:pt x="1802361" y="218758"/>
                  </a:lnTo>
                  <a:lnTo>
                    <a:pt x="1805224" y="217170"/>
                  </a:lnTo>
                  <a:lnTo>
                    <a:pt x="1808723" y="216535"/>
                  </a:lnTo>
                  <a:lnTo>
                    <a:pt x="1811904" y="216218"/>
                  </a:lnTo>
                  <a:lnTo>
                    <a:pt x="1815403" y="215900"/>
                  </a:lnTo>
                  <a:close/>
                  <a:moveTo>
                    <a:pt x="851599" y="215900"/>
                  </a:moveTo>
                  <a:lnTo>
                    <a:pt x="855065" y="216218"/>
                  </a:lnTo>
                  <a:lnTo>
                    <a:pt x="857902" y="216535"/>
                  </a:lnTo>
                  <a:lnTo>
                    <a:pt x="861368" y="217170"/>
                  </a:lnTo>
                  <a:lnTo>
                    <a:pt x="864205" y="218758"/>
                  </a:lnTo>
                  <a:lnTo>
                    <a:pt x="867356" y="220028"/>
                  </a:lnTo>
                  <a:lnTo>
                    <a:pt x="870192" y="221615"/>
                  </a:lnTo>
                  <a:lnTo>
                    <a:pt x="872713" y="223520"/>
                  </a:lnTo>
                  <a:lnTo>
                    <a:pt x="875550" y="226060"/>
                  </a:lnTo>
                  <a:lnTo>
                    <a:pt x="977657" y="328930"/>
                  </a:lnTo>
                  <a:lnTo>
                    <a:pt x="979863" y="331470"/>
                  </a:lnTo>
                  <a:lnTo>
                    <a:pt x="981754" y="334328"/>
                  </a:lnTo>
                  <a:lnTo>
                    <a:pt x="983960" y="337185"/>
                  </a:lnTo>
                  <a:lnTo>
                    <a:pt x="985220" y="340043"/>
                  </a:lnTo>
                  <a:lnTo>
                    <a:pt x="986166" y="343218"/>
                  </a:lnTo>
                  <a:lnTo>
                    <a:pt x="986796" y="346393"/>
                  </a:lnTo>
                  <a:lnTo>
                    <a:pt x="987426" y="349885"/>
                  </a:lnTo>
                  <a:lnTo>
                    <a:pt x="987426" y="353378"/>
                  </a:lnTo>
                  <a:lnTo>
                    <a:pt x="987426" y="356235"/>
                  </a:lnTo>
                  <a:lnTo>
                    <a:pt x="986796" y="359410"/>
                  </a:lnTo>
                  <a:lnTo>
                    <a:pt x="986166" y="362903"/>
                  </a:lnTo>
                  <a:lnTo>
                    <a:pt x="985220" y="365760"/>
                  </a:lnTo>
                  <a:lnTo>
                    <a:pt x="983960" y="368935"/>
                  </a:lnTo>
                  <a:lnTo>
                    <a:pt x="981754" y="371793"/>
                  </a:lnTo>
                  <a:lnTo>
                    <a:pt x="979863" y="374650"/>
                  </a:lnTo>
                  <a:lnTo>
                    <a:pt x="977657" y="377190"/>
                  </a:lnTo>
                  <a:lnTo>
                    <a:pt x="975135" y="379730"/>
                  </a:lnTo>
                  <a:lnTo>
                    <a:pt x="972299" y="381635"/>
                  </a:lnTo>
                  <a:lnTo>
                    <a:pt x="969778" y="383223"/>
                  </a:lnTo>
                  <a:lnTo>
                    <a:pt x="966627" y="384810"/>
                  </a:lnTo>
                  <a:lnTo>
                    <a:pt x="963475" y="386080"/>
                  </a:lnTo>
                  <a:lnTo>
                    <a:pt x="960324" y="386715"/>
                  </a:lnTo>
                  <a:lnTo>
                    <a:pt x="957172" y="387350"/>
                  </a:lnTo>
                  <a:lnTo>
                    <a:pt x="953706" y="387350"/>
                  </a:lnTo>
                  <a:lnTo>
                    <a:pt x="950554" y="387350"/>
                  </a:lnTo>
                  <a:lnTo>
                    <a:pt x="947088" y="386715"/>
                  </a:lnTo>
                  <a:lnTo>
                    <a:pt x="944251" y="386080"/>
                  </a:lnTo>
                  <a:lnTo>
                    <a:pt x="940785" y="384810"/>
                  </a:lnTo>
                  <a:lnTo>
                    <a:pt x="937948" y="383223"/>
                  </a:lnTo>
                  <a:lnTo>
                    <a:pt x="935112" y="381635"/>
                  </a:lnTo>
                  <a:lnTo>
                    <a:pt x="932276" y="379730"/>
                  </a:lnTo>
                  <a:lnTo>
                    <a:pt x="929440" y="377190"/>
                  </a:lnTo>
                  <a:lnTo>
                    <a:pt x="827333" y="274320"/>
                  </a:lnTo>
                  <a:lnTo>
                    <a:pt x="825127" y="271780"/>
                  </a:lnTo>
                  <a:lnTo>
                    <a:pt x="823236" y="268923"/>
                  </a:lnTo>
                  <a:lnTo>
                    <a:pt x="821345" y="266065"/>
                  </a:lnTo>
                  <a:lnTo>
                    <a:pt x="820084" y="263208"/>
                  </a:lnTo>
                  <a:lnTo>
                    <a:pt x="819139" y="260033"/>
                  </a:lnTo>
                  <a:lnTo>
                    <a:pt x="818193" y="256858"/>
                  </a:lnTo>
                  <a:lnTo>
                    <a:pt x="817878" y="253365"/>
                  </a:lnTo>
                  <a:lnTo>
                    <a:pt x="817563" y="250508"/>
                  </a:lnTo>
                  <a:lnTo>
                    <a:pt x="817878" y="247015"/>
                  </a:lnTo>
                  <a:lnTo>
                    <a:pt x="818193" y="243523"/>
                  </a:lnTo>
                  <a:lnTo>
                    <a:pt x="819139" y="240348"/>
                  </a:lnTo>
                  <a:lnTo>
                    <a:pt x="820084" y="237490"/>
                  </a:lnTo>
                  <a:lnTo>
                    <a:pt x="821345" y="234315"/>
                  </a:lnTo>
                  <a:lnTo>
                    <a:pt x="823236" y="231458"/>
                  </a:lnTo>
                  <a:lnTo>
                    <a:pt x="825127" y="228600"/>
                  </a:lnTo>
                  <a:lnTo>
                    <a:pt x="827333" y="226060"/>
                  </a:lnTo>
                  <a:lnTo>
                    <a:pt x="830169" y="223520"/>
                  </a:lnTo>
                  <a:lnTo>
                    <a:pt x="832690" y="221615"/>
                  </a:lnTo>
                  <a:lnTo>
                    <a:pt x="835842" y="220028"/>
                  </a:lnTo>
                  <a:lnTo>
                    <a:pt x="838678" y="218758"/>
                  </a:lnTo>
                  <a:lnTo>
                    <a:pt x="842144" y="217170"/>
                  </a:lnTo>
                  <a:lnTo>
                    <a:pt x="844981" y="216535"/>
                  </a:lnTo>
                  <a:lnTo>
                    <a:pt x="848447" y="216218"/>
                  </a:lnTo>
                  <a:lnTo>
                    <a:pt x="851599" y="215900"/>
                  </a:lnTo>
                  <a:close/>
                  <a:moveTo>
                    <a:pt x="1318578" y="0"/>
                  </a:moveTo>
                  <a:lnTo>
                    <a:pt x="1321753" y="318"/>
                  </a:lnTo>
                  <a:lnTo>
                    <a:pt x="1325563" y="636"/>
                  </a:lnTo>
                  <a:lnTo>
                    <a:pt x="1328421" y="1590"/>
                  </a:lnTo>
                  <a:lnTo>
                    <a:pt x="1331913" y="2544"/>
                  </a:lnTo>
                  <a:lnTo>
                    <a:pt x="1334771" y="4133"/>
                  </a:lnTo>
                  <a:lnTo>
                    <a:pt x="1337629" y="6041"/>
                  </a:lnTo>
                  <a:lnTo>
                    <a:pt x="1340169" y="7949"/>
                  </a:lnTo>
                  <a:lnTo>
                    <a:pt x="1342391" y="9857"/>
                  </a:lnTo>
                  <a:lnTo>
                    <a:pt x="1344931" y="12719"/>
                  </a:lnTo>
                  <a:lnTo>
                    <a:pt x="1346836" y="15262"/>
                  </a:lnTo>
                  <a:lnTo>
                    <a:pt x="1348424" y="18124"/>
                  </a:lnTo>
                  <a:lnTo>
                    <a:pt x="1350011" y="20986"/>
                  </a:lnTo>
                  <a:lnTo>
                    <a:pt x="1351281" y="23848"/>
                  </a:lnTo>
                  <a:lnTo>
                    <a:pt x="1351916" y="27345"/>
                  </a:lnTo>
                  <a:lnTo>
                    <a:pt x="1352551" y="30843"/>
                  </a:lnTo>
                  <a:lnTo>
                    <a:pt x="1352551" y="34341"/>
                  </a:lnTo>
                  <a:lnTo>
                    <a:pt x="1352551" y="180290"/>
                  </a:lnTo>
                  <a:lnTo>
                    <a:pt x="1352551" y="183469"/>
                  </a:lnTo>
                  <a:lnTo>
                    <a:pt x="1351916" y="186967"/>
                  </a:lnTo>
                  <a:lnTo>
                    <a:pt x="1351281" y="190147"/>
                  </a:lnTo>
                  <a:lnTo>
                    <a:pt x="1350011" y="193327"/>
                  </a:lnTo>
                  <a:lnTo>
                    <a:pt x="1348424" y="196188"/>
                  </a:lnTo>
                  <a:lnTo>
                    <a:pt x="1346836" y="199368"/>
                  </a:lnTo>
                  <a:lnTo>
                    <a:pt x="1344931" y="201912"/>
                  </a:lnTo>
                  <a:lnTo>
                    <a:pt x="1342391" y="204138"/>
                  </a:lnTo>
                  <a:lnTo>
                    <a:pt x="1340169" y="206681"/>
                  </a:lnTo>
                  <a:lnTo>
                    <a:pt x="1337629" y="208271"/>
                  </a:lnTo>
                  <a:lnTo>
                    <a:pt x="1334771" y="210179"/>
                  </a:lnTo>
                  <a:lnTo>
                    <a:pt x="1331913" y="211769"/>
                  </a:lnTo>
                  <a:lnTo>
                    <a:pt x="1328421" y="212723"/>
                  </a:lnTo>
                  <a:lnTo>
                    <a:pt x="1325563" y="213677"/>
                  </a:lnTo>
                  <a:lnTo>
                    <a:pt x="1321753" y="213995"/>
                  </a:lnTo>
                  <a:lnTo>
                    <a:pt x="1318578" y="214313"/>
                  </a:lnTo>
                  <a:lnTo>
                    <a:pt x="1315086" y="213995"/>
                  </a:lnTo>
                  <a:lnTo>
                    <a:pt x="1311593" y="213677"/>
                  </a:lnTo>
                  <a:lnTo>
                    <a:pt x="1308418" y="212723"/>
                  </a:lnTo>
                  <a:lnTo>
                    <a:pt x="1305243" y="211769"/>
                  </a:lnTo>
                  <a:lnTo>
                    <a:pt x="1302068" y="210179"/>
                  </a:lnTo>
                  <a:lnTo>
                    <a:pt x="1299528" y="208271"/>
                  </a:lnTo>
                  <a:lnTo>
                    <a:pt x="1296671" y="206681"/>
                  </a:lnTo>
                  <a:lnTo>
                    <a:pt x="1294448" y="204138"/>
                  </a:lnTo>
                  <a:lnTo>
                    <a:pt x="1292226" y="201912"/>
                  </a:lnTo>
                  <a:lnTo>
                    <a:pt x="1290003" y="199368"/>
                  </a:lnTo>
                  <a:lnTo>
                    <a:pt x="1288416" y="196188"/>
                  </a:lnTo>
                  <a:lnTo>
                    <a:pt x="1287146" y="193327"/>
                  </a:lnTo>
                  <a:lnTo>
                    <a:pt x="1285876" y="190147"/>
                  </a:lnTo>
                  <a:lnTo>
                    <a:pt x="1285241" y="186967"/>
                  </a:lnTo>
                  <a:lnTo>
                    <a:pt x="1284288" y="183469"/>
                  </a:lnTo>
                  <a:lnTo>
                    <a:pt x="1284288" y="180290"/>
                  </a:lnTo>
                  <a:lnTo>
                    <a:pt x="1284288" y="34341"/>
                  </a:lnTo>
                  <a:lnTo>
                    <a:pt x="1284288" y="30843"/>
                  </a:lnTo>
                  <a:lnTo>
                    <a:pt x="1285241" y="27345"/>
                  </a:lnTo>
                  <a:lnTo>
                    <a:pt x="1285876" y="23848"/>
                  </a:lnTo>
                  <a:lnTo>
                    <a:pt x="1287146" y="20986"/>
                  </a:lnTo>
                  <a:lnTo>
                    <a:pt x="1288416" y="18124"/>
                  </a:lnTo>
                  <a:lnTo>
                    <a:pt x="1290003" y="15262"/>
                  </a:lnTo>
                  <a:lnTo>
                    <a:pt x="1292226" y="12719"/>
                  </a:lnTo>
                  <a:lnTo>
                    <a:pt x="1294448" y="9857"/>
                  </a:lnTo>
                  <a:lnTo>
                    <a:pt x="1296671" y="7949"/>
                  </a:lnTo>
                  <a:lnTo>
                    <a:pt x="1299528" y="6041"/>
                  </a:lnTo>
                  <a:lnTo>
                    <a:pt x="1302068" y="4133"/>
                  </a:lnTo>
                  <a:lnTo>
                    <a:pt x="1305243" y="2544"/>
                  </a:lnTo>
                  <a:lnTo>
                    <a:pt x="1308418" y="1590"/>
                  </a:lnTo>
                  <a:lnTo>
                    <a:pt x="1311593" y="636"/>
                  </a:lnTo>
                  <a:lnTo>
                    <a:pt x="1315086" y="318"/>
                  </a:lnTo>
                  <a:lnTo>
                    <a:pt x="1318578" y="0"/>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eaLnBrk="1" fontAlgn="auto" hangingPunct="1">
                <a:spcBef>
                  <a:spcPts val="0"/>
                </a:spcBef>
                <a:spcAft>
                  <a:spcPts val="0"/>
                </a:spcAft>
                <a:defRPr/>
              </a:pPr>
              <a:endParaRPr lang="zh-CN" altLang="en-US" dirty="0">
                <a:solidFill>
                  <a:srgbClr val="FFFFFF"/>
                </a:solidFill>
                <a:latin typeface="+mn-lt"/>
                <a:ea typeface="宋体" panose="02010600030101010101" pitchFamily="2" charset="-122"/>
              </a:endParaRPr>
            </a:p>
          </p:txBody>
        </p:sp>
        <p:sp>
          <p:nvSpPr>
            <p:cNvPr id="57" name="矩形 56"/>
            <p:cNvSpPr>
              <a:spLocks noChangeArrowheads="1"/>
            </p:cNvSpPr>
            <p:nvPr/>
          </p:nvSpPr>
          <p:spPr bwMode="auto">
            <a:xfrm>
              <a:off x="8268" y="5098"/>
              <a:ext cx="2425" cy="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algn="ctr" eaLnBrk="1" hangingPunct="1">
                <a:lnSpc>
                  <a:spcPct val="100000"/>
                </a:lnSpc>
                <a:spcBef>
                  <a:spcPct val="0"/>
                </a:spcBef>
                <a:buFontTx/>
                <a:buNone/>
              </a:pPr>
              <a:r>
                <a:rPr lang="zh-CN" altLang="en-US" sz="1800" b="1">
                  <a:solidFill>
                    <a:schemeClr val="bg1"/>
                  </a:solidFill>
                  <a:latin typeface="微软雅黑" panose="020B0503020204020204" charset="-122"/>
                  <a:ea typeface="微软雅黑" panose="020B0503020204020204" charset="-122"/>
                </a:rPr>
                <a:t>添加标题</a:t>
              </a:r>
              <a:endParaRPr lang="zh-CN" altLang="en-US" sz="1800" b="1">
                <a:solidFill>
                  <a:schemeClr val="bg1"/>
                </a:solidFill>
                <a:latin typeface="微软雅黑" panose="020B0503020204020204" charset="-122"/>
                <a:ea typeface="微软雅黑" panose="020B0503020204020204" charset="-122"/>
              </a:endParaRPr>
            </a:p>
          </p:txBody>
        </p:sp>
        <p:sp>
          <p:nvSpPr>
            <p:cNvPr id="58" name="六边形 57"/>
            <p:cNvSpPr/>
            <p:nvPr/>
          </p:nvSpPr>
          <p:spPr bwMode="auto">
            <a:xfrm>
              <a:off x="13865" y="3060"/>
              <a:ext cx="3595" cy="3103"/>
            </a:xfrm>
            <a:prstGeom prst="hexagon">
              <a:avLst>
                <a:gd name="adj" fmla="val 25000"/>
                <a:gd name="vf" fmla="val 115470"/>
              </a:avLst>
            </a:prstGeom>
            <a:solidFill>
              <a:srgbClr val="F8B145"/>
            </a:solidFill>
            <a:ln>
              <a:noFill/>
            </a:ln>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sp>
          <p:nvSpPr>
            <p:cNvPr id="59" name="KSO_Shape"/>
            <p:cNvSpPr/>
            <p:nvPr/>
          </p:nvSpPr>
          <p:spPr bwMode="auto">
            <a:xfrm>
              <a:off x="14908" y="3573"/>
              <a:ext cx="1590" cy="1112"/>
            </a:xfrm>
            <a:custGeom>
              <a:avLst/>
              <a:gdLst>
                <a:gd name="T0" fmla="*/ 1733867 w 2074863"/>
                <a:gd name="T1" fmla="*/ 579834 h 1449388"/>
                <a:gd name="T2" fmla="*/ 1791884 w 2074863"/>
                <a:gd name="T3" fmla="*/ 600246 h 1449388"/>
                <a:gd name="T4" fmla="*/ 1794804 w 2074863"/>
                <a:gd name="T5" fmla="*/ 538648 h 1449388"/>
                <a:gd name="T6" fmla="*/ 510830 w 2074863"/>
                <a:gd name="T7" fmla="*/ 162256 h 1449388"/>
                <a:gd name="T8" fmla="*/ 492893 w 2074863"/>
                <a:gd name="T9" fmla="*/ 222976 h 1449388"/>
                <a:gd name="T10" fmla="*/ 438718 w 2074863"/>
                <a:gd name="T11" fmla="*/ 188484 h 1449388"/>
                <a:gd name="T12" fmla="*/ 1598128 w 2074863"/>
                <a:gd name="T13" fmla="*/ 142089 h 1449388"/>
                <a:gd name="T14" fmla="*/ 1885296 w 2074863"/>
                <a:gd name="T15" fmla="*/ 549583 h 1449388"/>
                <a:gd name="T16" fmla="*/ 1586087 w 2074863"/>
                <a:gd name="T17" fmla="*/ 450078 h 1449388"/>
                <a:gd name="T18" fmla="*/ 486453 w 2074863"/>
                <a:gd name="T19" fmla="*/ 72185 h 1449388"/>
                <a:gd name="T20" fmla="*/ 151219 w 2074863"/>
                <a:gd name="T21" fmla="*/ 357281 h 1449388"/>
                <a:gd name="T22" fmla="*/ 295879 w 2074863"/>
                <a:gd name="T23" fmla="*/ 407592 h 1449388"/>
                <a:gd name="T24" fmla="*/ 486453 w 2074863"/>
                <a:gd name="T25" fmla="*/ 72185 h 1449388"/>
                <a:gd name="T26" fmla="*/ 681762 w 2074863"/>
                <a:gd name="T27" fmla="*/ 209994 h 1449388"/>
                <a:gd name="T28" fmla="*/ 910960 w 2074863"/>
                <a:gd name="T29" fmla="*/ 275617 h 1449388"/>
                <a:gd name="T30" fmla="*/ 1184248 w 2074863"/>
                <a:gd name="T31" fmla="*/ 351448 h 1449388"/>
                <a:gd name="T32" fmla="*/ 1396319 w 2074863"/>
                <a:gd name="T33" fmla="*/ 332855 h 1449388"/>
                <a:gd name="T34" fmla="*/ 1606205 w 2074863"/>
                <a:gd name="T35" fmla="*/ 562536 h 1449388"/>
                <a:gd name="T36" fmla="*/ 1640821 w 2074863"/>
                <a:gd name="T37" fmla="*/ 739718 h 1449388"/>
                <a:gd name="T38" fmla="*/ 1379558 w 2074863"/>
                <a:gd name="T39" fmla="*/ 843985 h 1449388"/>
                <a:gd name="T40" fmla="*/ 1124853 w 2074863"/>
                <a:gd name="T41" fmla="*/ 641283 h 1449388"/>
                <a:gd name="T42" fmla="*/ 720387 w 2074863"/>
                <a:gd name="T43" fmla="*/ 519516 h 1449388"/>
                <a:gd name="T44" fmla="*/ 653705 w 2074863"/>
                <a:gd name="T45" fmla="*/ 311345 h 1449388"/>
                <a:gd name="T46" fmla="*/ 325395 w 2074863"/>
                <a:gd name="T47" fmla="*/ 480871 h 1449388"/>
                <a:gd name="T48" fmla="*/ 435438 w 2074863"/>
                <a:gd name="T49" fmla="*/ 683574 h 1449388"/>
                <a:gd name="T50" fmla="*/ 530543 w 2074863"/>
                <a:gd name="T51" fmla="*/ 794768 h 1449388"/>
                <a:gd name="T52" fmla="*/ 611436 w 2074863"/>
                <a:gd name="T53" fmla="*/ 890286 h 1449388"/>
                <a:gd name="T54" fmla="*/ 688686 w 2074863"/>
                <a:gd name="T55" fmla="*/ 1001480 h 1449388"/>
                <a:gd name="T56" fmla="*/ 800188 w 2074863"/>
                <a:gd name="T57" fmla="*/ 1230068 h 1449388"/>
                <a:gd name="T58" fmla="*/ 913511 w 2074863"/>
                <a:gd name="T59" fmla="*/ 1255588 h 1449388"/>
                <a:gd name="T60" fmla="*/ 768486 w 2074863"/>
                <a:gd name="T61" fmla="*/ 1063458 h 1449388"/>
                <a:gd name="T62" fmla="*/ 798730 w 2074863"/>
                <a:gd name="T63" fmla="*/ 1022261 h 1449388"/>
                <a:gd name="T64" fmla="*/ 1047604 w 2074863"/>
                <a:gd name="T65" fmla="*/ 1245015 h 1449388"/>
                <a:gd name="T66" fmla="*/ 1112465 w 2074863"/>
                <a:gd name="T67" fmla="*/ 1184496 h 1449388"/>
                <a:gd name="T68" fmla="*/ 841727 w 2074863"/>
                <a:gd name="T69" fmla="*/ 896119 h 1449388"/>
                <a:gd name="T70" fmla="*/ 886182 w 2074863"/>
                <a:gd name="T71" fmla="*/ 868047 h 1449388"/>
                <a:gd name="T72" fmla="*/ 1205383 w 2074863"/>
                <a:gd name="T73" fmla="*/ 1138195 h 1449388"/>
                <a:gd name="T74" fmla="*/ 1202468 w 2074863"/>
                <a:gd name="T75" fmla="*/ 1026636 h 1449388"/>
                <a:gd name="T76" fmla="*/ 955779 w 2074863"/>
                <a:gd name="T77" fmla="*/ 749197 h 1449388"/>
                <a:gd name="T78" fmla="*/ 1006793 w 2074863"/>
                <a:gd name="T79" fmla="*/ 736437 h 1449388"/>
                <a:gd name="T80" fmla="*/ 1311053 w 2074863"/>
                <a:gd name="T81" fmla="*/ 1001480 h 1449388"/>
                <a:gd name="T82" fmla="*/ 1303037 w 2074863"/>
                <a:gd name="T83" fmla="*/ 890286 h 1449388"/>
                <a:gd name="T84" fmla="*/ 1310325 w 2074863"/>
                <a:gd name="T85" fmla="*/ 838516 h 1449388"/>
                <a:gd name="T86" fmla="*/ 1409802 w 2074863"/>
                <a:gd name="T87" fmla="*/ 919087 h 1449388"/>
                <a:gd name="T88" fmla="*/ 1378829 w 2074863"/>
                <a:gd name="T89" fmla="*/ 1028094 h 1449388"/>
                <a:gd name="T90" fmla="*/ 1306317 w 2074863"/>
                <a:gd name="T91" fmla="*/ 1123248 h 1449388"/>
                <a:gd name="T92" fmla="*/ 1210119 w 2074863"/>
                <a:gd name="T93" fmla="*/ 1205641 h 1449388"/>
                <a:gd name="T94" fmla="*/ 1113922 w 2074863"/>
                <a:gd name="T95" fmla="*/ 1290222 h 1449388"/>
                <a:gd name="T96" fmla="*/ 1016631 w 2074863"/>
                <a:gd name="T97" fmla="*/ 1300795 h 1449388"/>
                <a:gd name="T98" fmla="*/ 897478 w 2074863"/>
                <a:gd name="T99" fmla="*/ 1327044 h 1449388"/>
                <a:gd name="T100" fmla="*/ 625648 w 2074863"/>
                <a:gd name="T101" fmla="*/ 1160798 h 1449388"/>
                <a:gd name="T102" fmla="*/ 491918 w 2074863"/>
                <a:gd name="T103" fmla="*/ 1202360 h 1449388"/>
                <a:gd name="T104" fmla="*/ 458760 w 2074863"/>
                <a:gd name="T105" fmla="*/ 1134550 h 1449388"/>
                <a:gd name="T106" fmla="*/ 365477 w 2074863"/>
                <a:gd name="T107" fmla="*/ 1057260 h 1449388"/>
                <a:gd name="T108" fmla="*/ 317378 w 2074863"/>
                <a:gd name="T109" fmla="*/ 969763 h 1449388"/>
                <a:gd name="T110" fmla="*/ 233206 w 2074863"/>
                <a:gd name="T111" fmla="*/ 865131 h 1449388"/>
                <a:gd name="T112" fmla="*/ 268916 w 2074863"/>
                <a:gd name="T113" fmla="*/ 733520 h 1449388"/>
                <a:gd name="T114" fmla="*/ 186565 w 2074863"/>
                <a:gd name="T115" fmla="*/ 647845 h 1449388"/>
                <a:gd name="T116" fmla="*/ 1822 w 2074863"/>
                <a:gd name="T117" fmla="*/ 438580 h 1449388"/>
                <a:gd name="T118" fmla="*/ 272923 w 2074863"/>
                <a:gd name="T119" fmla="*/ 139996 h 1449388"/>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2074863" h="1449388">
                  <a:moveTo>
                    <a:pt x="1923841" y="577723"/>
                  </a:moveTo>
                  <a:lnTo>
                    <a:pt x="1919867" y="578517"/>
                  </a:lnTo>
                  <a:lnTo>
                    <a:pt x="1915893" y="579312"/>
                  </a:lnTo>
                  <a:lnTo>
                    <a:pt x="1911919" y="580503"/>
                  </a:lnTo>
                  <a:lnTo>
                    <a:pt x="1907944" y="582488"/>
                  </a:lnTo>
                  <a:lnTo>
                    <a:pt x="1904765" y="584871"/>
                  </a:lnTo>
                  <a:lnTo>
                    <a:pt x="1901983" y="586857"/>
                  </a:lnTo>
                  <a:lnTo>
                    <a:pt x="1898804" y="589636"/>
                  </a:lnTo>
                  <a:lnTo>
                    <a:pt x="1896022" y="592813"/>
                  </a:lnTo>
                  <a:lnTo>
                    <a:pt x="1893240" y="595593"/>
                  </a:lnTo>
                  <a:lnTo>
                    <a:pt x="1891253" y="599167"/>
                  </a:lnTo>
                  <a:lnTo>
                    <a:pt x="1889663" y="602741"/>
                  </a:lnTo>
                  <a:lnTo>
                    <a:pt x="1888471" y="606712"/>
                  </a:lnTo>
                  <a:lnTo>
                    <a:pt x="1887278" y="610683"/>
                  </a:lnTo>
                  <a:lnTo>
                    <a:pt x="1886483" y="615051"/>
                  </a:lnTo>
                  <a:lnTo>
                    <a:pt x="1886483" y="619419"/>
                  </a:lnTo>
                  <a:lnTo>
                    <a:pt x="1886483" y="623390"/>
                  </a:lnTo>
                  <a:lnTo>
                    <a:pt x="1887278" y="627758"/>
                  </a:lnTo>
                  <a:lnTo>
                    <a:pt x="1888471" y="631729"/>
                  </a:lnTo>
                  <a:lnTo>
                    <a:pt x="1889663" y="635303"/>
                  </a:lnTo>
                  <a:lnTo>
                    <a:pt x="1891253" y="639274"/>
                  </a:lnTo>
                  <a:lnTo>
                    <a:pt x="1893240" y="642451"/>
                  </a:lnTo>
                  <a:lnTo>
                    <a:pt x="1896022" y="646025"/>
                  </a:lnTo>
                  <a:lnTo>
                    <a:pt x="1898804" y="648805"/>
                  </a:lnTo>
                  <a:lnTo>
                    <a:pt x="1901983" y="651188"/>
                  </a:lnTo>
                  <a:lnTo>
                    <a:pt x="1904765" y="653967"/>
                  </a:lnTo>
                  <a:lnTo>
                    <a:pt x="1907944" y="655953"/>
                  </a:lnTo>
                  <a:lnTo>
                    <a:pt x="1911919" y="657541"/>
                  </a:lnTo>
                  <a:lnTo>
                    <a:pt x="1915893" y="659130"/>
                  </a:lnTo>
                  <a:lnTo>
                    <a:pt x="1919867" y="660321"/>
                  </a:lnTo>
                  <a:lnTo>
                    <a:pt x="1923841" y="660718"/>
                  </a:lnTo>
                  <a:lnTo>
                    <a:pt x="1928213" y="661115"/>
                  </a:lnTo>
                  <a:lnTo>
                    <a:pt x="1932585" y="660718"/>
                  </a:lnTo>
                  <a:lnTo>
                    <a:pt x="1936956" y="660321"/>
                  </a:lnTo>
                  <a:lnTo>
                    <a:pt x="1940533" y="659130"/>
                  </a:lnTo>
                  <a:lnTo>
                    <a:pt x="1944508" y="657541"/>
                  </a:lnTo>
                  <a:lnTo>
                    <a:pt x="1948084" y="655953"/>
                  </a:lnTo>
                  <a:lnTo>
                    <a:pt x="1951661" y="653967"/>
                  </a:lnTo>
                  <a:lnTo>
                    <a:pt x="1954841" y="651188"/>
                  </a:lnTo>
                  <a:lnTo>
                    <a:pt x="1958020" y="648805"/>
                  </a:lnTo>
                  <a:lnTo>
                    <a:pt x="1960405" y="646025"/>
                  </a:lnTo>
                  <a:lnTo>
                    <a:pt x="1963187" y="642451"/>
                  </a:lnTo>
                  <a:lnTo>
                    <a:pt x="1965174" y="639274"/>
                  </a:lnTo>
                  <a:lnTo>
                    <a:pt x="1966763" y="635303"/>
                  </a:lnTo>
                  <a:lnTo>
                    <a:pt x="1967956" y="631729"/>
                  </a:lnTo>
                  <a:lnTo>
                    <a:pt x="1969148" y="627758"/>
                  </a:lnTo>
                  <a:lnTo>
                    <a:pt x="1969943" y="623390"/>
                  </a:lnTo>
                  <a:lnTo>
                    <a:pt x="1970340" y="619419"/>
                  </a:lnTo>
                  <a:lnTo>
                    <a:pt x="1969943" y="615051"/>
                  </a:lnTo>
                  <a:lnTo>
                    <a:pt x="1969148" y="610683"/>
                  </a:lnTo>
                  <a:lnTo>
                    <a:pt x="1967956" y="606712"/>
                  </a:lnTo>
                  <a:lnTo>
                    <a:pt x="1966763" y="602741"/>
                  </a:lnTo>
                  <a:lnTo>
                    <a:pt x="1965174" y="599167"/>
                  </a:lnTo>
                  <a:lnTo>
                    <a:pt x="1963187" y="595593"/>
                  </a:lnTo>
                  <a:lnTo>
                    <a:pt x="1960405" y="592813"/>
                  </a:lnTo>
                  <a:lnTo>
                    <a:pt x="1958020" y="589636"/>
                  </a:lnTo>
                  <a:lnTo>
                    <a:pt x="1954841" y="586857"/>
                  </a:lnTo>
                  <a:lnTo>
                    <a:pt x="1951661" y="584871"/>
                  </a:lnTo>
                  <a:lnTo>
                    <a:pt x="1948084" y="582488"/>
                  </a:lnTo>
                  <a:lnTo>
                    <a:pt x="1944508" y="580503"/>
                  </a:lnTo>
                  <a:lnTo>
                    <a:pt x="1940533" y="579312"/>
                  </a:lnTo>
                  <a:lnTo>
                    <a:pt x="1936956" y="578517"/>
                  </a:lnTo>
                  <a:lnTo>
                    <a:pt x="1932585" y="577723"/>
                  </a:lnTo>
                  <a:lnTo>
                    <a:pt x="1928213" y="577723"/>
                  </a:lnTo>
                  <a:lnTo>
                    <a:pt x="1923841" y="577723"/>
                  </a:lnTo>
                  <a:close/>
                  <a:moveTo>
                    <a:pt x="519301" y="160338"/>
                  </a:moveTo>
                  <a:lnTo>
                    <a:pt x="523687" y="160338"/>
                  </a:lnTo>
                  <a:lnTo>
                    <a:pt x="528072" y="160729"/>
                  </a:lnTo>
                  <a:lnTo>
                    <a:pt x="532059" y="161512"/>
                  </a:lnTo>
                  <a:lnTo>
                    <a:pt x="536445" y="162687"/>
                  </a:lnTo>
                  <a:lnTo>
                    <a:pt x="540033" y="163861"/>
                  </a:lnTo>
                  <a:lnTo>
                    <a:pt x="544020" y="166210"/>
                  </a:lnTo>
                  <a:lnTo>
                    <a:pt x="547209" y="168558"/>
                  </a:lnTo>
                  <a:lnTo>
                    <a:pt x="550399" y="170907"/>
                  </a:lnTo>
                  <a:lnTo>
                    <a:pt x="553588" y="174038"/>
                  </a:lnTo>
                  <a:lnTo>
                    <a:pt x="556379" y="176778"/>
                  </a:lnTo>
                  <a:lnTo>
                    <a:pt x="558771" y="180693"/>
                  </a:lnTo>
                  <a:lnTo>
                    <a:pt x="560366" y="183824"/>
                  </a:lnTo>
                  <a:lnTo>
                    <a:pt x="562359" y="188130"/>
                  </a:lnTo>
                  <a:lnTo>
                    <a:pt x="563954" y="192436"/>
                  </a:lnTo>
                  <a:lnTo>
                    <a:pt x="564752" y="196350"/>
                  </a:lnTo>
                  <a:lnTo>
                    <a:pt x="565150" y="201048"/>
                  </a:lnTo>
                  <a:lnTo>
                    <a:pt x="565150" y="205353"/>
                  </a:lnTo>
                  <a:lnTo>
                    <a:pt x="564752" y="209268"/>
                  </a:lnTo>
                  <a:lnTo>
                    <a:pt x="563954" y="213574"/>
                  </a:lnTo>
                  <a:lnTo>
                    <a:pt x="562758" y="217488"/>
                  </a:lnTo>
                  <a:lnTo>
                    <a:pt x="560765" y="221402"/>
                  </a:lnTo>
                  <a:lnTo>
                    <a:pt x="558771" y="224925"/>
                  </a:lnTo>
                  <a:lnTo>
                    <a:pt x="556778" y="228448"/>
                  </a:lnTo>
                  <a:lnTo>
                    <a:pt x="553987" y="231188"/>
                  </a:lnTo>
                  <a:lnTo>
                    <a:pt x="551196" y="234711"/>
                  </a:lnTo>
                  <a:lnTo>
                    <a:pt x="547608" y="237060"/>
                  </a:lnTo>
                  <a:lnTo>
                    <a:pt x="544418" y="239800"/>
                  </a:lnTo>
                  <a:lnTo>
                    <a:pt x="540431" y="241366"/>
                  </a:lnTo>
                  <a:lnTo>
                    <a:pt x="536843" y="242932"/>
                  </a:lnTo>
                  <a:lnTo>
                    <a:pt x="532458" y="244497"/>
                  </a:lnTo>
                  <a:lnTo>
                    <a:pt x="528072" y="245672"/>
                  </a:lnTo>
                  <a:lnTo>
                    <a:pt x="523687" y="246063"/>
                  </a:lnTo>
                  <a:lnTo>
                    <a:pt x="518902" y="246063"/>
                  </a:lnTo>
                  <a:lnTo>
                    <a:pt x="514915" y="245672"/>
                  </a:lnTo>
                  <a:lnTo>
                    <a:pt x="510530" y="244497"/>
                  </a:lnTo>
                  <a:lnTo>
                    <a:pt x="506543" y="243323"/>
                  </a:lnTo>
                  <a:lnTo>
                    <a:pt x="502955" y="241757"/>
                  </a:lnTo>
                  <a:lnTo>
                    <a:pt x="498968" y="239800"/>
                  </a:lnTo>
                  <a:lnTo>
                    <a:pt x="495778" y="237451"/>
                  </a:lnTo>
                  <a:lnTo>
                    <a:pt x="492190" y="235103"/>
                  </a:lnTo>
                  <a:lnTo>
                    <a:pt x="489399" y="232363"/>
                  </a:lnTo>
                  <a:lnTo>
                    <a:pt x="486210" y="228840"/>
                  </a:lnTo>
                  <a:lnTo>
                    <a:pt x="484216" y="225708"/>
                  </a:lnTo>
                  <a:lnTo>
                    <a:pt x="482223" y="221794"/>
                  </a:lnTo>
                  <a:lnTo>
                    <a:pt x="480628" y="217879"/>
                  </a:lnTo>
                  <a:lnTo>
                    <a:pt x="479033" y="213965"/>
                  </a:lnTo>
                  <a:lnTo>
                    <a:pt x="478236" y="209268"/>
                  </a:lnTo>
                  <a:lnTo>
                    <a:pt x="477837" y="205353"/>
                  </a:lnTo>
                  <a:lnTo>
                    <a:pt x="477837" y="200656"/>
                  </a:lnTo>
                  <a:lnTo>
                    <a:pt x="478236" y="196350"/>
                  </a:lnTo>
                  <a:lnTo>
                    <a:pt x="479033" y="192436"/>
                  </a:lnTo>
                  <a:lnTo>
                    <a:pt x="480628" y="188522"/>
                  </a:lnTo>
                  <a:lnTo>
                    <a:pt x="481824" y="184607"/>
                  </a:lnTo>
                  <a:lnTo>
                    <a:pt x="483818" y="181084"/>
                  </a:lnTo>
                  <a:lnTo>
                    <a:pt x="486210" y="177561"/>
                  </a:lnTo>
                  <a:lnTo>
                    <a:pt x="489001" y="174430"/>
                  </a:lnTo>
                  <a:lnTo>
                    <a:pt x="491791" y="171298"/>
                  </a:lnTo>
                  <a:lnTo>
                    <a:pt x="494981" y="168558"/>
                  </a:lnTo>
                  <a:lnTo>
                    <a:pt x="498569" y="166601"/>
                  </a:lnTo>
                  <a:lnTo>
                    <a:pt x="502157" y="164252"/>
                  </a:lnTo>
                  <a:lnTo>
                    <a:pt x="506144" y="162687"/>
                  </a:lnTo>
                  <a:lnTo>
                    <a:pt x="510530" y="161512"/>
                  </a:lnTo>
                  <a:lnTo>
                    <a:pt x="514915" y="160729"/>
                  </a:lnTo>
                  <a:lnTo>
                    <a:pt x="519301" y="160338"/>
                  </a:lnTo>
                  <a:close/>
                  <a:moveTo>
                    <a:pt x="1699693" y="111125"/>
                  </a:moveTo>
                  <a:lnTo>
                    <a:pt x="1718770" y="131377"/>
                  </a:lnTo>
                  <a:lnTo>
                    <a:pt x="1740628" y="154806"/>
                  </a:lnTo>
                  <a:lnTo>
                    <a:pt x="1768448" y="186178"/>
                  </a:lnTo>
                  <a:lnTo>
                    <a:pt x="1784345" y="204842"/>
                  </a:lnTo>
                  <a:lnTo>
                    <a:pt x="1801832" y="224697"/>
                  </a:lnTo>
                  <a:lnTo>
                    <a:pt x="1819318" y="246538"/>
                  </a:lnTo>
                  <a:lnTo>
                    <a:pt x="1838395" y="269173"/>
                  </a:lnTo>
                  <a:lnTo>
                    <a:pt x="1857471" y="293793"/>
                  </a:lnTo>
                  <a:lnTo>
                    <a:pt x="1877343" y="318811"/>
                  </a:lnTo>
                  <a:lnTo>
                    <a:pt x="1897611" y="345417"/>
                  </a:lnTo>
                  <a:lnTo>
                    <a:pt x="1917483" y="372420"/>
                  </a:lnTo>
                  <a:lnTo>
                    <a:pt x="1936956" y="400217"/>
                  </a:lnTo>
                  <a:lnTo>
                    <a:pt x="1954841" y="426823"/>
                  </a:lnTo>
                  <a:lnTo>
                    <a:pt x="1971930" y="453032"/>
                  </a:lnTo>
                  <a:lnTo>
                    <a:pt x="1987032" y="478050"/>
                  </a:lnTo>
                  <a:lnTo>
                    <a:pt x="2001339" y="501479"/>
                  </a:lnTo>
                  <a:lnTo>
                    <a:pt x="2014057" y="524511"/>
                  </a:lnTo>
                  <a:lnTo>
                    <a:pt x="2025980" y="545558"/>
                  </a:lnTo>
                  <a:lnTo>
                    <a:pt x="2036313" y="565016"/>
                  </a:lnTo>
                  <a:lnTo>
                    <a:pt x="2045454" y="582488"/>
                  </a:lnTo>
                  <a:lnTo>
                    <a:pt x="2053402" y="598770"/>
                  </a:lnTo>
                  <a:lnTo>
                    <a:pt x="2065325" y="623787"/>
                  </a:lnTo>
                  <a:lnTo>
                    <a:pt x="2072479" y="640069"/>
                  </a:lnTo>
                  <a:lnTo>
                    <a:pt x="2074863" y="646025"/>
                  </a:lnTo>
                  <a:lnTo>
                    <a:pt x="1870189" y="796925"/>
                  </a:lnTo>
                  <a:lnTo>
                    <a:pt x="1867407" y="789380"/>
                  </a:lnTo>
                  <a:lnTo>
                    <a:pt x="1859856" y="767142"/>
                  </a:lnTo>
                  <a:lnTo>
                    <a:pt x="1854689" y="751258"/>
                  </a:lnTo>
                  <a:lnTo>
                    <a:pt x="1847933" y="733388"/>
                  </a:lnTo>
                  <a:lnTo>
                    <a:pt x="1839985" y="712342"/>
                  </a:lnTo>
                  <a:lnTo>
                    <a:pt x="1830844" y="690104"/>
                  </a:lnTo>
                  <a:lnTo>
                    <a:pt x="1820908" y="666278"/>
                  </a:lnTo>
                  <a:lnTo>
                    <a:pt x="1809383" y="640466"/>
                  </a:lnTo>
                  <a:lnTo>
                    <a:pt x="1797063" y="614257"/>
                  </a:lnTo>
                  <a:lnTo>
                    <a:pt x="1783550" y="586857"/>
                  </a:lnTo>
                  <a:lnTo>
                    <a:pt x="1768845" y="559059"/>
                  </a:lnTo>
                  <a:lnTo>
                    <a:pt x="1753346" y="531262"/>
                  </a:lnTo>
                  <a:lnTo>
                    <a:pt x="1744602" y="517363"/>
                  </a:lnTo>
                  <a:lnTo>
                    <a:pt x="1736256" y="503862"/>
                  </a:lnTo>
                  <a:lnTo>
                    <a:pt x="1727513" y="490360"/>
                  </a:lnTo>
                  <a:lnTo>
                    <a:pt x="1718770" y="476859"/>
                  </a:lnTo>
                  <a:lnTo>
                    <a:pt x="1709232" y="463357"/>
                  </a:lnTo>
                  <a:lnTo>
                    <a:pt x="1700091" y="450650"/>
                  </a:lnTo>
                  <a:lnTo>
                    <a:pt x="1690552" y="438339"/>
                  </a:lnTo>
                  <a:lnTo>
                    <a:pt x="1681014" y="426029"/>
                  </a:lnTo>
                  <a:lnTo>
                    <a:pt x="1661938" y="403394"/>
                  </a:lnTo>
                  <a:lnTo>
                    <a:pt x="1643259" y="381951"/>
                  </a:lnTo>
                  <a:lnTo>
                    <a:pt x="1624977" y="362095"/>
                  </a:lnTo>
                  <a:lnTo>
                    <a:pt x="1606696" y="343431"/>
                  </a:lnTo>
                  <a:lnTo>
                    <a:pt x="1590004" y="327150"/>
                  </a:lnTo>
                  <a:lnTo>
                    <a:pt x="1573312" y="311663"/>
                  </a:lnTo>
                  <a:lnTo>
                    <a:pt x="1558210" y="298559"/>
                  </a:lnTo>
                  <a:lnTo>
                    <a:pt x="1544697" y="287042"/>
                  </a:lnTo>
                  <a:lnTo>
                    <a:pt x="1532377" y="276718"/>
                  </a:lnTo>
                  <a:lnTo>
                    <a:pt x="1522044" y="268776"/>
                  </a:lnTo>
                  <a:lnTo>
                    <a:pt x="1506942" y="257657"/>
                  </a:lnTo>
                  <a:lnTo>
                    <a:pt x="1501775" y="254083"/>
                  </a:lnTo>
                  <a:lnTo>
                    <a:pt x="1699693" y="111125"/>
                  </a:lnTo>
                  <a:close/>
                  <a:moveTo>
                    <a:pt x="529828" y="78646"/>
                  </a:moveTo>
                  <a:lnTo>
                    <a:pt x="511572" y="88179"/>
                  </a:lnTo>
                  <a:lnTo>
                    <a:pt x="489347" y="100889"/>
                  </a:lnTo>
                  <a:lnTo>
                    <a:pt x="476647" y="108436"/>
                  </a:lnTo>
                  <a:lnTo>
                    <a:pt x="463153" y="116777"/>
                  </a:lnTo>
                  <a:lnTo>
                    <a:pt x="448865" y="126310"/>
                  </a:lnTo>
                  <a:lnTo>
                    <a:pt x="433784" y="136240"/>
                  </a:lnTo>
                  <a:lnTo>
                    <a:pt x="417512" y="147759"/>
                  </a:lnTo>
                  <a:lnTo>
                    <a:pt x="401637" y="159675"/>
                  </a:lnTo>
                  <a:lnTo>
                    <a:pt x="384175" y="172783"/>
                  </a:lnTo>
                  <a:lnTo>
                    <a:pt x="367109" y="186288"/>
                  </a:lnTo>
                  <a:lnTo>
                    <a:pt x="349250" y="200984"/>
                  </a:lnTo>
                  <a:lnTo>
                    <a:pt x="331787" y="216475"/>
                  </a:lnTo>
                  <a:lnTo>
                    <a:pt x="313531" y="233157"/>
                  </a:lnTo>
                  <a:lnTo>
                    <a:pt x="294878" y="250634"/>
                  </a:lnTo>
                  <a:lnTo>
                    <a:pt x="277019" y="268905"/>
                  </a:lnTo>
                  <a:lnTo>
                    <a:pt x="259159" y="287177"/>
                  </a:lnTo>
                  <a:lnTo>
                    <a:pt x="225028" y="322528"/>
                  </a:lnTo>
                  <a:lnTo>
                    <a:pt x="193278" y="356687"/>
                  </a:lnTo>
                  <a:lnTo>
                    <a:pt x="164703" y="389257"/>
                  </a:lnTo>
                  <a:lnTo>
                    <a:pt x="138906" y="419445"/>
                  </a:lnTo>
                  <a:lnTo>
                    <a:pt x="116284" y="446057"/>
                  </a:lnTo>
                  <a:lnTo>
                    <a:pt x="97234" y="469095"/>
                  </a:lnTo>
                  <a:lnTo>
                    <a:pt x="82550" y="488161"/>
                  </a:lnTo>
                  <a:lnTo>
                    <a:pt x="205184" y="612882"/>
                  </a:lnTo>
                  <a:lnTo>
                    <a:pt x="213915" y="597391"/>
                  </a:lnTo>
                  <a:lnTo>
                    <a:pt x="224631" y="581106"/>
                  </a:lnTo>
                  <a:lnTo>
                    <a:pt x="236934" y="562437"/>
                  </a:lnTo>
                  <a:lnTo>
                    <a:pt x="250428" y="542974"/>
                  </a:lnTo>
                  <a:lnTo>
                    <a:pt x="256381" y="531456"/>
                  </a:lnTo>
                  <a:lnTo>
                    <a:pt x="260350" y="524306"/>
                  </a:lnTo>
                  <a:lnTo>
                    <a:pt x="265112" y="515965"/>
                  </a:lnTo>
                  <a:lnTo>
                    <a:pt x="270669" y="507623"/>
                  </a:lnTo>
                  <a:lnTo>
                    <a:pt x="277019" y="498885"/>
                  </a:lnTo>
                  <a:lnTo>
                    <a:pt x="284162" y="488558"/>
                  </a:lnTo>
                  <a:lnTo>
                    <a:pt x="292100" y="478628"/>
                  </a:lnTo>
                  <a:lnTo>
                    <a:pt x="301228" y="467506"/>
                  </a:lnTo>
                  <a:lnTo>
                    <a:pt x="311547" y="456385"/>
                  </a:lnTo>
                  <a:lnTo>
                    <a:pt x="322262" y="444071"/>
                  </a:lnTo>
                  <a:lnTo>
                    <a:pt x="334565" y="431758"/>
                  </a:lnTo>
                  <a:lnTo>
                    <a:pt x="348059" y="418650"/>
                  </a:lnTo>
                  <a:lnTo>
                    <a:pt x="362347" y="405543"/>
                  </a:lnTo>
                  <a:lnTo>
                    <a:pt x="378619" y="391641"/>
                  </a:lnTo>
                  <a:lnTo>
                    <a:pt x="395684" y="377739"/>
                  </a:lnTo>
                  <a:lnTo>
                    <a:pt x="413147" y="362248"/>
                  </a:lnTo>
                  <a:lnTo>
                    <a:pt x="430609" y="347154"/>
                  </a:lnTo>
                  <a:lnTo>
                    <a:pt x="448469" y="332855"/>
                  </a:lnTo>
                  <a:lnTo>
                    <a:pt x="466328" y="318953"/>
                  </a:lnTo>
                  <a:lnTo>
                    <a:pt x="484188" y="305448"/>
                  </a:lnTo>
                  <a:lnTo>
                    <a:pt x="502047" y="292737"/>
                  </a:lnTo>
                  <a:lnTo>
                    <a:pt x="519510" y="280821"/>
                  </a:lnTo>
                  <a:lnTo>
                    <a:pt x="536972" y="268905"/>
                  </a:lnTo>
                  <a:lnTo>
                    <a:pt x="553641" y="257784"/>
                  </a:lnTo>
                  <a:lnTo>
                    <a:pt x="570310" y="247457"/>
                  </a:lnTo>
                  <a:lnTo>
                    <a:pt x="601663" y="228391"/>
                  </a:lnTo>
                  <a:lnTo>
                    <a:pt x="629841" y="212106"/>
                  </a:lnTo>
                  <a:lnTo>
                    <a:pt x="654050" y="198601"/>
                  </a:lnTo>
                  <a:lnTo>
                    <a:pt x="529828" y="78646"/>
                  </a:lnTo>
                  <a:close/>
                  <a:moveTo>
                    <a:pt x="537766" y="0"/>
                  </a:moveTo>
                  <a:lnTo>
                    <a:pt x="542925" y="794"/>
                  </a:lnTo>
                  <a:lnTo>
                    <a:pt x="548085" y="2383"/>
                  </a:lnTo>
                  <a:lnTo>
                    <a:pt x="552450" y="4369"/>
                  </a:lnTo>
                  <a:lnTo>
                    <a:pt x="557213" y="6752"/>
                  </a:lnTo>
                  <a:lnTo>
                    <a:pt x="561181" y="10327"/>
                  </a:lnTo>
                  <a:lnTo>
                    <a:pt x="738981" y="181521"/>
                  </a:lnTo>
                  <a:lnTo>
                    <a:pt x="741760" y="185096"/>
                  </a:lnTo>
                  <a:lnTo>
                    <a:pt x="744538" y="188274"/>
                  </a:lnTo>
                  <a:lnTo>
                    <a:pt x="746522" y="192246"/>
                  </a:lnTo>
                  <a:lnTo>
                    <a:pt x="748110" y="195820"/>
                  </a:lnTo>
                  <a:lnTo>
                    <a:pt x="748903" y="200190"/>
                  </a:lnTo>
                  <a:lnTo>
                    <a:pt x="749697" y="204162"/>
                  </a:lnTo>
                  <a:lnTo>
                    <a:pt x="749697" y="208531"/>
                  </a:lnTo>
                  <a:lnTo>
                    <a:pt x="749300" y="213297"/>
                  </a:lnTo>
                  <a:lnTo>
                    <a:pt x="748506" y="217269"/>
                  </a:lnTo>
                  <a:lnTo>
                    <a:pt x="746919" y="221241"/>
                  </a:lnTo>
                  <a:lnTo>
                    <a:pt x="745331" y="224816"/>
                  </a:lnTo>
                  <a:lnTo>
                    <a:pt x="742553" y="228788"/>
                  </a:lnTo>
                  <a:lnTo>
                    <a:pt x="740172" y="231568"/>
                  </a:lnTo>
                  <a:lnTo>
                    <a:pt x="736600" y="234746"/>
                  </a:lnTo>
                  <a:lnTo>
                    <a:pt x="733425" y="237129"/>
                  </a:lnTo>
                  <a:lnTo>
                    <a:pt x="729456" y="239512"/>
                  </a:lnTo>
                  <a:lnTo>
                    <a:pt x="722710" y="242690"/>
                  </a:lnTo>
                  <a:lnTo>
                    <a:pt x="705247" y="251429"/>
                  </a:lnTo>
                  <a:lnTo>
                    <a:pt x="776685" y="295915"/>
                  </a:lnTo>
                  <a:lnTo>
                    <a:pt x="813594" y="318953"/>
                  </a:lnTo>
                  <a:lnTo>
                    <a:pt x="843756" y="338416"/>
                  </a:lnTo>
                  <a:lnTo>
                    <a:pt x="855266" y="332458"/>
                  </a:lnTo>
                  <a:lnTo>
                    <a:pt x="867569" y="326500"/>
                  </a:lnTo>
                  <a:lnTo>
                    <a:pt x="879872" y="321733"/>
                  </a:lnTo>
                  <a:lnTo>
                    <a:pt x="892175" y="317364"/>
                  </a:lnTo>
                  <a:lnTo>
                    <a:pt x="905669" y="312995"/>
                  </a:lnTo>
                  <a:lnTo>
                    <a:pt x="919163" y="309817"/>
                  </a:lnTo>
                  <a:lnTo>
                    <a:pt x="933847" y="307037"/>
                  </a:lnTo>
                  <a:lnTo>
                    <a:pt x="948135" y="304256"/>
                  </a:lnTo>
                  <a:lnTo>
                    <a:pt x="970756" y="301873"/>
                  </a:lnTo>
                  <a:lnTo>
                    <a:pt x="992188" y="300284"/>
                  </a:lnTo>
                  <a:lnTo>
                    <a:pt x="1013222" y="299093"/>
                  </a:lnTo>
                  <a:lnTo>
                    <a:pt x="1033066" y="298696"/>
                  </a:lnTo>
                  <a:lnTo>
                    <a:pt x="1052513" y="299490"/>
                  </a:lnTo>
                  <a:lnTo>
                    <a:pt x="1070769" y="301079"/>
                  </a:lnTo>
                  <a:lnTo>
                    <a:pt x="1088231" y="302668"/>
                  </a:lnTo>
                  <a:lnTo>
                    <a:pt x="1105297" y="305051"/>
                  </a:lnTo>
                  <a:lnTo>
                    <a:pt x="1121172" y="308228"/>
                  </a:lnTo>
                  <a:lnTo>
                    <a:pt x="1137047" y="311803"/>
                  </a:lnTo>
                  <a:lnTo>
                    <a:pt x="1151731" y="315775"/>
                  </a:lnTo>
                  <a:lnTo>
                    <a:pt x="1165622" y="320542"/>
                  </a:lnTo>
                  <a:lnTo>
                    <a:pt x="1179116" y="324911"/>
                  </a:lnTo>
                  <a:lnTo>
                    <a:pt x="1191816" y="329677"/>
                  </a:lnTo>
                  <a:lnTo>
                    <a:pt x="1203722" y="335238"/>
                  </a:lnTo>
                  <a:lnTo>
                    <a:pt x="1215231" y="340004"/>
                  </a:lnTo>
                  <a:lnTo>
                    <a:pt x="1226741" y="345565"/>
                  </a:lnTo>
                  <a:lnTo>
                    <a:pt x="1237060" y="351126"/>
                  </a:lnTo>
                  <a:lnTo>
                    <a:pt x="1256506" y="362645"/>
                  </a:lnTo>
                  <a:lnTo>
                    <a:pt x="1274366" y="372972"/>
                  </a:lnTo>
                  <a:lnTo>
                    <a:pt x="1289844" y="382902"/>
                  </a:lnTo>
                  <a:lnTo>
                    <a:pt x="1304131" y="391641"/>
                  </a:lnTo>
                  <a:lnTo>
                    <a:pt x="1310878" y="395613"/>
                  </a:lnTo>
                  <a:lnTo>
                    <a:pt x="1317228" y="398790"/>
                  </a:lnTo>
                  <a:lnTo>
                    <a:pt x="1323578" y="401968"/>
                  </a:lnTo>
                  <a:lnTo>
                    <a:pt x="1329135" y="403954"/>
                  </a:lnTo>
                  <a:lnTo>
                    <a:pt x="1334691" y="405543"/>
                  </a:lnTo>
                  <a:lnTo>
                    <a:pt x="1340247" y="406337"/>
                  </a:lnTo>
                  <a:lnTo>
                    <a:pt x="1345406" y="407132"/>
                  </a:lnTo>
                  <a:lnTo>
                    <a:pt x="1351360" y="407132"/>
                  </a:lnTo>
                  <a:lnTo>
                    <a:pt x="1358106" y="406734"/>
                  </a:lnTo>
                  <a:lnTo>
                    <a:pt x="1364853" y="406337"/>
                  </a:lnTo>
                  <a:lnTo>
                    <a:pt x="1379538" y="404351"/>
                  </a:lnTo>
                  <a:lnTo>
                    <a:pt x="1395810" y="401173"/>
                  </a:lnTo>
                  <a:lnTo>
                    <a:pt x="1412081" y="397201"/>
                  </a:lnTo>
                  <a:lnTo>
                    <a:pt x="1429544" y="392832"/>
                  </a:lnTo>
                  <a:lnTo>
                    <a:pt x="1446610" y="387669"/>
                  </a:lnTo>
                  <a:lnTo>
                    <a:pt x="1463675" y="382505"/>
                  </a:lnTo>
                  <a:lnTo>
                    <a:pt x="1494631" y="371781"/>
                  </a:lnTo>
                  <a:lnTo>
                    <a:pt x="1520825" y="362645"/>
                  </a:lnTo>
                  <a:lnTo>
                    <a:pt x="1545035" y="353112"/>
                  </a:lnTo>
                  <a:lnTo>
                    <a:pt x="1550988" y="357481"/>
                  </a:lnTo>
                  <a:lnTo>
                    <a:pt x="1557338" y="363439"/>
                  </a:lnTo>
                  <a:lnTo>
                    <a:pt x="1566069" y="371383"/>
                  </a:lnTo>
                  <a:lnTo>
                    <a:pt x="1577578" y="382108"/>
                  </a:lnTo>
                  <a:lnTo>
                    <a:pt x="1589881" y="395215"/>
                  </a:lnTo>
                  <a:lnTo>
                    <a:pt x="1604963" y="410309"/>
                  </a:lnTo>
                  <a:lnTo>
                    <a:pt x="1620838" y="428183"/>
                  </a:lnTo>
                  <a:lnTo>
                    <a:pt x="1638697" y="449235"/>
                  </a:lnTo>
                  <a:lnTo>
                    <a:pt x="1656953" y="472670"/>
                  </a:lnTo>
                  <a:lnTo>
                    <a:pt x="1666875" y="485380"/>
                  </a:lnTo>
                  <a:lnTo>
                    <a:pt x="1676400" y="498885"/>
                  </a:lnTo>
                  <a:lnTo>
                    <a:pt x="1686719" y="512787"/>
                  </a:lnTo>
                  <a:lnTo>
                    <a:pt x="1696641" y="527881"/>
                  </a:lnTo>
                  <a:lnTo>
                    <a:pt x="1707356" y="542974"/>
                  </a:lnTo>
                  <a:lnTo>
                    <a:pt x="1717675" y="559657"/>
                  </a:lnTo>
                  <a:lnTo>
                    <a:pt x="1727994" y="576339"/>
                  </a:lnTo>
                  <a:lnTo>
                    <a:pt x="1738710" y="594213"/>
                  </a:lnTo>
                  <a:lnTo>
                    <a:pt x="1749425" y="612882"/>
                  </a:lnTo>
                  <a:lnTo>
                    <a:pt x="1760141" y="632345"/>
                  </a:lnTo>
                  <a:lnTo>
                    <a:pt x="1770460" y="651808"/>
                  </a:lnTo>
                  <a:lnTo>
                    <a:pt x="1781175" y="672859"/>
                  </a:lnTo>
                  <a:lnTo>
                    <a:pt x="1802606" y="715360"/>
                  </a:lnTo>
                  <a:lnTo>
                    <a:pt x="1810544" y="731645"/>
                  </a:lnTo>
                  <a:lnTo>
                    <a:pt x="1813322" y="739192"/>
                  </a:lnTo>
                  <a:lnTo>
                    <a:pt x="1816100" y="745944"/>
                  </a:lnTo>
                  <a:lnTo>
                    <a:pt x="1817688" y="752300"/>
                  </a:lnTo>
                  <a:lnTo>
                    <a:pt x="1818878" y="758258"/>
                  </a:lnTo>
                  <a:lnTo>
                    <a:pt x="1819275" y="764216"/>
                  </a:lnTo>
                  <a:lnTo>
                    <a:pt x="1819275" y="769379"/>
                  </a:lnTo>
                  <a:lnTo>
                    <a:pt x="1818481" y="774543"/>
                  </a:lnTo>
                  <a:lnTo>
                    <a:pt x="1816497" y="778912"/>
                  </a:lnTo>
                  <a:lnTo>
                    <a:pt x="1814116" y="783679"/>
                  </a:lnTo>
                  <a:lnTo>
                    <a:pt x="1810544" y="788445"/>
                  </a:lnTo>
                  <a:lnTo>
                    <a:pt x="1805781" y="792417"/>
                  </a:lnTo>
                  <a:lnTo>
                    <a:pt x="1801019" y="796786"/>
                  </a:lnTo>
                  <a:lnTo>
                    <a:pt x="1794272" y="801155"/>
                  </a:lnTo>
                  <a:lnTo>
                    <a:pt x="1787128" y="805922"/>
                  </a:lnTo>
                  <a:lnTo>
                    <a:pt x="1778397" y="810688"/>
                  </a:lnTo>
                  <a:lnTo>
                    <a:pt x="1769269" y="815852"/>
                  </a:lnTo>
                  <a:lnTo>
                    <a:pt x="1747044" y="826179"/>
                  </a:lnTo>
                  <a:lnTo>
                    <a:pt x="1720056" y="838492"/>
                  </a:lnTo>
                  <a:lnTo>
                    <a:pt x="1687910" y="852394"/>
                  </a:lnTo>
                  <a:lnTo>
                    <a:pt x="1650206" y="868680"/>
                  </a:lnTo>
                  <a:lnTo>
                    <a:pt x="1607741" y="888142"/>
                  </a:lnTo>
                  <a:lnTo>
                    <a:pt x="1568450" y="905619"/>
                  </a:lnTo>
                  <a:lnTo>
                    <a:pt x="1553766" y="911975"/>
                  </a:lnTo>
                  <a:lnTo>
                    <a:pt x="1541463" y="916344"/>
                  </a:lnTo>
                  <a:lnTo>
                    <a:pt x="1531144" y="919521"/>
                  </a:lnTo>
                  <a:lnTo>
                    <a:pt x="1526778" y="920713"/>
                  </a:lnTo>
                  <a:lnTo>
                    <a:pt x="1522810" y="921507"/>
                  </a:lnTo>
                  <a:lnTo>
                    <a:pt x="1518841" y="921905"/>
                  </a:lnTo>
                  <a:lnTo>
                    <a:pt x="1514872" y="921905"/>
                  </a:lnTo>
                  <a:lnTo>
                    <a:pt x="1511697" y="921507"/>
                  </a:lnTo>
                  <a:lnTo>
                    <a:pt x="1508522" y="921110"/>
                  </a:lnTo>
                  <a:lnTo>
                    <a:pt x="1505347" y="920316"/>
                  </a:lnTo>
                  <a:lnTo>
                    <a:pt x="1502569" y="919521"/>
                  </a:lnTo>
                  <a:lnTo>
                    <a:pt x="1496219" y="916344"/>
                  </a:lnTo>
                  <a:lnTo>
                    <a:pt x="1489869" y="912769"/>
                  </a:lnTo>
                  <a:lnTo>
                    <a:pt x="1482328" y="907605"/>
                  </a:lnTo>
                  <a:lnTo>
                    <a:pt x="1472803" y="902045"/>
                  </a:lnTo>
                  <a:lnTo>
                    <a:pt x="1462485" y="895689"/>
                  </a:lnTo>
                  <a:lnTo>
                    <a:pt x="1449785" y="888540"/>
                  </a:lnTo>
                  <a:lnTo>
                    <a:pt x="1433910" y="880993"/>
                  </a:lnTo>
                  <a:lnTo>
                    <a:pt x="1425178" y="876624"/>
                  </a:lnTo>
                  <a:lnTo>
                    <a:pt x="1415653" y="870666"/>
                  </a:lnTo>
                  <a:lnTo>
                    <a:pt x="1404541" y="863516"/>
                  </a:lnTo>
                  <a:lnTo>
                    <a:pt x="1393428" y="854778"/>
                  </a:lnTo>
                  <a:lnTo>
                    <a:pt x="1381522" y="845642"/>
                  </a:lnTo>
                  <a:lnTo>
                    <a:pt x="1368822" y="834917"/>
                  </a:lnTo>
                  <a:lnTo>
                    <a:pt x="1355725" y="823796"/>
                  </a:lnTo>
                  <a:lnTo>
                    <a:pt x="1342231" y="811483"/>
                  </a:lnTo>
                  <a:lnTo>
                    <a:pt x="1314053" y="785267"/>
                  </a:lnTo>
                  <a:lnTo>
                    <a:pt x="1284288" y="757463"/>
                  </a:lnTo>
                  <a:lnTo>
                    <a:pt x="1254522" y="728468"/>
                  </a:lnTo>
                  <a:lnTo>
                    <a:pt x="1225153" y="698677"/>
                  </a:lnTo>
                  <a:lnTo>
                    <a:pt x="1167606" y="642275"/>
                  </a:lnTo>
                  <a:lnTo>
                    <a:pt x="1141016" y="616457"/>
                  </a:lnTo>
                  <a:lnTo>
                    <a:pt x="1116806" y="593816"/>
                  </a:lnTo>
                  <a:lnTo>
                    <a:pt x="1105694" y="583886"/>
                  </a:lnTo>
                  <a:lnTo>
                    <a:pt x="1094978" y="574751"/>
                  </a:lnTo>
                  <a:lnTo>
                    <a:pt x="1085453" y="567204"/>
                  </a:lnTo>
                  <a:lnTo>
                    <a:pt x="1077119" y="560451"/>
                  </a:lnTo>
                  <a:lnTo>
                    <a:pt x="1069181" y="554890"/>
                  </a:lnTo>
                  <a:lnTo>
                    <a:pt x="1062435" y="551316"/>
                  </a:lnTo>
                  <a:lnTo>
                    <a:pt x="1056878" y="548535"/>
                  </a:lnTo>
                  <a:lnTo>
                    <a:pt x="1054100" y="547741"/>
                  </a:lnTo>
                  <a:lnTo>
                    <a:pt x="1052116" y="547741"/>
                  </a:lnTo>
                  <a:lnTo>
                    <a:pt x="1042591" y="547741"/>
                  </a:lnTo>
                  <a:lnTo>
                    <a:pt x="1028700" y="548535"/>
                  </a:lnTo>
                  <a:lnTo>
                    <a:pt x="992585" y="550918"/>
                  </a:lnTo>
                  <a:lnTo>
                    <a:pt x="949325" y="553302"/>
                  </a:lnTo>
                  <a:lnTo>
                    <a:pt x="902494" y="556479"/>
                  </a:lnTo>
                  <a:lnTo>
                    <a:pt x="820341" y="562835"/>
                  </a:lnTo>
                  <a:lnTo>
                    <a:pt x="784622" y="566012"/>
                  </a:lnTo>
                  <a:lnTo>
                    <a:pt x="760810" y="542180"/>
                  </a:lnTo>
                  <a:lnTo>
                    <a:pt x="755650" y="532250"/>
                  </a:lnTo>
                  <a:lnTo>
                    <a:pt x="752078" y="521526"/>
                  </a:lnTo>
                  <a:lnTo>
                    <a:pt x="748506" y="511596"/>
                  </a:lnTo>
                  <a:lnTo>
                    <a:pt x="746522" y="500871"/>
                  </a:lnTo>
                  <a:lnTo>
                    <a:pt x="745331" y="490544"/>
                  </a:lnTo>
                  <a:lnTo>
                    <a:pt x="744935" y="480217"/>
                  </a:lnTo>
                  <a:lnTo>
                    <a:pt x="745728" y="470287"/>
                  </a:lnTo>
                  <a:lnTo>
                    <a:pt x="746919" y="459959"/>
                  </a:lnTo>
                  <a:lnTo>
                    <a:pt x="748903" y="450029"/>
                  </a:lnTo>
                  <a:lnTo>
                    <a:pt x="752078" y="440099"/>
                  </a:lnTo>
                  <a:lnTo>
                    <a:pt x="755650" y="430566"/>
                  </a:lnTo>
                  <a:lnTo>
                    <a:pt x="760016" y="420636"/>
                  </a:lnTo>
                  <a:lnTo>
                    <a:pt x="765175" y="411501"/>
                  </a:lnTo>
                  <a:lnTo>
                    <a:pt x="771128" y="402365"/>
                  </a:lnTo>
                  <a:lnTo>
                    <a:pt x="777875" y="393229"/>
                  </a:lnTo>
                  <a:lnTo>
                    <a:pt x="785019" y="384888"/>
                  </a:lnTo>
                  <a:lnTo>
                    <a:pt x="749697" y="362645"/>
                  </a:lnTo>
                  <a:lnTo>
                    <a:pt x="711994" y="339210"/>
                  </a:lnTo>
                  <a:lnTo>
                    <a:pt x="648494" y="300682"/>
                  </a:lnTo>
                  <a:lnTo>
                    <a:pt x="635000" y="307037"/>
                  </a:lnTo>
                  <a:lnTo>
                    <a:pt x="617538" y="316172"/>
                  </a:lnTo>
                  <a:lnTo>
                    <a:pt x="596503" y="327691"/>
                  </a:lnTo>
                  <a:lnTo>
                    <a:pt x="572294" y="341593"/>
                  </a:lnTo>
                  <a:lnTo>
                    <a:pt x="545306" y="357879"/>
                  </a:lnTo>
                  <a:lnTo>
                    <a:pt x="531019" y="367014"/>
                  </a:lnTo>
                  <a:lnTo>
                    <a:pt x="516335" y="377341"/>
                  </a:lnTo>
                  <a:lnTo>
                    <a:pt x="500856" y="387669"/>
                  </a:lnTo>
                  <a:lnTo>
                    <a:pt x="484585" y="399187"/>
                  </a:lnTo>
                  <a:lnTo>
                    <a:pt x="467915" y="411501"/>
                  </a:lnTo>
                  <a:lnTo>
                    <a:pt x="450850" y="424211"/>
                  </a:lnTo>
                  <a:lnTo>
                    <a:pt x="438150" y="434141"/>
                  </a:lnTo>
                  <a:lnTo>
                    <a:pt x="432990" y="439702"/>
                  </a:lnTo>
                  <a:lnTo>
                    <a:pt x="415131" y="456782"/>
                  </a:lnTo>
                  <a:lnTo>
                    <a:pt x="398859" y="473464"/>
                  </a:lnTo>
                  <a:lnTo>
                    <a:pt x="382984" y="490544"/>
                  </a:lnTo>
                  <a:lnTo>
                    <a:pt x="368300" y="506829"/>
                  </a:lnTo>
                  <a:lnTo>
                    <a:pt x="354409" y="523909"/>
                  </a:lnTo>
                  <a:lnTo>
                    <a:pt x="341312" y="539797"/>
                  </a:lnTo>
                  <a:lnTo>
                    <a:pt x="329009" y="555685"/>
                  </a:lnTo>
                  <a:lnTo>
                    <a:pt x="317500" y="570779"/>
                  </a:lnTo>
                  <a:lnTo>
                    <a:pt x="387350" y="732042"/>
                  </a:lnTo>
                  <a:lnTo>
                    <a:pt x="401240" y="724098"/>
                  </a:lnTo>
                  <a:lnTo>
                    <a:pt x="406400" y="721318"/>
                  </a:lnTo>
                  <a:lnTo>
                    <a:pt x="413147" y="720523"/>
                  </a:lnTo>
                  <a:lnTo>
                    <a:pt x="419497" y="719729"/>
                  </a:lnTo>
                  <a:lnTo>
                    <a:pt x="425053" y="719729"/>
                  </a:lnTo>
                  <a:lnTo>
                    <a:pt x="430609" y="720523"/>
                  </a:lnTo>
                  <a:lnTo>
                    <a:pt x="436165" y="721715"/>
                  </a:lnTo>
                  <a:lnTo>
                    <a:pt x="441325" y="722907"/>
                  </a:lnTo>
                  <a:lnTo>
                    <a:pt x="446484" y="724495"/>
                  </a:lnTo>
                  <a:lnTo>
                    <a:pt x="450850" y="726482"/>
                  </a:lnTo>
                  <a:lnTo>
                    <a:pt x="455215" y="729262"/>
                  </a:lnTo>
                  <a:lnTo>
                    <a:pt x="459581" y="731645"/>
                  </a:lnTo>
                  <a:lnTo>
                    <a:pt x="463550" y="734823"/>
                  </a:lnTo>
                  <a:lnTo>
                    <a:pt x="467519" y="738000"/>
                  </a:lnTo>
                  <a:lnTo>
                    <a:pt x="474265" y="744753"/>
                  </a:lnTo>
                  <a:lnTo>
                    <a:pt x="481013" y="752300"/>
                  </a:lnTo>
                  <a:lnTo>
                    <a:pt x="486966" y="759846"/>
                  </a:lnTo>
                  <a:lnTo>
                    <a:pt x="492125" y="768188"/>
                  </a:lnTo>
                  <a:lnTo>
                    <a:pt x="502047" y="783281"/>
                  </a:lnTo>
                  <a:lnTo>
                    <a:pt x="506413" y="790034"/>
                  </a:lnTo>
                  <a:lnTo>
                    <a:pt x="510778" y="795992"/>
                  </a:lnTo>
                  <a:lnTo>
                    <a:pt x="515541" y="800361"/>
                  </a:lnTo>
                  <a:lnTo>
                    <a:pt x="517525" y="802744"/>
                  </a:lnTo>
                  <a:lnTo>
                    <a:pt x="519510" y="803936"/>
                  </a:lnTo>
                  <a:lnTo>
                    <a:pt x="525860" y="807511"/>
                  </a:lnTo>
                  <a:lnTo>
                    <a:pt x="531416" y="811483"/>
                  </a:lnTo>
                  <a:lnTo>
                    <a:pt x="536972" y="815852"/>
                  </a:lnTo>
                  <a:lnTo>
                    <a:pt x="541735" y="819427"/>
                  </a:lnTo>
                  <a:lnTo>
                    <a:pt x="550466" y="827371"/>
                  </a:lnTo>
                  <a:lnTo>
                    <a:pt x="558006" y="834917"/>
                  </a:lnTo>
                  <a:lnTo>
                    <a:pt x="564356" y="843259"/>
                  </a:lnTo>
                  <a:lnTo>
                    <a:pt x="569516" y="850806"/>
                  </a:lnTo>
                  <a:lnTo>
                    <a:pt x="573881" y="858352"/>
                  </a:lnTo>
                  <a:lnTo>
                    <a:pt x="577850" y="865899"/>
                  </a:lnTo>
                  <a:lnTo>
                    <a:pt x="584597" y="879404"/>
                  </a:lnTo>
                  <a:lnTo>
                    <a:pt x="587375" y="885759"/>
                  </a:lnTo>
                  <a:lnTo>
                    <a:pt x="590550" y="891717"/>
                  </a:lnTo>
                  <a:lnTo>
                    <a:pt x="594122" y="896881"/>
                  </a:lnTo>
                  <a:lnTo>
                    <a:pt x="598091" y="901250"/>
                  </a:lnTo>
                  <a:lnTo>
                    <a:pt x="602456" y="905619"/>
                  </a:lnTo>
                  <a:lnTo>
                    <a:pt x="604838" y="907208"/>
                  </a:lnTo>
                  <a:lnTo>
                    <a:pt x="607616" y="908797"/>
                  </a:lnTo>
                  <a:lnTo>
                    <a:pt x="613569" y="912372"/>
                  </a:lnTo>
                  <a:lnTo>
                    <a:pt x="618728" y="915549"/>
                  </a:lnTo>
                  <a:lnTo>
                    <a:pt x="624285" y="919124"/>
                  </a:lnTo>
                  <a:lnTo>
                    <a:pt x="629047" y="922699"/>
                  </a:lnTo>
                  <a:lnTo>
                    <a:pt x="633413" y="926274"/>
                  </a:lnTo>
                  <a:lnTo>
                    <a:pt x="637778" y="929849"/>
                  </a:lnTo>
                  <a:lnTo>
                    <a:pt x="645319" y="938190"/>
                  </a:lnTo>
                  <a:lnTo>
                    <a:pt x="651669" y="946134"/>
                  </a:lnTo>
                  <a:lnTo>
                    <a:pt x="657622" y="954078"/>
                  </a:lnTo>
                  <a:lnTo>
                    <a:pt x="661988" y="962022"/>
                  </a:lnTo>
                  <a:lnTo>
                    <a:pt x="665956" y="969966"/>
                  </a:lnTo>
                  <a:lnTo>
                    <a:pt x="669528" y="977116"/>
                  </a:lnTo>
                  <a:lnTo>
                    <a:pt x="671910" y="983868"/>
                  </a:lnTo>
                  <a:lnTo>
                    <a:pt x="673894" y="990223"/>
                  </a:lnTo>
                  <a:lnTo>
                    <a:pt x="675085" y="995784"/>
                  </a:lnTo>
                  <a:lnTo>
                    <a:pt x="677069" y="1003331"/>
                  </a:lnTo>
                  <a:lnTo>
                    <a:pt x="677466" y="1006509"/>
                  </a:lnTo>
                  <a:lnTo>
                    <a:pt x="681038" y="1008892"/>
                  </a:lnTo>
                  <a:lnTo>
                    <a:pt x="691356" y="1016439"/>
                  </a:lnTo>
                  <a:lnTo>
                    <a:pt x="698103" y="1021999"/>
                  </a:lnTo>
                  <a:lnTo>
                    <a:pt x="705644" y="1028752"/>
                  </a:lnTo>
                  <a:lnTo>
                    <a:pt x="713185" y="1036299"/>
                  </a:lnTo>
                  <a:lnTo>
                    <a:pt x="721519" y="1045037"/>
                  </a:lnTo>
                  <a:lnTo>
                    <a:pt x="729456" y="1055364"/>
                  </a:lnTo>
                  <a:lnTo>
                    <a:pt x="733425" y="1060925"/>
                  </a:lnTo>
                  <a:lnTo>
                    <a:pt x="737394" y="1066486"/>
                  </a:lnTo>
                  <a:lnTo>
                    <a:pt x="740966" y="1072047"/>
                  </a:lnTo>
                  <a:lnTo>
                    <a:pt x="744538" y="1078005"/>
                  </a:lnTo>
                  <a:lnTo>
                    <a:pt x="747316" y="1084757"/>
                  </a:lnTo>
                  <a:lnTo>
                    <a:pt x="750094" y="1091112"/>
                  </a:lnTo>
                  <a:lnTo>
                    <a:pt x="753269" y="1097865"/>
                  </a:lnTo>
                  <a:lnTo>
                    <a:pt x="755253" y="1105014"/>
                  </a:lnTo>
                  <a:lnTo>
                    <a:pt x="757635" y="1112164"/>
                  </a:lnTo>
                  <a:lnTo>
                    <a:pt x="759222" y="1120108"/>
                  </a:lnTo>
                  <a:lnTo>
                    <a:pt x="760016" y="1128052"/>
                  </a:lnTo>
                  <a:lnTo>
                    <a:pt x="760810" y="1135599"/>
                  </a:lnTo>
                  <a:lnTo>
                    <a:pt x="760810" y="1143940"/>
                  </a:lnTo>
                  <a:lnTo>
                    <a:pt x="760413" y="1152281"/>
                  </a:lnTo>
                  <a:lnTo>
                    <a:pt x="760016" y="1157048"/>
                  </a:lnTo>
                  <a:lnTo>
                    <a:pt x="759222" y="1162211"/>
                  </a:lnTo>
                  <a:lnTo>
                    <a:pt x="756841" y="1171347"/>
                  </a:lnTo>
                  <a:lnTo>
                    <a:pt x="753666" y="1181277"/>
                  </a:lnTo>
                  <a:lnTo>
                    <a:pt x="749697" y="1190016"/>
                  </a:lnTo>
                  <a:lnTo>
                    <a:pt x="744935" y="1199151"/>
                  </a:lnTo>
                  <a:lnTo>
                    <a:pt x="739378" y="1207492"/>
                  </a:lnTo>
                  <a:lnTo>
                    <a:pt x="733028" y="1216628"/>
                  </a:lnTo>
                  <a:lnTo>
                    <a:pt x="726281" y="1224572"/>
                  </a:lnTo>
                  <a:lnTo>
                    <a:pt x="864394" y="1334200"/>
                  </a:lnTo>
                  <a:lnTo>
                    <a:pt x="871538" y="1340158"/>
                  </a:lnTo>
                  <a:lnTo>
                    <a:pt x="871935" y="1340555"/>
                  </a:lnTo>
                  <a:lnTo>
                    <a:pt x="872728" y="1340555"/>
                  </a:lnTo>
                  <a:lnTo>
                    <a:pt x="891381" y="1356046"/>
                  </a:lnTo>
                  <a:lnTo>
                    <a:pt x="908050" y="1369153"/>
                  </a:lnTo>
                  <a:lnTo>
                    <a:pt x="915194" y="1374317"/>
                  </a:lnTo>
                  <a:lnTo>
                    <a:pt x="921941" y="1379083"/>
                  </a:lnTo>
                  <a:lnTo>
                    <a:pt x="927894" y="1382658"/>
                  </a:lnTo>
                  <a:lnTo>
                    <a:pt x="933847" y="1386233"/>
                  </a:lnTo>
                  <a:lnTo>
                    <a:pt x="939006" y="1388219"/>
                  </a:lnTo>
                  <a:lnTo>
                    <a:pt x="944563" y="1389808"/>
                  </a:lnTo>
                  <a:lnTo>
                    <a:pt x="949722" y="1390205"/>
                  </a:lnTo>
                  <a:lnTo>
                    <a:pt x="954881" y="1390205"/>
                  </a:lnTo>
                  <a:lnTo>
                    <a:pt x="960041" y="1389411"/>
                  </a:lnTo>
                  <a:lnTo>
                    <a:pt x="965200" y="1387822"/>
                  </a:lnTo>
                  <a:lnTo>
                    <a:pt x="971153" y="1385041"/>
                  </a:lnTo>
                  <a:lnTo>
                    <a:pt x="977106" y="1381467"/>
                  </a:lnTo>
                  <a:lnTo>
                    <a:pt x="983456" y="1376700"/>
                  </a:lnTo>
                  <a:lnTo>
                    <a:pt x="990203" y="1371934"/>
                  </a:lnTo>
                  <a:lnTo>
                    <a:pt x="994966" y="1367962"/>
                  </a:lnTo>
                  <a:lnTo>
                    <a:pt x="998538" y="1364387"/>
                  </a:lnTo>
                  <a:lnTo>
                    <a:pt x="1002506" y="1360415"/>
                  </a:lnTo>
                  <a:lnTo>
                    <a:pt x="1005285" y="1356443"/>
                  </a:lnTo>
                  <a:lnTo>
                    <a:pt x="1008063" y="1353265"/>
                  </a:lnTo>
                  <a:lnTo>
                    <a:pt x="1009650" y="1349691"/>
                  </a:lnTo>
                  <a:lnTo>
                    <a:pt x="1010841" y="1346513"/>
                  </a:lnTo>
                  <a:lnTo>
                    <a:pt x="1011238" y="1343732"/>
                  </a:lnTo>
                  <a:lnTo>
                    <a:pt x="1011238" y="1341746"/>
                  </a:lnTo>
                  <a:lnTo>
                    <a:pt x="1010841" y="1339760"/>
                  </a:lnTo>
                  <a:lnTo>
                    <a:pt x="1009650" y="1336980"/>
                  </a:lnTo>
                  <a:lnTo>
                    <a:pt x="1008460" y="1334994"/>
                  </a:lnTo>
                  <a:lnTo>
                    <a:pt x="1007269" y="1334200"/>
                  </a:lnTo>
                  <a:lnTo>
                    <a:pt x="972344" y="1296466"/>
                  </a:lnTo>
                  <a:lnTo>
                    <a:pt x="846138" y="1173333"/>
                  </a:lnTo>
                  <a:lnTo>
                    <a:pt x="843756" y="1170950"/>
                  </a:lnTo>
                  <a:lnTo>
                    <a:pt x="841772" y="1168169"/>
                  </a:lnTo>
                  <a:lnTo>
                    <a:pt x="839788" y="1164992"/>
                  </a:lnTo>
                  <a:lnTo>
                    <a:pt x="838200" y="1162211"/>
                  </a:lnTo>
                  <a:lnTo>
                    <a:pt x="837010" y="1158637"/>
                  </a:lnTo>
                  <a:lnTo>
                    <a:pt x="836216" y="1155856"/>
                  </a:lnTo>
                  <a:lnTo>
                    <a:pt x="835819" y="1152281"/>
                  </a:lnTo>
                  <a:lnTo>
                    <a:pt x="835422" y="1149104"/>
                  </a:lnTo>
                  <a:lnTo>
                    <a:pt x="835819" y="1145529"/>
                  </a:lnTo>
                  <a:lnTo>
                    <a:pt x="836216" y="1142351"/>
                  </a:lnTo>
                  <a:lnTo>
                    <a:pt x="836613" y="1138777"/>
                  </a:lnTo>
                  <a:lnTo>
                    <a:pt x="837803" y="1135996"/>
                  </a:lnTo>
                  <a:lnTo>
                    <a:pt x="839391" y="1132421"/>
                  </a:lnTo>
                  <a:lnTo>
                    <a:pt x="840978" y="1129641"/>
                  </a:lnTo>
                  <a:lnTo>
                    <a:pt x="842963" y="1126861"/>
                  </a:lnTo>
                  <a:lnTo>
                    <a:pt x="845741" y="1124080"/>
                  </a:lnTo>
                  <a:lnTo>
                    <a:pt x="848122" y="1121697"/>
                  </a:lnTo>
                  <a:lnTo>
                    <a:pt x="850900" y="1119314"/>
                  </a:lnTo>
                  <a:lnTo>
                    <a:pt x="854075" y="1117725"/>
                  </a:lnTo>
                  <a:lnTo>
                    <a:pt x="856853" y="1116136"/>
                  </a:lnTo>
                  <a:lnTo>
                    <a:pt x="860028" y="1115342"/>
                  </a:lnTo>
                  <a:lnTo>
                    <a:pt x="863203" y="1114547"/>
                  </a:lnTo>
                  <a:lnTo>
                    <a:pt x="866775" y="1113753"/>
                  </a:lnTo>
                  <a:lnTo>
                    <a:pt x="869950" y="1113753"/>
                  </a:lnTo>
                  <a:lnTo>
                    <a:pt x="873522" y="1113753"/>
                  </a:lnTo>
                  <a:lnTo>
                    <a:pt x="876697" y="1114150"/>
                  </a:lnTo>
                  <a:lnTo>
                    <a:pt x="879872" y="1114944"/>
                  </a:lnTo>
                  <a:lnTo>
                    <a:pt x="883047" y="1116136"/>
                  </a:lnTo>
                  <a:lnTo>
                    <a:pt x="886222" y="1117328"/>
                  </a:lnTo>
                  <a:lnTo>
                    <a:pt x="889000" y="1118916"/>
                  </a:lnTo>
                  <a:lnTo>
                    <a:pt x="891778" y="1121300"/>
                  </a:lnTo>
                  <a:lnTo>
                    <a:pt x="894953" y="1123286"/>
                  </a:lnTo>
                  <a:lnTo>
                    <a:pt x="1063625" y="1287330"/>
                  </a:lnTo>
                  <a:lnTo>
                    <a:pt x="1063625" y="1286933"/>
                  </a:lnTo>
                  <a:lnTo>
                    <a:pt x="1071563" y="1294877"/>
                  </a:lnTo>
                  <a:lnTo>
                    <a:pt x="1073944" y="1298054"/>
                  </a:lnTo>
                  <a:lnTo>
                    <a:pt x="1092200" y="1315531"/>
                  </a:lnTo>
                  <a:lnTo>
                    <a:pt x="1110060" y="1332611"/>
                  </a:lnTo>
                  <a:lnTo>
                    <a:pt x="1117203" y="1339760"/>
                  </a:lnTo>
                  <a:lnTo>
                    <a:pt x="1123950" y="1345718"/>
                  </a:lnTo>
                  <a:lnTo>
                    <a:pt x="1130300" y="1350485"/>
                  </a:lnTo>
                  <a:lnTo>
                    <a:pt x="1135460" y="1354060"/>
                  </a:lnTo>
                  <a:lnTo>
                    <a:pt x="1141016" y="1356443"/>
                  </a:lnTo>
                  <a:lnTo>
                    <a:pt x="1145778" y="1358429"/>
                  </a:lnTo>
                  <a:lnTo>
                    <a:pt x="1150938" y="1359223"/>
                  </a:lnTo>
                  <a:lnTo>
                    <a:pt x="1155303" y="1358826"/>
                  </a:lnTo>
                  <a:lnTo>
                    <a:pt x="1160066" y="1357635"/>
                  </a:lnTo>
                  <a:lnTo>
                    <a:pt x="1164828" y="1354854"/>
                  </a:lnTo>
                  <a:lnTo>
                    <a:pt x="1169591" y="1351677"/>
                  </a:lnTo>
                  <a:lnTo>
                    <a:pt x="1175147" y="1347307"/>
                  </a:lnTo>
                  <a:lnTo>
                    <a:pt x="1181100" y="1341746"/>
                  </a:lnTo>
                  <a:lnTo>
                    <a:pt x="1187847" y="1335788"/>
                  </a:lnTo>
                  <a:lnTo>
                    <a:pt x="1193403" y="1330228"/>
                  </a:lnTo>
                  <a:lnTo>
                    <a:pt x="1198166" y="1324667"/>
                  </a:lnTo>
                  <a:lnTo>
                    <a:pt x="1201738" y="1319106"/>
                  </a:lnTo>
                  <a:lnTo>
                    <a:pt x="1205310" y="1313942"/>
                  </a:lnTo>
                  <a:lnTo>
                    <a:pt x="1207294" y="1309176"/>
                  </a:lnTo>
                  <a:lnTo>
                    <a:pt x="1209278" y="1304807"/>
                  </a:lnTo>
                  <a:lnTo>
                    <a:pt x="1210469" y="1300835"/>
                  </a:lnTo>
                  <a:lnTo>
                    <a:pt x="1211263" y="1297260"/>
                  </a:lnTo>
                  <a:lnTo>
                    <a:pt x="1211660" y="1293288"/>
                  </a:lnTo>
                  <a:lnTo>
                    <a:pt x="1211660" y="1290507"/>
                  </a:lnTo>
                  <a:lnTo>
                    <a:pt x="1211263" y="1287330"/>
                  </a:lnTo>
                  <a:lnTo>
                    <a:pt x="1210072" y="1284947"/>
                  </a:lnTo>
                  <a:lnTo>
                    <a:pt x="1208485" y="1280180"/>
                  </a:lnTo>
                  <a:lnTo>
                    <a:pt x="1206897" y="1277400"/>
                  </a:lnTo>
                  <a:lnTo>
                    <a:pt x="1161653" y="1233310"/>
                  </a:lnTo>
                  <a:lnTo>
                    <a:pt x="1159272" y="1230530"/>
                  </a:lnTo>
                  <a:lnTo>
                    <a:pt x="1156494" y="1227352"/>
                  </a:lnTo>
                  <a:lnTo>
                    <a:pt x="1154906" y="1224175"/>
                  </a:lnTo>
                  <a:lnTo>
                    <a:pt x="1153319" y="1220600"/>
                  </a:lnTo>
                  <a:lnTo>
                    <a:pt x="927894" y="1004920"/>
                  </a:lnTo>
                  <a:lnTo>
                    <a:pt x="925116" y="1002139"/>
                  </a:lnTo>
                  <a:lnTo>
                    <a:pt x="923131" y="999359"/>
                  </a:lnTo>
                  <a:lnTo>
                    <a:pt x="921544" y="996181"/>
                  </a:lnTo>
                  <a:lnTo>
                    <a:pt x="919560" y="993401"/>
                  </a:lnTo>
                  <a:lnTo>
                    <a:pt x="918369" y="989826"/>
                  </a:lnTo>
                  <a:lnTo>
                    <a:pt x="917575" y="986648"/>
                  </a:lnTo>
                  <a:lnTo>
                    <a:pt x="917178" y="983074"/>
                  </a:lnTo>
                  <a:lnTo>
                    <a:pt x="916781" y="979896"/>
                  </a:lnTo>
                  <a:lnTo>
                    <a:pt x="916781" y="976321"/>
                  </a:lnTo>
                  <a:lnTo>
                    <a:pt x="917178" y="973144"/>
                  </a:lnTo>
                  <a:lnTo>
                    <a:pt x="917972" y="969569"/>
                  </a:lnTo>
                  <a:lnTo>
                    <a:pt x="919163" y="966391"/>
                  </a:lnTo>
                  <a:lnTo>
                    <a:pt x="920750" y="962816"/>
                  </a:lnTo>
                  <a:lnTo>
                    <a:pt x="922338" y="960036"/>
                  </a:lnTo>
                  <a:lnTo>
                    <a:pt x="924322" y="956858"/>
                  </a:lnTo>
                  <a:lnTo>
                    <a:pt x="927100" y="954078"/>
                  </a:lnTo>
                  <a:lnTo>
                    <a:pt x="929481" y="952092"/>
                  </a:lnTo>
                  <a:lnTo>
                    <a:pt x="932260" y="949311"/>
                  </a:lnTo>
                  <a:lnTo>
                    <a:pt x="935435" y="947723"/>
                  </a:lnTo>
                  <a:lnTo>
                    <a:pt x="938213" y="946134"/>
                  </a:lnTo>
                  <a:lnTo>
                    <a:pt x="941785" y="944942"/>
                  </a:lnTo>
                  <a:lnTo>
                    <a:pt x="944960" y="944148"/>
                  </a:lnTo>
                  <a:lnTo>
                    <a:pt x="948531" y="943353"/>
                  </a:lnTo>
                  <a:lnTo>
                    <a:pt x="951706" y="942956"/>
                  </a:lnTo>
                  <a:lnTo>
                    <a:pt x="955278" y="942956"/>
                  </a:lnTo>
                  <a:lnTo>
                    <a:pt x="958453" y="943353"/>
                  </a:lnTo>
                  <a:lnTo>
                    <a:pt x="962025" y="944545"/>
                  </a:lnTo>
                  <a:lnTo>
                    <a:pt x="965200" y="945737"/>
                  </a:lnTo>
                  <a:lnTo>
                    <a:pt x="968772" y="946928"/>
                  </a:lnTo>
                  <a:lnTo>
                    <a:pt x="971550" y="948517"/>
                  </a:lnTo>
                  <a:lnTo>
                    <a:pt x="974725" y="950900"/>
                  </a:lnTo>
                  <a:lnTo>
                    <a:pt x="977503" y="953284"/>
                  </a:lnTo>
                  <a:lnTo>
                    <a:pt x="1214041" y="1179291"/>
                  </a:lnTo>
                  <a:lnTo>
                    <a:pt x="1216819" y="1182469"/>
                  </a:lnTo>
                  <a:lnTo>
                    <a:pt x="1235472" y="1199946"/>
                  </a:lnTo>
                  <a:lnTo>
                    <a:pt x="1254125" y="1217422"/>
                  </a:lnTo>
                  <a:lnTo>
                    <a:pt x="1262063" y="1224572"/>
                  </a:lnTo>
                  <a:lnTo>
                    <a:pt x="1268810" y="1230530"/>
                  </a:lnTo>
                  <a:lnTo>
                    <a:pt x="1275556" y="1235694"/>
                  </a:lnTo>
                  <a:lnTo>
                    <a:pt x="1281510" y="1239269"/>
                  </a:lnTo>
                  <a:lnTo>
                    <a:pt x="1287066" y="1242049"/>
                  </a:lnTo>
                  <a:lnTo>
                    <a:pt x="1292622" y="1244035"/>
                  </a:lnTo>
                  <a:lnTo>
                    <a:pt x="1297385" y="1244432"/>
                  </a:lnTo>
                  <a:lnTo>
                    <a:pt x="1299766" y="1244432"/>
                  </a:lnTo>
                  <a:lnTo>
                    <a:pt x="1302147" y="1244035"/>
                  </a:lnTo>
                  <a:lnTo>
                    <a:pt x="1307306" y="1242843"/>
                  </a:lnTo>
                  <a:lnTo>
                    <a:pt x="1312863" y="1240063"/>
                  </a:lnTo>
                  <a:lnTo>
                    <a:pt x="1317625" y="1236885"/>
                  </a:lnTo>
                  <a:lnTo>
                    <a:pt x="1323578" y="1232516"/>
                  </a:lnTo>
                  <a:lnTo>
                    <a:pt x="1329928" y="1226955"/>
                  </a:lnTo>
                  <a:lnTo>
                    <a:pt x="1336675" y="1220600"/>
                  </a:lnTo>
                  <a:lnTo>
                    <a:pt x="1343422" y="1213848"/>
                  </a:lnTo>
                  <a:lnTo>
                    <a:pt x="1348978" y="1207492"/>
                  </a:lnTo>
                  <a:lnTo>
                    <a:pt x="1352947" y="1201932"/>
                  </a:lnTo>
                  <a:lnTo>
                    <a:pt x="1356122" y="1196371"/>
                  </a:lnTo>
                  <a:lnTo>
                    <a:pt x="1358503" y="1191207"/>
                  </a:lnTo>
                  <a:lnTo>
                    <a:pt x="1360488" y="1186044"/>
                  </a:lnTo>
                  <a:lnTo>
                    <a:pt x="1361281" y="1182072"/>
                  </a:lnTo>
                  <a:lnTo>
                    <a:pt x="1361678" y="1178099"/>
                  </a:lnTo>
                  <a:lnTo>
                    <a:pt x="1361281" y="1174922"/>
                  </a:lnTo>
                  <a:lnTo>
                    <a:pt x="1360885" y="1171744"/>
                  </a:lnTo>
                  <a:lnTo>
                    <a:pt x="1359694" y="1168964"/>
                  </a:lnTo>
                  <a:lnTo>
                    <a:pt x="1359297" y="1166581"/>
                  </a:lnTo>
                  <a:lnTo>
                    <a:pt x="1357710" y="1164197"/>
                  </a:lnTo>
                  <a:lnTo>
                    <a:pt x="1356916" y="1163006"/>
                  </a:lnTo>
                  <a:lnTo>
                    <a:pt x="1309688" y="1118519"/>
                  </a:lnTo>
                  <a:lnTo>
                    <a:pt x="1307703" y="1116533"/>
                  </a:lnTo>
                  <a:lnTo>
                    <a:pt x="1306116" y="1114150"/>
                  </a:lnTo>
                  <a:lnTo>
                    <a:pt x="1302544" y="1108986"/>
                  </a:lnTo>
                  <a:lnTo>
                    <a:pt x="1299369" y="1105412"/>
                  </a:lnTo>
                  <a:lnTo>
                    <a:pt x="1279128" y="1084757"/>
                  </a:lnTo>
                  <a:lnTo>
                    <a:pt x="1278335" y="1084360"/>
                  </a:lnTo>
                  <a:lnTo>
                    <a:pt x="1048941" y="854778"/>
                  </a:lnTo>
                  <a:lnTo>
                    <a:pt x="1046163" y="851997"/>
                  </a:lnTo>
                  <a:lnTo>
                    <a:pt x="1044178" y="849217"/>
                  </a:lnTo>
                  <a:lnTo>
                    <a:pt x="1042591" y="846039"/>
                  </a:lnTo>
                  <a:lnTo>
                    <a:pt x="1041003" y="843259"/>
                  </a:lnTo>
                  <a:lnTo>
                    <a:pt x="1039813" y="839684"/>
                  </a:lnTo>
                  <a:lnTo>
                    <a:pt x="1039019" y="836506"/>
                  </a:lnTo>
                  <a:lnTo>
                    <a:pt x="1038622" y="832931"/>
                  </a:lnTo>
                  <a:lnTo>
                    <a:pt x="1038622" y="829754"/>
                  </a:lnTo>
                  <a:lnTo>
                    <a:pt x="1038622" y="826179"/>
                  </a:lnTo>
                  <a:lnTo>
                    <a:pt x="1039019" y="823001"/>
                  </a:lnTo>
                  <a:lnTo>
                    <a:pt x="1039813" y="819427"/>
                  </a:lnTo>
                  <a:lnTo>
                    <a:pt x="1041003" y="816249"/>
                  </a:lnTo>
                  <a:lnTo>
                    <a:pt x="1042591" y="813071"/>
                  </a:lnTo>
                  <a:lnTo>
                    <a:pt x="1044178" y="810291"/>
                  </a:lnTo>
                  <a:lnTo>
                    <a:pt x="1046163" y="807113"/>
                  </a:lnTo>
                  <a:lnTo>
                    <a:pt x="1048941" y="804730"/>
                  </a:lnTo>
                  <a:lnTo>
                    <a:pt x="1051719" y="802347"/>
                  </a:lnTo>
                  <a:lnTo>
                    <a:pt x="1054100" y="799964"/>
                  </a:lnTo>
                  <a:lnTo>
                    <a:pt x="1057672" y="798375"/>
                  </a:lnTo>
                  <a:lnTo>
                    <a:pt x="1060450" y="796786"/>
                  </a:lnTo>
                  <a:lnTo>
                    <a:pt x="1064022" y="795595"/>
                  </a:lnTo>
                  <a:lnTo>
                    <a:pt x="1067197" y="794800"/>
                  </a:lnTo>
                  <a:lnTo>
                    <a:pt x="1070769" y="794006"/>
                  </a:lnTo>
                  <a:lnTo>
                    <a:pt x="1073944" y="794006"/>
                  </a:lnTo>
                  <a:lnTo>
                    <a:pt x="1077516" y="794006"/>
                  </a:lnTo>
                  <a:lnTo>
                    <a:pt x="1080691" y="794800"/>
                  </a:lnTo>
                  <a:lnTo>
                    <a:pt x="1084263" y="795595"/>
                  </a:lnTo>
                  <a:lnTo>
                    <a:pt x="1087041" y="796786"/>
                  </a:lnTo>
                  <a:lnTo>
                    <a:pt x="1090613" y="798375"/>
                  </a:lnTo>
                  <a:lnTo>
                    <a:pt x="1093391" y="799964"/>
                  </a:lnTo>
                  <a:lnTo>
                    <a:pt x="1096566" y="802347"/>
                  </a:lnTo>
                  <a:lnTo>
                    <a:pt x="1098947" y="804730"/>
                  </a:lnTo>
                  <a:lnTo>
                    <a:pt x="1328738" y="1034313"/>
                  </a:lnTo>
                  <a:lnTo>
                    <a:pt x="1331119" y="1037093"/>
                  </a:lnTo>
                  <a:lnTo>
                    <a:pt x="1349375" y="1055364"/>
                  </a:lnTo>
                  <a:lnTo>
                    <a:pt x="1364456" y="1070061"/>
                  </a:lnTo>
                  <a:lnTo>
                    <a:pt x="1371600" y="1076813"/>
                  </a:lnTo>
                  <a:lnTo>
                    <a:pt x="1378347" y="1083168"/>
                  </a:lnTo>
                  <a:lnTo>
                    <a:pt x="1385094" y="1088729"/>
                  </a:lnTo>
                  <a:lnTo>
                    <a:pt x="1391444" y="1093496"/>
                  </a:lnTo>
                  <a:lnTo>
                    <a:pt x="1397397" y="1096673"/>
                  </a:lnTo>
                  <a:lnTo>
                    <a:pt x="1400175" y="1097865"/>
                  </a:lnTo>
                  <a:lnTo>
                    <a:pt x="1402953" y="1098659"/>
                  </a:lnTo>
                  <a:lnTo>
                    <a:pt x="1404541" y="1099056"/>
                  </a:lnTo>
                  <a:lnTo>
                    <a:pt x="1407716" y="1099851"/>
                  </a:lnTo>
                  <a:lnTo>
                    <a:pt x="1410891" y="1099056"/>
                  </a:lnTo>
                  <a:lnTo>
                    <a:pt x="1415653" y="1098262"/>
                  </a:lnTo>
                  <a:lnTo>
                    <a:pt x="1421210" y="1095879"/>
                  </a:lnTo>
                  <a:lnTo>
                    <a:pt x="1424385" y="1093893"/>
                  </a:lnTo>
                  <a:lnTo>
                    <a:pt x="1427956" y="1091112"/>
                  </a:lnTo>
                  <a:lnTo>
                    <a:pt x="1431528" y="1088729"/>
                  </a:lnTo>
                  <a:lnTo>
                    <a:pt x="1435894" y="1084757"/>
                  </a:lnTo>
                  <a:lnTo>
                    <a:pt x="1440260" y="1081182"/>
                  </a:lnTo>
                  <a:lnTo>
                    <a:pt x="1445419" y="1076019"/>
                  </a:lnTo>
                  <a:lnTo>
                    <a:pt x="1452166" y="1068869"/>
                  </a:lnTo>
                  <a:lnTo>
                    <a:pt x="1457325" y="1062514"/>
                  </a:lnTo>
                  <a:lnTo>
                    <a:pt x="1461294" y="1056159"/>
                  </a:lnTo>
                  <a:lnTo>
                    <a:pt x="1464866" y="1050201"/>
                  </a:lnTo>
                  <a:lnTo>
                    <a:pt x="1466850" y="1044640"/>
                  </a:lnTo>
                  <a:lnTo>
                    <a:pt x="1468835" y="1039873"/>
                  </a:lnTo>
                  <a:lnTo>
                    <a:pt x="1469628" y="1035504"/>
                  </a:lnTo>
                  <a:lnTo>
                    <a:pt x="1470025" y="1031135"/>
                  </a:lnTo>
                  <a:lnTo>
                    <a:pt x="1469628" y="1027560"/>
                  </a:lnTo>
                  <a:lnTo>
                    <a:pt x="1469231" y="1024383"/>
                  </a:lnTo>
                  <a:lnTo>
                    <a:pt x="1468041" y="1021602"/>
                  </a:lnTo>
                  <a:lnTo>
                    <a:pt x="1467247" y="1019616"/>
                  </a:lnTo>
                  <a:lnTo>
                    <a:pt x="1465660" y="1016041"/>
                  </a:lnTo>
                  <a:lnTo>
                    <a:pt x="1464866" y="1015247"/>
                  </a:lnTo>
                  <a:lnTo>
                    <a:pt x="1419225" y="969966"/>
                  </a:lnTo>
                  <a:lnTo>
                    <a:pt x="1416844" y="967583"/>
                  </a:lnTo>
                  <a:lnTo>
                    <a:pt x="1414860" y="964802"/>
                  </a:lnTo>
                  <a:lnTo>
                    <a:pt x="1412478" y="961625"/>
                  </a:lnTo>
                  <a:lnTo>
                    <a:pt x="1411288" y="958447"/>
                  </a:lnTo>
                  <a:lnTo>
                    <a:pt x="1410097" y="955270"/>
                  </a:lnTo>
                  <a:lnTo>
                    <a:pt x="1409303" y="952092"/>
                  </a:lnTo>
                  <a:lnTo>
                    <a:pt x="1408906" y="948517"/>
                  </a:lnTo>
                  <a:lnTo>
                    <a:pt x="1408510" y="945339"/>
                  </a:lnTo>
                  <a:lnTo>
                    <a:pt x="1408906" y="941765"/>
                  </a:lnTo>
                  <a:lnTo>
                    <a:pt x="1409303" y="938587"/>
                  </a:lnTo>
                  <a:lnTo>
                    <a:pt x="1410097" y="935012"/>
                  </a:lnTo>
                  <a:lnTo>
                    <a:pt x="1410891" y="931835"/>
                  </a:lnTo>
                  <a:lnTo>
                    <a:pt x="1412478" y="928657"/>
                  </a:lnTo>
                  <a:lnTo>
                    <a:pt x="1414463" y="925479"/>
                  </a:lnTo>
                  <a:lnTo>
                    <a:pt x="1416447" y="922302"/>
                  </a:lnTo>
                  <a:lnTo>
                    <a:pt x="1418828" y="919919"/>
                  </a:lnTo>
                  <a:lnTo>
                    <a:pt x="1421606" y="917535"/>
                  </a:lnTo>
                  <a:lnTo>
                    <a:pt x="1424385" y="915152"/>
                  </a:lnTo>
                  <a:lnTo>
                    <a:pt x="1427163" y="913563"/>
                  </a:lnTo>
                  <a:lnTo>
                    <a:pt x="1430338" y="911975"/>
                  </a:lnTo>
                  <a:lnTo>
                    <a:pt x="1433513" y="910783"/>
                  </a:lnTo>
                  <a:lnTo>
                    <a:pt x="1437085" y="909989"/>
                  </a:lnTo>
                  <a:lnTo>
                    <a:pt x="1440260" y="909194"/>
                  </a:lnTo>
                  <a:lnTo>
                    <a:pt x="1443831" y="909194"/>
                  </a:lnTo>
                  <a:lnTo>
                    <a:pt x="1447006" y="909194"/>
                  </a:lnTo>
                  <a:lnTo>
                    <a:pt x="1450578" y="909989"/>
                  </a:lnTo>
                  <a:lnTo>
                    <a:pt x="1453753" y="910783"/>
                  </a:lnTo>
                  <a:lnTo>
                    <a:pt x="1457325" y="911975"/>
                  </a:lnTo>
                  <a:lnTo>
                    <a:pt x="1460103" y="913166"/>
                  </a:lnTo>
                  <a:lnTo>
                    <a:pt x="1463278" y="914755"/>
                  </a:lnTo>
                  <a:lnTo>
                    <a:pt x="1466056" y="917138"/>
                  </a:lnTo>
                  <a:lnTo>
                    <a:pt x="1469231" y="919521"/>
                  </a:lnTo>
                  <a:lnTo>
                    <a:pt x="1516460" y="966391"/>
                  </a:lnTo>
                  <a:lnTo>
                    <a:pt x="1520825" y="971952"/>
                  </a:lnTo>
                  <a:lnTo>
                    <a:pt x="1525191" y="978307"/>
                  </a:lnTo>
                  <a:lnTo>
                    <a:pt x="1528763" y="985060"/>
                  </a:lnTo>
                  <a:lnTo>
                    <a:pt x="1532731" y="993004"/>
                  </a:lnTo>
                  <a:lnTo>
                    <a:pt x="1535510" y="1001345"/>
                  </a:lnTo>
                  <a:lnTo>
                    <a:pt x="1538288" y="1010481"/>
                  </a:lnTo>
                  <a:lnTo>
                    <a:pt x="1539875" y="1020411"/>
                  </a:lnTo>
                  <a:lnTo>
                    <a:pt x="1540272" y="1025574"/>
                  </a:lnTo>
                  <a:lnTo>
                    <a:pt x="1540272" y="1030738"/>
                  </a:lnTo>
                  <a:lnTo>
                    <a:pt x="1540272" y="1035901"/>
                  </a:lnTo>
                  <a:lnTo>
                    <a:pt x="1539875" y="1041462"/>
                  </a:lnTo>
                  <a:lnTo>
                    <a:pt x="1539478" y="1047023"/>
                  </a:lnTo>
                  <a:lnTo>
                    <a:pt x="1538685" y="1052981"/>
                  </a:lnTo>
                  <a:lnTo>
                    <a:pt x="1537494" y="1058145"/>
                  </a:lnTo>
                  <a:lnTo>
                    <a:pt x="1535510" y="1064103"/>
                  </a:lnTo>
                  <a:lnTo>
                    <a:pt x="1533525" y="1070061"/>
                  </a:lnTo>
                  <a:lnTo>
                    <a:pt x="1531144" y="1076416"/>
                  </a:lnTo>
                  <a:lnTo>
                    <a:pt x="1527969" y="1082374"/>
                  </a:lnTo>
                  <a:lnTo>
                    <a:pt x="1525191" y="1088729"/>
                  </a:lnTo>
                  <a:lnTo>
                    <a:pt x="1521222" y="1094687"/>
                  </a:lnTo>
                  <a:lnTo>
                    <a:pt x="1517253" y="1101042"/>
                  </a:lnTo>
                  <a:lnTo>
                    <a:pt x="1512491" y="1107398"/>
                  </a:lnTo>
                  <a:lnTo>
                    <a:pt x="1507331" y="1113753"/>
                  </a:lnTo>
                  <a:lnTo>
                    <a:pt x="1501775" y="1120108"/>
                  </a:lnTo>
                  <a:lnTo>
                    <a:pt x="1495822" y="1126066"/>
                  </a:lnTo>
                  <a:lnTo>
                    <a:pt x="1485900" y="1135599"/>
                  </a:lnTo>
                  <a:lnTo>
                    <a:pt x="1479550" y="1141160"/>
                  </a:lnTo>
                  <a:lnTo>
                    <a:pt x="1472010" y="1147118"/>
                  </a:lnTo>
                  <a:lnTo>
                    <a:pt x="1463675" y="1152679"/>
                  </a:lnTo>
                  <a:lnTo>
                    <a:pt x="1453753" y="1158239"/>
                  </a:lnTo>
                  <a:lnTo>
                    <a:pt x="1448991" y="1161020"/>
                  </a:lnTo>
                  <a:lnTo>
                    <a:pt x="1443435" y="1163403"/>
                  </a:lnTo>
                  <a:lnTo>
                    <a:pt x="1437878" y="1165389"/>
                  </a:lnTo>
                  <a:lnTo>
                    <a:pt x="1432322" y="1166978"/>
                  </a:lnTo>
                  <a:lnTo>
                    <a:pt x="1432719" y="1172539"/>
                  </a:lnTo>
                  <a:lnTo>
                    <a:pt x="1432719" y="1178497"/>
                  </a:lnTo>
                  <a:lnTo>
                    <a:pt x="1432719" y="1184852"/>
                  </a:lnTo>
                  <a:lnTo>
                    <a:pt x="1432322" y="1190810"/>
                  </a:lnTo>
                  <a:lnTo>
                    <a:pt x="1431131" y="1197165"/>
                  </a:lnTo>
                  <a:lnTo>
                    <a:pt x="1429941" y="1203520"/>
                  </a:lnTo>
                  <a:lnTo>
                    <a:pt x="1427956" y="1210273"/>
                  </a:lnTo>
                  <a:lnTo>
                    <a:pt x="1425575" y="1217025"/>
                  </a:lnTo>
                  <a:lnTo>
                    <a:pt x="1422797" y="1223778"/>
                  </a:lnTo>
                  <a:lnTo>
                    <a:pt x="1419225" y="1230530"/>
                  </a:lnTo>
                  <a:lnTo>
                    <a:pt x="1415653" y="1237283"/>
                  </a:lnTo>
                  <a:lnTo>
                    <a:pt x="1410891" y="1244432"/>
                  </a:lnTo>
                  <a:lnTo>
                    <a:pt x="1405731" y="1251185"/>
                  </a:lnTo>
                  <a:lnTo>
                    <a:pt x="1399778" y="1258334"/>
                  </a:lnTo>
                  <a:lnTo>
                    <a:pt x="1393428" y="1265484"/>
                  </a:lnTo>
                  <a:lnTo>
                    <a:pt x="1386285" y="1272633"/>
                  </a:lnTo>
                  <a:lnTo>
                    <a:pt x="1379935" y="1278194"/>
                  </a:lnTo>
                  <a:lnTo>
                    <a:pt x="1374378" y="1283755"/>
                  </a:lnTo>
                  <a:lnTo>
                    <a:pt x="1368028" y="1288124"/>
                  </a:lnTo>
                  <a:lnTo>
                    <a:pt x="1362075" y="1292891"/>
                  </a:lnTo>
                  <a:lnTo>
                    <a:pt x="1356519" y="1296863"/>
                  </a:lnTo>
                  <a:lnTo>
                    <a:pt x="1350566" y="1300040"/>
                  </a:lnTo>
                  <a:lnTo>
                    <a:pt x="1345010" y="1303615"/>
                  </a:lnTo>
                  <a:lnTo>
                    <a:pt x="1339453" y="1305998"/>
                  </a:lnTo>
                  <a:lnTo>
                    <a:pt x="1334294" y="1308382"/>
                  </a:lnTo>
                  <a:lnTo>
                    <a:pt x="1328738" y="1310765"/>
                  </a:lnTo>
                  <a:lnTo>
                    <a:pt x="1323181" y="1312354"/>
                  </a:lnTo>
                  <a:lnTo>
                    <a:pt x="1318022" y="1313545"/>
                  </a:lnTo>
                  <a:lnTo>
                    <a:pt x="1312863" y="1314737"/>
                  </a:lnTo>
                  <a:lnTo>
                    <a:pt x="1307703" y="1315134"/>
                  </a:lnTo>
                  <a:lnTo>
                    <a:pt x="1302544" y="1315531"/>
                  </a:lnTo>
                  <a:lnTo>
                    <a:pt x="1297781" y="1315928"/>
                  </a:lnTo>
                  <a:lnTo>
                    <a:pt x="1293019" y="1315531"/>
                  </a:lnTo>
                  <a:lnTo>
                    <a:pt x="1288256" y="1315134"/>
                  </a:lnTo>
                  <a:lnTo>
                    <a:pt x="1279128" y="1313545"/>
                  </a:lnTo>
                  <a:lnTo>
                    <a:pt x="1276747" y="1322284"/>
                  </a:lnTo>
                  <a:lnTo>
                    <a:pt x="1273969" y="1331022"/>
                  </a:lnTo>
                  <a:lnTo>
                    <a:pt x="1270000" y="1339760"/>
                  </a:lnTo>
                  <a:lnTo>
                    <a:pt x="1265635" y="1348499"/>
                  </a:lnTo>
                  <a:lnTo>
                    <a:pt x="1260078" y="1358032"/>
                  </a:lnTo>
                  <a:lnTo>
                    <a:pt x="1253331" y="1366770"/>
                  </a:lnTo>
                  <a:lnTo>
                    <a:pt x="1245394" y="1375906"/>
                  </a:lnTo>
                  <a:lnTo>
                    <a:pt x="1236266" y="1385439"/>
                  </a:lnTo>
                  <a:lnTo>
                    <a:pt x="1230313" y="1391397"/>
                  </a:lnTo>
                  <a:lnTo>
                    <a:pt x="1224756" y="1396163"/>
                  </a:lnTo>
                  <a:lnTo>
                    <a:pt x="1219200" y="1401327"/>
                  </a:lnTo>
                  <a:lnTo>
                    <a:pt x="1213247" y="1405696"/>
                  </a:lnTo>
                  <a:lnTo>
                    <a:pt x="1207691" y="1409271"/>
                  </a:lnTo>
                  <a:lnTo>
                    <a:pt x="1202135" y="1413243"/>
                  </a:lnTo>
                  <a:lnTo>
                    <a:pt x="1196578" y="1416023"/>
                  </a:lnTo>
                  <a:lnTo>
                    <a:pt x="1191419" y="1419201"/>
                  </a:lnTo>
                  <a:lnTo>
                    <a:pt x="1185863" y="1421584"/>
                  </a:lnTo>
                  <a:lnTo>
                    <a:pt x="1180703" y="1423173"/>
                  </a:lnTo>
                  <a:lnTo>
                    <a:pt x="1175544" y="1425159"/>
                  </a:lnTo>
                  <a:lnTo>
                    <a:pt x="1170781" y="1426748"/>
                  </a:lnTo>
                  <a:lnTo>
                    <a:pt x="1165622" y="1427542"/>
                  </a:lnTo>
                  <a:lnTo>
                    <a:pt x="1160463" y="1428336"/>
                  </a:lnTo>
                  <a:lnTo>
                    <a:pt x="1155700" y="1428734"/>
                  </a:lnTo>
                  <a:lnTo>
                    <a:pt x="1150938" y="1428734"/>
                  </a:lnTo>
                  <a:lnTo>
                    <a:pt x="1144588" y="1428734"/>
                  </a:lnTo>
                  <a:lnTo>
                    <a:pt x="1137841" y="1427939"/>
                  </a:lnTo>
                  <a:lnTo>
                    <a:pt x="1131491" y="1426748"/>
                  </a:lnTo>
                  <a:lnTo>
                    <a:pt x="1125538" y="1425159"/>
                  </a:lnTo>
                  <a:lnTo>
                    <a:pt x="1119188" y="1422776"/>
                  </a:lnTo>
                  <a:lnTo>
                    <a:pt x="1113235" y="1420392"/>
                  </a:lnTo>
                  <a:lnTo>
                    <a:pt x="1107281" y="1417215"/>
                  </a:lnTo>
                  <a:lnTo>
                    <a:pt x="1101725" y="1414037"/>
                  </a:lnTo>
                  <a:lnTo>
                    <a:pt x="1096566" y="1410462"/>
                  </a:lnTo>
                  <a:lnTo>
                    <a:pt x="1090613" y="1406888"/>
                  </a:lnTo>
                  <a:lnTo>
                    <a:pt x="1079897" y="1398943"/>
                  </a:lnTo>
                  <a:lnTo>
                    <a:pt x="1069975" y="1390205"/>
                  </a:lnTo>
                  <a:lnTo>
                    <a:pt x="1059656" y="1381069"/>
                  </a:lnTo>
                  <a:lnTo>
                    <a:pt x="1056878" y="1385836"/>
                  </a:lnTo>
                  <a:lnTo>
                    <a:pt x="1053703" y="1390205"/>
                  </a:lnTo>
                  <a:lnTo>
                    <a:pt x="1050131" y="1394971"/>
                  </a:lnTo>
                  <a:lnTo>
                    <a:pt x="1046163" y="1399738"/>
                  </a:lnTo>
                  <a:lnTo>
                    <a:pt x="1042194" y="1404107"/>
                  </a:lnTo>
                  <a:lnTo>
                    <a:pt x="1037431" y="1408874"/>
                  </a:lnTo>
                  <a:lnTo>
                    <a:pt x="1032669" y="1413640"/>
                  </a:lnTo>
                  <a:lnTo>
                    <a:pt x="1027113" y="1417612"/>
                  </a:lnTo>
                  <a:lnTo>
                    <a:pt x="1016794" y="1425953"/>
                  </a:lnTo>
                  <a:lnTo>
                    <a:pt x="1006475" y="1432706"/>
                  </a:lnTo>
                  <a:lnTo>
                    <a:pt x="996553" y="1437869"/>
                  </a:lnTo>
                  <a:lnTo>
                    <a:pt x="986631" y="1442238"/>
                  </a:lnTo>
                  <a:lnTo>
                    <a:pt x="977503" y="1445813"/>
                  </a:lnTo>
                  <a:lnTo>
                    <a:pt x="968772" y="1447799"/>
                  </a:lnTo>
                  <a:lnTo>
                    <a:pt x="959644" y="1448991"/>
                  </a:lnTo>
                  <a:lnTo>
                    <a:pt x="950913" y="1449388"/>
                  </a:lnTo>
                  <a:lnTo>
                    <a:pt x="944166" y="1449388"/>
                  </a:lnTo>
                  <a:lnTo>
                    <a:pt x="937419" y="1448594"/>
                  </a:lnTo>
                  <a:lnTo>
                    <a:pt x="930672" y="1447402"/>
                  </a:lnTo>
                  <a:lnTo>
                    <a:pt x="923925" y="1445416"/>
                  </a:lnTo>
                  <a:lnTo>
                    <a:pt x="917575" y="1443033"/>
                  </a:lnTo>
                  <a:lnTo>
                    <a:pt x="911225" y="1440650"/>
                  </a:lnTo>
                  <a:lnTo>
                    <a:pt x="905272" y="1437472"/>
                  </a:lnTo>
                  <a:lnTo>
                    <a:pt x="898922" y="1434294"/>
                  </a:lnTo>
                  <a:lnTo>
                    <a:pt x="893366" y="1430720"/>
                  </a:lnTo>
                  <a:lnTo>
                    <a:pt x="887810" y="1427145"/>
                  </a:lnTo>
                  <a:lnTo>
                    <a:pt x="876300" y="1419201"/>
                  </a:lnTo>
                  <a:lnTo>
                    <a:pt x="865188" y="1410462"/>
                  </a:lnTo>
                  <a:lnTo>
                    <a:pt x="854472" y="1402121"/>
                  </a:lnTo>
                  <a:lnTo>
                    <a:pt x="837803" y="1388616"/>
                  </a:lnTo>
                  <a:lnTo>
                    <a:pt x="835422" y="1386630"/>
                  </a:lnTo>
                  <a:lnTo>
                    <a:pt x="681435" y="1264689"/>
                  </a:lnTo>
                  <a:lnTo>
                    <a:pt x="673497" y="1270647"/>
                  </a:lnTo>
                  <a:lnTo>
                    <a:pt x="665560" y="1275414"/>
                  </a:lnTo>
                  <a:lnTo>
                    <a:pt x="649685" y="1285741"/>
                  </a:lnTo>
                  <a:lnTo>
                    <a:pt x="633016" y="1294480"/>
                  </a:lnTo>
                  <a:lnTo>
                    <a:pt x="617538" y="1302026"/>
                  </a:lnTo>
                  <a:lnTo>
                    <a:pt x="602456" y="1308382"/>
                  </a:lnTo>
                  <a:lnTo>
                    <a:pt x="588963" y="1313148"/>
                  </a:lnTo>
                  <a:lnTo>
                    <a:pt x="576660" y="1317120"/>
                  </a:lnTo>
                  <a:lnTo>
                    <a:pt x="571103" y="1318312"/>
                  </a:lnTo>
                  <a:lnTo>
                    <a:pt x="565944" y="1319106"/>
                  </a:lnTo>
                  <a:lnTo>
                    <a:pt x="561975" y="1319503"/>
                  </a:lnTo>
                  <a:lnTo>
                    <a:pt x="557610" y="1319503"/>
                  </a:lnTo>
                  <a:lnTo>
                    <a:pt x="553641" y="1319106"/>
                  </a:lnTo>
                  <a:lnTo>
                    <a:pt x="550069" y="1318312"/>
                  </a:lnTo>
                  <a:lnTo>
                    <a:pt x="546497" y="1317517"/>
                  </a:lnTo>
                  <a:lnTo>
                    <a:pt x="543719" y="1315531"/>
                  </a:lnTo>
                  <a:lnTo>
                    <a:pt x="540941" y="1313942"/>
                  </a:lnTo>
                  <a:lnTo>
                    <a:pt x="538163" y="1312354"/>
                  </a:lnTo>
                  <a:lnTo>
                    <a:pt x="535781" y="1309970"/>
                  </a:lnTo>
                  <a:lnTo>
                    <a:pt x="533003" y="1307587"/>
                  </a:lnTo>
                  <a:lnTo>
                    <a:pt x="529431" y="1302026"/>
                  </a:lnTo>
                  <a:lnTo>
                    <a:pt x="525860" y="1296466"/>
                  </a:lnTo>
                  <a:lnTo>
                    <a:pt x="523478" y="1290507"/>
                  </a:lnTo>
                  <a:lnTo>
                    <a:pt x="521891" y="1284152"/>
                  </a:lnTo>
                  <a:lnTo>
                    <a:pt x="519906" y="1278194"/>
                  </a:lnTo>
                  <a:lnTo>
                    <a:pt x="518716" y="1272236"/>
                  </a:lnTo>
                  <a:lnTo>
                    <a:pt x="518319" y="1267073"/>
                  </a:lnTo>
                  <a:lnTo>
                    <a:pt x="517525" y="1259526"/>
                  </a:lnTo>
                  <a:lnTo>
                    <a:pt x="517525" y="1256745"/>
                  </a:lnTo>
                  <a:lnTo>
                    <a:pt x="517525" y="1255554"/>
                  </a:lnTo>
                  <a:lnTo>
                    <a:pt x="516731" y="1252376"/>
                  </a:lnTo>
                  <a:lnTo>
                    <a:pt x="515541" y="1248007"/>
                  </a:lnTo>
                  <a:lnTo>
                    <a:pt x="514350" y="1245624"/>
                  </a:lnTo>
                  <a:lnTo>
                    <a:pt x="512366" y="1243638"/>
                  </a:lnTo>
                  <a:lnTo>
                    <a:pt x="509985" y="1240857"/>
                  </a:lnTo>
                  <a:lnTo>
                    <a:pt x="507603" y="1239269"/>
                  </a:lnTo>
                  <a:lnTo>
                    <a:pt x="504031" y="1237283"/>
                  </a:lnTo>
                  <a:lnTo>
                    <a:pt x="499666" y="1236091"/>
                  </a:lnTo>
                  <a:lnTo>
                    <a:pt x="495300" y="1235296"/>
                  </a:lnTo>
                  <a:lnTo>
                    <a:pt x="489744" y="1234502"/>
                  </a:lnTo>
                  <a:lnTo>
                    <a:pt x="483394" y="1234502"/>
                  </a:lnTo>
                  <a:lnTo>
                    <a:pt x="475853" y="1235694"/>
                  </a:lnTo>
                  <a:lnTo>
                    <a:pt x="471884" y="1236091"/>
                  </a:lnTo>
                  <a:lnTo>
                    <a:pt x="467915" y="1235694"/>
                  </a:lnTo>
                  <a:lnTo>
                    <a:pt x="463947" y="1234105"/>
                  </a:lnTo>
                  <a:lnTo>
                    <a:pt x="459978" y="1232119"/>
                  </a:lnTo>
                  <a:lnTo>
                    <a:pt x="455612" y="1229736"/>
                  </a:lnTo>
                  <a:lnTo>
                    <a:pt x="451247" y="1226558"/>
                  </a:lnTo>
                  <a:lnTo>
                    <a:pt x="447278" y="1222983"/>
                  </a:lnTo>
                  <a:lnTo>
                    <a:pt x="442912" y="1219011"/>
                  </a:lnTo>
                  <a:lnTo>
                    <a:pt x="439340" y="1214245"/>
                  </a:lnTo>
                  <a:lnTo>
                    <a:pt x="434975" y="1209876"/>
                  </a:lnTo>
                  <a:lnTo>
                    <a:pt x="427037" y="1199151"/>
                  </a:lnTo>
                  <a:lnTo>
                    <a:pt x="419100" y="1187235"/>
                  </a:lnTo>
                  <a:lnTo>
                    <a:pt x="411559" y="1175716"/>
                  </a:lnTo>
                  <a:lnTo>
                    <a:pt x="404415" y="1163800"/>
                  </a:lnTo>
                  <a:lnTo>
                    <a:pt x="398065" y="1151884"/>
                  </a:lnTo>
                  <a:lnTo>
                    <a:pt x="388144" y="1130833"/>
                  </a:lnTo>
                  <a:lnTo>
                    <a:pt x="381000" y="1116136"/>
                  </a:lnTo>
                  <a:lnTo>
                    <a:pt x="379015" y="1110575"/>
                  </a:lnTo>
                  <a:lnTo>
                    <a:pt x="379015" y="1108589"/>
                  </a:lnTo>
                  <a:lnTo>
                    <a:pt x="379015" y="1102631"/>
                  </a:lnTo>
                  <a:lnTo>
                    <a:pt x="379015" y="1099056"/>
                  </a:lnTo>
                  <a:lnTo>
                    <a:pt x="378619" y="1094687"/>
                  </a:lnTo>
                  <a:lnTo>
                    <a:pt x="377428" y="1089921"/>
                  </a:lnTo>
                  <a:lnTo>
                    <a:pt x="375840" y="1085154"/>
                  </a:lnTo>
                  <a:lnTo>
                    <a:pt x="374253" y="1080388"/>
                  </a:lnTo>
                  <a:lnTo>
                    <a:pt x="371872" y="1075622"/>
                  </a:lnTo>
                  <a:lnTo>
                    <a:pt x="368300" y="1070855"/>
                  </a:lnTo>
                  <a:lnTo>
                    <a:pt x="363934" y="1066883"/>
                  </a:lnTo>
                  <a:lnTo>
                    <a:pt x="361553" y="1064500"/>
                  </a:lnTo>
                  <a:lnTo>
                    <a:pt x="359172" y="1062514"/>
                  </a:lnTo>
                  <a:lnTo>
                    <a:pt x="355997" y="1060925"/>
                  </a:lnTo>
                  <a:lnTo>
                    <a:pt x="352822" y="1059336"/>
                  </a:lnTo>
                  <a:lnTo>
                    <a:pt x="349250" y="1057747"/>
                  </a:lnTo>
                  <a:lnTo>
                    <a:pt x="345678" y="1056556"/>
                  </a:lnTo>
                  <a:lnTo>
                    <a:pt x="341312" y="1055761"/>
                  </a:lnTo>
                  <a:lnTo>
                    <a:pt x="336947" y="1054967"/>
                  </a:lnTo>
                  <a:lnTo>
                    <a:pt x="332581" y="1054173"/>
                  </a:lnTo>
                  <a:lnTo>
                    <a:pt x="328215" y="1052981"/>
                  </a:lnTo>
                  <a:lnTo>
                    <a:pt x="323453" y="1050598"/>
                  </a:lnTo>
                  <a:lnTo>
                    <a:pt x="319484" y="1048612"/>
                  </a:lnTo>
                  <a:lnTo>
                    <a:pt x="315119" y="1046229"/>
                  </a:lnTo>
                  <a:lnTo>
                    <a:pt x="311150" y="1043051"/>
                  </a:lnTo>
                  <a:lnTo>
                    <a:pt x="307181" y="1039476"/>
                  </a:lnTo>
                  <a:lnTo>
                    <a:pt x="303212" y="1035504"/>
                  </a:lnTo>
                  <a:lnTo>
                    <a:pt x="299640" y="1031532"/>
                  </a:lnTo>
                  <a:lnTo>
                    <a:pt x="295672" y="1027163"/>
                  </a:lnTo>
                  <a:lnTo>
                    <a:pt x="288528" y="1017233"/>
                  </a:lnTo>
                  <a:lnTo>
                    <a:pt x="281781" y="1006906"/>
                  </a:lnTo>
                  <a:lnTo>
                    <a:pt x="275431" y="994990"/>
                  </a:lnTo>
                  <a:lnTo>
                    <a:pt x="269081" y="982676"/>
                  </a:lnTo>
                  <a:lnTo>
                    <a:pt x="263922" y="969569"/>
                  </a:lnTo>
                  <a:lnTo>
                    <a:pt x="258762" y="956064"/>
                  </a:lnTo>
                  <a:lnTo>
                    <a:pt x="254000" y="942559"/>
                  </a:lnTo>
                  <a:lnTo>
                    <a:pt x="250031" y="928657"/>
                  </a:lnTo>
                  <a:lnTo>
                    <a:pt x="246062" y="914755"/>
                  </a:lnTo>
                  <a:lnTo>
                    <a:pt x="242887" y="901250"/>
                  </a:lnTo>
                  <a:lnTo>
                    <a:pt x="239712" y="888142"/>
                  </a:lnTo>
                  <a:lnTo>
                    <a:pt x="239315" y="884568"/>
                  </a:lnTo>
                  <a:lnTo>
                    <a:pt x="238919" y="880993"/>
                  </a:lnTo>
                  <a:lnTo>
                    <a:pt x="239315" y="877418"/>
                  </a:lnTo>
                  <a:lnTo>
                    <a:pt x="239712" y="873843"/>
                  </a:lnTo>
                  <a:lnTo>
                    <a:pt x="240109" y="870268"/>
                  </a:lnTo>
                  <a:lnTo>
                    <a:pt x="240903" y="866296"/>
                  </a:lnTo>
                  <a:lnTo>
                    <a:pt x="244078" y="859147"/>
                  </a:lnTo>
                  <a:lnTo>
                    <a:pt x="247253" y="851600"/>
                  </a:lnTo>
                  <a:lnTo>
                    <a:pt x="252015" y="844053"/>
                  </a:lnTo>
                  <a:lnTo>
                    <a:pt x="257572" y="836506"/>
                  </a:lnTo>
                  <a:lnTo>
                    <a:pt x="263525" y="828959"/>
                  </a:lnTo>
                  <a:lnTo>
                    <a:pt x="270272" y="821015"/>
                  </a:lnTo>
                  <a:lnTo>
                    <a:pt x="277415" y="813469"/>
                  </a:lnTo>
                  <a:lnTo>
                    <a:pt x="284956" y="806319"/>
                  </a:lnTo>
                  <a:lnTo>
                    <a:pt x="292894" y="799169"/>
                  </a:lnTo>
                  <a:lnTo>
                    <a:pt x="301228" y="792020"/>
                  </a:lnTo>
                  <a:lnTo>
                    <a:pt x="309562" y="784870"/>
                  </a:lnTo>
                  <a:lnTo>
                    <a:pt x="327422" y="771762"/>
                  </a:lnTo>
                  <a:lnTo>
                    <a:pt x="271065" y="641480"/>
                  </a:lnTo>
                  <a:lnTo>
                    <a:pt x="259953" y="660546"/>
                  </a:lnTo>
                  <a:lnTo>
                    <a:pt x="252015" y="674448"/>
                  </a:lnTo>
                  <a:lnTo>
                    <a:pt x="245665" y="687159"/>
                  </a:lnTo>
                  <a:lnTo>
                    <a:pt x="243681" y="690733"/>
                  </a:lnTo>
                  <a:lnTo>
                    <a:pt x="240903" y="694308"/>
                  </a:lnTo>
                  <a:lnTo>
                    <a:pt x="238125" y="697486"/>
                  </a:lnTo>
                  <a:lnTo>
                    <a:pt x="234950" y="700266"/>
                  </a:lnTo>
                  <a:lnTo>
                    <a:pt x="231378" y="702649"/>
                  </a:lnTo>
                  <a:lnTo>
                    <a:pt x="227409" y="704635"/>
                  </a:lnTo>
                  <a:lnTo>
                    <a:pt x="223837" y="705827"/>
                  </a:lnTo>
                  <a:lnTo>
                    <a:pt x="219472" y="707019"/>
                  </a:lnTo>
                  <a:lnTo>
                    <a:pt x="213519" y="707416"/>
                  </a:lnTo>
                  <a:lnTo>
                    <a:pt x="209947" y="707416"/>
                  </a:lnTo>
                  <a:lnTo>
                    <a:pt x="206375" y="707019"/>
                  </a:lnTo>
                  <a:lnTo>
                    <a:pt x="203200" y="705827"/>
                  </a:lnTo>
                  <a:lnTo>
                    <a:pt x="199628" y="704635"/>
                  </a:lnTo>
                  <a:lnTo>
                    <a:pt x="196850" y="703047"/>
                  </a:lnTo>
                  <a:lnTo>
                    <a:pt x="193675" y="701458"/>
                  </a:lnTo>
                  <a:lnTo>
                    <a:pt x="190897" y="699075"/>
                  </a:lnTo>
                  <a:lnTo>
                    <a:pt x="188119" y="696691"/>
                  </a:lnTo>
                  <a:lnTo>
                    <a:pt x="9922" y="515568"/>
                  </a:lnTo>
                  <a:lnTo>
                    <a:pt x="7937" y="513184"/>
                  </a:lnTo>
                  <a:lnTo>
                    <a:pt x="5953" y="510801"/>
                  </a:lnTo>
                  <a:lnTo>
                    <a:pt x="3969" y="508021"/>
                  </a:lnTo>
                  <a:lnTo>
                    <a:pt x="2778" y="505240"/>
                  </a:lnTo>
                  <a:lnTo>
                    <a:pt x="1587" y="502063"/>
                  </a:lnTo>
                  <a:lnTo>
                    <a:pt x="794" y="499282"/>
                  </a:lnTo>
                  <a:lnTo>
                    <a:pt x="397" y="496105"/>
                  </a:lnTo>
                  <a:lnTo>
                    <a:pt x="0" y="493324"/>
                  </a:lnTo>
                  <a:lnTo>
                    <a:pt x="0" y="490147"/>
                  </a:lnTo>
                  <a:lnTo>
                    <a:pt x="0" y="486969"/>
                  </a:lnTo>
                  <a:lnTo>
                    <a:pt x="397" y="484189"/>
                  </a:lnTo>
                  <a:lnTo>
                    <a:pt x="1190" y="481011"/>
                  </a:lnTo>
                  <a:lnTo>
                    <a:pt x="1984" y="477833"/>
                  </a:lnTo>
                  <a:lnTo>
                    <a:pt x="3175" y="475053"/>
                  </a:lnTo>
                  <a:lnTo>
                    <a:pt x="4762" y="472273"/>
                  </a:lnTo>
                  <a:lnTo>
                    <a:pt x="7144" y="469889"/>
                  </a:lnTo>
                  <a:lnTo>
                    <a:pt x="12700" y="461548"/>
                  </a:lnTo>
                  <a:lnTo>
                    <a:pt x="26987" y="444071"/>
                  </a:lnTo>
                  <a:lnTo>
                    <a:pt x="48419" y="417062"/>
                  </a:lnTo>
                  <a:lnTo>
                    <a:pt x="76597" y="382902"/>
                  </a:lnTo>
                  <a:lnTo>
                    <a:pt x="92869" y="363439"/>
                  </a:lnTo>
                  <a:lnTo>
                    <a:pt x="111125" y="342785"/>
                  </a:lnTo>
                  <a:lnTo>
                    <a:pt x="130572" y="320939"/>
                  </a:lnTo>
                  <a:lnTo>
                    <a:pt x="151209" y="297901"/>
                  </a:lnTo>
                  <a:lnTo>
                    <a:pt x="173037" y="274069"/>
                  </a:lnTo>
                  <a:lnTo>
                    <a:pt x="196453" y="249840"/>
                  </a:lnTo>
                  <a:lnTo>
                    <a:pt x="220265" y="224816"/>
                  </a:lnTo>
                  <a:lnTo>
                    <a:pt x="245269" y="200190"/>
                  </a:lnTo>
                  <a:lnTo>
                    <a:pt x="258365" y="187479"/>
                  </a:lnTo>
                  <a:lnTo>
                    <a:pt x="271462" y="175166"/>
                  </a:lnTo>
                  <a:lnTo>
                    <a:pt x="284162" y="163647"/>
                  </a:lnTo>
                  <a:lnTo>
                    <a:pt x="297259" y="152525"/>
                  </a:lnTo>
                  <a:lnTo>
                    <a:pt x="321865" y="131474"/>
                  </a:lnTo>
                  <a:lnTo>
                    <a:pt x="346472" y="112011"/>
                  </a:lnTo>
                  <a:lnTo>
                    <a:pt x="369887" y="94137"/>
                  </a:lnTo>
                  <a:lnTo>
                    <a:pt x="392906" y="78646"/>
                  </a:lnTo>
                  <a:lnTo>
                    <a:pt x="413940" y="64347"/>
                  </a:lnTo>
                  <a:lnTo>
                    <a:pt x="434181" y="51239"/>
                  </a:lnTo>
                  <a:lnTo>
                    <a:pt x="452040" y="40117"/>
                  </a:lnTo>
                  <a:lnTo>
                    <a:pt x="469106" y="30584"/>
                  </a:lnTo>
                  <a:lnTo>
                    <a:pt x="483791" y="22640"/>
                  </a:lnTo>
                  <a:lnTo>
                    <a:pt x="496491" y="15888"/>
                  </a:lnTo>
                  <a:lnTo>
                    <a:pt x="514747" y="6752"/>
                  </a:lnTo>
                  <a:lnTo>
                    <a:pt x="522685" y="3178"/>
                  </a:lnTo>
                  <a:lnTo>
                    <a:pt x="527447" y="1192"/>
                  </a:lnTo>
                  <a:lnTo>
                    <a:pt x="532606" y="397"/>
                  </a:lnTo>
                  <a:lnTo>
                    <a:pt x="537766" y="0"/>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eaLnBrk="1" fontAlgn="auto" hangingPunct="1">
                <a:spcBef>
                  <a:spcPts val="0"/>
                </a:spcBef>
                <a:spcAft>
                  <a:spcPts val="0"/>
                </a:spcAft>
                <a:defRPr/>
              </a:pPr>
              <a:endParaRPr lang="zh-CN" altLang="en-US" dirty="0">
                <a:solidFill>
                  <a:srgbClr val="FFFFFF"/>
                </a:solidFill>
                <a:latin typeface="+mn-lt"/>
                <a:ea typeface="宋体" panose="02010600030101010101" pitchFamily="2" charset="-122"/>
              </a:endParaRPr>
            </a:p>
          </p:txBody>
        </p:sp>
        <p:sp>
          <p:nvSpPr>
            <p:cNvPr id="60" name="矩形 27"/>
            <p:cNvSpPr>
              <a:spLocks noChangeArrowheads="1"/>
            </p:cNvSpPr>
            <p:nvPr/>
          </p:nvSpPr>
          <p:spPr bwMode="auto">
            <a:xfrm>
              <a:off x="14503" y="5098"/>
              <a:ext cx="2422" cy="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algn="ctr" eaLnBrk="1" hangingPunct="1">
                <a:lnSpc>
                  <a:spcPct val="100000"/>
                </a:lnSpc>
                <a:spcBef>
                  <a:spcPct val="0"/>
                </a:spcBef>
                <a:buFontTx/>
                <a:buNone/>
              </a:pPr>
              <a:r>
                <a:rPr lang="zh-CN" altLang="en-US" sz="1800" b="1">
                  <a:solidFill>
                    <a:schemeClr val="bg1"/>
                  </a:solidFill>
                  <a:latin typeface="微软雅黑" panose="020B0503020204020204" charset="-122"/>
                  <a:ea typeface="微软雅黑" panose="020B0503020204020204" charset="-122"/>
                </a:rPr>
                <a:t>添加标题</a:t>
              </a:r>
              <a:endParaRPr lang="zh-CN" altLang="en-US" sz="1800" b="1">
                <a:solidFill>
                  <a:schemeClr val="bg1"/>
                </a:solidFill>
                <a:latin typeface="微软雅黑" panose="020B0503020204020204" charset="-122"/>
                <a:ea typeface="微软雅黑" panose="020B0503020204020204" charset="-122"/>
              </a:endParaRPr>
            </a:p>
          </p:txBody>
        </p:sp>
      </p:grpSp>
      <p:sp>
        <p:nvSpPr>
          <p:cNvPr id="62" name="矩形 117"/>
          <p:cNvSpPr>
            <a:spLocks noChangeArrowheads="1"/>
          </p:cNvSpPr>
          <p:nvPr/>
        </p:nvSpPr>
        <p:spPr bwMode="auto">
          <a:xfrm>
            <a:off x="1749425" y="4633913"/>
            <a:ext cx="2030413"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eaLnBrk="1" hangingPunct="1">
              <a:lnSpc>
                <a:spcPct val="100000"/>
              </a:lnSpc>
              <a:spcBef>
                <a:spcPct val="0"/>
              </a:spcBef>
              <a:buFontTx/>
              <a:buNone/>
            </a:pPr>
            <a:r>
              <a:rPr lang="zh-CN" altLang="en-US" sz="2400" b="1" dirty="0">
                <a:latin typeface="微软雅黑" panose="020B0503020204020204" charset="-122"/>
                <a:ea typeface="微软雅黑" panose="020B0503020204020204" charset="-122"/>
              </a:rPr>
              <a:t>点击添加标题</a:t>
            </a:r>
            <a:endParaRPr lang="zh-CN" altLang="en-US" sz="2400" b="1" dirty="0">
              <a:latin typeface="微软雅黑" panose="020B0503020204020204" charset="-122"/>
              <a:ea typeface="微软雅黑" panose="020B0503020204020204" charset="-122"/>
            </a:endParaRPr>
          </a:p>
        </p:txBody>
      </p:sp>
      <p:sp>
        <p:nvSpPr>
          <p:cNvPr id="63" name="矩形 124"/>
          <p:cNvSpPr>
            <a:spLocks noChangeArrowheads="1"/>
          </p:cNvSpPr>
          <p:nvPr/>
        </p:nvSpPr>
        <p:spPr bwMode="auto">
          <a:xfrm>
            <a:off x="1749425" y="5146675"/>
            <a:ext cx="8543925" cy="13989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a:lnSpc>
                <a:spcPct val="120000"/>
              </a:lnSpc>
            </a:pPr>
            <a:r>
              <a:rPr lang="zh-CN" altLang="en-US" sz="1600" dirty="0">
                <a:solidFill>
                  <a:schemeClr val="tx1">
                    <a:lumMod val="75000"/>
                    <a:lumOff val="25000"/>
                  </a:schemeClr>
                </a:solidFill>
                <a:latin typeface="微软雅黑" panose="020B0503020204020204" charset="-122"/>
                <a:ea typeface="微软雅黑" panose="020B0503020204020204" charset="-122"/>
                <a:sym typeface="+mn-ea"/>
              </a:rPr>
              <a:t>您的内容打在这里您的内容打在这里，或者通过复制您的文本后，在此框中选择粘贴，并选择只保留文字。您的内容打在这里您的内容打在这里，或者通过复制您的文本后，在此框中选择粘贴，并选择只保留文字。</a:t>
            </a:r>
            <a:endParaRPr lang="zh-CN" altLang="en-US" sz="1600" dirty="0">
              <a:solidFill>
                <a:schemeClr val="tx1">
                  <a:lumMod val="75000"/>
                  <a:lumOff val="25000"/>
                </a:schemeClr>
              </a:solidFill>
              <a:latin typeface="微软雅黑" panose="020B0503020204020204" charset="-122"/>
              <a:ea typeface="微软雅黑" panose="020B0503020204020204" charset="-122"/>
            </a:endParaRPr>
          </a:p>
          <a:p>
            <a:pPr>
              <a:lnSpc>
                <a:spcPct val="120000"/>
              </a:lnSpc>
            </a:pPr>
            <a:endParaRPr lang="zh-CN" altLang="en-US" sz="1600">
              <a:latin typeface="宋体" panose="02010600030101010101" pitchFamily="2" charset="-122"/>
            </a:endParaRPr>
          </a:p>
        </p:txBody>
      </p:sp>
      <p:cxnSp>
        <p:nvCxnSpPr>
          <p:cNvPr id="64" name="直接连接符 63"/>
          <p:cNvCxnSpPr/>
          <p:nvPr/>
        </p:nvCxnSpPr>
        <p:spPr>
          <a:xfrm>
            <a:off x="1844675" y="5095875"/>
            <a:ext cx="1851025"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custDataLst>
      <p:tags r:id="rId2"/>
    </p:custData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5"/>
                                        </p:tgtEl>
                                        <p:attrNameLst>
                                          <p:attrName>style.visibility</p:attrName>
                                        </p:attrNameLst>
                                      </p:cBhvr>
                                      <p:to>
                                        <p:strVal val="visible"/>
                                      </p:to>
                                    </p:set>
                                    <p:animEffect transition="in" filter="fade">
                                      <p:cBhvr>
                                        <p:cTn id="7" dur="500"/>
                                        <p:tgtEl>
                                          <p:spTgt spid="65"/>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62"/>
                                        </p:tgtEl>
                                        <p:attrNameLst>
                                          <p:attrName>style.visibility</p:attrName>
                                        </p:attrNameLst>
                                      </p:cBhvr>
                                      <p:to>
                                        <p:strVal val="visible"/>
                                      </p:to>
                                    </p:set>
                                    <p:animEffect transition="in" filter="fade">
                                      <p:cBhvr>
                                        <p:cTn id="11" dur="500"/>
                                        <p:tgtEl>
                                          <p:spTgt spid="62"/>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63"/>
                                        </p:tgtEl>
                                        <p:attrNameLst>
                                          <p:attrName>style.visibility</p:attrName>
                                        </p:attrNameLst>
                                      </p:cBhvr>
                                      <p:to>
                                        <p:strVal val="visible"/>
                                      </p:to>
                                    </p:set>
                                    <p:animEffect transition="in" filter="fade">
                                      <p:cBhvr>
                                        <p:cTn id="14" dur="500"/>
                                        <p:tgtEl>
                                          <p:spTgt spid="63"/>
                                        </p:tgtEl>
                                      </p:cBhvr>
                                    </p:animEffect>
                                  </p:childTnLst>
                                </p:cTn>
                              </p:par>
                              <p:par>
                                <p:cTn id="15" presetID="10" presetClass="entr" presetSubtype="0" fill="hold" nodeType="withEffect">
                                  <p:stCondLst>
                                    <p:cond delay="0"/>
                                  </p:stCondLst>
                                  <p:childTnLst>
                                    <p:set>
                                      <p:cBhvr>
                                        <p:cTn id="16" dur="1" fill="hold">
                                          <p:stCondLst>
                                            <p:cond delay="0"/>
                                          </p:stCondLst>
                                        </p:cTn>
                                        <p:tgtEl>
                                          <p:spTgt spid="64"/>
                                        </p:tgtEl>
                                        <p:attrNameLst>
                                          <p:attrName>style.visibility</p:attrName>
                                        </p:attrNameLst>
                                      </p:cBhvr>
                                      <p:to>
                                        <p:strVal val="visible"/>
                                      </p:to>
                                    </p:set>
                                    <p:animEffect transition="in" filter="fade">
                                      <p:cBhvr>
                                        <p:cTn id="17" dur="500"/>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 grpId="0"/>
      <p:bldP spid="6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1" descr="未标题-2"/>
          <p:cNvPicPr>
            <a:picLocks noChangeAspect="1"/>
          </p:cNvPicPr>
          <p:nvPr/>
        </p:nvPicPr>
        <p:blipFill>
          <a:blip r:embed="rId1"/>
          <a:srcRect l="625" t="44152" r="77917" b="35469"/>
          <a:stretch>
            <a:fillRect/>
          </a:stretch>
        </p:blipFill>
        <p:spPr>
          <a:xfrm>
            <a:off x="0" y="152400"/>
            <a:ext cx="760730" cy="963295"/>
          </a:xfrm>
          <a:prstGeom prst="rect">
            <a:avLst/>
          </a:prstGeom>
        </p:spPr>
      </p:pic>
      <p:sp>
        <p:nvSpPr>
          <p:cNvPr id="10" name="TextBox 8"/>
          <p:cNvSpPr txBox="1"/>
          <p:nvPr/>
        </p:nvSpPr>
        <p:spPr>
          <a:xfrm>
            <a:off x="760978" y="403346"/>
            <a:ext cx="2621280" cy="460375"/>
          </a:xfrm>
          <a:prstGeom prst="rect">
            <a:avLst/>
          </a:prstGeom>
          <a:noFill/>
        </p:spPr>
        <p:txBody>
          <a:bodyPr wrap="none">
            <a:spAutoFit/>
          </a:bodyPr>
          <a:p>
            <a:pPr>
              <a:defRPr/>
            </a:pPr>
            <a:r>
              <a:rPr lang="zh-CN" altLang="en-US" sz="2400" dirty="0">
                <a:solidFill>
                  <a:schemeClr val="tx1">
                    <a:lumMod val="85000"/>
                    <a:lumOff val="15000"/>
                  </a:schemeClr>
                </a:solidFill>
                <a:latin typeface="微软雅黑" panose="020B0503020204020204" charset="-122"/>
                <a:ea typeface="微软雅黑" panose="020B0503020204020204" charset="-122"/>
              </a:rPr>
              <a:t>输入您的标题内容</a:t>
            </a:r>
            <a:endParaRPr lang="zh-CN" altLang="en-US" sz="2400" dirty="0">
              <a:solidFill>
                <a:schemeClr val="tx1">
                  <a:lumMod val="85000"/>
                  <a:lumOff val="15000"/>
                </a:schemeClr>
              </a:solidFill>
              <a:latin typeface="微软雅黑" panose="020B0503020204020204" charset="-122"/>
              <a:ea typeface="微软雅黑" panose="020B0503020204020204" charset="-122"/>
            </a:endParaRPr>
          </a:p>
        </p:txBody>
      </p:sp>
      <p:cxnSp>
        <p:nvCxnSpPr>
          <p:cNvPr id="25" name="直接连接符 24"/>
          <p:cNvCxnSpPr/>
          <p:nvPr/>
        </p:nvCxnSpPr>
        <p:spPr>
          <a:xfrm>
            <a:off x="3698240" y="634547"/>
            <a:ext cx="8346375" cy="0"/>
          </a:xfrm>
          <a:prstGeom prst="line">
            <a:avLst/>
          </a:prstGeom>
          <a:ln w="6350" cap="rnd">
            <a:solidFill>
              <a:schemeClr val="tx1">
                <a:lumMod val="65000"/>
                <a:lumOff val="35000"/>
              </a:schemeClr>
            </a:solidFill>
            <a:prstDash val="solid"/>
            <a:round/>
          </a:ln>
        </p:spPr>
        <p:style>
          <a:lnRef idx="1">
            <a:schemeClr val="accent1"/>
          </a:lnRef>
          <a:fillRef idx="0">
            <a:schemeClr val="accent1"/>
          </a:fillRef>
          <a:effectRef idx="0">
            <a:schemeClr val="accent1"/>
          </a:effectRef>
          <a:fontRef idx="minor">
            <a:schemeClr val="tx1"/>
          </a:fontRef>
        </p:style>
      </p:cxnSp>
      <p:sp>
        <p:nvSpPr>
          <p:cNvPr id="3" name="ïšḻïďê-Rectangle 3"/>
          <p:cNvSpPr/>
          <p:nvPr/>
        </p:nvSpPr>
        <p:spPr>
          <a:xfrm>
            <a:off x="3935761" y="1395293"/>
            <a:ext cx="7537103" cy="2256188"/>
          </a:xfrm>
          <a:prstGeom prst="rect">
            <a:avLst/>
          </a:prstGeom>
          <a:noFill/>
          <a:ln w="19050" cap="flat" cmpd="sng" algn="ctr">
            <a:solidFill>
              <a:schemeClr val="bg1">
                <a:lumMod val="50000"/>
              </a:schemeClr>
            </a:solidFill>
            <a:prstDash val="solid"/>
          </a:ln>
          <a:effectLst/>
        </p:spPr>
        <p:txBody>
          <a:bodyPr anchor="ctr"/>
          <a:p>
            <a:pPr marL="0" marR="0" lvl="0" indent="0" algn="ctr" defTabSz="1218565" eaLnBrk="1" fontAlgn="auto" latinLnBrk="0" hangingPunct="1">
              <a:lnSpc>
                <a:spcPct val="100000"/>
              </a:lnSpc>
              <a:spcBef>
                <a:spcPts val="0"/>
              </a:spcBef>
              <a:spcAft>
                <a:spcPts val="0"/>
              </a:spcAft>
              <a:buClrTx/>
              <a:buSzTx/>
              <a:buFontTx/>
              <a:buNone/>
              <a:defRPr/>
            </a:pPr>
            <a:endParaRPr kumimoji="0" sz="2800" b="0" i="0" u="none" strike="noStrike" kern="0" cap="none" spc="0" normalizeH="0" baseline="0" noProof="0">
              <a:ln>
                <a:noFill/>
              </a:ln>
              <a:solidFill>
                <a:srgbClr val="FFFFFF"/>
              </a:solidFill>
              <a:effectLst/>
              <a:uLnTx/>
              <a:uFillTx/>
              <a:latin typeface="微软雅黑" panose="020B0503020204020204" charset="-122"/>
              <a:ea typeface="微软雅黑" panose="020B0503020204020204" charset="-122"/>
              <a:sym typeface="Arial" panose="020B0604020202020204"/>
            </a:endParaRPr>
          </a:p>
        </p:txBody>
      </p:sp>
      <p:sp>
        <p:nvSpPr>
          <p:cNvPr id="4" name="ïšḻïďê-Rectangle 5"/>
          <p:cNvSpPr/>
          <p:nvPr/>
        </p:nvSpPr>
        <p:spPr>
          <a:xfrm>
            <a:off x="719139" y="3939607"/>
            <a:ext cx="7537103" cy="2256188"/>
          </a:xfrm>
          <a:prstGeom prst="rect">
            <a:avLst/>
          </a:prstGeom>
          <a:noFill/>
          <a:ln w="19050" cap="flat" cmpd="sng" algn="ctr">
            <a:solidFill>
              <a:schemeClr val="bg1">
                <a:lumMod val="50000"/>
              </a:schemeClr>
            </a:solidFill>
            <a:prstDash val="solid"/>
          </a:ln>
          <a:effectLst/>
        </p:spPr>
        <p:txBody>
          <a:bodyPr anchor="ctr"/>
          <a:p>
            <a:pPr marL="0" marR="0" lvl="0" indent="0" algn="ctr" defTabSz="1218565" eaLnBrk="1" fontAlgn="auto" latinLnBrk="0" hangingPunct="1">
              <a:lnSpc>
                <a:spcPct val="100000"/>
              </a:lnSpc>
              <a:spcBef>
                <a:spcPts val="0"/>
              </a:spcBef>
              <a:spcAft>
                <a:spcPts val="0"/>
              </a:spcAft>
              <a:buClrTx/>
              <a:buSzTx/>
              <a:buFontTx/>
              <a:buNone/>
              <a:defRPr/>
            </a:pPr>
            <a:endParaRPr kumimoji="0" sz="2800" b="0" i="0" u="none" strike="noStrike" kern="0" cap="none" spc="0" normalizeH="0" baseline="0" noProof="0">
              <a:ln>
                <a:noFill/>
              </a:ln>
              <a:solidFill>
                <a:srgbClr val="FFFFFF"/>
              </a:solidFill>
              <a:effectLst/>
              <a:uLnTx/>
              <a:uFillTx/>
              <a:latin typeface="微软雅黑" panose="020B0503020204020204" charset="-122"/>
              <a:ea typeface="微软雅黑" panose="020B0503020204020204" charset="-122"/>
              <a:sym typeface="Arial" panose="020B0604020202020204"/>
            </a:endParaRPr>
          </a:p>
        </p:txBody>
      </p:sp>
      <p:grpSp>
        <p:nvGrpSpPr>
          <p:cNvPr id="5" name="组合 4"/>
          <p:cNvGrpSpPr/>
          <p:nvPr/>
        </p:nvGrpSpPr>
        <p:grpSpPr>
          <a:xfrm>
            <a:off x="719139" y="1587893"/>
            <a:ext cx="4152727" cy="1870987"/>
            <a:chOff x="539354" y="1076620"/>
            <a:chExt cx="3114545" cy="1403240"/>
          </a:xfrm>
        </p:grpSpPr>
        <p:sp>
          <p:nvSpPr>
            <p:cNvPr id="6" name="ïšḻïďê-Rectangle 2"/>
            <p:cNvSpPr/>
            <p:nvPr/>
          </p:nvSpPr>
          <p:spPr>
            <a:xfrm>
              <a:off x="539354" y="1257581"/>
              <a:ext cx="2412467" cy="1041318"/>
            </a:xfrm>
            <a:prstGeom prst="rect">
              <a:avLst/>
            </a:prstGeom>
            <a:solidFill>
              <a:srgbClr val="F67726"/>
            </a:solidFill>
            <a:ln w="25400" cap="flat" cmpd="sng" algn="ctr">
              <a:noFill/>
              <a:prstDash val="solid"/>
            </a:ln>
            <a:effectLst/>
          </p:spPr>
          <p:txBody>
            <a:bodyPr anchor="ctr"/>
            <a:p>
              <a:pPr marL="0" marR="0" lvl="0" indent="0" algn="ctr" defTabSz="1218565" eaLnBrk="1" fontAlgn="auto" latinLnBrk="0" hangingPunct="1">
                <a:lnSpc>
                  <a:spcPct val="100000"/>
                </a:lnSpc>
                <a:spcBef>
                  <a:spcPts val="0"/>
                </a:spcBef>
                <a:spcAft>
                  <a:spcPts val="0"/>
                </a:spcAft>
                <a:buClrTx/>
                <a:buSzTx/>
                <a:buFontTx/>
                <a:buNone/>
                <a:defRPr/>
              </a:pPr>
              <a:endParaRPr kumimoji="0" sz="2800" b="0" i="0" u="none" strike="noStrike" kern="0" cap="none" spc="0" normalizeH="0" baseline="0" noProof="0">
                <a:ln>
                  <a:noFill/>
                </a:ln>
                <a:solidFill>
                  <a:srgbClr val="FFFFFF"/>
                </a:solidFill>
                <a:effectLst/>
                <a:uLnTx/>
                <a:uFillTx/>
                <a:latin typeface="微软雅黑" panose="020B0503020204020204" charset="-122"/>
                <a:ea typeface="微软雅黑" panose="020B0503020204020204" charset="-122"/>
                <a:sym typeface="Arial" panose="020B0604020202020204"/>
              </a:endParaRPr>
            </a:p>
          </p:txBody>
        </p:sp>
        <p:sp>
          <p:nvSpPr>
            <p:cNvPr id="7" name="ïšḻïďê-Oval 6"/>
            <p:cNvSpPr/>
            <p:nvPr/>
          </p:nvSpPr>
          <p:spPr>
            <a:xfrm>
              <a:off x="2249744" y="1076620"/>
              <a:ext cx="1404155" cy="1403240"/>
            </a:xfrm>
            <a:prstGeom prst="ellipse">
              <a:avLst/>
            </a:prstGeom>
            <a:blipFill dpi="0" rotWithShape="1">
              <a:blip r:embed="rId2">
                <a:extLst>
                  <a:ext uri="{28A0092B-C50C-407E-A947-70E740481C1C}">
                    <a14:useLocalDpi xmlns:a14="http://schemas.microsoft.com/office/drawing/2010/main" val="0"/>
                  </a:ext>
                </a:extLst>
              </a:blip>
              <a:srcRect/>
              <a:stretch>
                <a:fillRect/>
              </a:stretch>
            </a:blip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txBody>
            <a:bodyPr anchor="ctr"/>
            <a:p>
              <a:pPr marL="0" marR="0" lvl="0" indent="0" algn="ctr" defTabSz="1218565" eaLnBrk="1" fontAlgn="auto" latinLnBrk="0" hangingPunct="1">
                <a:lnSpc>
                  <a:spcPct val="100000"/>
                </a:lnSpc>
                <a:spcBef>
                  <a:spcPts val="0"/>
                </a:spcBef>
                <a:spcAft>
                  <a:spcPts val="0"/>
                </a:spcAft>
                <a:buClrTx/>
                <a:buSzTx/>
                <a:buFontTx/>
                <a:buNone/>
                <a:defRPr/>
              </a:pPr>
              <a:endParaRPr kumimoji="0" sz="2800" b="0" i="0" u="none" strike="noStrike" kern="0" cap="none" spc="0" normalizeH="0" baseline="0" noProof="0">
                <a:ln>
                  <a:noFill/>
                </a:ln>
                <a:solidFill>
                  <a:srgbClr val="FFFFFF"/>
                </a:solidFill>
                <a:effectLst/>
                <a:uLnTx/>
                <a:uFillTx/>
                <a:latin typeface="微软雅黑" panose="020B0503020204020204" charset="-122"/>
                <a:ea typeface="微软雅黑" panose="020B0503020204020204" charset="-122"/>
                <a:sym typeface="Arial" panose="020B0604020202020204"/>
              </a:endParaRPr>
            </a:p>
          </p:txBody>
        </p:sp>
        <p:grpSp>
          <p:nvGrpSpPr>
            <p:cNvPr id="8" name="组合 7"/>
            <p:cNvGrpSpPr/>
            <p:nvPr/>
          </p:nvGrpSpPr>
          <p:grpSpPr>
            <a:xfrm>
              <a:off x="629563" y="1396886"/>
              <a:ext cx="1733948" cy="762706"/>
              <a:chOff x="719138" y="1740930"/>
              <a:chExt cx="2352526" cy="1016941"/>
            </a:xfrm>
          </p:grpSpPr>
          <p:sp>
            <p:nvSpPr>
              <p:cNvPr id="9" name="ïšḻïďê-文本框 10"/>
              <p:cNvSpPr txBox="1"/>
              <p:nvPr/>
            </p:nvSpPr>
            <p:spPr bwMode="auto">
              <a:xfrm>
                <a:off x="719138" y="1740930"/>
                <a:ext cx="2352526" cy="304713"/>
              </a:xfrm>
              <a:prstGeom prst="rect">
                <a:avLst/>
              </a:prstGeom>
              <a:noFill/>
            </p:spPr>
            <p:txBody>
              <a:bodyPr wrap="none" lIns="192000" tIns="0" rIns="192000" bIns="0" anchor="b" anchorCtr="0">
                <a:noAutofit/>
              </a:bodyPr>
              <a:p>
                <a:pPr marL="0" marR="0" lvl="0" indent="0" algn="ctr" defTabSz="1218565" eaLnBrk="1" fontAlgn="auto" latinLnBrk="0" hangingPunct="1">
                  <a:lnSpc>
                    <a:spcPct val="100000"/>
                  </a:lnSpc>
                  <a:spcBef>
                    <a:spcPts val="0"/>
                  </a:spcBef>
                  <a:spcAft>
                    <a:spcPts val="0"/>
                  </a:spcAft>
                  <a:buClrTx/>
                  <a:buSzTx/>
                  <a:buFontTx/>
                  <a:buNone/>
                  <a:defRPr/>
                </a:pPr>
                <a:r>
                  <a:rPr kumimoji="0" lang="zh-CN" altLang="en-US" sz="2000" b="1" i="0" u="none" strike="noStrike" kern="0" cap="none" spc="0" normalizeH="0" baseline="0" noProof="0">
                    <a:ln>
                      <a:noFill/>
                    </a:ln>
                    <a:solidFill>
                      <a:srgbClr val="FFFFFF"/>
                    </a:solidFill>
                    <a:effectLst/>
                    <a:uLnTx/>
                    <a:uFillTx/>
                    <a:latin typeface="微软雅黑" panose="020B0503020204020204" charset="-122"/>
                    <a:ea typeface="微软雅黑" panose="020B0503020204020204" charset="-122"/>
                    <a:sym typeface="Arial" panose="020B0604020202020204"/>
                  </a:rPr>
                  <a:t>标题文本预设</a:t>
                </a:r>
                <a:endParaRPr kumimoji="0" lang="zh-CN" altLang="en-US" sz="2000" b="1" i="0" u="none" strike="noStrike" kern="0" cap="none" spc="0" normalizeH="0" baseline="0" noProof="0">
                  <a:ln>
                    <a:noFill/>
                  </a:ln>
                  <a:solidFill>
                    <a:srgbClr val="FFFFFF"/>
                  </a:solidFill>
                  <a:effectLst/>
                  <a:uLnTx/>
                  <a:uFillTx/>
                  <a:latin typeface="微软雅黑" panose="020B0503020204020204" charset="-122"/>
                  <a:ea typeface="微软雅黑" panose="020B0503020204020204" charset="-122"/>
                  <a:sym typeface="Arial" panose="020B0604020202020204"/>
                </a:endParaRPr>
              </a:p>
            </p:txBody>
          </p:sp>
          <p:sp>
            <p:nvSpPr>
              <p:cNvPr id="11" name="ïšḻïďê-Rectangle 19"/>
              <p:cNvSpPr/>
              <p:nvPr/>
            </p:nvSpPr>
            <p:spPr bwMode="auto">
              <a:xfrm>
                <a:off x="719138" y="2045641"/>
                <a:ext cx="2352526" cy="712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92000" tIns="0" rIns="192000" bIns="0" anchor="t" anchorCtr="0">
                <a:normAutofit/>
              </a:bodyPr>
              <a:p>
                <a:pPr marL="0" marR="0" lvl="0" indent="0" algn="ctr" defTabSz="1218565" eaLnBrk="1" fontAlgn="auto" latinLnBrk="0" hangingPunct="1">
                  <a:lnSpc>
                    <a:spcPct val="120000"/>
                  </a:lnSpc>
                  <a:spcBef>
                    <a:spcPts val="0"/>
                  </a:spcBef>
                  <a:spcAft>
                    <a:spcPts val="0"/>
                  </a:spcAft>
                  <a:buClrTx/>
                  <a:buSzTx/>
                  <a:buFontTx/>
                  <a:buNone/>
                  <a:defRPr sz="1800"/>
                </a:pPr>
                <a:r>
                  <a:rPr kumimoji="0" lang="zh-CN" altLang="en-US" sz="1200" b="0" i="0" u="none" strike="noStrike" kern="0" cap="none" spc="0" normalizeH="0" baseline="0" noProof="0">
                    <a:ln>
                      <a:noFill/>
                    </a:ln>
                    <a:solidFill>
                      <a:srgbClr val="FFFFFF"/>
                    </a:solidFill>
                    <a:effectLst/>
                    <a:uLnTx/>
                    <a:uFillTx/>
                    <a:latin typeface="微软雅黑" panose="020B0503020204020204" charset="-122"/>
                    <a:ea typeface="微软雅黑" panose="020B0503020204020204" charset="-122"/>
                    <a:sym typeface="Arial" panose="020B0604020202020204"/>
                  </a:rPr>
                  <a:t>此部分内容作为文字排版占位显示（建议使用主题字体）。</a:t>
                </a:r>
                <a:endParaRPr kumimoji="0" lang="zh-CN" altLang="en-US" sz="1200" b="0" i="0" u="none" strike="noStrike" kern="0" cap="none" spc="0" normalizeH="0" baseline="0" noProof="0">
                  <a:ln>
                    <a:noFill/>
                  </a:ln>
                  <a:solidFill>
                    <a:srgbClr val="FFFFFF"/>
                  </a:solidFill>
                  <a:effectLst/>
                  <a:uLnTx/>
                  <a:uFillTx/>
                  <a:latin typeface="微软雅黑" panose="020B0503020204020204" charset="-122"/>
                  <a:ea typeface="微软雅黑" panose="020B0503020204020204" charset="-122"/>
                  <a:sym typeface="Arial" panose="020B0604020202020204"/>
                </a:endParaRPr>
              </a:p>
            </p:txBody>
          </p:sp>
        </p:grpSp>
      </p:grpSp>
      <p:grpSp>
        <p:nvGrpSpPr>
          <p:cNvPr id="12" name="组合 11"/>
          <p:cNvGrpSpPr/>
          <p:nvPr/>
        </p:nvGrpSpPr>
        <p:grpSpPr>
          <a:xfrm>
            <a:off x="7320139" y="4130060"/>
            <a:ext cx="4152725" cy="1870987"/>
            <a:chOff x="5490104" y="2982769"/>
            <a:chExt cx="3114544" cy="1403240"/>
          </a:xfrm>
        </p:grpSpPr>
        <p:sp>
          <p:nvSpPr>
            <p:cNvPr id="13" name="ïšḻïďê-Rectangle 4"/>
            <p:cNvSpPr/>
            <p:nvPr/>
          </p:nvSpPr>
          <p:spPr>
            <a:xfrm>
              <a:off x="6192181" y="3165816"/>
              <a:ext cx="2412467" cy="1041318"/>
            </a:xfrm>
            <a:prstGeom prst="rect">
              <a:avLst/>
            </a:prstGeom>
            <a:solidFill>
              <a:srgbClr val="F67726"/>
            </a:solidFill>
            <a:ln w="25400" cap="flat" cmpd="sng" algn="ctr">
              <a:noFill/>
              <a:prstDash val="solid"/>
            </a:ln>
            <a:effectLst/>
          </p:spPr>
          <p:txBody>
            <a:bodyPr anchor="ctr"/>
            <a:p>
              <a:pPr marL="0" marR="0" lvl="0" indent="0" algn="ctr" defTabSz="1218565" eaLnBrk="1" fontAlgn="auto" latinLnBrk="0" hangingPunct="1">
                <a:lnSpc>
                  <a:spcPct val="100000"/>
                </a:lnSpc>
                <a:spcBef>
                  <a:spcPts val="0"/>
                </a:spcBef>
                <a:spcAft>
                  <a:spcPts val="0"/>
                </a:spcAft>
                <a:buClrTx/>
                <a:buSzTx/>
                <a:buFontTx/>
                <a:buNone/>
                <a:defRPr/>
              </a:pPr>
              <a:endParaRPr kumimoji="0" sz="2800" b="0" i="0" u="none" strike="noStrike" kern="0" cap="none" spc="0" normalizeH="0" baseline="0" noProof="0">
                <a:ln>
                  <a:noFill/>
                </a:ln>
                <a:solidFill>
                  <a:srgbClr val="FFFFFF"/>
                </a:solidFill>
                <a:effectLst/>
                <a:uLnTx/>
                <a:uFillTx/>
                <a:latin typeface="微软雅黑" panose="020B0503020204020204" charset="-122"/>
                <a:ea typeface="微软雅黑" panose="020B0503020204020204" charset="-122"/>
                <a:sym typeface="Arial" panose="020B0604020202020204"/>
              </a:endParaRPr>
            </a:p>
          </p:txBody>
        </p:sp>
        <p:sp>
          <p:nvSpPr>
            <p:cNvPr id="14" name="ïšḻïďê-Oval 7"/>
            <p:cNvSpPr/>
            <p:nvPr/>
          </p:nvSpPr>
          <p:spPr>
            <a:xfrm>
              <a:off x="5490104" y="2982769"/>
              <a:ext cx="1404155" cy="1403240"/>
            </a:xfrm>
            <a:prstGeom prst="ellipse">
              <a:avLst/>
            </a:prstGeom>
            <a:blipFill dpi="0" rotWithShape="1">
              <a:blip r:embed="rId3">
                <a:extLst>
                  <a:ext uri="{28A0092B-C50C-407E-A947-70E740481C1C}">
                    <a14:useLocalDpi xmlns:a14="http://schemas.microsoft.com/office/drawing/2010/main" val="0"/>
                  </a:ext>
                </a:extLst>
              </a:blip>
              <a:srcRect/>
              <a:stretch>
                <a:fillRect/>
              </a:stretch>
            </a:blip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txBody>
            <a:bodyPr anchor="ctr"/>
            <a:p>
              <a:pPr marL="0" marR="0" lvl="0" indent="0" algn="ctr" defTabSz="1218565" eaLnBrk="1" fontAlgn="auto" latinLnBrk="0" hangingPunct="1">
                <a:lnSpc>
                  <a:spcPct val="100000"/>
                </a:lnSpc>
                <a:spcBef>
                  <a:spcPts val="0"/>
                </a:spcBef>
                <a:spcAft>
                  <a:spcPts val="0"/>
                </a:spcAft>
                <a:buClrTx/>
                <a:buSzTx/>
                <a:buFontTx/>
                <a:buNone/>
                <a:defRPr/>
              </a:pPr>
              <a:endParaRPr kumimoji="0" sz="2800" b="0" i="0" u="none" strike="noStrike" kern="0" cap="none" spc="0" normalizeH="0" baseline="0" noProof="0">
                <a:ln>
                  <a:noFill/>
                </a:ln>
                <a:solidFill>
                  <a:srgbClr val="FFFFFF"/>
                </a:solidFill>
                <a:effectLst/>
                <a:uLnTx/>
                <a:uFillTx/>
                <a:latin typeface="微软雅黑" panose="020B0503020204020204" charset="-122"/>
                <a:ea typeface="微软雅黑" panose="020B0503020204020204" charset="-122"/>
                <a:sym typeface="Arial" panose="020B0604020202020204"/>
              </a:endParaRPr>
            </a:p>
          </p:txBody>
        </p:sp>
        <p:grpSp>
          <p:nvGrpSpPr>
            <p:cNvPr id="15" name="组合 14"/>
            <p:cNvGrpSpPr/>
            <p:nvPr/>
          </p:nvGrpSpPr>
          <p:grpSpPr>
            <a:xfrm>
              <a:off x="6850162" y="3330911"/>
              <a:ext cx="1733948" cy="763182"/>
              <a:chOff x="719138" y="1740295"/>
              <a:chExt cx="2352526" cy="1017576"/>
            </a:xfrm>
          </p:grpSpPr>
          <p:sp>
            <p:nvSpPr>
              <p:cNvPr id="16" name="ïšḻïďê-文本框 13"/>
              <p:cNvSpPr txBox="1"/>
              <p:nvPr/>
            </p:nvSpPr>
            <p:spPr bwMode="auto">
              <a:xfrm>
                <a:off x="719138" y="1740295"/>
                <a:ext cx="2352526" cy="304713"/>
              </a:xfrm>
              <a:prstGeom prst="rect">
                <a:avLst/>
              </a:prstGeom>
              <a:noFill/>
            </p:spPr>
            <p:txBody>
              <a:bodyPr wrap="none" lIns="192000" tIns="0" rIns="192000" bIns="0" anchor="b" anchorCtr="0">
                <a:noAutofit/>
              </a:bodyPr>
              <a:p>
                <a:pPr marL="0" marR="0" lvl="0" indent="0" algn="ctr" defTabSz="1218565" eaLnBrk="1" fontAlgn="auto" latinLnBrk="0" hangingPunct="1">
                  <a:lnSpc>
                    <a:spcPct val="100000"/>
                  </a:lnSpc>
                  <a:spcBef>
                    <a:spcPts val="0"/>
                  </a:spcBef>
                  <a:spcAft>
                    <a:spcPts val="0"/>
                  </a:spcAft>
                  <a:buClrTx/>
                  <a:buSzTx/>
                  <a:buFontTx/>
                  <a:buNone/>
                  <a:defRPr/>
                </a:pPr>
                <a:r>
                  <a:rPr kumimoji="0" lang="zh-CN" altLang="en-US" sz="2000" b="1" i="0" u="none" strike="noStrike" kern="0" cap="none" spc="0" normalizeH="0" baseline="0" noProof="0">
                    <a:ln>
                      <a:noFill/>
                    </a:ln>
                    <a:solidFill>
                      <a:srgbClr val="FFFFFF"/>
                    </a:solidFill>
                    <a:effectLst/>
                    <a:uLnTx/>
                    <a:uFillTx/>
                    <a:latin typeface="微软雅黑" panose="020B0503020204020204" charset="-122"/>
                    <a:ea typeface="微软雅黑" panose="020B0503020204020204" charset="-122"/>
                    <a:sym typeface="Arial" panose="020B0604020202020204"/>
                  </a:rPr>
                  <a:t>标题文本预设</a:t>
                </a:r>
                <a:endParaRPr kumimoji="0" lang="zh-CN" altLang="en-US" sz="2000" b="1" i="0" u="none" strike="noStrike" kern="0" cap="none" spc="0" normalizeH="0" baseline="0" noProof="0">
                  <a:ln>
                    <a:noFill/>
                  </a:ln>
                  <a:solidFill>
                    <a:srgbClr val="FFFFFF"/>
                  </a:solidFill>
                  <a:effectLst/>
                  <a:uLnTx/>
                  <a:uFillTx/>
                  <a:latin typeface="微软雅黑" panose="020B0503020204020204" charset="-122"/>
                  <a:ea typeface="微软雅黑" panose="020B0503020204020204" charset="-122"/>
                  <a:sym typeface="Arial" panose="020B0604020202020204"/>
                </a:endParaRPr>
              </a:p>
            </p:txBody>
          </p:sp>
          <p:sp>
            <p:nvSpPr>
              <p:cNvPr id="17" name="ïšḻïďê-Rectangle 17"/>
              <p:cNvSpPr/>
              <p:nvPr/>
            </p:nvSpPr>
            <p:spPr bwMode="auto">
              <a:xfrm>
                <a:off x="719138" y="2045641"/>
                <a:ext cx="2352526" cy="712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92000" tIns="0" rIns="192000" bIns="0" anchor="t" anchorCtr="0">
                <a:normAutofit/>
              </a:bodyPr>
              <a:p>
                <a:pPr marL="0" marR="0" lvl="0" indent="0" algn="ctr" defTabSz="1218565" eaLnBrk="1" fontAlgn="auto" latinLnBrk="0" hangingPunct="1">
                  <a:lnSpc>
                    <a:spcPct val="120000"/>
                  </a:lnSpc>
                  <a:spcBef>
                    <a:spcPts val="0"/>
                  </a:spcBef>
                  <a:spcAft>
                    <a:spcPts val="0"/>
                  </a:spcAft>
                  <a:buClrTx/>
                  <a:buSzTx/>
                  <a:buFontTx/>
                  <a:buNone/>
                  <a:defRPr sz="1800"/>
                </a:pPr>
                <a:r>
                  <a:rPr kumimoji="0" lang="zh-CN" altLang="en-US" sz="1200" b="0" i="0" u="none" strike="noStrike" kern="0" cap="none" spc="0" normalizeH="0" baseline="0" noProof="0">
                    <a:ln>
                      <a:noFill/>
                    </a:ln>
                    <a:solidFill>
                      <a:srgbClr val="FFFFFF"/>
                    </a:solidFill>
                    <a:effectLst/>
                    <a:uLnTx/>
                    <a:uFillTx/>
                    <a:latin typeface="微软雅黑" panose="020B0503020204020204" charset="-122"/>
                    <a:ea typeface="微软雅黑" panose="020B0503020204020204" charset="-122"/>
                    <a:sym typeface="Arial" panose="020B0604020202020204"/>
                  </a:rPr>
                  <a:t>此部分内容作为文字排版占位显示（建议使用主题字体）。</a:t>
                </a:r>
                <a:endParaRPr kumimoji="0" lang="zh-CN" altLang="en-US" sz="1200" b="0" i="0" u="none" strike="noStrike" kern="0" cap="none" spc="0" normalizeH="0" baseline="0" noProof="0">
                  <a:ln>
                    <a:noFill/>
                  </a:ln>
                  <a:solidFill>
                    <a:srgbClr val="FFFFFF"/>
                  </a:solidFill>
                  <a:effectLst/>
                  <a:uLnTx/>
                  <a:uFillTx/>
                  <a:latin typeface="微软雅黑" panose="020B0503020204020204" charset="-122"/>
                  <a:ea typeface="微软雅黑" panose="020B0503020204020204" charset="-122"/>
                  <a:sym typeface="Arial" panose="020B0604020202020204"/>
                </a:endParaRPr>
              </a:p>
            </p:txBody>
          </p:sp>
        </p:grpSp>
      </p:grpSp>
      <p:grpSp>
        <p:nvGrpSpPr>
          <p:cNvPr id="18" name="组合 17"/>
          <p:cNvGrpSpPr/>
          <p:nvPr/>
        </p:nvGrpSpPr>
        <p:grpSpPr>
          <a:xfrm>
            <a:off x="5159898" y="2014915"/>
            <a:ext cx="5088828" cy="1016941"/>
            <a:chOff x="719138" y="1740930"/>
            <a:chExt cx="2352526" cy="1016941"/>
          </a:xfrm>
        </p:grpSpPr>
        <p:sp>
          <p:nvSpPr>
            <p:cNvPr id="19" name="ïšḻïďê-文本框 16"/>
            <p:cNvSpPr txBox="1"/>
            <p:nvPr/>
          </p:nvSpPr>
          <p:spPr bwMode="auto">
            <a:xfrm>
              <a:off x="719138" y="1740930"/>
              <a:ext cx="2352526" cy="304713"/>
            </a:xfrm>
            <a:prstGeom prst="rect">
              <a:avLst/>
            </a:prstGeom>
            <a:noFill/>
          </p:spPr>
          <p:txBody>
            <a:bodyPr wrap="none" lIns="192000" tIns="0" rIns="192000" bIns="0" anchor="b" anchorCtr="0">
              <a:noAutofit/>
            </a:bodyPr>
            <a:p>
              <a:pPr algn="ctr" defTabSz="1218565">
                <a:defRPr/>
              </a:pPr>
              <a:r>
                <a:rPr lang="zh-CN" altLang="en-US" sz="2000" b="1" dirty="0">
                  <a:solidFill>
                    <a:srgbClr val="000000"/>
                  </a:solidFill>
                  <a:latin typeface="微软雅黑" panose="020B0503020204020204" charset="-122"/>
                  <a:ea typeface="微软雅黑" panose="020B0503020204020204" charset="-122"/>
                  <a:sym typeface="Arial" panose="020B0604020202020204"/>
                </a:rPr>
                <a:t>标题文本预设</a:t>
              </a:r>
              <a:endParaRPr lang="zh-CN" altLang="en-US" sz="2000" b="1" dirty="0">
                <a:solidFill>
                  <a:srgbClr val="000000"/>
                </a:solidFill>
                <a:latin typeface="微软雅黑" panose="020B0503020204020204" charset="-122"/>
                <a:ea typeface="微软雅黑" panose="020B0503020204020204" charset="-122"/>
                <a:sym typeface="Arial" panose="020B0604020202020204"/>
              </a:endParaRPr>
            </a:p>
          </p:txBody>
        </p:sp>
        <p:sp>
          <p:nvSpPr>
            <p:cNvPr id="20" name="ïšḻïďê-Rectangle 15"/>
            <p:cNvSpPr/>
            <p:nvPr/>
          </p:nvSpPr>
          <p:spPr bwMode="auto">
            <a:xfrm>
              <a:off x="719138" y="2045641"/>
              <a:ext cx="2352526" cy="712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92000" tIns="0" rIns="192000" bIns="0" anchor="t" anchorCtr="0">
              <a:normAutofit fontScale="90000"/>
            </a:bodyPr>
            <a:p>
              <a:pPr algn="ctr" defTabSz="1218565">
                <a:lnSpc>
                  <a:spcPct val="120000"/>
                </a:lnSpc>
                <a:defRPr sz="1800"/>
              </a:pPr>
              <a:r>
                <a:rPr lang="zh-CN" altLang="en-US" sz="1200" dirty="0">
                  <a:solidFill>
                    <a:schemeClr val="tx1">
                      <a:lumMod val="75000"/>
                      <a:lumOff val="25000"/>
                    </a:schemeClr>
                  </a:solidFill>
                  <a:latin typeface="微软雅黑" panose="020B0503020204020204" charset="-122"/>
                  <a:ea typeface="微软雅黑" panose="020B0503020204020204" charset="-122"/>
                  <a:sym typeface="+mn-ea"/>
                </a:rPr>
                <a:t>您的内容打在这里您的内容打在这里，或者通过复制您的文本后，在此框中选择粘贴，并选择只保留文字。您的内容打在这里您的内容打在这里，或者通过复制您的文本后，在此框中选择粘贴，并选择只保留文字。</a:t>
              </a:r>
              <a:endParaRPr lang="zh-CN" altLang="en-US" sz="1200" dirty="0">
                <a:solidFill>
                  <a:schemeClr val="tx1">
                    <a:lumMod val="50000"/>
                    <a:lumOff val="50000"/>
                  </a:schemeClr>
                </a:solidFill>
                <a:latin typeface="微软雅黑" panose="020B0503020204020204" charset="-122"/>
                <a:ea typeface="微软雅黑" panose="020B0503020204020204" charset="-122"/>
                <a:cs typeface="微软雅黑" panose="020B0503020204020204" charset="-122"/>
                <a:sym typeface="Arial" panose="020B0604020202020204"/>
              </a:endParaRPr>
            </a:p>
          </p:txBody>
        </p:sp>
      </p:grpSp>
      <p:grpSp>
        <p:nvGrpSpPr>
          <p:cNvPr id="21" name="组合 20"/>
          <p:cNvGrpSpPr/>
          <p:nvPr/>
        </p:nvGrpSpPr>
        <p:grpSpPr>
          <a:xfrm>
            <a:off x="1475226" y="4594250"/>
            <a:ext cx="5088828" cy="1016941"/>
            <a:chOff x="719138" y="1740930"/>
            <a:chExt cx="2352526" cy="1016941"/>
          </a:xfrm>
        </p:grpSpPr>
        <p:sp>
          <p:nvSpPr>
            <p:cNvPr id="22" name="ïšḻïďê-文本框 19"/>
            <p:cNvSpPr txBox="1"/>
            <p:nvPr/>
          </p:nvSpPr>
          <p:spPr bwMode="auto">
            <a:xfrm>
              <a:off x="719138" y="1740930"/>
              <a:ext cx="2352526" cy="304713"/>
            </a:xfrm>
            <a:prstGeom prst="rect">
              <a:avLst/>
            </a:prstGeom>
            <a:noFill/>
          </p:spPr>
          <p:txBody>
            <a:bodyPr wrap="none" lIns="192000" tIns="0" rIns="192000" bIns="0" anchor="b" anchorCtr="0">
              <a:noAutofit/>
            </a:bodyPr>
            <a:p>
              <a:pPr algn="ctr" defTabSz="1218565">
                <a:defRPr/>
              </a:pPr>
              <a:r>
                <a:rPr lang="zh-CN" altLang="en-US" sz="2000" b="1">
                  <a:solidFill>
                    <a:srgbClr val="000000"/>
                  </a:solidFill>
                  <a:latin typeface="微软雅黑" panose="020B0503020204020204" charset="-122"/>
                  <a:ea typeface="微软雅黑" panose="020B0503020204020204" charset="-122"/>
                  <a:sym typeface="Arial" panose="020B0604020202020204"/>
                </a:rPr>
                <a:t>标题文本预设</a:t>
              </a:r>
              <a:endParaRPr lang="zh-CN" altLang="en-US" sz="2000" b="1">
                <a:solidFill>
                  <a:srgbClr val="000000"/>
                </a:solidFill>
                <a:latin typeface="微软雅黑" panose="020B0503020204020204" charset="-122"/>
                <a:ea typeface="微软雅黑" panose="020B0503020204020204" charset="-122"/>
                <a:sym typeface="Arial" panose="020B0604020202020204"/>
              </a:endParaRPr>
            </a:p>
          </p:txBody>
        </p:sp>
        <p:sp>
          <p:nvSpPr>
            <p:cNvPr id="23" name="ïšḻïďê-Rectangle 13"/>
            <p:cNvSpPr/>
            <p:nvPr/>
          </p:nvSpPr>
          <p:spPr bwMode="auto">
            <a:xfrm>
              <a:off x="719138" y="2045641"/>
              <a:ext cx="2352526" cy="712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92000" tIns="0" rIns="192000" bIns="0" anchor="t" anchorCtr="0">
              <a:normAutofit fontScale="90000"/>
            </a:bodyPr>
            <a:p>
              <a:pPr algn="ctr" defTabSz="1218565">
                <a:lnSpc>
                  <a:spcPct val="120000"/>
                </a:lnSpc>
                <a:defRPr sz="1800"/>
              </a:pPr>
              <a:r>
                <a:rPr lang="zh-CN" altLang="en-US" sz="1200" dirty="0">
                  <a:solidFill>
                    <a:schemeClr val="tx1">
                      <a:lumMod val="75000"/>
                      <a:lumOff val="25000"/>
                    </a:schemeClr>
                  </a:solidFill>
                  <a:latin typeface="微软雅黑" panose="020B0503020204020204" charset="-122"/>
                  <a:ea typeface="微软雅黑" panose="020B0503020204020204" charset="-122"/>
                  <a:sym typeface="+mn-ea"/>
                </a:rPr>
                <a:t>您的内容打在这里您的内容打在这里，或者通过复制您的文本后，在此框中选择粘贴，并选择只保留文字。您的内容打在这里您的内容打在这里，或者通过复制您的文本后，在此框中选择粘贴，并选择只保留文字。</a:t>
              </a:r>
              <a:endParaRPr lang="zh-CN" altLang="en-US" sz="1200" dirty="0">
                <a:solidFill>
                  <a:schemeClr val="tx1">
                    <a:lumMod val="50000"/>
                    <a:lumOff val="50000"/>
                  </a:schemeClr>
                </a:solidFill>
                <a:latin typeface="微软雅黑" panose="020B0503020204020204" charset="-122"/>
                <a:ea typeface="微软雅黑" panose="020B0503020204020204" charset="-122"/>
                <a:cs typeface="微软雅黑" panose="020B0503020204020204" charset="-122"/>
                <a:sym typeface="Arial" panose="020B0604020202020204"/>
              </a:endParaRPr>
            </a:p>
          </p:txBody>
        </p:sp>
      </p:grpSp>
    </p:spTree>
    <p:custDataLst>
      <p:tags r:id="rId4"/>
    </p:custData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left)">
                                      <p:cBhvr>
                                        <p:cTn id="12" dur="500"/>
                                        <p:tgtEl>
                                          <p:spTgt spid="3"/>
                                        </p:tgtEl>
                                      </p:cBhvr>
                                    </p:animEffect>
                                  </p:childTnLst>
                                </p:cTn>
                              </p:par>
                            </p:childTnLst>
                          </p:cTn>
                        </p:par>
                        <p:par>
                          <p:cTn id="13" fill="hold">
                            <p:stCondLst>
                              <p:cond delay="1000"/>
                            </p:stCondLst>
                            <p:childTnLst>
                              <p:par>
                                <p:cTn id="14" presetID="53" presetClass="entr" presetSubtype="16" fill="hold" nodeType="afterEffect">
                                  <p:stCondLst>
                                    <p:cond delay="0"/>
                                  </p:stCondLst>
                                  <p:childTnLst>
                                    <p:set>
                                      <p:cBhvr>
                                        <p:cTn id="15" dur="1" fill="hold">
                                          <p:stCondLst>
                                            <p:cond delay="0"/>
                                          </p:stCondLst>
                                        </p:cTn>
                                        <p:tgtEl>
                                          <p:spTgt spid="18"/>
                                        </p:tgtEl>
                                        <p:attrNameLst>
                                          <p:attrName>style.visibility</p:attrName>
                                        </p:attrNameLst>
                                      </p:cBhvr>
                                      <p:to>
                                        <p:strVal val="visible"/>
                                      </p:to>
                                    </p:set>
                                    <p:anim calcmode="lin" valueType="num">
                                      <p:cBhvr>
                                        <p:cTn id="16" dur="500" fill="hold"/>
                                        <p:tgtEl>
                                          <p:spTgt spid="18"/>
                                        </p:tgtEl>
                                        <p:attrNameLst>
                                          <p:attrName>ppt_w</p:attrName>
                                        </p:attrNameLst>
                                      </p:cBhvr>
                                      <p:tavLst>
                                        <p:tav tm="0">
                                          <p:val>
                                            <p:fltVal val="0"/>
                                          </p:val>
                                        </p:tav>
                                        <p:tav tm="100000">
                                          <p:val>
                                            <p:strVal val="#ppt_w"/>
                                          </p:val>
                                        </p:tav>
                                      </p:tavLst>
                                    </p:anim>
                                    <p:anim calcmode="lin" valueType="num">
                                      <p:cBhvr>
                                        <p:cTn id="17" dur="500" fill="hold"/>
                                        <p:tgtEl>
                                          <p:spTgt spid="18"/>
                                        </p:tgtEl>
                                        <p:attrNameLst>
                                          <p:attrName>ppt_h</p:attrName>
                                        </p:attrNameLst>
                                      </p:cBhvr>
                                      <p:tavLst>
                                        <p:tav tm="0">
                                          <p:val>
                                            <p:fltVal val="0"/>
                                          </p:val>
                                        </p:tav>
                                        <p:tav tm="100000">
                                          <p:val>
                                            <p:strVal val="#ppt_h"/>
                                          </p:val>
                                        </p:tav>
                                      </p:tavLst>
                                    </p:anim>
                                    <p:animEffect transition="in" filter="fade">
                                      <p:cBhvr>
                                        <p:cTn id="18" dur="500"/>
                                        <p:tgtEl>
                                          <p:spTgt spid="18"/>
                                        </p:tgtEl>
                                      </p:cBhvr>
                                    </p:animEffect>
                                  </p:childTnLst>
                                </p:cTn>
                              </p:par>
                            </p:childTnLst>
                          </p:cTn>
                        </p:par>
                        <p:par>
                          <p:cTn id="19" fill="hold">
                            <p:stCondLst>
                              <p:cond delay="1500"/>
                            </p:stCondLst>
                            <p:childTnLst>
                              <p:par>
                                <p:cTn id="20" presetID="2" presetClass="entr" presetSubtype="2" fill="hold" nodeType="afterEffect">
                                  <p:stCondLst>
                                    <p:cond delay="0"/>
                                  </p:stCondLst>
                                  <p:childTnLst>
                                    <p:set>
                                      <p:cBhvr>
                                        <p:cTn id="21" dur="1" fill="hold">
                                          <p:stCondLst>
                                            <p:cond delay="0"/>
                                          </p:stCondLst>
                                        </p:cTn>
                                        <p:tgtEl>
                                          <p:spTgt spid="12"/>
                                        </p:tgtEl>
                                        <p:attrNameLst>
                                          <p:attrName>style.visibility</p:attrName>
                                        </p:attrNameLst>
                                      </p:cBhvr>
                                      <p:to>
                                        <p:strVal val="visible"/>
                                      </p:to>
                                    </p:set>
                                    <p:anim calcmode="lin" valueType="num">
                                      <p:cBhvr additive="base">
                                        <p:cTn id="22" dur="500" fill="hold"/>
                                        <p:tgtEl>
                                          <p:spTgt spid="12"/>
                                        </p:tgtEl>
                                        <p:attrNameLst>
                                          <p:attrName>ppt_x</p:attrName>
                                        </p:attrNameLst>
                                      </p:cBhvr>
                                      <p:tavLst>
                                        <p:tav tm="0">
                                          <p:val>
                                            <p:strVal val="1+#ppt_w/2"/>
                                          </p:val>
                                        </p:tav>
                                        <p:tav tm="100000">
                                          <p:val>
                                            <p:strVal val="#ppt_x"/>
                                          </p:val>
                                        </p:tav>
                                      </p:tavLst>
                                    </p:anim>
                                    <p:anim calcmode="lin" valueType="num">
                                      <p:cBhvr additive="base">
                                        <p:cTn id="23" dur="500" fill="hold"/>
                                        <p:tgtEl>
                                          <p:spTgt spid="12"/>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22" presetClass="entr" presetSubtype="2" fill="hold" grpId="0" nodeType="after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wipe(right)">
                                      <p:cBhvr>
                                        <p:cTn id="27" dur="500"/>
                                        <p:tgtEl>
                                          <p:spTgt spid="4"/>
                                        </p:tgtEl>
                                      </p:cBhvr>
                                    </p:animEffect>
                                  </p:childTnLst>
                                </p:cTn>
                              </p:par>
                            </p:childTnLst>
                          </p:cTn>
                        </p:par>
                        <p:par>
                          <p:cTn id="28" fill="hold">
                            <p:stCondLst>
                              <p:cond delay="2500"/>
                            </p:stCondLst>
                            <p:childTnLst>
                              <p:par>
                                <p:cTn id="29" presetID="53" presetClass="entr" presetSubtype="16" fill="hold" nodeType="afterEffect">
                                  <p:stCondLst>
                                    <p:cond delay="0"/>
                                  </p:stCondLst>
                                  <p:childTnLst>
                                    <p:set>
                                      <p:cBhvr>
                                        <p:cTn id="30" dur="1" fill="hold">
                                          <p:stCondLst>
                                            <p:cond delay="0"/>
                                          </p:stCondLst>
                                        </p:cTn>
                                        <p:tgtEl>
                                          <p:spTgt spid="21"/>
                                        </p:tgtEl>
                                        <p:attrNameLst>
                                          <p:attrName>style.visibility</p:attrName>
                                        </p:attrNameLst>
                                      </p:cBhvr>
                                      <p:to>
                                        <p:strVal val="visible"/>
                                      </p:to>
                                    </p:set>
                                    <p:anim calcmode="lin" valueType="num">
                                      <p:cBhvr>
                                        <p:cTn id="31" dur="500" fill="hold"/>
                                        <p:tgtEl>
                                          <p:spTgt spid="21"/>
                                        </p:tgtEl>
                                        <p:attrNameLst>
                                          <p:attrName>ppt_w</p:attrName>
                                        </p:attrNameLst>
                                      </p:cBhvr>
                                      <p:tavLst>
                                        <p:tav tm="0">
                                          <p:val>
                                            <p:fltVal val="0"/>
                                          </p:val>
                                        </p:tav>
                                        <p:tav tm="100000">
                                          <p:val>
                                            <p:strVal val="#ppt_w"/>
                                          </p:val>
                                        </p:tav>
                                      </p:tavLst>
                                    </p:anim>
                                    <p:anim calcmode="lin" valueType="num">
                                      <p:cBhvr>
                                        <p:cTn id="32" dur="500" fill="hold"/>
                                        <p:tgtEl>
                                          <p:spTgt spid="21"/>
                                        </p:tgtEl>
                                        <p:attrNameLst>
                                          <p:attrName>ppt_h</p:attrName>
                                        </p:attrNameLst>
                                      </p:cBhvr>
                                      <p:tavLst>
                                        <p:tav tm="0">
                                          <p:val>
                                            <p:fltVal val="0"/>
                                          </p:val>
                                        </p:tav>
                                        <p:tav tm="100000">
                                          <p:val>
                                            <p:strVal val="#ppt_h"/>
                                          </p:val>
                                        </p:tav>
                                      </p:tavLst>
                                    </p:anim>
                                    <p:animEffect transition="in" filter="fade">
                                      <p:cBhvr>
                                        <p:cTn id="33"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ldLvl="0" animBg="1"/>
      <p:bldP spid="4" grpId="0" bldLvl="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1" descr="未标题-2"/>
          <p:cNvPicPr>
            <a:picLocks noChangeAspect="1"/>
          </p:cNvPicPr>
          <p:nvPr/>
        </p:nvPicPr>
        <p:blipFill>
          <a:blip r:embed="rId1"/>
          <a:srcRect l="625" t="44152" r="77917" b="35469"/>
          <a:stretch>
            <a:fillRect/>
          </a:stretch>
        </p:blipFill>
        <p:spPr>
          <a:xfrm>
            <a:off x="0" y="152400"/>
            <a:ext cx="760730" cy="963295"/>
          </a:xfrm>
          <a:prstGeom prst="rect">
            <a:avLst/>
          </a:prstGeom>
        </p:spPr>
      </p:pic>
      <p:sp>
        <p:nvSpPr>
          <p:cNvPr id="10" name="TextBox 8"/>
          <p:cNvSpPr txBox="1"/>
          <p:nvPr/>
        </p:nvSpPr>
        <p:spPr>
          <a:xfrm>
            <a:off x="760978" y="403346"/>
            <a:ext cx="2621280" cy="460375"/>
          </a:xfrm>
          <a:prstGeom prst="rect">
            <a:avLst/>
          </a:prstGeom>
          <a:noFill/>
        </p:spPr>
        <p:txBody>
          <a:bodyPr wrap="none">
            <a:spAutoFit/>
          </a:bodyPr>
          <a:p>
            <a:pPr>
              <a:defRPr/>
            </a:pPr>
            <a:r>
              <a:rPr lang="zh-CN" altLang="en-US" sz="2400" dirty="0">
                <a:solidFill>
                  <a:schemeClr val="tx1">
                    <a:lumMod val="85000"/>
                    <a:lumOff val="15000"/>
                  </a:schemeClr>
                </a:solidFill>
                <a:latin typeface="微软雅黑" panose="020B0503020204020204" charset="-122"/>
                <a:ea typeface="微软雅黑" panose="020B0503020204020204" charset="-122"/>
              </a:rPr>
              <a:t>输入您的标题内容</a:t>
            </a:r>
            <a:endParaRPr lang="zh-CN" altLang="en-US" sz="2400" dirty="0">
              <a:solidFill>
                <a:schemeClr val="tx1">
                  <a:lumMod val="85000"/>
                  <a:lumOff val="15000"/>
                </a:schemeClr>
              </a:solidFill>
              <a:latin typeface="微软雅黑" panose="020B0503020204020204" charset="-122"/>
              <a:ea typeface="微软雅黑" panose="020B0503020204020204" charset="-122"/>
            </a:endParaRPr>
          </a:p>
        </p:txBody>
      </p:sp>
      <p:cxnSp>
        <p:nvCxnSpPr>
          <p:cNvPr id="3" name="直接连接符 2"/>
          <p:cNvCxnSpPr/>
          <p:nvPr/>
        </p:nvCxnSpPr>
        <p:spPr>
          <a:xfrm>
            <a:off x="3698240" y="634547"/>
            <a:ext cx="8346375" cy="0"/>
          </a:xfrm>
          <a:prstGeom prst="line">
            <a:avLst/>
          </a:prstGeom>
          <a:ln w="6350" cap="rnd">
            <a:solidFill>
              <a:schemeClr val="tx1">
                <a:lumMod val="65000"/>
                <a:lumOff val="35000"/>
              </a:schemeClr>
            </a:solidFill>
            <a:prstDash val="solid"/>
            <a:round/>
          </a:ln>
        </p:spPr>
        <p:style>
          <a:lnRef idx="1">
            <a:schemeClr val="accent1"/>
          </a:lnRef>
          <a:fillRef idx="0">
            <a:schemeClr val="accent1"/>
          </a:fillRef>
          <a:effectRef idx="0">
            <a:schemeClr val="accent1"/>
          </a:effectRef>
          <a:fontRef idx="minor">
            <a:schemeClr val="tx1"/>
          </a:fontRef>
        </p:style>
      </p:cxnSp>
      <p:sp>
        <p:nvSpPr>
          <p:cNvPr id="20" name="椭圆 19"/>
          <p:cNvSpPr/>
          <p:nvPr/>
        </p:nvSpPr>
        <p:spPr>
          <a:xfrm>
            <a:off x="6153149" y="1908341"/>
            <a:ext cx="809672" cy="809670"/>
          </a:xfrm>
          <a:prstGeom prst="ellipse">
            <a:avLst/>
          </a:prstGeom>
          <a:solidFill>
            <a:srgbClr val="F8B14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sz="2000" i="1" dirty="0">
                <a:latin typeface="微软雅黑" panose="020B0503020204020204" charset="-122"/>
                <a:ea typeface="微软雅黑" panose="020B0503020204020204" charset="-122"/>
              </a:rPr>
              <a:t>01</a:t>
            </a:r>
            <a:endParaRPr lang="en-US" altLang="zh-CN" sz="2000" i="1" dirty="0">
              <a:latin typeface="微软雅黑" panose="020B0503020204020204" charset="-122"/>
              <a:ea typeface="微软雅黑" panose="020B0503020204020204" charset="-122"/>
            </a:endParaRPr>
          </a:p>
        </p:txBody>
      </p:sp>
      <p:sp>
        <p:nvSpPr>
          <p:cNvPr id="21" name="椭圆 20"/>
          <p:cNvSpPr/>
          <p:nvPr/>
        </p:nvSpPr>
        <p:spPr>
          <a:xfrm>
            <a:off x="6153149" y="3038053"/>
            <a:ext cx="809672" cy="80967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sz="2000" i="1" dirty="0">
                <a:latin typeface="微软雅黑" panose="020B0503020204020204" charset="-122"/>
                <a:ea typeface="微软雅黑" panose="020B0503020204020204" charset="-122"/>
              </a:rPr>
              <a:t>02</a:t>
            </a:r>
            <a:endParaRPr lang="en-US" altLang="zh-CN" sz="2000" i="1" dirty="0">
              <a:latin typeface="微软雅黑" panose="020B0503020204020204" charset="-122"/>
              <a:ea typeface="微软雅黑" panose="020B0503020204020204" charset="-122"/>
            </a:endParaRPr>
          </a:p>
        </p:txBody>
      </p:sp>
      <p:sp>
        <p:nvSpPr>
          <p:cNvPr id="22" name="椭圆 21"/>
          <p:cNvSpPr/>
          <p:nvPr/>
        </p:nvSpPr>
        <p:spPr>
          <a:xfrm>
            <a:off x="6153149" y="4165860"/>
            <a:ext cx="809672" cy="809670"/>
          </a:xfrm>
          <a:prstGeom prst="ellipse">
            <a:avLst/>
          </a:prstGeom>
          <a:solidFill>
            <a:srgbClr val="F8B14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sz="2000" i="1" dirty="0">
                <a:latin typeface="微软雅黑" panose="020B0503020204020204" charset="-122"/>
                <a:ea typeface="微软雅黑" panose="020B0503020204020204" charset="-122"/>
              </a:rPr>
              <a:t>03</a:t>
            </a:r>
            <a:endParaRPr lang="en-US" altLang="zh-CN" sz="2000" i="1" dirty="0">
              <a:latin typeface="微软雅黑" panose="020B0503020204020204" charset="-122"/>
              <a:ea typeface="微软雅黑" panose="020B0503020204020204" charset="-122"/>
            </a:endParaRPr>
          </a:p>
        </p:txBody>
      </p:sp>
      <p:sp>
        <p:nvSpPr>
          <p:cNvPr id="23" name="椭圆 22"/>
          <p:cNvSpPr/>
          <p:nvPr/>
        </p:nvSpPr>
        <p:spPr>
          <a:xfrm>
            <a:off x="6153149" y="5297477"/>
            <a:ext cx="809672" cy="809670"/>
          </a:xfrm>
          <a:prstGeom prst="ellipse">
            <a:avLst/>
          </a:prstGeom>
          <a:solidFill>
            <a:srgbClr val="F67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sz="2000" i="1" dirty="0">
                <a:latin typeface="微软雅黑" panose="020B0503020204020204" charset="-122"/>
                <a:ea typeface="微软雅黑" panose="020B0503020204020204" charset="-122"/>
              </a:rPr>
              <a:t>04</a:t>
            </a:r>
            <a:endParaRPr lang="en-US" altLang="zh-CN" sz="2000" i="1" dirty="0">
              <a:latin typeface="微软雅黑" panose="020B0503020204020204" charset="-122"/>
              <a:ea typeface="微软雅黑" panose="020B0503020204020204" charset="-122"/>
            </a:endParaRPr>
          </a:p>
        </p:txBody>
      </p:sp>
      <p:grpSp>
        <p:nvGrpSpPr>
          <p:cNvPr id="4" name="组合 3"/>
          <p:cNvGrpSpPr/>
          <p:nvPr/>
        </p:nvGrpSpPr>
        <p:grpSpPr>
          <a:xfrm>
            <a:off x="7206826" y="1827380"/>
            <a:ext cx="3905673" cy="962022"/>
            <a:chOff x="6302884" y="1678126"/>
            <a:chExt cx="3905673" cy="962022"/>
          </a:xfrm>
        </p:grpSpPr>
        <p:sp>
          <p:nvSpPr>
            <p:cNvPr id="26" name="矩形 25"/>
            <p:cNvSpPr/>
            <p:nvPr/>
          </p:nvSpPr>
          <p:spPr>
            <a:xfrm>
              <a:off x="6302884" y="2030750"/>
              <a:ext cx="3905673" cy="609398"/>
            </a:xfrm>
            <a:prstGeom prst="rect">
              <a:avLst/>
            </a:prstGeom>
          </p:spPr>
          <p:txBody>
            <a:bodyPr wrap="square">
              <a:spAutoFit/>
              <a:scene3d>
                <a:camera prst="orthographicFront"/>
                <a:lightRig rig="threePt" dir="t"/>
              </a:scene3d>
              <a:sp3d contourW="12700"/>
            </a:bodyPr>
            <a:p>
              <a:pPr>
                <a:lnSpc>
                  <a:spcPct val="120000"/>
                </a:lnSpc>
              </a:pPr>
              <a:r>
                <a:rPr lang="zh-CN" altLang="en-US" sz="1400" dirty="0">
                  <a:solidFill>
                    <a:schemeClr val="tx1">
                      <a:lumMod val="75000"/>
                      <a:lumOff val="25000"/>
                    </a:schemeClr>
                  </a:solidFill>
                  <a:latin typeface="微软雅黑" panose="020B0503020204020204" charset="-122"/>
                  <a:ea typeface="微软雅黑" panose="020B0503020204020204" charset="-122"/>
                </a:rPr>
                <a:t>用户可以在投影仪或者计算机上进行演示也可以将演示文稿打印出来制作成胶片</a:t>
              </a:r>
              <a:endParaRPr lang="zh-CN" altLang="en-US" sz="1400" dirty="0">
                <a:solidFill>
                  <a:schemeClr val="tx1">
                    <a:lumMod val="75000"/>
                    <a:lumOff val="25000"/>
                  </a:schemeClr>
                </a:solidFill>
                <a:latin typeface="微软雅黑" panose="020B0503020204020204" charset="-122"/>
                <a:ea typeface="微软雅黑" panose="020B0503020204020204" charset="-122"/>
              </a:endParaRPr>
            </a:p>
          </p:txBody>
        </p:sp>
        <p:sp>
          <p:nvSpPr>
            <p:cNvPr id="27" name="矩形 26"/>
            <p:cNvSpPr/>
            <p:nvPr/>
          </p:nvSpPr>
          <p:spPr>
            <a:xfrm>
              <a:off x="6302885" y="1678126"/>
              <a:ext cx="2241974" cy="424732"/>
            </a:xfrm>
            <a:prstGeom prst="rect">
              <a:avLst/>
            </a:prstGeom>
          </p:spPr>
          <p:txBody>
            <a:bodyPr wrap="square">
              <a:spAutoFit/>
              <a:scene3d>
                <a:camera prst="orthographicFront"/>
                <a:lightRig rig="threePt" dir="t"/>
              </a:scene3d>
              <a:sp3d contourW="12700"/>
            </a:bodyPr>
            <a:p>
              <a:pPr>
                <a:lnSpc>
                  <a:spcPct val="120000"/>
                </a:lnSpc>
              </a:pPr>
              <a:r>
                <a:rPr lang="zh-CN" altLang="en-US" b="1" dirty="0">
                  <a:solidFill>
                    <a:schemeClr val="tx1">
                      <a:lumMod val="75000"/>
                      <a:lumOff val="25000"/>
                    </a:schemeClr>
                  </a:solidFill>
                  <a:latin typeface="微软雅黑" panose="020B0503020204020204" charset="-122"/>
                  <a:ea typeface="微软雅黑" panose="020B0503020204020204" charset="-122"/>
                </a:rPr>
                <a:t>标题文字添加</a:t>
              </a:r>
              <a:endParaRPr lang="zh-CN" altLang="en-US" b="1" dirty="0">
                <a:solidFill>
                  <a:schemeClr val="tx1">
                    <a:lumMod val="75000"/>
                    <a:lumOff val="25000"/>
                  </a:schemeClr>
                </a:solidFill>
                <a:latin typeface="微软雅黑" panose="020B0503020204020204" charset="-122"/>
                <a:ea typeface="微软雅黑" panose="020B0503020204020204" charset="-122"/>
              </a:endParaRPr>
            </a:p>
          </p:txBody>
        </p:sp>
      </p:grpSp>
      <p:grpSp>
        <p:nvGrpSpPr>
          <p:cNvPr id="5" name="组合 4"/>
          <p:cNvGrpSpPr/>
          <p:nvPr/>
        </p:nvGrpSpPr>
        <p:grpSpPr>
          <a:xfrm>
            <a:off x="7206826" y="2961876"/>
            <a:ext cx="3905673" cy="962022"/>
            <a:chOff x="6302884" y="1678126"/>
            <a:chExt cx="3905673" cy="962022"/>
          </a:xfrm>
        </p:grpSpPr>
        <p:sp>
          <p:nvSpPr>
            <p:cNvPr id="6" name="矩形 5"/>
            <p:cNvSpPr/>
            <p:nvPr/>
          </p:nvSpPr>
          <p:spPr>
            <a:xfrm>
              <a:off x="6302884" y="2030750"/>
              <a:ext cx="3905673" cy="609398"/>
            </a:xfrm>
            <a:prstGeom prst="rect">
              <a:avLst/>
            </a:prstGeom>
          </p:spPr>
          <p:txBody>
            <a:bodyPr wrap="square">
              <a:spAutoFit/>
              <a:scene3d>
                <a:camera prst="orthographicFront"/>
                <a:lightRig rig="threePt" dir="t"/>
              </a:scene3d>
              <a:sp3d contourW="12700"/>
            </a:bodyPr>
            <a:p>
              <a:pPr>
                <a:lnSpc>
                  <a:spcPct val="120000"/>
                </a:lnSpc>
              </a:pPr>
              <a:r>
                <a:rPr lang="zh-CN" altLang="en-US" sz="1400" dirty="0">
                  <a:solidFill>
                    <a:schemeClr val="tx1">
                      <a:lumMod val="75000"/>
                      <a:lumOff val="25000"/>
                    </a:schemeClr>
                  </a:solidFill>
                  <a:latin typeface="微软雅黑" panose="020B0503020204020204" charset="-122"/>
                  <a:ea typeface="微软雅黑" panose="020B0503020204020204" charset="-122"/>
                </a:rPr>
                <a:t>用户可以在投影仪或者计算机上进行演示也可以将演示文稿打印出来制作成胶片</a:t>
              </a:r>
              <a:endParaRPr lang="zh-CN" altLang="en-US" sz="1400" dirty="0">
                <a:solidFill>
                  <a:schemeClr val="tx1">
                    <a:lumMod val="75000"/>
                    <a:lumOff val="25000"/>
                  </a:schemeClr>
                </a:solidFill>
                <a:latin typeface="微软雅黑" panose="020B0503020204020204" charset="-122"/>
                <a:ea typeface="微软雅黑" panose="020B0503020204020204" charset="-122"/>
              </a:endParaRPr>
            </a:p>
          </p:txBody>
        </p:sp>
        <p:sp>
          <p:nvSpPr>
            <p:cNvPr id="30" name="矩形 29"/>
            <p:cNvSpPr/>
            <p:nvPr/>
          </p:nvSpPr>
          <p:spPr>
            <a:xfrm>
              <a:off x="6302885" y="1678126"/>
              <a:ext cx="2241974" cy="424732"/>
            </a:xfrm>
            <a:prstGeom prst="rect">
              <a:avLst/>
            </a:prstGeom>
          </p:spPr>
          <p:txBody>
            <a:bodyPr wrap="square">
              <a:spAutoFit/>
              <a:scene3d>
                <a:camera prst="orthographicFront"/>
                <a:lightRig rig="threePt" dir="t"/>
              </a:scene3d>
              <a:sp3d contourW="12700"/>
            </a:bodyPr>
            <a:p>
              <a:pPr>
                <a:lnSpc>
                  <a:spcPct val="120000"/>
                </a:lnSpc>
              </a:pPr>
              <a:r>
                <a:rPr lang="zh-CN" altLang="en-US" b="1" dirty="0">
                  <a:solidFill>
                    <a:schemeClr val="tx1">
                      <a:lumMod val="75000"/>
                      <a:lumOff val="25000"/>
                    </a:schemeClr>
                  </a:solidFill>
                  <a:latin typeface="微软雅黑" panose="020B0503020204020204" charset="-122"/>
                  <a:ea typeface="微软雅黑" panose="020B0503020204020204" charset="-122"/>
                </a:rPr>
                <a:t>标题文字添加</a:t>
              </a:r>
              <a:endParaRPr lang="zh-CN" altLang="en-US" b="1" dirty="0">
                <a:solidFill>
                  <a:schemeClr val="tx1">
                    <a:lumMod val="75000"/>
                    <a:lumOff val="25000"/>
                  </a:schemeClr>
                </a:solidFill>
                <a:latin typeface="微软雅黑" panose="020B0503020204020204" charset="-122"/>
                <a:ea typeface="微软雅黑" panose="020B0503020204020204" charset="-122"/>
              </a:endParaRPr>
            </a:p>
          </p:txBody>
        </p:sp>
      </p:grpSp>
      <p:grpSp>
        <p:nvGrpSpPr>
          <p:cNvPr id="31" name="组合 30"/>
          <p:cNvGrpSpPr/>
          <p:nvPr/>
        </p:nvGrpSpPr>
        <p:grpSpPr>
          <a:xfrm>
            <a:off x="7206826" y="4091588"/>
            <a:ext cx="3905673" cy="962022"/>
            <a:chOff x="6302884" y="1678126"/>
            <a:chExt cx="3905673" cy="962022"/>
          </a:xfrm>
        </p:grpSpPr>
        <p:sp>
          <p:nvSpPr>
            <p:cNvPr id="7" name="矩形 6"/>
            <p:cNvSpPr/>
            <p:nvPr/>
          </p:nvSpPr>
          <p:spPr>
            <a:xfrm>
              <a:off x="6302884" y="2030750"/>
              <a:ext cx="3905673" cy="609398"/>
            </a:xfrm>
            <a:prstGeom prst="rect">
              <a:avLst/>
            </a:prstGeom>
          </p:spPr>
          <p:txBody>
            <a:bodyPr wrap="square">
              <a:spAutoFit/>
              <a:scene3d>
                <a:camera prst="orthographicFront"/>
                <a:lightRig rig="threePt" dir="t"/>
              </a:scene3d>
              <a:sp3d contourW="12700"/>
            </a:bodyPr>
            <a:p>
              <a:pPr>
                <a:lnSpc>
                  <a:spcPct val="120000"/>
                </a:lnSpc>
              </a:pPr>
              <a:r>
                <a:rPr lang="zh-CN" altLang="en-US" sz="1400" dirty="0">
                  <a:solidFill>
                    <a:schemeClr val="tx1">
                      <a:lumMod val="75000"/>
                      <a:lumOff val="25000"/>
                    </a:schemeClr>
                  </a:solidFill>
                  <a:latin typeface="微软雅黑" panose="020B0503020204020204" charset="-122"/>
                  <a:ea typeface="微软雅黑" panose="020B0503020204020204" charset="-122"/>
                </a:rPr>
                <a:t>用户可以在投影仪或者计算机上进行演示也可以将演示文稿打印出来制作成胶片</a:t>
              </a:r>
              <a:endParaRPr lang="zh-CN" altLang="en-US" sz="1400" dirty="0">
                <a:solidFill>
                  <a:schemeClr val="tx1">
                    <a:lumMod val="75000"/>
                    <a:lumOff val="25000"/>
                  </a:schemeClr>
                </a:solidFill>
                <a:latin typeface="微软雅黑" panose="020B0503020204020204" charset="-122"/>
                <a:ea typeface="微软雅黑" panose="020B0503020204020204" charset="-122"/>
              </a:endParaRPr>
            </a:p>
          </p:txBody>
        </p:sp>
        <p:sp>
          <p:nvSpPr>
            <p:cNvPr id="33" name="矩形 32"/>
            <p:cNvSpPr/>
            <p:nvPr/>
          </p:nvSpPr>
          <p:spPr>
            <a:xfrm>
              <a:off x="6302885" y="1678126"/>
              <a:ext cx="2241974" cy="424732"/>
            </a:xfrm>
            <a:prstGeom prst="rect">
              <a:avLst/>
            </a:prstGeom>
          </p:spPr>
          <p:txBody>
            <a:bodyPr wrap="square">
              <a:spAutoFit/>
              <a:scene3d>
                <a:camera prst="orthographicFront"/>
                <a:lightRig rig="threePt" dir="t"/>
              </a:scene3d>
              <a:sp3d contourW="12700"/>
            </a:bodyPr>
            <a:p>
              <a:pPr>
                <a:lnSpc>
                  <a:spcPct val="120000"/>
                </a:lnSpc>
              </a:pPr>
              <a:r>
                <a:rPr lang="zh-CN" altLang="en-US" b="1" dirty="0">
                  <a:solidFill>
                    <a:schemeClr val="tx1">
                      <a:lumMod val="75000"/>
                      <a:lumOff val="25000"/>
                    </a:schemeClr>
                  </a:solidFill>
                  <a:latin typeface="微软雅黑" panose="020B0503020204020204" charset="-122"/>
                  <a:ea typeface="微软雅黑" panose="020B0503020204020204" charset="-122"/>
                </a:rPr>
                <a:t>标题文字添加</a:t>
              </a:r>
              <a:endParaRPr lang="zh-CN" altLang="en-US" b="1" dirty="0">
                <a:solidFill>
                  <a:schemeClr val="tx1">
                    <a:lumMod val="75000"/>
                    <a:lumOff val="25000"/>
                  </a:schemeClr>
                </a:solidFill>
                <a:latin typeface="微软雅黑" panose="020B0503020204020204" charset="-122"/>
                <a:ea typeface="微软雅黑" panose="020B0503020204020204" charset="-122"/>
              </a:endParaRPr>
            </a:p>
          </p:txBody>
        </p:sp>
      </p:grpSp>
      <p:grpSp>
        <p:nvGrpSpPr>
          <p:cNvPr id="11" name="组合 10"/>
          <p:cNvGrpSpPr/>
          <p:nvPr/>
        </p:nvGrpSpPr>
        <p:grpSpPr>
          <a:xfrm>
            <a:off x="7206826" y="5221300"/>
            <a:ext cx="3905673" cy="962022"/>
            <a:chOff x="6302884" y="1678126"/>
            <a:chExt cx="3905673" cy="962022"/>
          </a:xfrm>
        </p:grpSpPr>
        <p:sp>
          <p:nvSpPr>
            <p:cNvPr id="12" name="矩形 11"/>
            <p:cNvSpPr/>
            <p:nvPr/>
          </p:nvSpPr>
          <p:spPr>
            <a:xfrm>
              <a:off x="6302884" y="2030750"/>
              <a:ext cx="3905673" cy="609398"/>
            </a:xfrm>
            <a:prstGeom prst="rect">
              <a:avLst/>
            </a:prstGeom>
          </p:spPr>
          <p:txBody>
            <a:bodyPr wrap="square">
              <a:spAutoFit/>
              <a:scene3d>
                <a:camera prst="orthographicFront"/>
                <a:lightRig rig="threePt" dir="t"/>
              </a:scene3d>
              <a:sp3d contourW="12700"/>
            </a:bodyPr>
            <a:p>
              <a:pPr>
                <a:lnSpc>
                  <a:spcPct val="120000"/>
                </a:lnSpc>
              </a:pPr>
              <a:r>
                <a:rPr lang="zh-CN" altLang="en-US" sz="1400" dirty="0">
                  <a:solidFill>
                    <a:schemeClr val="tx1">
                      <a:lumMod val="75000"/>
                      <a:lumOff val="25000"/>
                    </a:schemeClr>
                  </a:solidFill>
                  <a:latin typeface="微软雅黑" panose="020B0503020204020204" charset="-122"/>
                  <a:ea typeface="微软雅黑" panose="020B0503020204020204" charset="-122"/>
                </a:rPr>
                <a:t>用户可以在投影仪或者计算机上进行演示也可以将演示文稿打印出来制作成胶片</a:t>
              </a:r>
              <a:endParaRPr lang="zh-CN" altLang="en-US" sz="1400" dirty="0">
                <a:solidFill>
                  <a:schemeClr val="tx1">
                    <a:lumMod val="75000"/>
                    <a:lumOff val="25000"/>
                  </a:schemeClr>
                </a:solidFill>
                <a:latin typeface="微软雅黑" panose="020B0503020204020204" charset="-122"/>
                <a:ea typeface="微软雅黑" panose="020B0503020204020204" charset="-122"/>
              </a:endParaRPr>
            </a:p>
          </p:txBody>
        </p:sp>
        <p:sp>
          <p:nvSpPr>
            <p:cNvPr id="13" name="矩形 12"/>
            <p:cNvSpPr/>
            <p:nvPr/>
          </p:nvSpPr>
          <p:spPr>
            <a:xfrm>
              <a:off x="6302885" y="1678126"/>
              <a:ext cx="2241974" cy="424732"/>
            </a:xfrm>
            <a:prstGeom prst="rect">
              <a:avLst/>
            </a:prstGeom>
          </p:spPr>
          <p:txBody>
            <a:bodyPr wrap="square">
              <a:spAutoFit/>
              <a:scene3d>
                <a:camera prst="orthographicFront"/>
                <a:lightRig rig="threePt" dir="t"/>
              </a:scene3d>
              <a:sp3d contourW="12700"/>
            </a:bodyPr>
            <a:p>
              <a:pPr>
                <a:lnSpc>
                  <a:spcPct val="120000"/>
                </a:lnSpc>
              </a:pPr>
              <a:r>
                <a:rPr lang="zh-CN" altLang="en-US" b="1" dirty="0">
                  <a:solidFill>
                    <a:schemeClr val="tx1">
                      <a:lumMod val="75000"/>
                      <a:lumOff val="25000"/>
                    </a:schemeClr>
                  </a:solidFill>
                  <a:latin typeface="微软雅黑" panose="020B0503020204020204" charset="-122"/>
                  <a:ea typeface="微软雅黑" panose="020B0503020204020204" charset="-122"/>
                </a:rPr>
                <a:t>标题文字添加</a:t>
              </a:r>
              <a:endParaRPr lang="zh-CN" altLang="en-US" b="1" dirty="0">
                <a:solidFill>
                  <a:schemeClr val="tx1">
                    <a:lumMod val="75000"/>
                    <a:lumOff val="25000"/>
                  </a:schemeClr>
                </a:solidFill>
                <a:latin typeface="微软雅黑" panose="020B0503020204020204" charset="-122"/>
                <a:ea typeface="微软雅黑" panose="020B0503020204020204" charset="-122"/>
              </a:endParaRPr>
            </a:p>
          </p:txBody>
        </p:sp>
      </p:grpSp>
      <p:pic>
        <p:nvPicPr>
          <p:cNvPr id="14" name="图片占位符 18" descr="D:\图图图\商务类图\2 3.png2 3"/>
          <p:cNvPicPr>
            <a:picLocks noGrp="1" noChangeAspect="1"/>
          </p:cNvPicPr>
          <p:nvPr/>
        </p:nvPicPr>
        <p:blipFill>
          <a:blip r:embed="rId2"/>
          <a:srcRect/>
          <a:stretch>
            <a:fillRect/>
          </a:stretch>
        </p:blipFill>
        <p:spPr>
          <a:xfrm>
            <a:off x="0" y="2148840"/>
            <a:ext cx="5268595" cy="4843145"/>
          </a:xfrm>
          <a:custGeom>
            <a:avLst/>
            <a:gdLst>
              <a:gd name="connsiteX0" fmla="*/ 4655056 w 5336004"/>
              <a:gd name="connsiteY0" fmla="*/ 2566424 h 4790911"/>
              <a:gd name="connsiteX1" fmla="*/ 5237847 w 5336004"/>
              <a:gd name="connsiteY1" fmla="*/ 2930602 h 4790911"/>
              <a:gd name="connsiteX2" fmla="*/ 5237846 w 5336004"/>
              <a:gd name="connsiteY2" fmla="*/ 2930602 h 4790911"/>
              <a:gd name="connsiteX3" fmla="*/ 4970006 w 5336004"/>
              <a:gd name="connsiteY3" fmla="*/ 3930197 h 4790911"/>
              <a:gd name="connsiteX4" fmla="*/ 3479204 w 5336004"/>
              <a:gd name="connsiteY4" fmla="*/ 4790911 h 4790911"/>
              <a:gd name="connsiteX5" fmla="*/ 552189 w 5336004"/>
              <a:gd name="connsiteY5" fmla="*/ 4790911 h 4790911"/>
              <a:gd name="connsiteX6" fmla="*/ 4238252 w 5336004"/>
              <a:gd name="connsiteY6" fmla="*/ 2662761 h 4790911"/>
              <a:gd name="connsiteX7" fmla="*/ 4655056 w 5336004"/>
              <a:gd name="connsiteY7" fmla="*/ 2566424 h 4790911"/>
              <a:gd name="connsiteX8" fmla="*/ 4473691 w 5336004"/>
              <a:gd name="connsiteY8" fmla="*/ 721235 h 4790911"/>
              <a:gd name="connsiteX9" fmla="*/ 5056482 w 5336004"/>
              <a:gd name="connsiteY9" fmla="*/ 1085413 h 4790911"/>
              <a:gd name="connsiteX10" fmla="*/ 5056481 w 5336004"/>
              <a:gd name="connsiteY10" fmla="*/ 1085413 h 4790911"/>
              <a:gd name="connsiteX11" fmla="*/ 4788641 w 5336004"/>
              <a:gd name="connsiteY11" fmla="*/ 2085008 h 4790911"/>
              <a:gd name="connsiteX12" fmla="*/ 242010 w 5336004"/>
              <a:gd name="connsiteY12" fmla="*/ 4710005 h 4790911"/>
              <a:gd name="connsiteX13" fmla="*/ 124117 w 5336004"/>
              <a:gd name="connsiteY13" fmla="*/ 4764873 h 4790911"/>
              <a:gd name="connsiteX14" fmla="*/ 26149 w 5336004"/>
              <a:gd name="connsiteY14" fmla="*/ 4790911 h 4790911"/>
              <a:gd name="connsiteX15" fmla="*/ 0 w 5336004"/>
              <a:gd name="connsiteY15" fmla="*/ 4790911 h 4790911"/>
              <a:gd name="connsiteX16" fmla="*/ 0 w 5336004"/>
              <a:gd name="connsiteY16" fmla="*/ 3159817 h 4790911"/>
              <a:gd name="connsiteX17" fmla="*/ 4056887 w 5336004"/>
              <a:gd name="connsiteY17" fmla="*/ 817572 h 4790911"/>
              <a:gd name="connsiteX18" fmla="*/ 4473691 w 5336004"/>
              <a:gd name="connsiteY18" fmla="*/ 721235 h 4790911"/>
              <a:gd name="connsiteX19" fmla="*/ 2342428 w 5336004"/>
              <a:gd name="connsiteY19" fmla="*/ 1823 h 4790911"/>
              <a:gd name="connsiteX20" fmla="*/ 2873528 w 5336004"/>
              <a:gd name="connsiteY20" fmla="*/ 288227 h 4790911"/>
              <a:gd name="connsiteX21" fmla="*/ 2925219 w 5336004"/>
              <a:gd name="connsiteY21" fmla="*/ 366000 h 4790911"/>
              <a:gd name="connsiteX22" fmla="*/ 2986081 w 5336004"/>
              <a:gd name="connsiteY22" fmla="*/ 501150 h 4790911"/>
              <a:gd name="connsiteX23" fmla="*/ 2657377 w 5336004"/>
              <a:gd name="connsiteY23" fmla="*/ 1365594 h 4790911"/>
              <a:gd name="connsiteX24" fmla="*/ 0 w 5336004"/>
              <a:gd name="connsiteY24" fmla="*/ 2899832 h 4790911"/>
              <a:gd name="connsiteX25" fmla="*/ 0 w 5336004"/>
              <a:gd name="connsiteY25" fmla="*/ 1209919 h 4790911"/>
              <a:gd name="connsiteX26" fmla="*/ 1925624 w 5336004"/>
              <a:gd name="connsiteY26" fmla="*/ 98159 h 4790911"/>
              <a:gd name="connsiteX27" fmla="*/ 2342428 w 5336004"/>
              <a:gd name="connsiteY27" fmla="*/ 1823 h 47909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5336004" h="4790911">
                <a:moveTo>
                  <a:pt x="4655056" y="2566424"/>
                </a:moveTo>
                <a:cubicBezTo>
                  <a:pt x="4889377" y="2582984"/>
                  <a:pt x="5111554" y="2711857"/>
                  <a:pt x="5237847" y="2930602"/>
                </a:cubicBezTo>
                <a:lnTo>
                  <a:pt x="5237846" y="2930602"/>
                </a:lnTo>
                <a:cubicBezTo>
                  <a:pt x="5439915" y="3280595"/>
                  <a:pt x="5319998" y="3728128"/>
                  <a:pt x="4970006" y="3930197"/>
                </a:cubicBezTo>
                <a:lnTo>
                  <a:pt x="3479204" y="4790911"/>
                </a:lnTo>
                <a:lnTo>
                  <a:pt x="552189" y="4790911"/>
                </a:lnTo>
                <a:lnTo>
                  <a:pt x="4238252" y="2662761"/>
                </a:lnTo>
                <a:cubicBezTo>
                  <a:pt x="4369499" y="2586986"/>
                  <a:pt x="4514464" y="2556489"/>
                  <a:pt x="4655056" y="2566424"/>
                </a:cubicBezTo>
                <a:close/>
                <a:moveTo>
                  <a:pt x="4473691" y="721235"/>
                </a:moveTo>
                <a:cubicBezTo>
                  <a:pt x="4708013" y="737796"/>
                  <a:pt x="4930189" y="866667"/>
                  <a:pt x="5056482" y="1085413"/>
                </a:cubicBezTo>
                <a:lnTo>
                  <a:pt x="5056481" y="1085413"/>
                </a:lnTo>
                <a:cubicBezTo>
                  <a:pt x="5258550" y="1435406"/>
                  <a:pt x="5138634" y="1882939"/>
                  <a:pt x="4788641" y="2085008"/>
                </a:cubicBezTo>
                <a:lnTo>
                  <a:pt x="242010" y="4710005"/>
                </a:lnTo>
                <a:cubicBezTo>
                  <a:pt x="203730" y="4732106"/>
                  <a:pt x="164283" y="4750355"/>
                  <a:pt x="124117" y="4764873"/>
                </a:cubicBezTo>
                <a:lnTo>
                  <a:pt x="26149" y="4790911"/>
                </a:lnTo>
                <a:lnTo>
                  <a:pt x="0" y="4790911"/>
                </a:lnTo>
                <a:lnTo>
                  <a:pt x="0" y="3159817"/>
                </a:lnTo>
                <a:lnTo>
                  <a:pt x="4056887" y="817572"/>
                </a:lnTo>
                <a:cubicBezTo>
                  <a:pt x="4188134" y="741796"/>
                  <a:pt x="4333099" y="711300"/>
                  <a:pt x="4473691" y="721235"/>
                </a:cubicBezTo>
                <a:close/>
                <a:moveTo>
                  <a:pt x="2342428" y="1823"/>
                </a:moveTo>
                <a:cubicBezTo>
                  <a:pt x="2547459" y="16313"/>
                  <a:pt x="2743192" y="116791"/>
                  <a:pt x="2873528" y="288227"/>
                </a:cubicBezTo>
                <a:lnTo>
                  <a:pt x="2925219" y="366000"/>
                </a:lnTo>
                <a:lnTo>
                  <a:pt x="2986081" y="501150"/>
                </a:lnTo>
                <a:cubicBezTo>
                  <a:pt x="3093712" y="824042"/>
                  <a:pt x="2963622" y="1188784"/>
                  <a:pt x="2657377" y="1365594"/>
                </a:cubicBezTo>
                <a:lnTo>
                  <a:pt x="0" y="2899832"/>
                </a:lnTo>
                <a:lnTo>
                  <a:pt x="0" y="1209919"/>
                </a:lnTo>
                <a:lnTo>
                  <a:pt x="1925624" y="98159"/>
                </a:lnTo>
                <a:cubicBezTo>
                  <a:pt x="2056872" y="22384"/>
                  <a:pt x="2201836" y="-8113"/>
                  <a:pt x="2342428" y="1823"/>
                </a:cubicBezTo>
                <a:close/>
              </a:path>
            </a:pathLst>
          </a:custGeom>
        </p:spPr>
      </p:pic>
    </p:spTree>
    <p:custDataLst>
      <p:tags r:id="rId3"/>
    </p:custData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500"/>
                                        <p:tgtEl>
                                          <p:spTgt spid="20"/>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1"/>
                                        </p:tgtEl>
                                        <p:attrNameLst>
                                          <p:attrName>style.visibility</p:attrName>
                                        </p:attrNameLst>
                                      </p:cBhvr>
                                      <p:to>
                                        <p:strVal val="visible"/>
                                      </p:to>
                                    </p:set>
                                    <p:animEffect transition="in" filter="fade">
                                      <p:cBhvr>
                                        <p:cTn id="10" dur="500"/>
                                        <p:tgtEl>
                                          <p:spTgt spid="21"/>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2"/>
                                        </p:tgtEl>
                                        <p:attrNameLst>
                                          <p:attrName>style.visibility</p:attrName>
                                        </p:attrNameLst>
                                      </p:cBhvr>
                                      <p:to>
                                        <p:strVal val="visible"/>
                                      </p:to>
                                    </p:set>
                                    <p:animEffect transition="in" filter="fade">
                                      <p:cBhvr>
                                        <p:cTn id="13" dur="500"/>
                                        <p:tgtEl>
                                          <p:spTgt spid="22"/>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23"/>
                                        </p:tgtEl>
                                        <p:attrNameLst>
                                          <p:attrName>style.visibility</p:attrName>
                                        </p:attrNameLst>
                                      </p:cBhvr>
                                      <p:to>
                                        <p:strVal val="visible"/>
                                      </p:to>
                                    </p:set>
                                    <p:animEffect transition="in" filter="fade">
                                      <p:cBhvr>
                                        <p:cTn id="16" dur="500"/>
                                        <p:tgtEl>
                                          <p:spTgt spid="23"/>
                                        </p:tgtEl>
                                      </p:cBhvr>
                                    </p:animEffect>
                                  </p:childTnLst>
                                </p:cTn>
                              </p:par>
                              <p:par>
                                <p:cTn id="17" presetID="10" presetClass="entr" presetSubtype="0" fill="hold" nodeType="with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500"/>
                                        <p:tgtEl>
                                          <p:spTgt spid="4"/>
                                        </p:tgtEl>
                                      </p:cBhvr>
                                    </p:animEffect>
                                  </p:childTnLst>
                                </p:cTn>
                              </p:par>
                              <p:par>
                                <p:cTn id="20" presetID="10" presetClass="entr" presetSubtype="0" fill="hold" nodeType="with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500"/>
                                        <p:tgtEl>
                                          <p:spTgt spid="5"/>
                                        </p:tgtEl>
                                      </p:cBhvr>
                                    </p:animEffect>
                                  </p:childTnLst>
                                </p:cTn>
                              </p:par>
                              <p:par>
                                <p:cTn id="23" presetID="10" presetClass="entr" presetSubtype="0" fill="hold" nodeType="withEffect">
                                  <p:stCondLst>
                                    <p:cond delay="0"/>
                                  </p:stCondLst>
                                  <p:childTnLst>
                                    <p:set>
                                      <p:cBhvr>
                                        <p:cTn id="24" dur="1" fill="hold">
                                          <p:stCondLst>
                                            <p:cond delay="0"/>
                                          </p:stCondLst>
                                        </p:cTn>
                                        <p:tgtEl>
                                          <p:spTgt spid="31"/>
                                        </p:tgtEl>
                                        <p:attrNameLst>
                                          <p:attrName>style.visibility</p:attrName>
                                        </p:attrNameLst>
                                      </p:cBhvr>
                                      <p:to>
                                        <p:strVal val="visible"/>
                                      </p:to>
                                    </p:set>
                                    <p:animEffect transition="in" filter="fade">
                                      <p:cBhvr>
                                        <p:cTn id="25" dur="500"/>
                                        <p:tgtEl>
                                          <p:spTgt spid="31"/>
                                        </p:tgtEl>
                                      </p:cBhvr>
                                    </p:animEffect>
                                  </p:childTnLst>
                                </p:cTn>
                              </p:par>
                              <p:par>
                                <p:cTn id="26" presetID="10" presetClass="entr" presetSubtype="0" fill="hold" nodeType="with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fade">
                                      <p:cBhvr>
                                        <p:cTn id="28" dur="500"/>
                                        <p:tgtEl>
                                          <p:spTgt spid="11"/>
                                        </p:tgtEl>
                                      </p:cBhvr>
                                    </p:animEffect>
                                  </p:childTnLst>
                                </p:cTn>
                              </p:par>
                              <p:par>
                                <p:cTn id="29" presetID="10" presetClass="entr" presetSubtype="0" fill="hold" nodeType="withEffect">
                                  <p:stCondLst>
                                    <p:cond delay="0"/>
                                  </p:stCondLst>
                                  <p:childTnLst>
                                    <p:set>
                                      <p:cBhvr>
                                        <p:cTn id="30" dur="1" fill="hold">
                                          <p:stCondLst>
                                            <p:cond delay="0"/>
                                          </p:stCondLst>
                                        </p:cTn>
                                        <p:tgtEl>
                                          <p:spTgt spid="14"/>
                                        </p:tgtEl>
                                        <p:attrNameLst>
                                          <p:attrName>style.visibility</p:attrName>
                                        </p:attrNameLst>
                                      </p:cBhvr>
                                      <p:to>
                                        <p:strVal val="visible"/>
                                      </p:to>
                                    </p:set>
                                    <p:animEffect transition="in" filter="fade">
                                      <p:cBhvr>
                                        <p:cTn id="31"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P spid="22" grpId="0" animBg="1"/>
      <p:bldP spid="23"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8" name="图片 17" descr="未标题-2"/>
          <p:cNvPicPr>
            <a:picLocks noChangeAspect="1"/>
          </p:cNvPicPr>
          <p:nvPr/>
        </p:nvPicPr>
        <p:blipFill>
          <a:blip r:embed="rId1"/>
          <a:srcRect t="-286" b="57813"/>
          <a:stretch>
            <a:fillRect/>
          </a:stretch>
        </p:blipFill>
        <p:spPr>
          <a:xfrm>
            <a:off x="0" y="-46355"/>
            <a:ext cx="12192000" cy="6904355"/>
          </a:xfrm>
          <a:prstGeom prst="rect">
            <a:avLst/>
          </a:prstGeom>
        </p:spPr>
      </p:pic>
      <p:sp>
        <p:nvSpPr>
          <p:cNvPr id="41" name="矩形 3"/>
          <p:cNvSpPr/>
          <p:nvPr/>
        </p:nvSpPr>
        <p:spPr>
          <a:xfrm>
            <a:off x="4906010" y="0"/>
            <a:ext cx="2380615" cy="6858000"/>
          </a:xfrm>
          <a:custGeom>
            <a:avLst/>
            <a:gdLst>
              <a:gd name="connsiteX0" fmla="*/ 0 w 4282440"/>
              <a:gd name="connsiteY0" fmla="*/ 0 h 6858000"/>
              <a:gd name="connsiteX1" fmla="*/ 4282440 w 4282440"/>
              <a:gd name="connsiteY1" fmla="*/ 0 h 6858000"/>
              <a:gd name="connsiteX2" fmla="*/ 4282440 w 4282440"/>
              <a:gd name="connsiteY2" fmla="*/ 6858000 h 6858000"/>
              <a:gd name="connsiteX3" fmla="*/ 0 w 4282440"/>
              <a:gd name="connsiteY3" fmla="*/ 6858000 h 6858000"/>
              <a:gd name="connsiteX4" fmla="*/ 0 w 4282440"/>
              <a:gd name="connsiteY4" fmla="*/ 0 h 6858000"/>
              <a:gd name="connsiteX0-1" fmla="*/ 2788920 w 7071360"/>
              <a:gd name="connsiteY0-2" fmla="*/ 0 h 6858000"/>
              <a:gd name="connsiteX1-3" fmla="*/ 7071360 w 7071360"/>
              <a:gd name="connsiteY1-4" fmla="*/ 0 h 6858000"/>
              <a:gd name="connsiteX2-5" fmla="*/ 7071360 w 7071360"/>
              <a:gd name="connsiteY2-6" fmla="*/ 6858000 h 6858000"/>
              <a:gd name="connsiteX3-7" fmla="*/ 0 w 7071360"/>
              <a:gd name="connsiteY3-8" fmla="*/ 6858000 h 6858000"/>
              <a:gd name="connsiteX4-9" fmla="*/ 2788920 w 7071360"/>
              <a:gd name="connsiteY4-10" fmla="*/ 0 h 6858000"/>
              <a:gd name="connsiteX0-11" fmla="*/ 2788920 w 7071360"/>
              <a:gd name="connsiteY0-12" fmla="*/ 0 h 6858000"/>
              <a:gd name="connsiteX1-13" fmla="*/ 3550920 w 7071360"/>
              <a:gd name="connsiteY1-14" fmla="*/ 0 h 6858000"/>
              <a:gd name="connsiteX2-15" fmla="*/ 7071360 w 7071360"/>
              <a:gd name="connsiteY2-16" fmla="*/ 6858000 h 6858000"/>
              <a:gd name="connsiteX3-17" fmla="*/ 0 w 7071360"/>
              <a:gd name="connsiteY3-18" fmla="*/ 6858000 h 6858000"/>
              <a:gd name="connsiteX4-19" fmla="*/ 2788920 w 7071360"/>
              <a:gd name="connsiteY4-20" fmla="*/ 0 h 6858000"/>
              <a:gd name="connsiteX0-21" fmla="*/ 2788920 w 3550920"/>
              <a:gd name="connsiteY0-22" fmla="*/ 0 h 6858000"/>
              <a:gd name="connsiteX1-23" fmla="*/ 3550920 w 3550920"/>
              <a:gd name="connsiteY1-24" fmla="*/ 0 h 6858000"/>
              <a:gd name="connsiteX2-25" fmla="*/ 739140 w 3550920"/>
              <a:gd name="connsiteY2-26" fmla="*/ 6812280 h 6858000"/>
              <a:gd name="connsiteX3-27" fmla="*/ 0 w 3550920"/>
              <a:gd name="connsiteY3-28" fmla="*/ 6858000 h 6858000"/>
              <a:gd name="connsiteX4-29" fmla="*/ 2788920 w 3550920"/>
              <a:gd name="connsiteY4-30" fmla="*/ 0 h 6858000"/>
              <a:gd name="connsiteX0-31" fmla="*/ 2788920 w 3459480"/>
              <a:gd name="connsiteY0-32" fmla="*/ 0 h 6858000"/>
              <a:gd name="connsiteX1-33" fmla="*/ 3459480 w 3459480"/>
              <a:gd name="connsiteY1-34" fmla="*/ 0 h 6858000"/>
              <a:gd name="connsiteX2-35" fmla="*/ 739140 w 3459480"/>
              <a:gd name="connsiteY2-36" fmla="*/ 6812280 h 6858000"/>
              <a:gd name="connsiteX3-37" fmla="*/ 0 w 3459480"/>
              <a:gd name="connsiteY3-38" fmla="*/ 6858000 h 6858000"/>
              <a:gd name="connsiteX4-39" fmla="*/ 2788920 w 3459480"/>
              <a:gd name="connsiteY4-40" fmla="*/ 0 h 685800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3459480" h="6858000">
                <a:moveTo>
                  <a:pt x="2788920" y="0"/>
                </a:moveTo>
                <a:lnTo>
                  <a:pt x="3459480" y="0"/>
                </a:lnTo>
                <a:lnTo>
                  <a:pt x="739140" y="6812280"/>
                </a:lnTo>
                <a:lnTo>
                  <a:pt x="0" y="6858000"/>
                </a:lnTo>
                <a:lnTo>
                  <a:pt x="2788920" y="0"/>
                </a:lnTo>
                <a:close/>
              </a:path>
            </a:pathLst>
          </a:custGeom>
          <a:solidFill>
            <a:srgbClr val="323232">
              <a:alpha val="9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庞门正道标题体" panose="02010600030101010101" pitchFamily="2" charset="-122"/>
            </a:endParaRPr>
          </a:p>
        </p:txBody>
      </p:sp>
      <p:sp>
        <p:nvSpPr>
          <p:cNvPr id="43" name="TextBox 59"/>
          <p:cNvSpPr>
            <a:spLocks noChangeArrowheads="1"/>
          </p:cNvSpPr>
          <p:nvPr/>
        </p:nvSpPr>
        <p:spPr bwMode="auto">
          <a:xfrm flipH="1">
            <a:off x="631825" y="1682750"/>
            <a:ext cx="4658995" cy="76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r>
              <a:rPr lang="en-US" altLang="zh-CN" sz="4400" dirty="0">
                <a:solidFill>
                  <a:schemeClr val="tx1"/>
                </a:solidFill>
                <a:latin typeface="微软雅黑" panose="020B0503020204020204" charset="-122"/>
                <a:ea typeface="微软雅黑" panose="020B0503020204020204" charset="-122"/>
                <a:sym typeface="方正兰亭黑_GBK" panose="02000000000000000000" pitchFamily="2" charset="-122"/>
              </a:rPr>
              <a:t>03</a:t>
            </a:r>
            <a:endParaRPr lang="en-US" altLang="zh-CN" sz="4400" dirty="0">
              <a:solidFill>
                <a:schemeClr val="tx1"/>
              </a:solidFill>
              <a:latin typeface="微软雅黑" panose="020B0503020204020204" charset="-122"/>
              <a:ea typeface="微软雅黑" panose="020B0503020204020204" charset="-122"/>
              <a:sym typeface="方正兰亭黑_GBK" panose="02000000000000000000" pitchFamily="2" charset="-122"/>
            </a:endParaRPr>
          </a:p>
        </p:txBody>
      </p:sp>
      <p:sp>
        <p:nvSpPr>
          <p:cNvPr id="45" name="圆角矩形 44"/>
          <p:cNvSpPr/>
          <p:nvPr/>
        </p:nvSpPr>
        <p:spPr>
          <a:xfrm>
            <a:off x="544195" y="2633345"/>
            <a:ext cx="2952115" cy="654685"/>
          </a:xfrm>
          <a:prstGeom prst="roundRect">
            <a:avLst>
              <a:gd name="adj" fmla="val 50000"/>
            </a:avLst>
          </a:prstGeom>
          <a:solidFill>
            <a:srgbClr val="F6772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latin typeface="微软雅黑" panose="020B0503020204020204" charset="-122"/>
                <a:ea typeface="微软雅黑" panose="020B0503020204020204" charset="-122"/>
              </a:rPr>
              <a:t>输入标题</a:t>
            </a:r>
            <a:endParaRPr lang="zh-CN" altLang="en-US" dirty="0">
              <a:latin typeface="微软雅黑" panose="020B0503020204020204" charset="-122"/>
              <a:ea typeface="微软雅黑" panose="020B0503020204020204" charset="-122"/>
            </a:endParaRPr>
          </a:p>
        </p:txBody>
      </p:sp>
      <p:sp>
        <p:nvSpPr>
          <p:cNvPr id="46" name="Rectangle 16"/>
          <p:cNvSpPr/>
          <p:nvPr/>
        </p:nvSpPr>
        <p:spPr bwMode="auto">
          <a:xfrm>
            <a:off x="633095" y="3671930"/>
            <a:ext cx="4878261" cy="752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lstStyle/>
          <a:p>
            <a:pPr>
              <a:lnSpc>
                <a:spcPct val="150000"/>
              </a:lnSpc>
              <a:spcAft>
                <a:spcPts val="600"/>
              </a:spcAft>
            </a:pPr>
            <a:r>
              <a:rPr lang="zh-CN" altLang="en-US" sz="1000" dirty="0">
                <a:solidFill>
                  <a:schemeClr val="bg1">
                    <a:lumMod val="65000"/>
                  </a:schemeClr>
                </a:solidFill>
                <a:latin typeface="微软雅黑" panose="020B0503020204020204" charset="-122"/>
                <a:ea typeface="微软雅黑" panose="020B0503020204020204" charset="-122"/>
              </a:rPr>
              <a:t>单击输入标题内容，单击输入标题内容单击输入标题内容单击输入标题内容单击输入标题内容单击输入标题内容，单击输入标题内容单击输入标题内容单击输入标题内容单击输入标题内容</a:t>
            </a:r>
            <a:endParaRPr lang="en-US" altLang="zh-CN" sz="1000" dirty="0">
              <a:solidFill>
                <a:schemeClr val="bg1">
                  <a:lumMod val="65000"/>
                </a:schemeClr>
              </a:solidFill>
              <a:latin typeface="微软雅黑" panose="020B0503020204020204" charset="-122"/>
              <a:ea typeface="微软雅黑" panose="020B0503020204020204" charset="-122"/>
            </a:endParaRPr>
          </a:p>
          <a:p>
            <a:pPr>
              <a:lnSpc>
                <a:spcPct val="150000"/>
              </a:lnSpc>
              <a:spcAft>
                <a:spcPts val="600"/>
              </a:spcAft>
            </a:pPr>
            <a:endParaRPr lang="en-US" altLang="zh-CN" sz="1000" dirty="0">
              <a:solidFill>
                <a:schemeClr val="bg1">
                  <a:lumMod val="65000"/>
                </a:schemeClr>
              </a:solidFill>
              <a:latin typeface="微软雅黑" panose="020B0503020204020204" charset="-122"/>
              <a:ea typeface="微软雅黑" panose="020B0503020204020204" charset="-122"/>
            </a:endParaRPr>
          </a:p>
        </p:txBody>
      </p:sp>
      <p:grpSp>
        <p:nvGrpSpPr>
          <p:cNvPr id="47" name="组合 46"/>
          <p:cNvGrpSpPr/>
          <p:nvPr/>
        </p:nvGrpSpPr>
        <p:grpSpPr>
          <a:xfrm>
            <a:off x="633095" y="4618950"/>
            <a:ext cx="417637" cy="417637"/>
            <a:chOff x="1257300" y="1581150"/>
            <a:chExt cx="1028700" cy="1028700"/>
          </a:xfrm>
        </p:grpSpPr>
        <p:sp>
          <p:nvSpPr>
            <p:cNvPr id="48" name="矩形 47"/>
            <p:cNvSpPr/>
            <p:nvPr/>
          </p:nvSpPr>
          <p:spPr>
            <a:xfrm>
              <a:off x="1257300" y="1581150"/>
              <a:ext cx="1028700" cy="1028700"/>
            </a:xfrm>
            <a:prstGeom prst="rect">
              <a:avLst/>
            </a:prstGeom>
            <a:solidFill>
              <a:srgbClr val="F3D162">
                <a:alpha val="9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charset="-122"/>
                <a:ea typeface="微软雅黑" panose="020B0503020204020204" charset="-122"/>
              </a:endParaRPr>
            </a:p>
          </p:txBody>
        </p:sp>
        <p:sp>
          <p:nvSpPr>
            <p:cNvPr id="49" name="Shape 58"/>
            <p:cNvSpPr/>
            <p:nvPr/>
          </p:nvSpPr>
          <p:spPr>
            <a:xfrm>
              <a:off x="1469390" y="1785167"/>
              <a:ext cx="535123" cy="620666"/>
            </a:xfrm>
            <a:custGeom>
              <a:avLst/>
              <a:gdLst/>
              <a:ahLst/>
              <a:cxnLst>
                <a:cxn ang="0">
                  <a:pos x="wd2" y="hd2"/>
                </a:cxn>
                <a:cxn ang="5400000">
                  <a:pos x="wd2" y="hd2"/>
                </a:cxn>
                <a:cxn ang="10800000">
                  <a:pos x="wd2" y="hd2"/>
                </a:cxn>
                <a:cxn ang="16200000">
                  <a:pos x="wd2" y="hd2"/>
                </a:cxn>
              </a:cxnLst>
              <a:rect l="0" t="0" r="r" b="b"/>
              <a:pathLst>
                <a:path w="21356" h="21332" extrusionOk="0">
                  <a:moveTo>
                    <a:pt x="20649" y="20462"/>
                  </a:moveTo>
                  <a:lnTo>
                    <a:pt x="706" y="20462"/>
                  </a:lnTo>
                  <a:cubicBezTo>
                    <a:pt x="508" y="20462"/>
                    <a:pt x="348" y="20657"/>
                    <a:pt x="348" y="20897"/>
                  </a:cubicBezTo>
                  <a:cubicBezTo>
                    <a:pt x="348" y="21138"/>
                    <a:pt x="508" y="21332"/>
                    <a:pt x="706" y="21332"/>
                  </a:cubicBezTo>
                  <a:lnTo>
                    <a:pt x="20649" y="21332"/>
                  </a:lnTo>
                  <a:cubicBezTo>
                    <a:pt x="20844" y="21332"/>
                    <a:pt x="21005" y="21138"/>
                    <a:pt x="21005" y="20897"/>
                  </a:cubicBezTo>
                  <a:cubicBezTo>
                    <a:pt x="21005" y="20657"/>
                    <a:pt x="20844" y="20462"/>
                    <a:pt x="20649" y="20462"/>
                  </a:cubicBezTo>
                  <a:close/>
                  <a:moveTo>
                    <a:pt x="11209" y="17056"/>
                  </a:moveTo>
                  <a:lnTo>
                    <a:pt x="10380" y="16233"/>
                  </a:lnTo>
                  <a:lnTo>
                    <a:pt x="10124" y="17300"/>
                  </a:lnTo>
                  <a:lnTo>
                    <a:pt x="8959" y="17724"/>
                  </a:lnTo>
                  <a:lnTo>
                    <a:pt x="10058" y="18262"/>
                  </a:lnTo>
                  <a:lnTo>
                    <a:pt x="10166" y="19348"/>
                  </a:lnTo>
                  <a:lnTo>
                    <a:pt x="11073" y="18636"/>
                  </a:lnTo>
                  <a:lnTo>
                    <a:pt x="11102" y="18614"/>
                  </a:lnTo>
                  <a:lnTo>
                    <a:pt x="12333" y="18861"/>
                  </a:lnTo>
                  <a:lnTo>
                    <a:pt x="11812" y="17869"/>
                  </a:lnTo>
                  <a:lnTo>
                    <a:pt x="12464" y="16936"/>
                  </a:lnTo>
                  <a:cubicBezTo>
                    <a:pt x="12464" y="16936"/>
                    <a:pt x="11209" y="17056"/>
                    <a:pt x="11209" y="17056"/>
                  </a:cubicBezTo>
                  <a:close/>
                  <a:moveTo>
                    <a:pt x="19646" y="17056"/>
                  </a:moveTo>
                  <a:lnTo>
                    <a:pt x="18818" y="16233"/>
                  </a:lnTo>
                  <a:lnTo>
                    <a:pt x="18562" y="17300"/>
                  </a:lnTo>
                  <a:lnTo>
                    <a:pt x="17397" y="17724"/>
                  </a:lnTo>
                  <a:lnTo>
                    <a:pt x="18497" y="18262"/>
                  </a:lnTo>
                  <a:lnTo>
                    <a:pt x="18605" y="19348"/>
                  </a:lnTo>
                  <a:lnTo>
                    <a:pt x="19510" y="18636"/>
                  </a:lnTo>
                  <a:lnTo>
                    <a:pt x="19540" y="18614"/>
                  </a:lnTo>
                  <a:lnTo>
                    <a:pt x="20772" y="18861"/>
                  </a:lnTo>
                  <a:lnTo>
                    <a:pt x="20250" y="17869"/>
                  </a:lnTo>
                  <a:lnTo>
                    <a:pt x="20903" y="16936"/>
                  </a:lnTo>
                  <a:cubicBezTo>
                    <a:pt x="20903" y="16936"/>
                    <a:pt x="19646" y="17056"/>
                    <a:pt x="19646" y="17056"/>
                  </a:cubicBezTo>
                  <a:close/>
                  <a:moveTo>
                    <a:pt x="15426" y="17056"/>
                  </a:moveTo>
                  <a:lnTo>
                    <a:pt x="14599" y="16233"/>
                  </a:lnTo>
                  <a:lnTo>
                    <a:pt x="14343" y="17300"/>
                  </a:lnTo>
                  <a:lnTo>
                    <a:pt x="13178" y="17724"/>
                  </a:lnTo>
                  <a:lnTo>
                    <a:pt x="14277" y="18262"/>
                  </a:lnTo>
                  <a:lnTo>
                    <a:pt x="14385" y="19348"/>
                  </a:lnTo>
                  <a:lnTo>
                    <a:pt x="15292" y="18636"/>
                  </a:lnTo>
                  <a:lnTo>
                    <a:pt x="15320" y="18614"/>
                  </a:lnTo>
                  <a:lnTo>
                    <a:pt x="16551" y="18861"/>
                  </a:lnTo>
                  <a:lnTo>
                    <a:pt x="16031" y="17869"/>
                  </a:lnTo>
                  <a:lnTo>
                    <a:pt x="16683" y="16936"/>
                  </a:lnTo>
                  <a:cubicBezTo>
                    <a:pt x="16683" y="16936"/>
                    <a:pt x="15426" y="17056"/>
                    <a:pt x="15426" y="17056"/>
                  </a:cubicBezTo>
                  <a:close/>
                  <a:moveTo>
                    <a:pt x="2769" y="17056"/>
                  </a:moveTo>
                  <a:lnTo>
                    <a:pt x="1942" y="16233"/>
                  </a:lnTo>
                  <a:lnTo>
                    <a:pt x="1687" y="17300"/>
                  </a:lnTo>
                  <a:lnTo>
                    <a:pt x="521" y="17724"/>
                  </a:lnTo>
                  <a:lnTo>
                    <a:pt x="1620" y="18262"/>
                  </a:lnTo>
                  <a:lnTo>
                    <a:pt x="1728" y="19348"/>
                  </a:lnTo>
                  <a:lnTo>
                    <a:pt x="2635" y="18636"/>
                  </a:lnTo>
                  <a:lnTo>
                    <a:pt x="2663" y="18614"/>
                  </a:lnTo>
                  <a:lnTo>
                    <a:pt x="3895" y="18861"/>
                  </a:lnTo>
                  <a:lnTo>
                    <a:pt x="3374" y="17869"/>
                  </a:lnTo>
                  <a:lnTo>
                    <a:pt x="4026" y="16936"/>
                  </a:lnTo>
                  <a:cubicBezTo>
                    <a:pt x="4026" y="16936"/>
                    <a:pt x="2769" y="17056"/>
                    <a:pt x="2769" y="17056"/>
                  </a:cubicBezTo>
                  <a:close/>
                  <a:moveTo>
                    <a:pt x="6988" y="17056"/>
                  </a:moveTo>
                  <a:lnTo>
                    <a:pt x="6161" y="16233"/>
                  </a:lnTo>
                  <a:lnTo>
                    <a:pt x="5906" y="17300"/>
                  </a:lnTo>
                  <a:lnTo>
                    <a:pt x="4740" y="17724"/>
                  </a:lnTo>
                  <a:lnTo>
                    <a:pt x="5839" y="18262"/>
                  </a:lnTo>
                  <a:lnTo>
                    <a:pt x="5947" y="19348"/>
                  </a:lnTo>
                  <a:lnTo>
                    <a:pt x="6854" y="18636"/>
                  </a:lnTo>
                  <a:lnTo>
                    <a:pt x="6881" y="18614"/>
                  </a:lnTo>
                  <a:lnTo>
                    <a:pt x="8114" y="18861"/>
                  </a:lnTo>
                  <a:lnTo>
                    <a:pt x="7591" y="17869"/>
                  </a:lnTo>
                  <a:lnTo>
                    <a:pt x="8246" y="16936"/>
                  </a:lnTo>
                  <a:cubicBezTo>
                    <a:pt x="8246" y="16936"/>
                    <a:pt x="6988" y="17056"/>
                    <a:pt x="6988" y="17056"/>
                  </a:cubicBezTo>
                  <a:close/>
                  <a:moveTo>
                    <a:pt x="4890" y="15084"/>
                  </a:moveTo>
                  <a:lnTo>
                    <a:pt x="4890" y="10010"/>
                  </a:lnTo>
                  <a:cubicBezTo>
                    <a:pt x="4890" y="9749"/>
                    <a:pt x="4512" y="9619"/>
                    <a:pt x="3833" y="9619"/>
                  </a:cubicBezTo>
                  <a:lnTo>
                    <a:pt x="811" y="9619"/>
                  </a:lnTo>
                  <a:cubicBezTo>
                    <a:pt x="-170" y="9619"/>
                    <a:pt x="-19" y="10075"/>
                    <a:pt x="56" y="10856"/>
                  </a:cubicBezTo>
                  <a:lnTo>
                    <a:pt x="473" y="15084"/>
                  </a:lnTo>
                  <a:cubicBezTo>
                    <a:pt x="473" y="15084"/>
                    <a:pt x="4890" y="15084"/>
                    <a:pt x="4890" y="15084"/>
                  </a:cubicBezTo>
                  <a:close/>
                  <a:moveTo>
                    <a:pt x="21354" y="9554"/>
                  </a:moveTo>
                  <a:cubicBezTo>
                    <a:pt x="21430" y="7472"/>
                    <a:pt x="19014" y="7407"/>
                    <a:pt x="17428" y="7603"/>
                  </a:cubicBezTo>
                  <a:cubicBezTo>
                    <a:pt x="15841" y="7798"/>
                    <a:pt x="14255" y="7472"/>
                    <a:pt x="13952" y="7343"/>
                  </a:cubicBezTo>
                  <a:cubicBezTo>
                    <a:pt x="13651" y="7213"/>
                    <a:pt x="13425" y="6562"/>
                    <a:pt x="15011" y="5131"/>
                  </a:cubicBezTo>
                  <a:cubicBezTo>
                    <a:pt x="16596" y="3700"/>
                    <a:pt x="15389" y="903"/>
                    <a:pt x="14330" y="318"/>
                  </a:cubicBezTo>
                  <a:cubicBezTo>
                    <a:pt x="13273" y="-268"/>
                    <a:pt x="12895" y="-203"/>
                    <a:pt x="12443" y="1879"/>
                  </a:cubicBezTo>
                  <a:cubicBezTo>
                    <a:pt x="11990" y="3960"/>
                    <a:pt x="10555" y="4806"/>
                    <a:pt x="9346" y="6107"/>
                  </a:cubicBezTo>
                  <a:cubicBezTo>
                    <a:pt x="8137" y="7407"/>
                    <a:pt x="7457" y="9684"/>
                    <a:pt x="6929" y="10010"/>
                  </a:cubicBezTo>
                  <a:cubicBezTo>
                    <a:pt x="6401" y="10335"/>
                    <a:pt x="5720" y="10335"/>
                    <a:pt x="5720" y="10335"/>
                  </a:cubicBezTo>
                  <a:lnTo>
                    <a:pt x="5720" y="15084"/>
                  </a:lnTo>
                  <a:lnTo>
                    <a:pt x="20723" y="15084"/>
                  </a:lnTo>
                  <a:cubicBezTo>
                    <a:pt x="20814" y="14921"/>
                    <a:pt x="20880" y="14737"/>
                    <a:pt x="20901" y="14498"/>
                  </a:cubicBezTo>
                  <a:cubicBezTo>
                    <a:pt x="20901" y="13977"/>
                    <a:pt x="20222" y="13327"/>
                    <a:pt x="20751" y="12937"/>
                  </a:cubicBezTo>
                  <a:cubicBezTo>
                    <a:pt x="21279" y="12546"/>
                    <a:pt x="20977" y="11571"/>
                    <a:pt x="20525" y="11051"/>
                  </a:cubicBezTo>
                  <a:cubicBezTo>
                    <a:pt x="20297" y="10530"/>
                    <a:pt x="21279" y="10399"/>
                    <a:pt x="21354" y="9554"/>
                  </a:cubicBezTo>
                  <a:close/>
                </a:path>
              </a:pathLst>
            </a:custGeom>
            <a:solidFill>
              <a:schemeClr val="bg1"/>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sz="1800">
                <a:solidFill>
                  <a:schemeClr val="tx1">
                    <a:lumMod val="85000"/>
                    <a:lumOff val="15000"/>
                  </a:schemeClr>
                </a:solidFill>
                <a:latin typeface="微软雅黑" panose="020B0503020204020204" charset="-122"/>
                <a:ea typeface="微软雅黑" panose="020B0503020204020204" charset="-122"/>
              </a:endParaRPr>
            </a:p>
          </p:txBody>
        </p:sp>
      </p:grpSp>
    </p:spTree>
    <p:custDataLst>
      <p:tags r:id="rId2"/>
    </p:custData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1250"/>
                                  </p:stCondLst>
                                  <p:childTnLst>
                                    <p:set>
                                      <p:cBhvr>
                                        <p:cTn id="6" dur="1" fill="hold">
                                          <p:stCondLst>
                                            <p:cond delay="0"/>
                                          </p:stCondLst>
                                        </p:cTn>
                                        <p:tgtEl>
                                          <p:spTgt spid="43"/>
                                        </p:tgtEl>
                                        <p:attrNameLst>
                                          <p:attrName>style.visibility</p:attrName>
                                        </p:attrNameLst>
                                      </p:cBhvr>
                                      <p:to>
                                        <p:strVal val="visible"/>
                                      </p:to>
                                    </p:set>
                                    <p:anim calcmode="lin" valueType="num">
                                      <p:cBhvr>
                                        <p:cTn id="7" dur="500" fill="hold"/>
                                        <p:tgtEl>
                                          <p:spTgt spid="43"/>
                                        </p:tgtEl>
                                        <p:attrNameLst>
                                          <p:attrName>ppt_w</p:attrName>
                                        </p:attrNameLst>
                                      </p:cBhvr>
                                      <p:tavLst>
                                        <p:tav tm="0">
                                          <p:val>
                                            <p:fltVal val="0"/>
                                          </p:val>
                                        </p:tav>
                                        <p:tav tm="100000">
                                          <p:val>
                                            <p:strVal val="#ppt_w"/>
                                          </p:val>
                                        </p:tav>
                                      </p:tavLst>
                                    </p:anim>
                                    <p:anim calcmode="lin" valueType="num">
                                      <p:cBhvr>
                                        <p:cTn id="8" dur="500" fill="hold"/>
                                        <p:tgtEl>
                                          <p:spTgt spid="43"/>
                                        </p:tgtEl>
                                        <p:attrNameLst>
                                          <p:attrName>ppt_h</p:attrName>
                                        </p:attrNameLst>
                                      </p:cBhvr>
                                      <p:tavLst>
                                        <p:tav tm="0">
                                          <p:val>
                                            <p:fltVal val="0"/>
                                          </p:val>
                                        </p:tav>
                                        <p:tav tm="100000">
                                          <p:val>
                                            <p:strVal val="#ppt_h"/>
                                          </p:val>
                                        </p:tav>
                                      </p:tavLst>
                                    </p:anim>
                                    <p:animEffect transition="in" filter="fade">
                                      <p:cBhvr>
                                        <p:cTn id="9" dur="500"/>
                                        <p:tgtEl>
                                          <p:spTgt spid="43"/>
                                        </p:tgtEl>
                                      </p:cBhvr>
                                    </p:animEffect>
                                  </p:childTnLst>
                                </p:cTn>
                              </p:par>
                            </p:childTnLst>
                          </p:cTn>
                        </p:par>
                        <p:par>
                          <p:cTn id="10" fill="hold">
                            <p:stCondLst>
                              <p:cond delay="1750"/>
                            </p:stCondLst>
                            <p:childTnLst>
                              <p:par>
                                <p:cTn id="11" presetID="10" presetClass="entr" presetSubtype="0" fill="hold" grpId="0" nodeType="afterEffect">
                                  <p:stCondLst>
                                    <p:cond delay="0"/>
                                  </p:stCondLst>
                                  <p:childTnLst>
                                    <p:set>
                                      <p:cBhvr>
                                        <p:cTn id="12" dur="1" fill="hold">
                                          <p:stCondLst>
                                            <p:cond delay="0"/>
                                          </p:stCondLst>
                                        </p:cTn>
                                        <p:tgtEl>
                                          <p:spTgt spid="45"/>
                                        </p:tgtEl>
                                        <p:attrNameLst>
                                          <p:attrName>style.visibility</p:attrName>
                                        </p:attrNameLst>
                                      </p:cBhvr>
                                      <p:to>
                                        <p:strVal val="visible"/>
                                      </p:to>
                                    </p:set>
                                    <p:animEffect transition="in" filter="fade">
                                      <p:cBhvr>
                                        <p:cTn id="13" dur="500"/>
                                        <p:tgtEl>
                                          <p:spTgt spid="45"/>
                                        </p:tgtEl>
                                      </p:cBhvr>
                                    </p:animEffect>
                                  </p:childTnLst>
                                </p:cTn>
                              </p:par>
                              <p:par>
                                <p:cTn id="14" presetID="42" presetClass="entr" presetSubtype="0" fill="hold" grpId="0" nodeType="withEffect">
                                  <p:stCondLst>
                                    <p:cond delay="500"/>
                                  </p:stCondLst>
                                  <p:childTnLst>
                                    <p:set>
                                      <p:cBhvr>
                                        <p:cTn id="15" dur="1" fill="hold">
                                          <p:stCondLst>
                                            <p:cond delay="0"/>
                                          </p:stCondLst>
                                        </p:cTn>
                                        <p:tgtEl>
                                          <p:spTgt spid="46"/>
                                        </p:tgtEl>
                                        <p:attrNameLst>
                                          <p:attrName>style.visibility</p:attrName>
                                        </p:attrNameLst>
                                      </p:cBhvr>
                                      <p:to>
                                        <p:strVal val="visible"/>
                                      </p:to>
                                    </p:set>
                                    <p:animEffect transition="in" filter="fade">
                                      <p:cBhvr>
                                        <p:cTn id="16" dur="1000"/>
                                        <p:tgtEl>
                                          <p:spTgt spid="46"/>
                                        </p:tgtEl>
                                      </p:cBhvr>
                                    </p:animEffect>
                                    <p:anim calcmode="lin" valueType="num">
                                      <p:cBhvr>
                                        <p:cTn id="17" dur="1000" fill="hold"/>
                                        <p:tgtEl>
                                          <p:spTgt spid="46"/>
                                        </p:tgtEl>
                                        <p:attrNameLst>
                                          <p:attrName>ppt_x</p:attrName>
                                        </p:attrNameLst>
                                      </p:cBhvr>
                                      <p:tavLst>
                                        <p:tav tm="0">
                                          <p:val>
                                            <p:strVal val="#ppt_x"/>
                                          </p:val>
                                        </p:tav>
                                        <p:tav tm="100000">
                                          <p:val>
                                            <p:strVal val="#ppt_x"/>
                                          </p:val>
                                        </p:tav>
                                      </p:tavLst>
                                    </p:anim>
                                    <p:anim calcmode="lin" valueType="num">
                                      <p:cBhvr>
                                        <p:cTn id="18" dur="1000" fill="hold"/>
                                        <p:tgtEl>
                                          <p:spTgt spid="46"/>
                                        </p:tgtEl>
                                        <p:attrNameLst>
                                          <p:attrName>ppt_y</p:attrName>
                                        </p:attrNameLst>
                                      </p:cBhvr>
                                      <p:tavLst>
                                        <p:tav tm="0">
                                          <p:val>
                                            <p:strVal val="#ppt_y+.1"/>
                                          </p:val>
                                        </p:tav>
                                        <p:tav tm="100000">
                                          <p:val>
                                            <p:strVal val="#ppt_y"/>
                                          </p:val>
                                        </p:tav>
                                      </p:tavLst>
                                    </p:anim>
                                  </p:childTnLst>
                                </p:cTn>
                              </p:par>
                            </p:childTnLst>
                          </p:cTn>
                        </p:par>
                        <p:par>
                          <p:cTn id="19" fill="hold">
                            <p:stCondLst>
                              <p:cond delay="2250"/>
                            </p:stCondLst>
                            <p:childTnLst>
                              <p:par>
                                <p:cTn id="20" presetID="10" presetClass="entr" presetSubtype="0" fill="hold" nodeType="afterEffect">
                                  <p:stCondLst>
                                    <p:cond delay="0"/>
                                  </p:stCondLst>
                                  <p:childTnLst>
                                    <p:set>
                                      <p:cBhvr>
                                        <p:cTn id="21" dur="1" fill="hold">
                                          <p:stCondLst>
                                            <p:cond delay="0"/>
                                          </p:stCondLst>
                                        </p:cTn>
                                        <p:tgtEl>
                                          <p:spTgt spid="47"/>
                                        </p:tgtEl>
                                        <p:attrNameLst>
                                          <p:attrName>style.visibility</p:attrName>
                                        </p:attrNameLst>
                                      </p:cBhvr>
                                      <p:to>
                                        <p:strVal val="visible"/>
                                      </p:to>
                                    </p:set>
                                    <p:animEffect transition="in" filter="fade">
                                      <p:cBhvr>
                                        <p:cTn id="22"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p:bldP spid="45" grpId="0" bldLvl="0" animBg="1"/>
      <p:bldP spid="46"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1" descr="未标题-2"/>
          <p:cNvPicPr>
            <a:picLocks noChangeAspect="1"/>
          </p:cNvPicPr>
          <p:nvPr/>
        </p:nvPicPr>
        <p:blipFill>
          <a:blip r:embed="rId1"/>
          <a:srcRect l="625" t="44152" r="77917" b="35469"/>
          <a:stretch>
            <a:fillRect/>
          </a:stretch>
        </p:blipFill>
        <p:spPr>
          <a:xfrm>
            <a:off x="0" y="152400"/>
            <a:ext cx="760730" cy="963295"/>
          </a:xfrm>
          <a:prstGeom prst="rect">
            <a:avLst/>
          </a:prstGeom>
        </p:spPr>
      </p:pic>
      <p:sp>
        <p:nvSpPr>
          <p:cNvPr id="10" name="TextBox 8"/>
          <p:cNvSpPr txBox="1"/>
          <p:nvPr/>
        </p:nvSpPr>
        <p:spPr>
          <a:xfrm>
            <a:off x="760978" y="403346"/>
            <a:ext cx="2621280" cy="460375"/>
          </a:xfrm>
          <a:prstGeom prst="rect">
            <a:avLst/>
          </a:prstGeom>
          <a:noFill/>
        </p:spPr>
        <p:txBody>
          <a:bodyPr wrap="none">
            <a:spAutoFit/>
          </a:bodyPr>
          <a:p>
            <a:pPr>
              <a:defRPr/>
            </a:pPr>
            <a:r>
              <a:rPr lang="zh-CN" altLang="en-US" sz="2400" dirty="0">
                <a:solidFill>
                  <a:schemeClr val="tx1">
                    <a:lumMod val="85000"/>
                    <a:lumOff val="15000"/>
                  </a:schemeClr>
                </a:solidFill>
                <a:latin typeface="微软雅黑" panose="020B0503020204020204" charset="-122"/>
                <a:ea typeface="微软雅黑" panose="020B0503020204020204" charset="-122"/>
              </a:rPr>
              <a:t>输入您的标题内容</a:t>
            </a:r>
            <a:endParaRPr lang="zh-CN" altLang="en-US" sz="2400" dirty="0">
              <a:solidFill>
                <a:schemeClr val="tx1">
                  <a:lumMod val="85000"/>
                  <a:lumOff val="15000"/>
                </a:schemeClr>
              </a:solidFill>
              <a:latin typeface="微软雅黑" panose="020B0503020204020204" charset="-122"/>
              <a:ea typeface="微软雅黑" panose="020B0503020204020204" charset="-122"/>
            </a:endParaRPr>
          </a:p>
        </p:txBody>
      </p:sp>
      <p:cxnSp>
        <p:nvCxnSpPr>
          <p:cNvPr id="3" name="直接连接符 2"/>
          <p:cNvCxnSpPr/>
          <p:nvPr/>
        </p:nvCxnSpPr>
        <p:spPr>
          <a:xfrm>
            <a:off x="3698240" y="634547"/>
            <a:ext cx="8346375" cy="0"/>
          </a:xfrm>
          <a:prstGeom prst="line">
            <a:avLst/>
          </a:prstGeom>
          <a:ln w="6350" cap="rnd">
            <a:solidFill>
              <a:schemeClr val="tx1">
                <a:lumMod val="65000"/>
                <a:lumOff val="35000"/>
              </a:schemeClr>
            </a:solidFill>
            <a:prstDash val="solid"/>
            <a:round/>
          </a:ln>
        </p:spPr>
        <p:style>
          <a:lnRef idx="1">
            <a:schemeClr val="accent1"/>
          </a:lnRef>
          <a:fillRef idx="0">
            <a:schemeClr val="accent1"/>
          </a:fillRef>
          <a:effectRef idx="0">
            <a:schemeClr val="accent1"/>
          </a:effectRef>
          <a:fontRef idx="minor">
            <a:schemeClr val="tx1"/>
          </a:fontRef>
        </p:style>
      </p:cxnSp>
      <p:grpSp>
        <p:nvGrpSpPr>
          <p:cNvPr id="4" name="组合 3"/>
          <p:cNvGrpSpPr/>
          <p:nvPr/>
        </p:nvGrpSpPr>
        <p:grpSpPr>
          <a:xfrm>
            <a:off x="2477996" y="2636369"/>
            <a:ext cx="6897659" cy="2415018"/>
            <a:chOff x="1982580" y="1832281"/>
            <a:chExt cx="5173918" cy="1811499"/>
          </a:xfrm>
        </p:grpSpPr>
        <p:grpSp>
          <p:nvGrpSpPr>
            <p:cNvPr id="5" name="Group 35"/>
            <p:cNvGrpSpPr/>
            <p:nvPr/>
          </p:nvGrpSpPr>
          <p:grpSpPr>
            <a:xfrm rot="2640000">
              <a:off x="2697590" y="2498284"/>
              <a:ext cx="393525" cy="499183"/>
              <a:chOff x="4082243" y="2257857"/>
              <a:chExt cx="397973" cy="504825"/>
            </a:xfrm>
          </p:grpSpPr>
          <p:sp>
            <p:nvSpPr>
              <p:cNvPr id="68" name="Freeform: Shape 36"/>
              <p:cNvSpPr/>
              <p:nvPr/>
            </p:nvSpPr>
            <p:spPr bwMode="auto">
              <a:xfrm>
                <a:off x="4082243" y="2257857"/>
                <a:ext cx="397973" cy="504825"/>
              </a:xfrm>
              <a:custGeom>
                <a:avLst/>
                <a:gdLst/>
                <a:ahLst/>
                <a:cxnLst>
                  <a:cxn ang="0">
                    <a:pos x="253" y="2"/>
                  </a:cxn>
                  <a:cxn ang="0">
                    <a:pos x="0" y="0"/>
                  </a:cxn>
                  <a:cxn ang="0">
                    <a:pos x="2" y="351"/>
                  </a:cxn>
                  <a:cxn ang="0">
                    <a:pos x="246" y="351"/>
                  </a:cxn>
                  <a:cxn ang="0">
                    <a:pos x="253" y="2"/>
                  </a:cxn>
                </a:cxnLst>
                <a:rect l="0" t="0" r="r" b="b"/>
                <a:pathLst>
                  <a:path w="253" h="356">
                    <a:moveTo>
                      <a:pt x="253" y="2"/>
                    </a:moveTo>
                    <a:cubicBezTo>
                      <a:pt x="0" y="0"/>
                      <a:pt x="0" y="0"/>
                      <a:pt x="0" y="0"/>
                    </a:cubicBezTo>
                    <a:cubicBezTo>
                      <a:pt x="87" y="106"/>
                      <a:pt x="87" y="248"/>
                      <a:pt x="2" y="351"/>
                    </a:cubicBezTo>
                    <a:cubicBezTo>
                      <a:pt x="246" y="356"/>
                      <a:pt x="246" y="351"/>
                      <a:pt x="246" y="351"/>
                    </a:cubicBezTo>
                    <a:cubicBezTo>
                      <a:pt x="161" y="244"/>
                      <a:pt x="164" y="106"/>
                      <a:pt x="253" y="2"/>
                    </a:cubicBezTo>
                    <a:close/>
                  </a:path>
                </a:pathLst>
              </a:custGeom>
              <a:solidFill>
                <a:schemeClr val="bg1">
                  <a:lumMod val="75000"/>
                </a:schemeClr>
              </a:solidFill>
              <a:ln w="9525">
                <a:noFill/>
                <a:round/>
              </a:ln>
            </p:spPr>
            <p:txBody>
              <a:bodyPr anchor="ctr"/>
              <a:p>
                <a:pPr algn="ctr"/>
                <a:endParaRPr sz="2400">
                  <a:solidFill>
                    <a:schemeClr val="tx1">
                      <a:lumMod val="75000"/>
                      <a:lumOff val="25000"/>
                    </a:schemeClr>
                  </a:solidFill>
                  <a:latin typeface="微软雅黑" panose="020B0503020204020204" charset="-122"/>
                  <a:ea typeface="微软雅黑" panose="020B0503020204020204" charset="-122"/>
                </a:endParaRPr>
              </a:p>
            </p:txBody>
          </p:sp>
          <p:cxnSp>
            <p:nvCxnSpPr>
              <p:cNvPr id="69" name="Straight Connector 37"/>
              <p:cNvCxnSpPr/>
              <p:nvPr/>
            </p:nvCxnSpPr>
            <p:spPr>
              <a:xfrm rot="5400000" flipH="1" flipV="1">
                <a:off x="4128829" y="2509475"/>
                <a:ext cx="304800" cy="1588"/>
              </a:xfrm>
              <a:prstGeom prst="line">
                <a:avLst/>
              </a:prstGeom>
              <a:ln w="19050">
                <a:solidFill>
                  <a:schemeClr val="tx1">
                    <a:lumMod val="75000"/>
                    <a:lumOff val="2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sp>
          <p:nvSpPr>
            <p:cNvPr id="6" name="Diamond 38"/>
            <p:cNvSpPr/>
            <p:nvPr/>
          </p:nvSpPr>
          <p:spPr bwMode="auto">
            <a:xfrm>
              <a:off x="1982580" y="2664251"/>
              <a:ext cx="979529" cy="979528"/>
            </a:xfrm>
            <a:prstGeom prst="diamond">
              <a:avLst/>
            </a:prstGeom>
            <a:solidFill>
              <a:srgbClr val="F67726"/>
            </a:solidFill>
            <a:ln w="19050">
              <a:noFill/>
              <a:round/>
            </a:ln>
          </p:spPr>
          <p:txBody>
            <a:bodyPr anchor="ctr"/>
            <a:p>
              <a:pPr algn="ctr"/>
              <a:endParaRPr sz="2400">
                <a:solidFill>
                  <a:schemeClr val="tx1">
                    <a:lumMod val="75000"/>
                    <a:lumOff val="25000"/>
                  </a:schemeClr>
                </a:solidFill>
                <a:latin typeface="微软雅黑" panose="020B0503020204020204" charset="-122"/>
                <a:ea typeface="微软雅黑" panose="020B0503020204020204" charset="-122"/>
              </a:endParaRPr>
            </a:p>
          </p:txBody>
        </p:sp>
        <p:grpSp>
          <p:nvGrpSpPr>
            <p:cNvPr id="7" name="Group 39"/>
            <p:cNvGrpSpPr/>
            <p:nvPr/>
          </p:nvGrpSpPr>
          <p:grpSpPr>
            <a:xfrm rot="8040000">
              <a:off x="3519972" y="2494461"/>
              <a:ext cx="393525" cy="499183"/>
              <a:chOff x="4082243" y="2257857"/>
              <a:chExt cx="397973" cy="504825"/>
            </a:xfrm>
          </p:grpSpPr>
          <p:sp>
            <p:nvSpPr>
              <p:cNvPr id="66" name="Freeform: Shape 40"/>
              <p:cNvSpPr/>
              <p:nvPr/>
            </p:nvSpPr>
            <p:spPr bwMode="auto">
              <a:xfrm>
                <a:off x="4082243" y="2257857"/>
                <a:ext cx="397973" cy="504825"/>
              </a:xfrm>
              <a:custGeom>
                <a:avLst/>
                <a:gdLst/>
                <a:ahLst/>
                <a:cxnLst>
                  <a:cxn ang="0">
                    <a:pos x="253" y="2"/>
                  </a:cxn>
                  <a:cxn ang="0">
                    <a:pos x="0" y="0"/>
                  </a:cxn>
                  <a:cxn ang="0">
                    <a:pos x="2" y="351"/>
                  </a:cxn>
                  <a:cxn ang="0">
                    <a:pos x="246" y="351"/>
                  </a:cxn>
                  <a:cxn ang="0">
                    <a:pos x="253" y="2"/>
                  </a:cxn>
                </a:cxnLst>
                <a:rect l="0" t="0" r="r" b="b"/>
                <a:pathLst>
                  <a:path w="253" h="356">
                    <a:moveTo>
                      <a:pt x="253" y="2"/>
                    </a:moveTo>
                    <a:cubicBezTo>
                      <a:pt x="0" y="0"/>
                      <a:pt x="0" y="0"/>
                      <a:pt x="0" y="0"/>
                    </a:cubicBezTo>
                    <a:cubicBezTo>
                      <a:pt x="87" y="106"/>
                      <a:pt x="87" y="248"/>
                      <a:pt x="2" y="351"/>
                    </a:cubicBezTo>
                    <a:cubicBezTo>
                      <a:pt x="246" y="356"/>
                      <a:pt x="246" y="351"/>
                      <a:pt x="246" y="351"/>
                    </a:cubicBezTo>
                    <a:cubicBezTo>
                      <a:pt x="161" y="244"/>
                      <a:pt x="164" y="106"/>
                      <a:pt x="253" y="2"/>
                    </a:cubicBezTo>
                    <a:close/>
                  </a:path>
                </a:pathLst>
              </a:custGeom>
              <a:solidFill>
                <a:schemeClr val="bg1">
                  <a:lumMod val="75000"/>
                </a:schemeClr>
              </a:solidFill>
              <a:ln w="9525">
                <a:noFill/>
                <a:round/>
              </a:ln>
            </p:spPr>
            <p:txBody>
              <a:bodyPr anchor="ctr"/>
              <a:p>
                <a:pPr algn="ctr"/>
                <a:endParaRPr sz="2400">
                  <a:solidFill>
                    <a:schemeClr val="tx1">
                      <a:lumMod val="75000"/>
                      <a:lumOff val="25000"/>
                    </a:schemeClr>
                  </a:solidFill>
                  <a:latin typeface="微软雅黑" panose="020B0503020204020204" charset="-122"/>
                  <a:ea typeface="微软雅黑" panose="020B0503020204020204" charset="-122"/>
                </a:endParaRPr>
              </a:p>
            </p:txBody>
          </p:sp>
          <p:cxnSp>
            <p:nvCxnSpPr>
              <p:cNvPr id="67" name="Straight Connector 41"/>
              <p:cNvCxnSpPr/>
              <p:nvPr/>
            </p:nvCxnSpPr>
            <p:spPr>
              <a:xfrm rot="5400000" flipH="1" flipV="1">
                <a:off x="4128829" y="2509475"/>
                <a:ext cx="304800" cy="1588"/>
              </a:xfrm>
              <a:prstGeom prst="line">
                <a:avLst/>
              </a:prstGeom>
              <a:ln w="19050">
                <a:solidFill>
                  <a:schemeClr val="tx1">
                    <a:lumMod val="75000"/>
                    <a:lumOff val="2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sp>
          <p:nvSpPr>
            <p:cNvPr id="8" name="Diamond 42"/>
            <p:cNvSpPr/>
            <p:nvPr/>
          </p:nvSpPr>
          <p:spPr bwMode="auto">
            <a:xfrm rot="5400000">
              <a:off x="2820830" y="1832280"/>
              <a:ext cx="979528" cy="979529"/>
            </a:xfrm>
            <a:prstGeom prst="diamond">
              <a:avLst/>
            </a:prstGeom>
            <a:solidFill>
              <a:schemeClr val="accent2"/>
            </a:solidFill>
            <a:ln w="19050">
              <a:noFill/>
              <a:round/>
            </a:ln>
          </p:spPr>
          <p:txBody>
            <a:bodyPr anchor="ctr"/>
            <a:p>
              <a:pPr algn="ctr"/>
              <a:endParaRPr sz="2400">
                <a:solidFill>
                  <a:schemeClr val="tx1">
                    <a:lumMod val="75000"/>
                    <a:lumOff val="25000"/>
                  </a:schemeClr>
                </a:solidFill>
                <a:latin typeface="微软雅黑" panose="020B0503020204020204" charset="-122"/>
                <a:ea typeface="微软雅黑" panose="020B0503020204020204" charset="-122"/>
              </a:endParaRPr>
            </a:p>
          </p:txBody>
        </p:sp>
        <p:grpSp>
          <p:nvGrpSpPr>
            <p:cNvPr id="9" name="Group 43"/>
            <p:cNvGrpSpPr/>
            <p:nvPr/>
          </p:nvGrpSpPr>
          <p:grpSpPr>
            <a:xfrm rot="2640000">
              <a:off x="4376885" y="2498285"/>
              <a:ext cx="393525" cy="499183"/>
              <a:chOff x="4082243" y="2257857"/>
              <a:chExt cx="397973" cy="504825"/>
            </a:xfrm>
          </p:grpSpPr>
          <p:sp>
            <p:nvSpPr>
              <p:cNvPr id="64" name="Freeform: Shape 44"/>
              <p:cNvSpPr/>
              <p:nvPr/>
            </p:nvSpPr>
            <p:spPr bwMode="auto">
              <a:xfrm>
                <a:off x="4082243" y="2257857"/>
                <a:ext cx="397973" cy="504825"/>
              </a:xfrm>
              <a:custGeom>
                <a:avLst/>
                <a:gdLst/>
                <a:ahLst/>
                <a:cxnLst>
                  <a:cxn ang="0">
                    <a:pos x="253" y="2"/>
                  </a:cxn>
                  <a:cxn ang="0">
                    <a:pos x="0" y="0"/>
                  </a:cxn>
                  <a:cxn ang="0">
                    <a:pos x="2" y="351"/>
                  </a:cxn>
                  <a:cxn ang="0">
                    <a:pos x="246" y="351"/>
                  </a:cxn>
                  <a:cxn ang="0">
                    <a:pos x="253" y="2"/>
                  </a:cxn>
                </a:cxnLst>
                <a:rect l="0" t="0" r="r" b="b"/>
                <a:pathLst>
                  <a:path w="253" h="356">
                    <a:moveTo>
                      <a:pt x="253" y="2"/>
                    </a:moveTo>
                    <a:cubicBezTo>
                      <a:pt x="0" y="0"/>
                      <a:pt x="0" y="0"/>
                      <a:pt x="0" y="0"/>
                    </a:cubicBezTo>
                    <a:cubicBezTo>
                      <a:pt x="87" y="106"/>
                      <a:pt x="87" y="248"/>
                      <a:pt x="2" y="351"/>
                    </a:cubicBezTo>
                    <a:cubicBezTo>
                      <a:pt x="246" y="356"/>
                      <a:pt x="246" y="351"/>
                      <a:pt x="246" y="351"/>
                    </a:cubicBezTo>
                    <a:cubicBezTo>
                      <a:pt x="161" y="244"/>
                      <a:pt x="164" y="106"/>
                      <a:pt x="253" y="2"/>
                    </a:cubicBezTo>
                    <a:close/>
                  </a:path>
                </a:pathLst>
              </a:custGeom>
              <a:solidFill>
                <a:schemeClr val="bg1">
                  <a:lumMod val="75000"/>
                </a:schemeClr>
              </a:solidFill>
              <a:ln w="9525">
                <a:noFill/>
                <a:round/>
              </a:ln>
            </p:spPr>
            <p:txBody>
              <a:bodyPr anchor="ctr"/>
              <a:p>
                <a:pPr algn="ctr"/>
                <a:endParaRPr sz="2400">
                  <a:solidFill>
                    <a:schemeClr val="tx1">
                      <a:lumMod val="75000"/>
                      <a:lumOff val="25000"/>
                    </a:schemeClr>
                  </a:solidFill>
                  <a:latin typeface="微软雅黑" panose="020B0503020204020204" charset="-122"/>
                  <a:ea typeface="微软雅黑" panose="020B0503020204020204" charset="-122"/>
                </a:endParaRPr>
              </a:p>
            </p:txBody>
          </p:sp>
          <p:cxnSp>
            <p:nvCxnSpPr>
              <p:cNvPr id="65" name="Straight Connector 45"/>
              <p:cNvCxnSpPr/>
              <p:nvPr/>
            </p:nvCxnSpPr>
            <p:spPr>
              <a:xfrm rot="5400000" flipH="1" flipV="1">
                <a:off x="4128829" y="2509475"/>
                <a:ext cx="304800" cy="1588"/>
              </a:xfrm>
              <a:prstGeom prst="line">
                <a:avLst/>
              </a:prstGeom>
              <a:ln w="19050">
                <a:solidFill>
                  <a:schemeClr val="tx1">
                    <a:lumMod val="75000"/>
                    <a:lumOff val="2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sp>
          <p:nvSpPr>
            <p:cNvPr id="11" name="Diamond 46"/>
            <p:cNvSpPr/>
            <p:nvPr/>
          </p:nvSpPr>
          <p:spPr bwMode="auto">
            <a:xfrm>
              <a:off x="3661875" y="2664252"/>
              <a:ext cx="979529" cy="979528"/>
            </a:xfrm>
            <a:prstGeom prst="diamond">
              <a:avLst/>
            </a:prstGeom>
            <a:solidFill>
              <a:srgbClr val="F67726"/>
            </a:solidFill>
            <a:ln w="19050">
              <a:noFill/>
              <a:round/>
            </a:ln>
          </p:spPr>
          <p:txBody>
            <a:bodyPr anchor="ctr"/>
            <a:p>
              <a:pPr algn="ctr"/>
              <a:endParaRPr sz="2400">
                <a:solidFill>
                  <a:schemeClr val="tx1">
                    <a:lumMod val="75000"/>
                    <a:lumOff val="25000"/>
                  </a:schemeClr>
                </a:solidFill>
                <a:latin typeface="微软雅黑" panose="020B0503020204020204" charset="-122"/>
                <a:ea typeface="微软雅黑" panose="020B0503020204020204" charset="-122"/>
              </a:endParaRPr>
            </a:p>
          </p:txBody>
        </p:sp>
        <p:grpSp>
          <p:nvGrpSpPr>
            <p:cNvPr id="12" name="Group 47"/>
            <p:cNvGrpSpPr/>
            <p:nvPr/>
          </p:nvGrpSpPr>
          <p:grpSpPr>
            <a:xfrm rot="8040000">
              <a:off x="5199267" y="2494462"/>
              <a:ext cx="393525" cy="499183"/>
              <a:chOff x="4082243" y="2257857"/>
              <a:chExt cx="397973" cy="504825"/>
            </a:xfrm>
          </p:grpSpPr>
          <p:sp>
            <p:nvSpPr>
              <p:cNvPr id="62" name="Freeform: Shape 48"/>
              <p:cNvSpPr/>
              <p:nvPr/>
            </p:nvSpPr>
            <p:spPr bwMode="auto">
              <a:xfrm>
                <a:off x="4082243" y="2257857"/>
                <a:ext cx="397973" cy="504825"/>
              </a:xfrm>
              <a:custGeom>
                <a:avLst/>
                <a:gdLst/>
                <a:ahLst/>
                <a:cxnLst>
                  <a:cxn ang="0">
                    <a:pos x="253" y="2"/>
                  </a:cxn>
                  <a:cxn ang="0">
                    <a:pos x="0" y="0"/>
                  </a:cxn>
                  <a:cxn ang="0">
                    <a:pos x="2" y="351"/>
                  </a:cxn>
                  <a:cxn ang="0">
                    <a:pos x="246" y="351"/>
                  </a:cxn>
                  <a:cxn ang="0">
                    <a:pos x="253" y="2"/>
                  </a:cxn>
                </a:cxnLst>
                <a:rect l="0" t="0" r="r" b="b"/>
                <a:pathLst>
                  <a:path w="253" h="356">
                    <a:moveTo>
                      <a:pt x="253" y="2"/>
                    </a:moveTo>
                    <a:cubicBezTo>
                      <a:pt x="0" y="0"/>
                      <a:pt x="0" y="0"/>
                      <a:pt x="0" y="0"/>
                    </a:cubicBezTo>
                    <a:cubicBezTo>
                      <a:pt x="87" y="106"/>
                      <a:pt x="87" y="248"/>
                      <a:pt x="2" y="351"/>
                    </a:cubicBezTo>
                    <a:cubicBezTo>
                      <a:pt x="246" y="356"/>
                      <a:pt x="246" y="351"/>
                      <a:pt x="246" y="351"/>
                    </a:cubicBezTo>
                    <a:cubicBezTo>
                      <a:pt x="161" y="244"/>
                      <a:pt x="164" y="106"/>
                      <a:pt x="253" y="2"/>
                    </a:cubicBezTo>
                    <a:close/>
                  </a:path>
                </a:pathLst>
              </a:custGeom>
              <a:solidFill>
                <a:schemeClr val="bg1">
                  <a:lumMod val="75000"/>
                </a:schemeClr>
              </a:solidFill>
              <a:ln w="9525">
                <a:noFill/>
                <a:round/>
              </a:ln>
            </p:spPr>
            <p:txBody>
              <a:bodyPr anchor="ctr"/>
              <a:p>
                <a:pPr algn="ctr"/>
                <a:endParaRPr sz="2400">
                  <a:solidFill>
                    <a:schemeClr val="tx1">
                      <a:lumMod val="75000"/>
                      <a:lumOff val="25000"/>
                    </a:schemeClr>
                  </a:solidFill>
                  <a:latin typeface="微软雅黑" panose="020B0503020204020204" charset="-122"/>
                  <a:ea typeface="微软雅黑" panose="020B0503020204020204" charset="-122"/>
                </a:endParaRPr>
              </a:p>
            </p:txBody>
          </p:sp>
          <p:cxnSp>
            <p:nvCxnSpPr>
              <p:cNvPr id="63" name="Straight Connector 49"/>
              <p:cNvCxnSpPr/>
              <p:nvPr/>
            </p:nvCxnSpPr>
            <p:spPr>
              <a:xfrm rot="5400000" flipH="1" flipV="1">
                <a:off x="4128829" y="2509475"/>
                <a:ext cx="304800" cy="1588"/>
              </a:xfrm>
              <a:prstGeom prst="line">
                <a:avLst/>
              </a:prstGeom>
              <a:ln w="19050">
                <a:solidFill>
                  <a:schemeClr val="tx1">
                    <a:lumMod val="75000"/>
                    <a:lumOff val="2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sp>
          <p:nvSpPr>
            <p:cNvPr id="13" name="Diamond 50"/>
            <p:cNvSpPr/>
            <p:nvPr/>
          </p:nvSpPr>
          <p:spPr bwMode="auto">
            <a:xfrm rot="5400000">
              <a:off x="4500126" y="1832281"/>
              <a:ext cx="979528" cy="979529"/>
            </a:xfrm>
            <a:prstGeom prst="diamond">
              <a:avLst/>
            </a:prstGeom>
            <a:solidFill>
              <a:schemeClr val="accent4"/>
            </a:solidFill>
            <a:ln w="19050">
              <a:noFill/>
              <a:round/>
            </a:ln>
          </p:spPr>
          <p:txBody>
            <a:bodyPr anchor="ctr"/>
            <a:p>
              <a:pPr algn="ctr"/>
              <a:endParaRPr sz="2400">
                <a:solidFill>
                  <a:schemeClr val="tx1">
                    <a:lumMod val="75000"/>
                    <a:lumOff val="25000"/>
                  </a:schemeClr>
                </a:solidFill>
                <a:latin typeface="微软雅黑" panose="020B0503020204020204" charset="-122"/>
                <a:ea typeface="微软雅黑" panose="020B0503020204020204" charset="-122"/>
              </a:endParaRPr>
            </a:p>
          </p:txBody>
        </p:sp>
        <p:grpSp>
          <p:nvGrpSpPr>
            <p:cNvPr id="14" name="Group 51"/>
            <p:cNvGrpSpPr/>
            <p:nvPr/>
          </p:nvGrpSpPr>
          <p:grpSpPr>
            <a:xfrm rot="2640000">
              <a:off x="6053729" y="2498285"/>
              <a:ext cx="393525" cy="499183"/>
              <a:chOff x="4082243" y="2257857"/>
              <a:chExt cx="397973" cy="504825"/>
            </a:xfrm>
          </p:grpSpPr>
          <p:sp>
            <p:nvSpPr>
              <p:cNvPr id="60" name="Freeform: Shape 52"/>
              <p:cNvSpPr/>
              <p:nvPr/>
            </p:nvSpPr>
            <p:spPr bwMode="auto">
              <a:xfrm>
                <a:off x="4082243" y="2257857"/>
                <a:ext cx="397973" cy="504825"/>
              </a:xfrm>
              <a:custGeom>
                <a:avLst/>
                <a:gdLst/>
                <a:ahLst/>
                <a:cxnLst>
                  <a:cxn ang="0">
                    <a:pos x="253" y="2"/>
                  </a:cxn>
                  <a:cxn ang="0">
                    <a:pos x="0" y="0"/>
                  </a:cxn>
                  <a:cxn ang="0">
                    <a:pos x="2" y="351"/>
                  </a:cxn>
                  <a:cxn ang="0">
                    <a:pos x="246" y="351"/>
                  </a:cxn>
                  <a:cxn ang="0">
                    <a:pos x="253" y="2"/>
                  </a:cxn>
                </a:cxnLst>
                <a:rect l="0" t="0" r="r" b="b"/>
                <a:pathLst>
                  <a:path w="253" h="356">
                    <a:moveTo>
                      <a:pt x="253" y="2"/>
                    </a:moveTo>
                    <a:cubicBezTo>
                      <a:pt x="0" y="0"/>
                      <a:pt x="0" y="0"/>
                      <a:pt x="0" y="0"/>
                    </a:cubicBezTo>
                    <a:cubicBezTo>
                      <a:pt x="87" y="106"/>
                      <a:pt x="87" y="248"/>
                      <a:pt x="2" y="351"/>
                    </a:cubicBezTo>
                    <a:cubicBezTo>
                      <a:pt x="246" y="356"/>
                      <a:pt x="246" y="351"/>
                      <a:pt x="246" y="351"/>
                    </a:cubicBezTo>
                    <a:cubicBezTo>
                      <a:pt x="161" y="244"/>
                      <a:pt x="164" y="106"/>
                      <a:pt x="253" y="2"/>
                    </a:cubicBezTo>
                    <a:close/>
                  </a:path>
                </a:pathLst>
              </a:custGeom>
              <a:solidFill>
                <a:schemeClr val="bg1">
                  <a:lumMod val="75000"/>
                </a:schemeClr>
              </a:solidFill>
              <a:ln w="9525">
                <a:noFill/>
                <a:round/>
              </a:ln>
            </p:spPr>
            <p:txBody>
              <a:bodyPr anchor="ctr"/>
              <a:p>
                <a:pPr algn="ctr"/>
                <a:endParaRPr sz="2400">
                  <a:solidFill>
                    <a:schemeClr val="tx1">
                      <a:lumMod val="75000"/>
                      <a:lumOff val="25000"/>
                    </a:schemeClr>
                  </a:solidFill>
                  <a:latin typeface="微软雅黑" panose="020B0503020204020204" charset="-122"/>
                  <a:ea typeface="微软雅黑" panose="020B0503020204020204" charset="-122"/>
                </a:endParaRPr>
              </a:p>
            </p:txBody>
          </p:sp>
          <p:cxnSp>
            <p:nvCxnSpPr>
              <p:cNvPr id="61" name="Straight Connector 53"/>
              <p:cNvCxnSpPr/>
              <p:nvPr/>
            </p:nvCxnSpPr>
            <p:spPr>
              <a:xfrm rot="5400000" flipH="1" flipV="1">
                <a:off x="4128829" y="2509475"/>
                <a:ext cx="304800" cy="1588"/>
              </a:xfrm>
              <a:prstGeom prst="line">
                <a:avLst/>
              </a:prstGeom>
              <a:ln w="19050">
                <a:solidFill>
                  <a:schemeClr val="tx1">
                    <a:lumMod val="75000"/>
                    <a:lumOff val="2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sp>
          <p:nvSpPr>
            <p:cNvPr id="15" name="Diamond 54"/>
            <p:cNvSpPr/>
            <p:nvPr/>
          </p:nvSpPr>
          <p:spPr bwMode="auto">
            <a:xfrm>
              <a:off x="5338719" y="2664252"/>
              <a:ext cx="979529" cy="979528"/>
            </a:xfrm>
            <a:prstGeom prst="diamond">
              <a:avLst/>
            </a:prstGeom>
            <a:solidFill>
              <a:srgbClr val="F67726"/>
            </a:solidFill>
            <a:ln w="19050">
              <a:noFill/>
              <a:round/>
            </a:ln>
          </p:spPr>
          <p:txBody>
            <a:bodyPr anchor="ctr"/>
            <a:p>
              <a:pPr algn="ctr"/>
              <a:endParaRPr sz="2400">
                <a:solidFill>
                  <a:schemeClr val="tx1">
                    <a:lumMod val="75000"/>
                    <a:lumOff val="25000"/>
                  </a:schemeClr>
                </a:solidFill>
                <a:latin typeface="微软雅黑" panose="020B0503020204020204" charset="-122"/>
                <a:ea typeface="微软雅黑" panose="020B0503020204020204" charset="-122"/>
              </a:endParaRPr>
            </a:p>
          </p:txBody>
        </p:sp>
        <p:sp>
          <p:nvSpPr>
            <p:cNvPr id="16" name="Diamond 55"/>
            <p:cNvSpPr/>
            <p:nvPr/>
          </p:nvSpPr>
          <p:spPr bwMode="auto">
            <a:xfrm rot="5400000">
              <a:off x="6176970" y="1832281"/>
              <a:ext cx="979528" cy="979529"/>
            </a:xfrm>
            <a:prstGeom prst="diamond">
              <a:avLst/>
            </a:prstGeom>
            <a:solidFill>
              <a:srgbClr val="F67726"/>
            </a:solidFill>
            <a:ln w="19050">
              <a:noFill/>
              <a:round/>
            </a:ln>
          </p:spPr>
          <p:txBody>
            <a:bodyPr anchor="ctr"/>
            <a:p>
              <a:pPr algn="ctr"/>
              <a:endParaRPr sz="2400">
                <a:solidFill>
                  <a:schemeClr val="tx1">
                    <a:lumMod val="75000"/>
                    <a:lumOff val="25000"/>
                  </a:schemeClr>
                </a:solidFill>
                <a:latin typeface="微软雅黑" panose="020B0503020204020204" charset="-122"/>
                <a:ea typeface="微软雅黑" panose="020B0503020204020204" charset="-122"/>
              </a:endParaRPr>
            </a:p>
          </p:txBody>
        </p:sp>
        <p:grpSp>
          <p:nvGrpSpPr>
            <p:cNvPr id="17" name="Group 56"/>
            <p:cNvGrpSpPr/>
            <p:nvPr/>
          </p:nvGrpSpPr>
          <p:grpSpPr>
            <a:xfrm>
              <a:off x="2295559" y="2942166"/>
              <a:ext cx="353571" cy="423674"/>
              <a:chOff x="3735388" y="3473450"/>
              <a:chExt cx="184150" cy="220663"/>
            </a:xfrm>
            <a:solidFill>
              <a:schemeClr val="bg1"/>
            </a:solidFill>
          </p:grpSpPr>
          <p:sp>
            <p:nvSpPr>
              <p:cNvPr id="58" name="Freeform: Shape 57"/>
              <p:cNvSpPr/>
              <p:nvPr/>
            </p:nvSpPr>
            <p:spPr bwMode="auto">
              <a:xfrm>
                <a:off x="3773488" y="3473450"/>
                <a:ext cx="104775" cy="104775"/>
              </a:xfrm>
              <a:custGeom>
                <a:avLst/>
                <a:gdLst/>
                <a:ahLst/>
                <a:cxnLst>
                  <a:cxn ang="0">
                    <a:pos x="21" y="41"/>
                  </a:cxn>
                  <a:cxn ang="0">
                    <a:pos x="41" y="21"/>
                  </a:cxn>
                  <a:cxn ang="0">
                    <a:pos x="21" y="0"/>
                  </a:cxn>
                  <a:cxn ang="0">
                    <a:pos x="0" y="21"/>
                  </a:cxn>
                  <a:cxn ang="0">
                    <a:pos x="21" y="41"/>
                  </a:cxn>
                  <a:cxn ang="0">
                    <a:pos x="21" y="6"/>
                  </a:cxn>
                  <a:cxn ang="0">
                    <a:pos x="36" y="21"/>
                  </a:cxn>
                  <a:cxn ang="0">
                    <a:pos x="21" y="36"/>
                  </a:cxn>
                  <a:cxn ang="0">
                    <a:pos x="6" y="21"/>
                  </a:cxn>
                  <a:cxn ang="0">
                    <a:pos x="21" y="6"/>
                  </a:cxn>
                </a:cxnLst>
                <a:rect l="0" t="0" r="r" b="b"/>
                <a:pathLst>
                  <a:path w="41" h="41">
                    <a:moveTo>
                      <a:pt x="21" y="41"/>
                    </a:moveTo>
                    <a:cubicBezTo>
                      <a:pt x="32" y="41"/>
                      <a:pt x="41" y="32"/>
                      <a:pt x="41" y="21"/>
                    </a:cubicBezTo>
                    <a:cubicBezTo>
                      <a:pt x="41" y="9"/>
                      <a:pt x="32" y="0"/>
                      <a:pt x="21" y="0"/>
                    </a:cubicBezTo>
                    <a:cubicBezTo>
                      <a:pt x="10" y="0"/>
                      <a:pt x="0" y="9"/>
                      <a:pt x="0" y="21"/>
                    </a:cubicBezTo>
                    <a:cubicBezTo>
                      <a:pt x="0" y="32"/>
                      <a:pt x="10" y="41"/>
                      <a:pt x="21" y="41"/>
                    </a:cubicBezTo>
                    <a:close/>
                    <a:moveTo>
                      <a:pt x="21" y="6"/>
                    </a:moveTo>
                    <a:cubicBezTo>
                      <a:pt x="29" y="6"/>
                      <a:pt x="36" y="12"/>
                      <a:pt x="36" y="21"/>
                    </a:cubicBezTo>
                    <a:cubicBezTo>
                      <a:pt x="36" y="29"/>
                      <a:pt x="29" y="36"/>
                      <a:pt x="21" y="36"/>
                    </a:cubicBezTo>
                    <a:cubicBezTo>
                      <a:pt x="12" y="36"/>
                      <a:pt x="6" y="29"/>
                      <a:pt x="6" y="21"/>
                    </a:cubicBezTo>
                    <a:cubicBezTo>
                      <a:pt x="6" y="12"/>
                      <a:pt x="12" y="6"/>
                      <a:pt x="21" y="6"/>
                    </a:cubicBezTo>
                    <a:close/>
                  </a:path>
                </a:pathLst>
              </a:custGeom>
              <a:grpFill/>
              <a:ln w="9525">
                <a:noFill/>
                <a:round/>
              </a:ln>
            </p:spPr>
            <p:txBody>
              <a:bodyPr anchor="ctr"/>
              <a:p>
                <a:pPr algn="ctr"/>
                <a:endParaRPr sz="2400">
                  <a:solidFill>
                    <a:schemeClr val="tx1">
                      <a:lumMod val="75000"/>
                      <a:lumOff val="25000"/>
                    </a:schemeClr>
                  </a:solidFill>
                  <a:latin typeface="微软雅黑" panose="020B0503020204020204" charset="-122"/>
                  <a:ea typeface="微软雅黑" panose="020B0503020204020204" charset="-122"/>
                </a:endParaRPr>
              </a:p>
            </p:txBody>
          </p:sp>
          <p:sp>
            <p:nvSpPr>
              <p:cNvPr id="59" name="Freeform: Shape 58"/>
              <p:cNvSpPr/>
              <p:nvPr/>
            </p:nvSpPr>
            <p:spPr bwMode="auto">
              <a:xfrm>
                <a:off x="3735388" y="3586163"/>
                <a:ext cx="184150" cy="107950"/>
              </a:xfrm>
              <a:custGeom>
                <a:avLst/>
                <a:gdLst/>
                <a:ahLst/>
                <a:cxnLst>
                  <a:cxn ang="0">
                    <a:pos x="71" y="19"/>
                  </a:cxn>
                  <a:cxn ang="0">
                    <a:pos x="48" y="0"/>
                  </a:cxn>
                  <a:cxn ang="0">
                    <a:pos x="45" y="1"/>
                  </a:cxn>
                  <a:cxn ang="0">
                    <a:pos x="36" y="12"/>
                  </a:cxn>
                  <a:cxn ang="0">
                    <a:pos x="27" y="1"/>
                  </a:cxn>
                  <a:cxn ang="0">
                    <a:pos x="24" y="0"/>
                  </a:cxn>
                  <a:cxn ang="0">
                    <a:pos x="0" y="19"/>
                  </a:cxn>
                  <a:cxn ang="0">
                    <a:pos x="0" y="21"/>
                  </a:cxn>
                  <a:cxn ang="0">
                    <a:pos x="36" y="42"/>
                  </a:cxn>
                  <a:cxn ang="0">
                    <a:pos x="71" y="21"/>
                  </a:cxn>
                  <a:cxn ang="0">
                    <a:pos x="71" y="19"/>
                  </a:cxn>
                  <a:cxn ang="0">
                    <a:pos x="49" y="6"/>
                  </a:cxn>
                  <a:cxn ang="0">
                    <a:pos x="53" y="8"/>
                  </a:cxn>
                  <a:cxn ang="0">
                    <a:pos x="44" y="20"/>
                  </a:cxn>
                  <a:cxn ang="0">
                    <a:pos x="42" y="18"/>
                  </a:cxn>
                  <a:cxn ang="0">
                    <a:pos x="39" y="16"/>
                  </a:cxn>
                  <a:cxn ang="0">
                    <a:pos x="49" y="6"/>
                  </a:cxn>
                  <a:cxn ang="0">
                    <a:pos x="32" y="16"/>
                  </a:cxn>
                  <a:cxn ang="0">
                    <a:pos x="29" y="18"/>
                  </a:cxn>
                  <a:cxn ang="0">
                    <a:pos x="28" y="20"/>
                  </a:cxn>
                  <a:cxn ang="0">
                    <a:pos x="19" y="8"/>
                  </a:cxn>
                  <a:cxn ang="0">
                    <a:pos x="23" y="6"/>
                  </a:cxn>
                  <a:cxn ang="0">
                    <a:pos x="32" y="16"/>
                  </a:cxn>
                  <a:cxn ang="0">
                    <a:pos x="38" y="36"/>
                  </a:cxn>
                  <a:cxn ang="0">
                    <a:pos x="38" y="24"/>
                  </a:cxn>
                  <a:cxn ang="0">
                    <a:pos x="36" y="23"/>
                  </a:cxn>
                  <a:cxn ang="0">
                    <a:pos x="34" y="24"/>
                  </a:cxn>
                  <a:cxn ang="0">
                    <a:pos x="34" y="36"/>
                  </a:cxn>
                  <a:cxn ang="0">
                    <a:pos x="6" y="20"/>
                  </a:cxn>
                  <a:cxn ang="0">
                    <a:pos x="16" y="10"/>
                  </a:cxn>
                  <a:cxn ang="0">
                    <a:pos x="27" y="23"/>
                  </a:cxn>
                  <a:cxn ang="0">
                    <a:pos x="29" y="23"/>
                  </a:cxn>
                  <a:cxn ang="0">
                    <a:pos x="32" y="21"/>
                  </a:cxn>
                  <a:cxn ang="0">
                    <a:pos x="36" y="18"/>
                  </a:cxn>
                  <a:cxn ang="0">
                    <a:pos x="40" y="21"/>
                  </a:cxn>
                  <a:cxn ang="0">
                    <a:pos x="43" y="23"/>
                  </a:cxn>
                  <a:cxn ang="0">
                    <a:pos x="44" y="24"/>
                  </a:cxn>
                  <a:cxn ang="0">
                    <a:pos x="45" y="23"/>
                  </a:cxn>
                  <a:cxn ang="0">
                    <a:pos x="56" y="10"/>
                  </a:cxn>
                  <a:cxn ang="0">
                    <a:pos x="66" y="20"/>
                  </a:cxn>
                  <a:cxn ang="0">
                    <a:pos x="38" y="36"/>
                  </a:cxn>
                </a:cxnLst>
                <a:rect l="0" t="0" r="r" b="b"/>
                <a:pathLst>
                  <a:path w="72" h="42">
                    <a:moveTo>
                      <a:pt x="71" y="19"/>
                    </a:moveTo>
                    <a:cubicBezTo>
                      <a:pt x="66" y="10"/>
                      <a:pt x="58" y="3"/>
                      <a:pt x="48" y="0"/>
                    </a:cubicBezTo>
                    <a:cubicBezTo>
                      <a:pt x="47" y="0"/>
                      <a:pt x="46" y="0"/>
                      <a:pt x="45" y="1"/>
                    </a:cubicBezTo>
                    <a:cubicBezTo>
                      <a:pt x="43" y="6"/>
                      <a:pt x="40" y="9"/>
                      <a:pt x="36" y="12"/>
                    </a:cubicBezTo>
                    <a:cubicBezTo>
                      <a:pt x="32" y="9"/>
                      <a:pt x="29" y="6"/>
                      <a:pt x="27" y="1"/>
                    </a:cubicBezTo>
                    <a:cubicBezTo>
                      <a:pt x="26" y="0"/>
                      <a:pt x="25" y="0"/>
                      <a:pt x="24" y="0"/>
                    </a:cubicBezTo>
                    <a:cubicBezTo>
                      <a:pt x="14" y="3"/>
                      <a:pt x="6" y="10"/>
                      <a:pt x="0" y="19"/>
                    </a:cubicBezTo>
                    <a:cubicBezTo>
                      <a:pt x="0" y="19"/>
                      <a:pt x="0" y="20"/>
                      <a:pt x="0" y="21"/>
                    </a:cubicBezTo>
                    <a:cubicBezTo>
                      <a:pt x="8" y="34"/>
                      <a:pt x="21" y="42"/>
                      <a:pt x="36" y="42"/>
                    </a:cubicBezTo>
                    <a:cubicBezTo>
                      <a:pt x="50" y="42"/>
                      <a:pt x="64" y="34"/>
                      <a:pt x="71" y="21"/>
                    </a:cubicBezTo>
                    <a:cubicBezTo>
                      <a:pt x="72" y="20"/>
                      <a:pt x="72" y="19"/>
                      <a:pt x="71" y="19"/>
                    </a:cubicBezTo>
                    <a:close/>
                    <a:moveTo>
                      <a:pt x="49" y="6"/>
                    </a:moveTo>
                    <a:cubicBezTo>
                      <a:pt x="50" y="6"/>
                      <a:pt x="52" y="7"/>
                      <a:pt x="53" y="8"/>
                    </a:cubicBezTo>
                    <a:cubicBezTo>
                      <a:pt x="51" y="12"/>
                      <a:pt x="48" y="16"/>
                      <a:pt x="44" y="20"/>
                    </a:cubicBezTo>
                    <a:cubicBezTo>
                      <a:pt x="43" y="19"/>
                      <a:pt x="43" y="19"/>
                      <a:pt x="42" y="18"/>
                    </a:cubicBezTo>
                    <a:cubicBezTo>
                      <a:pt x="41" y="18"/>
                      <a:pt x="40" y="17"/>
                      <a:pt x="39" y="16"/>
                    </a:cubicBezTo>
                    <a:cubicBezTo>
                      <a:pt x="43" y="13"/>
                      <a:pt x="46" y="10"/>
                      <a:pt x="49" y="6"/>
                    </a:cubicBezTo>
                    <a:close/>
                    <a:moveTo>
                      <a:pt x="32" y="16"/>
                    </a:moveTo>
                    <a:cubicBezTo>
                      <a:pt x="31" y="17"/>
                      <a:pt x="30" y="18"/>
                      <a:pt x="29" y="18"/>
                    </a:cubicBezTo>
                    <a:cubicBezTo>
                      <a:pt x="29" y="19"/>
                      <a:pt x="28" y="19"/>
                      <a:pt x="28" y="20"/>
                    </a:cubicBezTo>
                    <a:cubicBezTo>
                      <a:pt x="24" y="16"/>
                      <a:pt x="21" y="12"/>
                      <a:pt x="19" y="8"/>
                    </a:cubicBezTo>
                    <a:cubicBezTo>
                      <a:pt x="20" y="7"/>
                      <a:pt x="22" y="6"/>
                      <a:pt x="23" y="6"/>
                    </a:cubicBezTo>
                    <a:cubicBezTo>
                      <a:pt x="25" y="10"/>
                      <a:pt x="29" y="13"/>
                      <a:pt x="32" y="16"/>
                    </a:cubicBezTo>
                    <a:close/>
                    <a:moveTo>
                      <a:pt x="38" y="36"/>
                    </a:moveTo>
                    <a:cubicBezTo>
                      <a:pt x="38" y="24"/>
                      <a:pt x="38" y="24"/>
                      <a:pt x="38" y="24"/>
                    </a:cubicBezTo>
                    <a:cubicBezTo>
                      <a:pt x="38" y="23"/>
                      <a:pt x="37" y="23"/>
                      <a:pt x="36" y="23"/>
                    </a:cubicBezTo>
                    <a:cubicBezTo>
                      <a:pt x="35" y="23"/>
                      <a:pt x="34" y="23"/>
                      <a:pt x="34" y="24"/>
                    </a:cubicBezTo>
                    <a:cubicBezTo>
                      <a:pt x="34" y="36"/>
                      <a:pt x="34" y="36"/>
                      <a:pt x="34" y="36"/>
                    </a:cubicBezTo>
                    <a:cubicBezTo>
                      <a:pt x="23" y="36"/>
                      <a:pt x="12" y="30"/>
                      <a:pt x="6" y="20"/>
                    </a:cubicBezTo>
                    <a:cubicBezTo>
                      <a:pt x="8" y="16"/>
                      <a:pt x="12" y="12"/>
                      <a:pt x="16" y="10"/>
                    </a:cubicBezTo>
                    <a:cubicBezTo>
                      <a:pt x="18" y="14"/>
                      <a:pt x="22" y="19"/>
                      <a:pt x="27" y="23"/>
                    </a:cubicBezTo>
                    <a:cubicBezTo>
                      <a:pt x="27" y="24"/>
                      <a:pt x="28" y="24"/>
                      <a:pt x="29" y="23"/>
                    </a:cubicBezTo>
                    <a:cubicBezTo>
                      <a:pt x="30" y="23"/>
                      <a:pt x="31" y="22"/>
                      <a:pt x="32" y="21"/>
                    </a:cubicBezTo>
                    <a:cubicBezTo>
                      <a:pt x="33" y="20"/>
                      <a:pt x="34" y="19"/>
                      <a:pt x="36" y="18"/>
                    </a:cubicBezTo>
                    <a:cubicBezTo>
                      <a:pt x="37" y="19"/>
                      <a:pt x="39" y="20"/>
                      <a:pt x="40" y="21"/>
                    </a:cubicBezTo>
                    <a:cubicBezTo>
                      <a:pt x="41" y="22"/>
                      <a:pt x="42" y="23"/>
                      <a:pt x="43" y="23"/>
                    </a:cubicBezTo>
                    <a:cubicBezTo>
                      <a:pt x="43" y="24"/>
                      <a:pt x="43" y="24"/>
                      <a:pt x="44" y="24"/>
                    </a:cubicBezTo>
                    <a:cubicBezTo>
                      <a:pt x="44" y="24"/>
                      <a:pt x="45" y="24"/>
                      <a:pt x="45" y="23"/>
                    </a:cubicBezTo>
                    <a:cubicBezTo>
                      <a:pt x="50" y="19"/>
                      <a:pt x="53" y="14"/>
                      <a:pt x="56" y="10"/>
                    </a:cubicBezTo>
                    <a:cubicBezTo>
                      <a:pt x="60" y="12"/>
                      <a:pt x="63" y="16"/>
                      <a:pt x="66" y="20"/>
                    </a:cubicBezTo>
                    <a:cubicBezTo>
                      <a:pt x="60" y="30"/>
                      <a:pt x="49" y="36"/>
                      <a:pt x="38" y="36"/>
                    </a:cubicBezTo>
                    <a:close/>
                  </a:path>
                </a:pathLst>
              </a:custGeom>
              <a:grpFill/>
              <a:ln w="9525">
                <a:noFill/>
                <a:round/>
              </a:ln>
            </p:spPr>
            <p:txBody>
              <a:bodyPr anchor="ctr"/>
              <a:p>
                <a:pPr algn="ctr"/>
                <a:endParaRPr sz="2400">
                  <a:solidFill>
                    <a:schemeClr val="tx1">
                      <a:lumMod val="75000"/>
                      <a:lumOff val="25000"/>
                    </a:schemeClr>
                  </a:solidFill>
                  <a:latin typeface="微软雅黑" panose="020B0503020204020204" charset="-122"/>
                  <a:ea typeface="微软雅黑" panose="020B0503020204020204" charset="-122"/>
                </a:endParaRPr>
              </a:p>
            </p:txBody>
          </p:sp>
        </p:grpSp>
        <p:grpSp>
          <p:nvGrpSpPr>
            <p:cNvPr id="18" name="Group 59"/>
            <p:cNvGrpSpPr/>
            <p:nvPr/>
          </p:nvGrpSpPr>
          <p:grpSpPr>
            <a:xfrm>
              <a:off x="3170339" y="2183964"/>
              <a:ext cx="280737" cy="276161"/>
              <a:chOff x="4797425" y="4017963"/>
              <a:chExt cx="195263" cy="192088"/>
            </a:xfrm>
            <a:solidFill>
              <a:schemeClr val="bg1"/>
            </a:solidFill>
          </p:grpSpPr>
          <p:sp>
            <p:nvSpPr>
              <p:cNvPr id="53" name="Freeform: Shape 60"/>
              <p:cNvSpPr/>
              <p:nvPr/>
            </p:nvSpPr>
            <p:spPr bwMode="auto">
              <a:xfrm>
                <a:off x="4833938" y="4017963"/>
                <a:ext cx="7938" cy="95250"/>
              </a:xfrm>
              <a:custGeom>
                <a:avLst/>
                <a:gdLst/>
                <a:ahLst/>
                <a:cxnLst>
                  <a:cxn ang="0">
                    <a:pos x="1" y="37"/>
                  </a:cxn>
                  <a:cxn ang="0">
                    <a:pos x="3" y="35"/>
                  </a:cxn>
                  <a:cxn ang="0">
                    <a:pos x="3" y="1"/>
                  </a:cxn>
                  <a:cxn ang="0">
                    <a:pos x="1" y="0"/>
                  </a:cxn>
                  <a:cxn ang="0">
                    <a:pos x="0" y="1"/>
                  </a:cxn>
                  <a:cxn ang="0">
                    <a:pos x="0" y="35"/>
                  </a:cxn>
                  <a:cxn ang="0">
                    <a:pos x="1" y="37"/>
                  </a:cxn>
                </a:cxnLst>
                <a:rect l="0" t="0" r="r" b="b"/>
                <a:pathLst>
                  <a:path w="3" h="37">
                    <a:moveTo>
                      <a:pt x="1" y="37"/>
                    </a:moveTo>
                    <a:cubicBezTo>
                      <a:pt x="2" y="37"/>
                      <a:pt x="3" y="36"/>
                      <a:pt x="3" y="35"/>
                    </a:cubicBezTo>
                    <a:cubicBezTo>
                      <a:pt x="3" y="1"/>
                      <a:pt x="3" y="1"/>
                      <a:pt x="3" y="1"/>
                    </a:cubicBezTo>
                    <a:cubicBezTo>
                      <a:pt x="3" y="0"/>
                      <a:pt x="2" y="0"/>
                      <a:pt x="1" y="0"/>
                    </a:cubicBezTo>
                    <a:cubicBezTo>
                      <a:pt x="0" y="0"/>
                      <a:pt x="0" y="0"/>
                      <a:pt x="0" y="1"/>
                    </a:cubicBezTo>
                    <a:cubicBezTo>
                      <a:pt x="0" y="35"/>
                      <a:pt x="0" y="35"/>
                      <a:pt x="0" y="35"/>
                    </a:cubicBezTo>
                    <a:cubicBezTo>
                      <a:pt x="0" y="36"/>
                      <a:pt x="0" y="37"/>
                      <a:pt x="1" y="37"/>
                    </a:cubicBezTo>
                    <a:close/>
                  </a:path>
                </a:pathLst>
              </a:custGeom>
              <a:grpFill/>
              <a:ln w="9525">
                <a:noFill/>
                <a:round/>
              </a:ln>
            </p:spPr>
            <p:txBody>
              <a:bodyPr anchor="ctr"/>
              <a:p>
                <a:pPr algn="ctr"/>
                <a:endParaRPr sz="2400">
                  <a:solidFill>
                    <a:schemeClr val="tx1">
                      <a:lumMod val="75000"/>
                      <a:lumOff val="25000"/>
                    </a:schemeClr>
                  </a:solidFill>
                  <a:latin typeface="微软雅黑" panose="020B0503020204020204" charset="-122"/>
                  <a:ea typeface="微软雅黑" panose="020B0503020204020204" charset="-122"/>
                </a:endParaRPr>
              </a:p>
            </p:txBody>
          </p:sp>
          <p:sp>
            <p:nvSpPr>
              <p:cNvPr id="54" name="Freeform: Shape 61"/>
              <p:cNvSpPr/>
              <p:nvPr/>
            </p:nvSpPr>
            <p:spPr bwMode="auto">
              <a:xfrm>
                <a:off x="4860925" y="4017963"/>
                <a:ext cx="11113" cy="58738"/>
              </a:xfrm>
              <a:custGeom>
                <a:avLst/>
                <a:gdLst/>
                <a:ahLst/>
                <a:cxnLst>
                  <a:cxn ang="0">
                    <a:pos x="2" y="23"/>
                  </a:cxn>
                  <a:cxn ang="0">
                    <a:pos x="4" y="21"/>
                  </a:cxn>
                  <a:cxn ang="0">
                    <a:pos x="4" y="1"/>
                  </a:cxn>
                  <a:cxn ang="0">
                    <a:pos x="2" y="0"/>
                  </a:cxn>
                  <a:cxn ang="0">
                    <a:pos x="0" y="1"/>
                  </a:cxn>
                  <a:cxn ang="0">
                    <a:pos x="0" y="21"/>
                  </a:cxn>
                  <a:cxn ang="0">
                    <a:pos x="2" y="23"/>
                  </a:cxn>
                </a:cxnLst>
                <a:rect l="0" t="0" r="r" b="b"/>
                <a:pathLst>
                  <a:path w="4" h="23">
                    <a:moveTo>
                      <a:pt x="2" y="23"/>
                    </a:moveTo>
                    <a:cubicBezTo>
                      <a:pt x="3" y="23"/>
                      <a:pt x="4" y="22"/>
                      <a:pt x="4" y="21"/>
                    </a:cubicBezTo>
                    <a:cubicBezTo>
                      <a:pt x="4" y="1"/>
                      <a:pt x="4" y="1"/>
                      <a:pt x="4" y="1"/>
                    </a:cubicBezTo>
                    <a:cubicBezTo>
                      <a:pt x="4" y="0"/>
                      <a:pt x="3" y="0"/>
                      <a:pt x="2" y="0"/>
                    </a:cubicBezTo>
                    <a:cubicBezTo>
                      <a:pt x="1" y="0"/>
                      <a:pt x="0" y="0"/>
                      <a:pt x="0" y="1"/>
                    </a:cubicBezTo>
                    <a:cubicBezTo>
                      <a:pt x="0" y="21"/>
                      <a:pt x="0" y="21"/>
                      <a:pt x="0" y="21"/>
                    </a:cubicBezTo>
                    <a:cubicBezTo>
                      <a:pt x="0" y="22"/>
                      <a:pt x="1" y="23"/>
                      <a:pt x="2" y="23"/>
                    </a:cubicBezTo>
                    <a:close/>
                  </a:path>
                </a:pathLst>
              </a:custGeom>
              <a:grpFill/>
              <a:ln w="9525">
                <a:noFill/>
                <a:round/>
              </a:ln>
            </p:spPr>
            <p:txBody>
              <a:bodyPr anchor="ctr"/>
              <a:p>
                <a:pPr algn="ctr"/>
                <a:endParaRPr sz="2400">
                  <a:solidFill>
                    <a:schemeClr val="tx1">
                      <a:lumMod val="75000"/>
                      <a:lumOff val="25000"/>
                    </a:schemeClr>
                  </a:solidFill>
                  <a:latin typeface="微软雅黑" panose="020B0503020204020204" charset="-122"/>
                  <a:ea typeface="微软雅黑" panose="020B0503020204020204" charset="-122"/>
                </a:endParaRPr>
              </a:p>
            </p:txBody>
          </p:sp>
          <p:sp>
            <p:nvSpPr>
              <p:cNvPr id="55" name="Freeform: Shape 62"/>
              <p:cNvSpPr/>
              <p:nvPr/>
            </p:nvSpPr>
            <p:spPr bwMode="auto">
              <a:xfrm>
                <a:off x="4892675" y="4017963"/>
                <a:ext cx="7938" cy="76200"/>
              </a:xfrm>
              <a:custGeom>
                <a:avLst/>
                <a:gdLst/>
                <a:ahLst/>
                <a:cxnLst>
                  <a:cxn ang="0">
                    <a:pos x="2" y="30"/>
                  </a:cxn>
                  <a:cxn ang="0">
                    <a:pos x="3" y="28"/>
                  </a:cxn>
                  <a:cxn ang="0">
                    <a:pos x="3" y="1"/>
                  </a:cxn>
                  <a:cxn ang="0">
                    <a:pos x="2" y="0"/>
                  </a:cxn>
                  <a:cxn ang="0">
                    <a:pos x="0" y="1"/>
                  </a:cxn>
                  <a:cxn ang="0">
                    <a:pos x="0" y="28"/>
                  </a:cxn>
                  <a:cxn ang="0">
                    <a:pos x="2" y="30"/>
                  </a:cxn>
                </a:cxnLst>
                <a:rect l="0" t="0" r="r" b="b"/>
                <a:pathLst>
                  <a:path w="3" h="30">
                    <a:moveTo>
                      <a:pt x="2" y="30"/>
                    </a:moveTo>
                    <a:cubicBezTo>
                      <a:pt x="3" y="30"/>
                      <a:pt x="3" y="29"/>
                      <a:pt x="3" y="28"/>
                    </a:cubicBezTo>
                    <a:cubicBezTo>
                      <a:pt x="3" y="1"/>
                      <a:pt x="3" y="1"/>
                      <a:pt x="3" y="1"/>
                    </a:cubicBezTo>
                    <a:cubicBezTo>
                      <a:pt x="3" y="0"/>
                      <a:pt x="3" y="0"/>
                      <a:pt x="2" y="0"/>
                    </a:cubicBezTo>
                    <a:cubicBezTo>
                      <a:pt x="1" y="0"/>
                      <a:pt x="0" y="0"/>
                      <a:pt x="0" y="1"/>
                    </a:cubicBezTo>
                    <a:cubicBezTo>
                      <a:pt x="0" y="28"/>
                      <a:pt x="0" y="28"/>
                      <a:pt x="0" y="28"/>
                    </a:cubicBezTo>
                    <a:cubicBezTo>
                      <a:pt x="0" y="29"/>
                      <a:pt x="1" y="30"/>
                      <a:pt x="2" y="30"/>
                    </a:cubicBezTo>
                    <a:close/>
                  </a:path>
                </a:pathLst>
              </a:custGeom>
              <a:grpFill/>
              <a:ln w="9525">
                <a:noFill/>
                <a:round/>
              </a:ln>
            </p:spPr>
            <p:txBody>
              <a:bodyPr anchor="ctr"/>
              <a:p>
                <a:pPr algn="ctr"/>
                <a:endParaRPr sz="2400">
                  <a:solidFill>
                    <a:schemeClr val="tx1">
                      <a:lumMod val="75000"/>
                      <a:lumOff val="25000"/>
                    </a:schemeClr>
                  </a:solidFill>
                  <a:latin typeface="微软雅黑" panose="020B0503020204020204" charset="-122"/>
                  <a:ea typeface="微软雅黑" panose="020B0503020204020204" charset="-122"/>
                </a:endParaRPr>
              </a:p>
            </p:txBody>
          </p:sp>
          <p:sp>
            <p:nvSpPr>
              <p:cNvPr id="56" name="Freeform: Shape 63"/>
              <p:cNvSpPr/>
              <p:nvPr/>
            </p:nvSpPr>
            <p:spPr bwMode="auto">
              <a:xfrm>
                <a:off x="4922838" y="4017963"/>
                <a:ext cx="7938" cy="38100"/>
              </a:xfrm>
              <a:custGeom>
                <a:avLst/>
                <a:gdLst/>
                <a:ahLst/>
                <a:cxnLst>
                  <a:cxn ang="0">
                    <a:pos x="2" y="15"/>
                  </a:cxn>
                  <a:cxn ang="0">
                    <a:pos x="3" y="14"/>
                  </a:cxn>
                  <a:cxn ang="0">
                    <a:pos x="3" y="1"/>
                  </a:cxn>
                  <a:cxn ang="0">
                    <a:pos x="2" y="0"/>
                  </a:cxn>
                  <a:cxn ang="0">
                    <a:pos x="0" y="1"/>
                  </a:cxn>
                  <a:cxn ang="0">
                    <a:pos x="0" y="14"/>
                  </a:cxn>
                  <a:cxn ang="0">
                    <a:pos x="2" y="15"/>
                  </a:cxn>
                </a:cxnLst>
                <a:rect l="0" t="0" r="r" b="b"/>
                <a:pathLst>
                  <a:path w="3" h="15">
                    <a:moveTo>
                      <a:pt x="2" y="15"/>
                    </a:moveTo>
                    <a:cubicBezTo>
                      <a:pt x="2" y="15"/>
                      <a:pt x="3" y="15"/>
                      <a:pt x="3" y="14"/>
                    </a:cubicBezTo>
                    <a:cubicBezTo>
                      <a:pt x="3" y="1"/>
                      <a:pt x="3" y="1"/>
                      <a:pt x="3" y="1"/>
                    </a:cubicBezTo>
                    <a:cubicBezTo>
                      <a:pt x="3" y="0"/>
                      <a:pt x="2" y="0"/>
                      <a:pt x="2" y="0"/>
                    </a:cubicBezTo>
                    <a:cubicBezTo>
                      <a:pt x="1" y="0"/>
                      <a:pt x="0" y="0"/>
                      <a:pt x="0" y="1"/>
                    </a:cubicBezTo>
                    <a:cubicBezTo>
                      <a:pt x="0" y="14"/>
                      <a:pt x="0" y="14"/>
                      <a:pt x="0" y="14"/>
                    </a:cubicBezTo>
                    <a:cubicBezTo>
                      <a:pt x="0" y="15"/>
                      <a:pt x="1" y="15"/>
                      <a:pt x="2" y="15"/>
                    </a:cubicBezTo>
                    <a:close/>
                  </a:path>
                </a:pathLst>
              </a:custGeom>
              <a:grpFill/>
              <a:ln w="9525">
                <a:noFill/>
                <a:round/>
              </a:ln>
            </p:spPr>
            <p:txBody>
              <a:bodyPr anchor="ctr"/>
              <a:p>
                <a:pPr algn="ctr"/>
                <a:endParaRPr sz="2400">
                  <a:solidFill>
                    <a:schemeClr val="tx1">
                      <a:lumMod val="75000"/>
                      <a:lumOff val="25000"/>
                    </a:schemeClr>
                  </a:solidFill>
                  <a:latin typeface="微软雅黑" panose="020B0503020204020204" charset="-122"/>
                  <a:ea typeface="微软雅黑" panose="020B0503020204020204" charset="-122"/>
                </a:endParaRPr>
              </a:p>
            </p:txBody>
          </p:sp>
          <p:sp>
            <p:nvSpPr>
              <p:cNvPr id="57" name="Freeform: Shape 64"/>
              <p:cNvSpPr/>
              <p:nvPr/>
            </p:nvSpPr>
            <p:spPr bwMode="auto">
              <a:xfrm>
                <a:off x="4797425" y="4017963"/>
                <a:ext cx="195263" cy="192088"/>
              </a:xfrm>
              <a:custGeom>
                <a:avLst/>
                <a:gdLst/>
                <a:ahLst/>
                <a:cxnLst>
                  <a:cxn ang="0">
                    <a:pos x="73" y="23"/>
                  </a:cxn>
                  <a:cxn ang="0">
                    <a:pos x="64" y="70"/>
                  </a:cxn>
                  <a:cxn ang="0">
                    <a:pos x="62" y="32"/>
                  </a:cxn>
                  <a:cxn ang="0">
                    <a:pos x="61" y="70"/>
                  </a:cxn>
                  <a:cxn ang="0">
                    <a:pos x="52" y="51"/>
                  </a:cxn>
                  <a:cxn ang="0">
                    <a:pos x="49" y="51"/>
                  </a:cxn>
                  <a:cxn ang="0">
                    <a:pos x="40" y="70"/>
                  </a:cxn>
                  <a:cxn ang="0">
                    <a:pos x="39" y="57"/>
                  </a:cxn>
                  <a:cxn ang="0">
                    <a:pos x="37" y="70"/>
                  </a:cxn>
                  <a:cxn ang="0">
                    <a:pos x="29" y="56"/>
                  </a:cxn>
                  <a:cxn ang="0">
                    <a:pos x="25" y="56"/>
                  </a:cxn>
                  <a:cxn ang="0">
                    <a:pos x="17" y="70"/>
                  </a:cxn>
                  <a:cxn ang="0">
                    <a:pos x="15" y="67"/>
                  </a:cxn>
                  <a:cxn ang="0">
                    <a:pos x="14" y="70"/>
                  </a:cxn>
                  <a:cxn ang="0">
                    <a:pos x="28" y="39"/>
                  </a:cxn>
                  <a:cxn ang="0">
                    <a:pos x="43" y="46"/>
                  </a:cxn>
                  <a:cxn ang="0">
                    <a:pos x="71" y="14"/>
                  </a:cxn>
                  <a:cxn ang="0">
                    <a:pos x="74" y="16"/>
                  </a:cxn>
                  <a:cxn ang="0">
                    <a:pos x="73" y="2"/>
                  </a:cxn>
                  <a:cxn ang="0">
                    <a:pos x="71" y="0"/>
                  </a:cxn>
                  <a:cxn ang="0">
                    <a:pos x="58" y="5"/>
                  </a:cxn>
                  <a:cxn ang="0">
                    <a:pos x="66" y="6"/>
                  </a:cxn>
                  <a:cxn ang="0">
                    <a:pos x="28" y="34"/>
                  </a:cxn>
                  <a:cxn ang="0">
                    <a:pos x="5" y="65"/>
                  </a:cxn>
                  <a:cxn ang="0">
                    <a:pos x="2" y="0"/>
                  </a:cxn>
                  <a:cxn ang="0">
                    <a:pos x="0" y="72"/>
                  </a:cxn>
                  <a:cxn ang="0">
                    <a:pos x="0" y="72"/>
                  </a:cxn>
                  <a:cxn ang="0">
                    <a:pos x="0" y="73"/>
                  </a:cxn>
                  <a:cxn ang="0">
                    <a:pos x="0" y="73"/>
                  </a:cxn>
                  <a:cxn ang="0">
                    <a:pos x="0" y="74"/>
                  </a:cxn>
                  <a:cxn ang="0">
                    <a:pos x="1" y="74"/>
                  </a:cxn>
                  <a:cxn ang="0">
                    <a:pos x="1" y="74"/>
                  </a:cxn>
                  <a:cxn ang="0">
                    <a:pos x="1" y="74"/>
                  </a:cxn>
                  <a:cxn ang="0">
                    <a:pos x="1" y="75"/>
                  </a:cxn>
                  <a:cxn ang="0">
                    <a:pos x="2" y="75"/>
                  </a:cxn>
                  <a:cxn ang="0">
                    <a:pos x="2" y="75"/>
                  </a:cxn>
                  <a:cxn ang="0">
                    <a:pos x="73" y="75"/>
                  </a:cxn>
                  <a:cxn ang="0">
                    <a:pos x="76" y="72"/>
                  </a:cxn>
                  <a:cxn ang="0">
                    <a:pos x="74" y="22"/>
                  </a:cxn>
                </a:cxnLst>
                <a:rect l="0" t="0" r="r" b="b"/>
                <a:pathLst>
                  <a:path w="76" h="75">
                    <a:moveTo>
                      <a:pt x="74" y="22"/>
                    </a:moveTo>
                    <a:cubicBezTo>
                      <a:pt x="73" y="22"/>
                      <a:pt x="73" y="22"/>
                      <a:pt x="73" y="23"/>
                    </a:cubicBezTo>
                    <a:cubicBezTo>
                      <a:pt x="73" y="70"/>
                      <a:pt x="73" y="70"/>
                      <a:pt x="73" y="70"/>
                    </a:cubicBezTo>
                    <a:cubicBezTo>
                      <a:pt x="64" y="70"/>
                      <a:pt x="64" y="70"/>
                      <a:pt x="64" y="70"/>
                    </a:cubicBezTo>
                    <a:cubicBezTo>
                      <a:pt x="64" y="34"/>
                      <a:pt x="64" y="34"/>
                      <a:pt x="64" y="34"/>
                    </a:cubicBezTo>
                    <a:cubicBezTo>
                      <a:pt x="64" y="33"/>
                      <a:pt x="63" y="32"/>
                      <a:pt x="62" y="32"/>
                    </a:cubicBezTo>
                    <a:cubicBezTo>
                      <a:pt x="62" y="32"/>
                      <a:pt x="61" y="33"/>
                      <a:pt x="61" y="34"/>
                    </a:cubicBezTo>
                    <a:cubicBezTo>
                      <a:pt x="61" y="70"/>
                      <a:pt x="61" y="70"/>
                      <a:pt x="61" y="70"/>
                    </a:cubicBezTo>
                    <a:cubicBezTo>
                      <a:pt x="52" y="70"/>
                      <a:pt x="52" y="70"/>
                      <a:pt x="52" y="70"/>
                    </a:cubicBezTo>
                    <a:cubicBezTo>
                      <a:pt x="52" y="51"/>
                      <a:pt x="52" y="51"/>
                      <a:pt x="52" y="51"/>
                    </a:cubicBezTo>
                    <a:cubicBezTo>
                      <a:pt x="52" y="50"/>
                      <a:pt x="51" y="49"/>
                      <a:pt x="51" y="49"/>
                    </a:cubicBezTo>
                    <a:cubicBezTo>
                      <a:pt x="50" y="49"/>
                      <a:pt x="49" y="50"/>
                      <a:pt x="49" y="51"/>
                    </a:cubicBezTo>
                    <a:cubicBezTo>
                      <a:pt x="49" y="70"/>
                      <a:pt x="49" y="70"/>
                      <a:pt x="49" y="70"/>
                    </a:cubicBezTo>
                    <a:cubicBezTo>
                      <a:pt x="40" y="70"/>
                      <a:pt x="40" y="70"/>
                      <a:pt x="40" y="70"/>
                    </a:cubicBezTo>
                    <a:cubicBezTo>
                      <a:pt x="40" y="58"/>
                      <a:pt x="40" y="58"/>
                      <a:pt x="40" y="58"/>
                    </a:cubicBezTo>
                    <a:cubicBezTo>
                      <a:pt x="40" y="57"/>
                      <a:pt x="40" y="57"/>
                      <a:pt x="39" y="57"/>
                    </a:cubicBezTo>
                    <a:cubicBezTo>
                      <a:pt x="38" y="57"/>
                      <a:pt x="37" y="57"/>
                      <a:pt x="37" y="58"/>
                    </a:cubicBezTo>
                    <a:cubicBezTo>
                      <a:pt x="37" y="70"/>
                      <a:pt x="37" y="70"/>
                      <a:pt x="37" y="70"/>
                    </a:cubicBezTo>
                    <a:cubicBezTo>
                      <a:pt x="29" y="70"/>
                      <a:pt x="29" y="70"/>
                      <a:pt x="29" y="70"/>
                    </a:cubicBezTo>
                    <a:cubicBezTo>
                      <a:pt x="29" y="56"/>
                      <a:pt x="29" y="56"/>
                      <a:pt x="29" y="56"/>
                    </a:cubicBezTo>
                    <a:cubicBezTo>
                      <a:pt x="29" y="55"/>
                      <a:pt x="28" y="54"/>
                      <a:pt x="27" y="54"/>
                    </a:cubicBezTo>
                    <a:cubicBezTo>
                      <a:pt x="26" y="54"/>
                      <a:pt x="25" y="55"/>
                      <a:pt x="25" y="56"/>
                    </a:cubicBezTo>
                    <a:cubicBezTo>
                      <a:pt x="25" y="70"/>
                      <a:pt x="25" y="70"/>
                      <a:pt x="25" y="70"/>
                    </a:cubicBezTo>
                    <a:cubicBezTo>
                      <a:pt x="17" y="70"/>
                      <a:pt x="17" y="70"/>
                      <a:pt x="17" y="70"/>
                    </a:cubicBezTo>
                    <a:cubicBezTo>
                      <a:pt x="17" y="68"/>
                      <a:pt x="17" y="68"/>
                      <a:pt x="17" y="68"/>
                    </a:cubicBezTo>
                    <a:cubicBezTo>
                      <a:pt x="17" y="68"/>
                      <a:pt x="16" y="67"/>
                      <a:pt x="15" y="67"/>
                    </a:cubicBezTo>
                    <a:cubicBezTo>
                      <a:pt x="14" y="67"/>
                      <a:pt x="14" y="68"/>
                      <a:pt x="14" y="68"/>
                    </a:cubicBezTo>
                    <a:cubicBezTo>
                      <a:pt x="14" y="70"/>
                      <a:pt x="14" y="70"/>
                      <a:pt x="14" y="70"/>
                    </a:cubicBezTo>
                    <a:cubicBezTo>
                      <a:pt x="7" y="70"/>
                      <a:pt x="7" y="70"/>
                      <a:pt x="7" y="70"/>
                    </a:cubicBezTo>
                    <a:cubicBezTo>
                      <a:pt x="28" y="39"/>
                      <a:pt x="28" y="39"/>
                      <a:pt x="28" y="39"/>
                    </a:cubicBezTo>
                    <a:cubicBezTo>
                      <a:pt x="40" y="47"/>
                      <a:pt x="40" y="47"/>
                      <a:pt x="40" y="47"/>
                    </a:cubicBezTo>
                    <a:cubicBezTo>
                      <a:pt x="41" y="47"/>
                      <a:pt x="43" y="47"/>
                      <a:pt x="43" y="46"/>
                    </a:cubicBezTo>
                    <a:cubicBezTo>
                      <a:pt x="70" y="8"/>
                      <a:pt x="70" y="8"/>
                      <a:pt x="70" y="8"/>
                    </a:cubicBezTo>
                    <a:cubicBezTo>
                      <a:pt x="71" y="14"/>
                      <a:pt x="71" y="14"/>
                      <a:pt x="71" y="14"/>
                    </a:cubicBezTo>
                    <a:cubicBezTo>
                      <a:pt x="71" y="15"/>
                      <a:pt x="72" y="16"/>
                      <a:pt x="73" y="16"/>
                    </a:cubicBezTo>
                    <a:cubicBezTo>
                      <a:pt x="73" y="16"/>
                      <a:pt x="73" y="16"/>
                      <a:pt x="74" y="16"/>
                    </a:cubicBezTo>
                    <a:cubicBezTo>
                      <a:pt x="75" y="15"/>
                      <a:pt x="76" y="14"/>
                      <a:pt x="76" y="13"/>
                    </a:cubicBezTo>
                    <a:cubicBezTo>
                      <a:pt x="73" y="2"/>
                      <a:pt x="73" y="2"/>
                      <a:pt x="73" y="2"/>
                    </a:cubicBezTo>
                    <a:cubicBezTo>
                      <a:pt x="73" y="1"/>
                      <a:pt x="73" y="1"/>
                      <a:pt x="72" y="1"/>
                    </a:cubicBezTo>
                    <a:cubicBezTo>
                      <a:pt x="72" y="0"/>
                      <a:pt x="71" y="0"/>
                      <a:pt x="71" y="0"/>
                    </a:cubicBezTo>
                    <a:cubicBezTo>
                      <a:pt x="60" y="2"/>
                      <a:pt x="60" y="2"/>
                      <a:pt x="60" y="2"/>
                    </a:cubicBezTo>
                    <a:cubicBezTo>
                      <a:pt x="58" y="2"/>
                      <a:pt x="58" y="4"/>
                      <a:pt x="58" y="5"/>
                    </a:cubicBezTo>
                    <a:cubicBezTo>
                      <a:pt x="58" y="6"/>
                      <a:pt x="59" y="7"/>
                      <a:pt x="61" y="7"/>
                    </a:cubicBezTo>
                    <a:cubicBezTo>
                      <a:pt x="66" y="6"/>
                      <a:pt x="66" y="6"/>
                      <a:pt x="66" y="6"/>
                    </a:cubicBezTo>
                    <a:cubicBezTo>
                      <a:pt x="41" y="42"/>
                      <a:pt x="41" y="42"/>
                      <a:pt x="41" y="42"/>
                    </a:cubicBezTo>
                    <a:cubicBezTo>
                      <a:pt x="28" y="34"/>
                      <a:pt x="28" y="34"/>
                      <a:pt x="28" y="34"/>
                    </a:cubicBezTo>
                    <a:cubicBezTo>
                      <a:pt x="27" y="33"/>
                      <a:pt x="26" y="34"/>
                      <a:pt x="25" y="35"/>
                    </a:cubicBezTo>
                    <a:cubicBezTo>
                      <a:pt x="5" y="65"/>
                      <a:pt x="5" y="65"/>
                      <a:pt x="5" y="65"/>
                    </a:cubicBezTo>
                    <a:cubicBezTo>
                      <a:pt x="5" y="2"/>
                      <a:pt x="5" y="2"/>
                      <a:pt x="5" y="2"/>
                    </a:cubicBezTo>
                    <a:cubicBezTo>
                      <a:pt x="5" y="1"/>
                      <a:pt x="4" y="0"/>
                      <a:pt x="2" y="0"/>
                    </a:cubicBezTo>
                    <a:cubicBezTo>
                      <a:pt x="1" y="0"/>
                      <a:pt x="0" y="1"/>
                      <a:pt x="0" y="2"/>
                    </a:cubicBezTo>
                    <a:cubicBezTo>
                      <a:pt x="0" y="72"/>
                      <a:pt x="0" y="72"/>
                      <a:pt x="0" y="72"/>
                    </a:cubicBezTo>
                    <a:cubicBezTo>
                      <a:pt x="0" y="72"/>
                      <a:pt x="0" y="72"/>
                      <a:pt x="0" y="72"/>
                    </a:cubicBezTo>
                    <a:cubicBezTo>
                      <a:pt x="0" y="72"/>
                      <a:pt x="0" y="72"/>
                      <a:pt x="0" y="72"/>
                    </a:cubicBezTo>
                    <a:cubicBezTo>
                      <a:pt x="0" y="72"/>
                      <a:pt x="0" y="72"/>
                      <a:pt x="0" y="72"/>
                    </a:cubicBezTo>
                    <a:cubicBezTo>
                      <a:pt x="0" y="73"/>
                      <a:pt x="0" y="73"/>
                      <a:pt x="0" y="73"/>
                    </a:cubicBezTo>
                    <a:cubicBezTo>
                      <a:pt x="0" y="73"/>
                      <a:pt x="0" y="73"/>
                      <a:pt x="0" y="73"/>
                    </a:cubicBezTo>
                    <a:cubicBezTo>
                      <a:pt x="0" y="73"/>
                      <a:pt x="0" y="73"/>
                      <a:pt x="0" y="73"/>
                    </a:cubicBezTo>
                    <a:cubicBezTo>
                      <a:pt x="0" y="73"/>
                      <a:pt x="0" y="73"/>
                      <a:pt x="0" y="73"/>
                    </a:cubicBezTo>
                    <a:cubicBezTo>
                      <a:pt x="0" y="74"/>
                      <a:pt x="0" y="74"/>
                      <a:pt x="0" y="74"/>
                    </a:cubicBezTo>
                    <a:cubicBezTo>
                      <a:pt x="0" y="74"/>
                      <a:pt x="0" y="74"/>
                      <a:pt x="0" y="74"/>
                    </a:cubicBezTo>
                    <a:cubicBezTo>
                      <a:pt x="1" y="74"/>
                      <a:pt x="1" y="74"/>
                      <a:pt x="1" y="74"/>
                    </a:cubicBezTo>
                    <a:cubicBezTo>
                      <a:pt x="1" y="74"/>
                      <a:pt x="1" y="74"/>
                      <a:pt x="1" y="74"/>
                    </a:cubicBezTo>
                    <a:cubicBezTo>
                      <a:pt x="1" y="74"/>
                      <a:pt x="1" y="74"/>
                      <a:pt x="1" y="74"/>
                    </a:cubicBezTo>
                    <a:cubicBezTo>
                      <a:pt x="1" y="74"/>
                      <a:pt x="1" y="74"/>
                      <a:pt x="1" y="74"/>
                    </a:cubicBezTo>
                    <a:cubicBezTo>
                      <a:pt x="1" y="74"/>
                      <a:pt x="1" y="74"/>
                      <a:pt x="1" y="74"/>
                    </a:cubicBezTo>
                    <a:cubicBezTo>
                      <a:pt x="1" y="74"/>
                      <a:pt x="1" y="74"/>
                      <a:pt x="1" y="75"/>
                    </a:cubicBezTo>
                    <a:cubicBezTo>
                      <a:pt x="1" y="75"/>
                      <a:pt x="1" y="75"/>
                      <a:pt x="1" y="75"/>
                    </a:cubicBezTo>
                    <a:cubicBezTo>
                      <a:pt x="2" y="75"/>
                      <a:pt x="2" y="75"/>
                      <a:pt x="2" y="75"/>
                    </a:cubicBezTo>
                    <a:cubicBezTo>
                      <a:pt x="2" y="75"/>
                      <a:pt x="2" y="75"/>
                      <a:pt x="2" y="75"/>
                    </a:cubicBezTo>
                    <a:cubicBezTo>
                      <a:pt x="2" y="75"/>
                      <a:pt x="2" y="75"/>
                      <a:pt x="2" y="75"/>
                    </a:cubicBezTo>
                    <a:cubicBezTo>
                      <a:pt x="2" y="75"/>
                      <a:pt x="2" y="75"/>
                      <a:pt x="2" y="75"/>
                    </a:cubicBezTo>
                    <a:cubicBezTo>
                      <a:pt x="2" y="75"/>
                      <a:pt x="2" y="75"/>
                      <a:pt x="2" y="75"/>
                    </a:cubicBezTo>
                    <a:cubicBezTo>
                      <a:pt x="73" y="75"/>
                      <a:pt x="73" y="75"/>
                      <a:pt x="73" y="75"/>
                    </a:cubicBezTo>
                    <a:cubicBezTo>
                      <a:pt x="74" y="75"/>
                      <a:pt x="75" y="74"/>
                      <a:pt x="75" y="74"/>
                    </a:cubicBezTo>
                    <a:cubicBezTo>
                      <a:pt x="76" y="73"/>
                      <a:pt x="76" y="73"/>
                      <a:pt x="76" y="72"/>
                    </a:cubicBezTo>
                    <a:cubicBezTo>
                      <a:pt x="76" y="23"/>
                      <a:pt x="76" y="23"/>
                      <a:pt x="76" y="23"/>
                    </a:cubicBezTo>
                    <a:cubicBezTo>
                      <a:pt x="76" y="22"/>
                      <a:pt x="75" y="22"/>
                      <a:pt x="74" y="22"/>
                    </a:cubicBezTo>
                    <a:close/>
                  </a:path>
                </a:pathLst>
              </a:custGeom>
              <a:grpFill/>
              <a:ln w="9525">
                <a:noFill/>
                <a:round/>
              </a:ln>
            </p:spPr>
            <p:txBody>
              <a:bodyPr anchor="ctr"/>
              <a:p>
                <a:pPr algn="ctr"/>
                <a:endParaRPr sz="2400">
                  <a:solidFill>
                    <a:schemeClr val="tx1">
                      <a:lumMod val="75000"/>
                      <a:lumOff val="25000"/>
                    </a:schemeClr>
                  </a:solidFill>
                  <a:latin typeface="微软雅黑" panose="020B0503020204020204" charset="-122"/>
                  <a:ea typeface="微软雅黑" panose="020B0503020204020204" charset="-122"/>
                </a:endParaRPr>
              </a:p>
            </p:txBody>
          </p:sp>
        </p:grpSp>
        <p:grpSp>
          <p:nvGrpSpPr>
            <p:cNvPr id="19" name="Group 65"/>
            <p:cNvGrpSpPr/>
            <p:nvPr/>
          </p:nvGrpSpPr>
          <p:grpSpPr>
            <a:xfrm>
              <a:off x="4035142" y="2973975"/>
              <a:ext cx="232995" cy="360082"/>
              <a:chOff x="5403850" y="3486150"/>
              <a:chExt cx="139700" cy="215900"/>
            </a:xfrm>
            <a:solidFill>
              <a:schemeClr val="bg1"/>
            </a:solidFill>
          </p:grpSpPr>
          <p:sp>
            <p:nvSpPr>
              <p:cNvPr id="51" name="Freeform: Shape 66"/>
              <p:cNvSpPr/>
              <p:nvPr/>
            </p:nvSpPr>
            <p:spPr bwMode="auto">
              <a:xfrm>
                <a:off x="5438775" y="3522663"/>
                <a:ext cx="69850" cy="155575"/>
              </a:xfrm>
              <a:custGeom>
                <a:avLst/>
                <a:gdLst/>
                <a:ahLst/>
                <a:cxnLst>
                  <a:cxn ang="0">
                    <a:pos x="17" y="44"/>
                  </a:cxn>
                  <a:cxn ang="0">
                    <a:pos x="16" y="47"/>
                  </a:cxn>
                  <a:cxn ang="0">
                    <a:pos x="22" y="57"/>
                  </a:cxn>
                  <a:cxn ang="0">
                    <a:pos x="5" y="57"/>
                  </a:cxn>
                  <a:cxn ang="0">
                    <a:pos x="15" y="40"/>
                  </a:cxn>
                  <a:cxn ang="0">
                    <a:pos x="15" y="39"/>
                  </a:cxn>
                  <a:cxn ang="0">
                    <a:pos x="15" y="39"/>
                  </a:cxn>
                  <a:cxn ang="0">
                    <a:pos x="15" y="16"/>
                  </a:cxn>
                  <a:cxn ang="0">
                    <a:pos x="24" y="2"/>
                  </a:cxn>
                  <a:cxn ang="0">
                    <a:pos x="24" y="1"/>
                  </a:cxn>
                  <a:cxn ang="0">
                    <a:pos x="22" y="0"/>
                  </a:cxn>
                  <a:cxn ang="0">
                    <a:pos x="5" y="0"/>
                  </a:cxn>
                  <a:cxn ang="0">
                    <a:pos x="4" y="1"/>
                  </a:cxn>
                  <a:cxn ang="0">
                    <a:pos x="4" y="2"/>
                  </a:cxn>
                  <a:cxn ang="0">
                    <a:pos x="8" y="10"/>
                  </a:cxn>
                  <a:cxn ang="0">
                    <a:pos x="11" y="11"/>
                  </a:cxn>
                  <a:cxn ang="0">
                    <a:pos x="11" y="9"/>
                  </a:cxn>
                  <a:cxn ang="0">
                    <a:pos x="8" y="3"/>
                  </a:cxn>
                  <a:cxn ang="0">
                    <a:pos x="19" y="3"/>
                  </a:cxn>
                  <a:cxn ang="0">
                    <a:pos x="12" y="15"/>
                  </a:cxn>
                  <a:cxn ang="0">
                    <a:pos x="12" y="15"/>
                  </a:cxn>
                  <a:cxn ang="0">
                    <a:pos x="12" y="15"/>
                  </a:cxn>
                  <a:cxn ang="0">
                    <a:pos x="12" y="15"/>
                  </a:cxn>
                  <a:cxn ang="0">
                    <a:pos x="12" y="16"/>
                  </a:cxn>
                  <a:cxn ang="0">
                    <a:pos x="12" y="16"/>
                  </a:cxn>
                  <a:cxn ang="0">
                    <a:pos x="12" y="16"/>
                  </a:cxn>
                  <a:cxn ang="0">
                    <a:pos x="12" y="39"/>
                  </a:cxn>
                  <a:cxn ang="0">
                    <a:pos x="12" y="39"/>
                  </a:cxn>
                  <a:cxn ang="0">
                    <a:pos x="1" y="58"/>
                  </a:cxn>
                  <a:cxn ang="0">
                    <a:pos x="1" y="60"/>
                  </a:cxn>
                  <a:cxn ang="0">
                    <a:pos x="2" y="61"/>
                  </a:cxn>
                  <a:cxn ang="0">
                    <a:pos x="25" y="61"/>
                  </a:cxn>
                  <a:cxn ang="0">
                    <a:pos x="27" y="60"/>
                  </a:cxn>
                  <a:cxn ang="0">
                    <a:pos x="27" y="58"/>
                  </a:cxn>
                  <a:cxn ang="0">
                    <a:pos x="19" y="45"/>
                  </a:cxn>
                  <a:cxn ang="0">
                    <a:pos x="17" y="44"/>
                  </a:cxn>
                </a:cxnLst>
                <a:rect l="0" t="0" r="r" b="b"/>
                <a:pathLst>
                  <a:path w="27" h="61">
                    <a:moveTo>
                      <a:pt x="17" y="44"/>
                    </a:moveTo>
                    <a:cubicBezTo>
                      <a:pt x="16" y="45"/>
                      <a:pt x="16" y="46"/>
                      <a:pt x="16" y="47"/>
                    </a:cubicBezTo>
                    <a:cubicBezTo>
                      <a:pt x="22" y="57"/>
                      <a:pt x="22" y="57"/>
                      <a:pt x="22" y="57"/>
                    </a:cubicBezTo>
                    <a:cubicBezTo>
                      <a:pt x="5" y="57"/>
                      <a:pt x="5" y="57"/>
                      <a:pt x="5" y="57"/>
                    </a:cubicBezTo>
                    <a:cubicBezTo>
                      <a:pt x="15" y="40"/>
                      <a:pt x="15" y="40"/>
                      <a:pt x="15" y="40"/>
                    </a:cubicBezTo>
                    <a:cubicBezTo>
                      <a:pt x="15" y="40"/>
                      <a:pt x="15" y="40"/>
                      <a:pt x="15" y="39"/>
                    </a:cubicBezTo>
                    <a:cubicBezTo>
                      <a:pt x="15" y="39"/>
                      <a:pt x="15" y="39"/>
                      <a:pt x="15" y="39"/>
                    </a:cubicBezTo>
                    <a:cubicBezTo>
                      <a:pt x="15" y="16"/>
                      <a:pt x="15" y="16"/>
                      <a:pt x="15" y="16"/>
                    </a:cubicBezTo>
                    <a:cubicBezTo>
                      <a:pt x="24" y="2"/>
                      <a:pt x="24" y="2"/>
                      <a:pt x="24" y="2"/>
                    </a:cubicBezTo>
                    <a:cubicBezTo>
                      <a:pt x="24" y="2"/>
                      <a:pt x="24" y="1"/>
                      <a:pt x="24" y="1"/>
                    </a:cubicBezTo>
                    <a:cubicBezTo>
                      <a:pt x="23" y="0"/>
                      <a:pt x="23" y="0"/>
                      <a:pt x="22" y="0"/>
                    </a:cubicBezTo>
                    <a:cubicBezTo>
                      <a:pt x="5" y="0"/>
                      <a:pt x="5" y="0"/>
                      <a:pt x="5" y="0"/>
                    </a:cubicBezTo>
                    <a:cubicBezTo>
                      <a:pt x="5" y="0"/>
                      <a:pt x="4" y="0"/>
                      <a:pt x="4" y="1"/>
                    </a:cubicBezTo>
                    <a:cubicBezTo>
                      <a:pt x="3" y="1"/>
                      <a:pt x="3" y="2"/>
                      <a:pt x="4" y="2"/>
                    </a:cubicBezTo>
                    <a:cubicBezTo>
                      <a:pt x="8" y="10"/>
                      <a:pt x="8" y="10"/>
                      <a:pt x="8" y="10"/>
                    </a:cubicBezTo>
                    <a:cubicBezTo>
                      <a:pt x="9" y="11"/>
                      <a:pt x="10" y="12"/>
                      <a:pt x="11" y="11"/>
                    </a:cubicBezTo>
                    <a:cubicBezTo>
                      <a:pt x="12" y="11"/>
                      <a:pt x="12" y="9"/>
                      <a:pt x="11" y="9"/>
                    </a:cubicBezTo>
                    <a:cubicBezTo>
                      <a:pt x="8" y="3"/>
                      <a:pt x="8" y="3"/>
                      <a:pt x="8" y="3"/>
                    </a:cubicBezTo>
                    <a:cubicBezTo>
                      <a:pt x="19" y="3"/>
                      <a:pt x="19" y="3"/>
                      <a:pt x="19" y="3"/>
                    </a:cubicBezTo>
                    <a:cubicBezTo>
                      <a:pt x="12" y="15"/>
                      <a:pt x="12" y="15"/>
                      <a:pt x="12" y="15"/>
                    </a:cubicBezTo>
                    <a:cubicBezTo>
                      <a:pt x="12" y="15"/>
                      <a:pt x="12" y="15"/>
                      <a:pt x="12" y="15"/>
                    </a:cubicBezTo>
                    <a:cubicBezTo>
                      <a:pt x="12" y="15"/>
                      <a:pt x="12" y="15"/>
                      <a:pt x="12" y="15"/>
                    </a:cubicBezTo>
                    <a:cubicBezTo>
                      <a:pt x="12" y="15"/>
                      <a:pt x="12" y="15"/>
                      <a:pt x="12" y="15"/>
                    </a:cubicBezTo>
                    <a:cubicBezTo>
                      <a:pt x="12" y="16"/>
                      <a:pt x="12" y="16"/>
                      <a:pt x="12" y="16"/>
                    </a:cubicBezTo>
                    <a:cubicBezTo>
                      <a:pt x="12" y="16"/>
                      <a:pt x="12" y="16"/>
                      <a:pt x="12" y="16"/>
                    </a:cubicBezTo>
                    <a:cubicBezTo>
                      <a:pt x="12" y="16"/>
                      <a:pt x="12" y="16"/>
                      <a:pt x="12" y="16"/>
                    </a:cubicBezTo>
                    <a:cubicBezTo>
                      <a:pt x="12" y="39"/>
                      <a:pt x="12" y="39"/>
                      <a:pt x="12" y="39"/>
                    </a:cubicBezTo>
                    <a:cubicBezTo>
                      <a:pt x="12" y="39"/>
                      <a:pt x="12" y="39"/>
                      <a:pt x="12" y="39"/>
                    </a:cubicBezTo>
                    <a:cubicBezTo>
                      <a:pt x="1" y="58"/>
                      <a:pt x="1" y="58"/>
                      <a:pt x="1" y="58"/>
                    </a:cubicBezTo>
                    <a:cubicBezTo>
                      <a:pt x="0" y="59"/>
                      <a:pt x="0" y="60"/>
                      <a:pt x="1" y="60"/>
                    </a:cubicBezTo>
                    <a:cubicBezTo>
                      <a:pt x="1" y="61"/>
                      <a:pt x="1" y="61"/>
                      <a:pt x="2" y="61"/>
                    </a:cubicBezTo>
                    <a:cubicBezTo>
                      <a:pt x="25" y="61"/>
                      <a:pt x="25" y="61"/>
                      <a:pt x="25" y="61"/>
                    </a:cubicBezTo>
                    <a:cubicBezTo>
                      <a:pt x="26" y="61"/>
                      <a:pt x="26" y="61"/>
                      <a:pt x="27" y="60"/>
                    </a:cubicBezTo>
                    <a:cubicBezTo>
                      <a:pt x="27" y="60"/>
                      <a:pt x="27" y="59"/>
                      <a:pt x="27" y="58"/>
                    </a:cubicBezTo>
                    <a:cubicBezTo>
                      <a:pt x="19" y="45"/>
                      <a:pt x="19" y="45"/>
                      <a:pt x="19" y="45"/>
                    </a:cubicBezTo>
                    <a:cubicBezTo>
                      <a:pt x="19" y="44"/>
                      <a:pt x="18" y="44"/>
                      <a:pt x="17" y="44"/>
                    </a:cubicBezTo>
                    <a:close/>
                  </a:path>
                </a:pathLst>
              </a:custGeom>
              <a:grpFill/>
              <a:ln w="9525">
                <a:noFill/>
                <a:round/>
              </a:ln>
            </p:spPr>
            <p:txBody>
              <a:bodyPr anchor="ctr"/>
              <a:p>
                <a:pPr algn="ctr"/>
                <a:endParaRPr sz="2400">
                  <a:solidFill>
                    <a:schemeClr val="tx1">
                      <a:lumMod val="75000"/>
                      <a:lumOff val="25000"/>
                    </a:schemeClr>
                  </a:solidFill>
                  <a:latin typeface="微软雅黑" panose="020B0503020204020204" charset="-122"/>
                  <a:ea typeface="微软雅黑" panose="020B0503020204020204" charset="-122"/>
                </a:endParaRPr>
              </a:p>
            </p:txBody>
          </p:sp>
          <p:sp>
            <p:nvSpPr>
              <p:cNvPr id="52" name="Freeform: Shape 67"/>
              <p:cNvSpPr/>
              <p:nvPr/>
            </p:nvSpPr>
            <p:spPr bwMode="auto">
              <a:xfrm>
                <a:off x="5403850" y="3486150"/>
                <a:ext cx="139700" cy="215900"/>
              </a:xfrm>
              <a:custGeom>
                <a:avLst/>
                <a:gdLst/>
                <a:ahLst/>
                <a:cxnLst>
                  <a:cxn ang="0">
                    <a:pos x="43" y="58"/>
                  </a:cxn>
                  <a:cxn ang="0">
                    <a:pos x="38" y="49"/>
                  </a:cxn>
                  <a:cxn ang="0">
                    <a:pos x="38" y="35"/>
                  </a:cxn>
                  <a:cxn ang="0">
                    <a:pos x="43" y="26"/>
                  </a:cxn>
                  <a:cxn ang="0">
                    <a:pos x="54" y="8"/>
                  </a:cxn>
                  <a:cxn ang="0">
                    <a:pos x="55" y="5"/>
                  </a:cxn>
                  <a:cxn ang="0">
                    <a:pos x="49" y="0"/>
                  </a:cxn>
                  <a:cxn ang="0">
                    <a:pos x="49" y="0"/>
                  </a:cxn>
                  <a:cxn ang="0">
                    <a:pos x="39" y="0"/>
                  </a:cxn>
                  <a:cxn ang="0">
                    <a:pos x="28" y="0"/>
                  </a:cxn>
                  <a:cxn ang="0">
                    <a:pos x="6" y="0"/>
                  </a:cxn>
                  <a:cxn ang="0">
                    <a:pos x="1" y="2"/>
                  </a:cxn>
                  <a:cxn ang="0">
                    <a:pos x="1" y="8"/>
                  </a:cxn>
                  <a:cxn ang="0">
                    <a:pos x="12" y="26"/>
                  </a:cxn>
                  <a:cxn ang="0">
                    <a:pos x="17" y="35"/>
                  </a:cxn>
                  <a:cxn ang="0">
                    <a:pos x="17" y="49"/>
                  </a:cxn>
                  <a:cxn ang="0">
                    <a:pos x="12" y="58"/>
                  </a:cxn>
                  <a:cxn ang="0">
                    <a:pos x="1" y="76"/>
                  </a:cxn>
                  <a:cxn ang="0">
                    <a:pos x="1" y="82"/>
                  </a:cxn>
                  <a:cxn ang="0">
                    <a:pos x="6" y="84"/>
                  </a:cxn>
                  <a:cxn ang="0">
                    <a:pos x="16" y="84"/>
                  </a:cxn>
                  <a:cxn ang="0">
                    <a:pos x="28" y="84"/>
                  </a:cxn>
                  <a:cxn ang="0">
                    <a:pos x="49" y="84"/>
                  </a:cxn>
                  <a:cxn ang="0">
                    <a:pos x="54" y="82"/>
                  </a:cxn>
                  <a:cxn ang="0">
                    <a:pos x="54" y="76"/>
                  </a:cxn>
                  <a:cxn ang="0">
                    <a:pos x="43" y="58"/>
                  </a:cxn>
                  <a:cxn ang="0">
                    <a:pos x="28" y="79"/>
                  </a:cxn>
                  <a:cxn ang="0">
                    <a:pos x="16" y="79"/>
                  </a:cxn>
                  <a:cxn ang="0">
                    <a:pos x="6" y="79"/>
                  </a:cxn>
                  <a:cxn ang="0">
                    <a:pos x="17" y="61"/>
                  </a:cxn>
                  <a:cxn ang="0">
                    <a:pos x="23" y="50"/>
                  </a:cxn>
                  <a:cxn ang="0">
                    <a:pos x="23" y="34"/>
                  </a:cxn>
                  <a:cxn ang="0">
                    <a:pos x="17" y="24"/>
                  </a:cxn>
                  <a:cxn ang="0">
                    <a:pos x="6" y="5"/>
                  </a:cxn>
                  <a:cxn ang="0">
                    <a:pos x="28" y="5"/>
                  </a:cxn>
                  <a:cxn ang="0">
                    <a:pos x="39" y="5"/>
                  </a:cxn>
                  <a:cxn ang="0">
                    <a:pos x="49" y="5"/>
                  </a:cxn>
                  <a:cxn ang="0">
                    <a:pos x="38" y="24"/>
                  </a:cxn>
                  <a:cxn ang="0">
                    <a:pos x="33" y="34"/>
                  </a:cxn>
                  <a:cxn ang="0">
                    <a:pos x="33" y="50"/>
                  </a:cxn>
                  <a:cxn ang="0">
                    <a:pos x="38" y="61"/>
                  </a:cxn>
                  <a:cxn ang="0">
                    <a:pos x="49" y="79"/>
                  </a:cxn>
                  <a:cxn ang="0">
                    <a:pos x="28" y="79"/>
                  </a:cxn>
                </a:cxnLst>
                <a:rect l="0" t="0" r="r" b="b"/>
                <a:pathLst>
                  <a:path w="55" h="84">
                    <a:moveTo>
                      <a:pt x="43" y="58"/>
                    </a:moveTo>
                    <a:cubicBezTo>
                      <a:pt x="38" y="49"/>
                      <a:pt x="38" y="49"/>
                      <a:pt x="38" y="49"/>
                    </a:cubicBezTo>
                    <a:cubicBezTo>
                      <a:pt x="38" y="35"/>
                      <a:pt x="38" y="35"/>
                      <a:pt x="38" y="35"/>
                    </a:cubicBezTo>
                    <a:cubicBezTo>
                      <a:pt x="43" y="26"/>
                      <a:pt x="43" y="26"/>
                      <a:pt x="43" y="26"/>
                    </a:cubicBezTo>
                    <a:cubicBezTo>
                      <a:pt x="54" y="8"/>
                      <a:pt x="54" y="8"/>
                      <a:pt x="54" y="8"/>
                    </a:cubicBezTo>
                    <a:cubicBezTo>
                      <a:pt x="54" y="7"/>
                      <a:pt x="55" y="6"/>
                      <a:pt x="55" y="5"/>
                    </a:cubicBezTo>
                    <a:cubicBezTo>
                      <a:pt x="55" y="2"/>
                      <a:pt x="52" y="0"/>
                      <a:pt x="49" y="0"/>
                    </a:cubicBezTo>
                    <a:cubicBezTo>
                      <a:pt x="49" y="0"/>
                      <a:pt x="49" y="0"/>
                      <a:pt x="49" y="0"/>
                    </a:cubicBezTo>
                    <a:cubicBezTo>
                      <a:pt x="39" y="0"/>
                      <a:pt x="39" y="0"/>
                      <a:pt x="39" y="0"/>
                    </a:cubicBezTo>
                    <a:cubicBezTo>
                      <a:pt x="28" y="0"/>
                      <a:pt x="28" y="0"/>
                      <a:pt x="28" y="0"/>
                    </a:cubicBezTo>
                    <a:cubicBezTo>
                      <a:pt x="6" y="0"/>
                      <a:pt x="6" y="0"/>
                      <a:pt x="6" y="0"/>
                    </a:cubicBezTo>
                    <a:cubicBezTo>
                      <a:pt x="4" y="0"/>
                      <a:pt x="2" y="1"/>
                      <a:pt x="1" y="2"/>
                    </a:cubicBezTo>
                    <a:cubicBezTo>
                      <a:pt x="0" y="4"/>
                      <a:pt x="0" y="6"/>
                      <a:pt x="1" y="8"/>
                    </a:cubicBezTo>
                    <a:cubicBezTo>
                      <a:pt x="12" y="26"/>
                      <a:pt x="12" y="26"/>
                      <a:pt x="12" y="26"/>
                    </a:cubicBezTo>
                    <a:cubicBezTo>
                      <a:pt x="17" y="35"/>
                      <a:pt x="17" y="35"/>
                      <a:pt x="17" y="35"/>
                    </a:cubicBezTo>
                    <a:cubicBezTo>
                      <a:pt x="17" y="49"/>
                      <a:pt x="17" y="49"/>
                      <a:pt x="17" y="49"/>
                    </a:cubicBezTo>
                    <a:cubicBezTo>
                      <a:pt x="12" y="58"/>
                      <a:pt x="12" y="58"/>
                      <a:pt x="12" y="58"/>
                    </a:cubicBezTo>
                    <a:cubicBezTo>
                      <a:pt x="1" y="76"/>
                      <a:pt x="1" y="76"/>
                      <a:pt x="1" y="76"/>
                    </a:cubicBezTo>
                    <a:cubicBezTo>
                      <a:pt x="0" y="78"/>
                      <a:pt x="0" y="80"/>
                      <a:pt x="1" y="82"/>
                    </a:cubicBezTo>
                    <a:cubicBezTo>
                      <a:pt x="2" y="83"/>
                      <a:pt x="4" y="84"/>
                      <a:pt x="6" y="84"/>
                    </a:cubicBezTo>
                    <a:cubicBezTo>
                      <a:pt x="16" y="84"/>
                      <a:pt x="16" y="84"/>
                      <a:pt x="16" y="84"/>
                    </a:cubicBezTo>
                    <a:cubicBezTo>
                      <a:pt x="28" y="84"/>
                      <a:pt x="28" y="84"/>
                      <a:pt x="28" y="84"/>
                    </a:cubicBezTo>
                    <a:cubicBezTo>
                      <a:pt x="49" y="84"/>
                      <a:pt x="49" y="84"/>
                      <a:pt x="49" y="84"/>
                    </a:cubicBezTo>
                    <a:cubicBezTo>
                      <a:pt x="51" y="84"/>
                      <a:pt x="53" y="83"/>
                      <a:pt x="54" y="82"/>
                    </a:cubicBezTo>
                    <a:cubicBezTo>
                      <a:pt x="55" y="80"/>
                      <a:pt x="55" y="78"/>
                      <a:pt x="54" y="76"/>
                    </a:cubicBezTo>
                    <a:lnTo>
                      <a:pt x="43" y="58"/>
                    </a:lnTo>
                    <a:close/>
                    <a:moveTo>
                      <a:pt x="28" y="79"/>
                    </a:moveTo>
                    <a:cubicBezTo>
                      <a:pt x="16" y="79"/>
                      <a:pt x="16" y="79"/>
                      <a:pt x="16" y="79"/>
                    </a:cubicBezTo>
                    <a:cubicBezTo>
                      <a:pt x="6" y="79"/>
                      <a:pt x="6" y="79"/>
                      <a:pt x="6" y="79"/>
                    </a:cubicBezTo>
                    <a:cubicBezTo>
                      <a:pt x="17" y="61"/>
                      <a:pt x="17" y="61"/>
                      <a:pt x="17" y="61"/>
                    </a:cubicBezTo>
                    <a:cubicBezTo>
                      <a:pt x="23" y="50"/>
                      <a:pt x="23" y="50"/>
                      <a:pt x="23" y="50"/>
                    </a:cubicBezTo>
                    <a:cubicBezTo>
                      <a:pt x="23" y="34"/>
                      <a:pt x="23" y="34"/>
                      <a:pt x="23" y="34"/>
                    </a:cubicBezTo>
                    <a:cubicBezTo>
                      <a:pt x="17" y="24"/>
                      <a:pt x="17" y="24"/>
                      <a:pt x="17" y="24"/>
                    </a:cubicBezTo>
                    <a:cubicBezTo>
                      <a:pt x="6" y="5"/>
                      <a:pt x="6" y="5"/>
                      <a:pt x="6" y="5"/>
                    </a:cubicBezTo>
                    <a:cubicBezTo>
                      <a:pt x="28" y="5"/>
                      <a:pt x="28" y="5"/>
                      <a:pt x="28" y="5"/>
                    </a:cubicBezTo>
                    <a:cubicBezTo>
                      <a:pt x="39" y="5"/>
                      <a:pt x="39" y="5"/>
                      <a:pt x="39" y="5"/>
                    </a:cubicBezTo>
                    <a:cubicBezTo>
                      <a:pt x="49" y="5"/>
                      <a:pt x="49" y="5"/>
                      <a:pt x="49" y="5"/>
                    </a:cubicBezTo>
                    <a:cubicBezTo>
                      <a:pt x="38" y="24"/>
                      <a:pt x="38" y="24"/>
                      <a:pt x="38" y="24"/>
                    </a:cubicBezTo>
                    <a:cubicBezTo>
                      <a:pt x="33" y="34"/>
                      <a:pt x="33" y="34"/>
                      <a:pt x="33" y="34"/>
                    </a:cubicBezTo>
                    <a:cubicBezTo>
                      <a:pt x="33" y="50"/>
                      <a:pt x="33" y="50"/>
                      <a:pt x="33" y="50"/>
                    </a:cubicBezTo>
                    <a:cubicBezTo>
                      <a:pt x="38" y="61"/>
                      <a:pt x="38" y="61"/>
                      <a:pt x="38" y="61"/>
                    </a:cubicBezTo>
                    <a:cubicBezTo>
                      <a:pt x="49" y="79"/>
                      <a:pt x="49" y="79"/>
                      <a:pt x="49" y="79"/>
                    </a:cubicBezTo>
                    <a:lnTo>
                      <a:pt x="28" y="79"/>
                    </a:lnTo>
                    <a:close/>
                  </a:path>
                </a:pathLst>
              </a:custGeom>
              <a:grpFill/>
              <a:ln w="9525">
                <a:noFill/>
                <a:round/>
              </a:ln>
            </p:spPr>
            <p:txBody>
              <a:bodyPr anchor="ctr"/>
              <a:p>
                <a:pPr algn="ctr"/>
                <a:endParaRPr sz="2400">
                  <a:solidFill>
                    <a:schemeClr val="tx1">
                      <a:lumMod val="75000"/>
                      <a:lumOff val="25000"/>
                    </a:schemeClr>
                  </a:solidFill>
                  <a:latin typeface="微软雅黑" panose="020B0503020204020204" charset="-122"/>
                  <a:ea typeface="微软雅黑" panose="020B0503020204020204" charset="-122"/>
                </a:endParaRPr>
              </a:p>
            </p:txBody>
          </p:sp>
        </p:grpSp>
        <p:grpSp>
          <p:nvGrpSpPr>
            <p:cNvPr id="20" name="Group 68"/>
            <p:cNvGrpSpPr/>
            <p:nvPr/>
          </p:nvGrpSpPr>
          <p:grpSpPr>
            <a:xfrm>
              <a:off x="4822203" y="2153136"/>
              <a:ext cx="335373" cy="337820"/>
              <a:chOff x="1905000" y="3457575"/>
              <a:chExt cx="217488" cy="219075"/>
            </a:xfrm>
            <a:solidFill>
              <a:schemeClr val="bg1"/>
            </a:solidFill>
          </p:grpSpPr>
          <p:sp>
            <p:nvSpPr>
              <p:cNvPr id="46" name="Freeform: Shape 69"/>
              <p:cNvSpPr/>
              <p:nvPr/>
            </p:nvSpPr>
            <p:spPr bwMode="auto">
              <a:xfrm>
                <a:off x="1905000" y="3457575"/>
                <a:ext cx="217488" cy="219075"/>
              </a:xfrm>
              <a:custGeom>
                <a:avLst/>
                <a:gdLst/>
                <a:ahLst/>
                <a:cxnLst>
                  <a:cxn ang="0">
                    <a:pos x="76" y="9"/>
                  </a:cxn>
                  <a:cxn ang="0">
                    <a:pos x="53" y="0"/>
                  </a:cxn>
                  <a:cxn ang="0">
                    <a:pos x="30" y="9"/>
                  </a:cxn>
                  <a:cxn ang="0">
                    <a:pos x="21" y="32"/>
                  </a:cxn>
                  <a:cxn ang="0">
                    <a:pos x="25" y="48"/>
                  </a:cxn>
                  <a:cxn ang="0">
                    <a:pos x="1" y="73"/>
                  </a:cxn>
                  <a:cxn ang="0">
                    <a:pos x="0" y="75"/>
                  </a:cxn>
                  <a:cxn ang="0">
                    <a:pos x="1" y="77"/>
                  </a:cxn>
                  <a:cxn ang="0">
                    <a:pos x="8" y="85"/>
                  </a:cxn>
                  <a:cxn ang="0">
                    <a:pos x="10" y="85"/>
                  </a:cxn>
                  <a:cxn ang="0">
                    <a:pos x="12" y="85"/>
                  </a:cxn>
                  <a:cxn ang="0">
                    <a:pos x="37" y="60"/>
                  </a:cxn>
                  <a:cxn ang="0">
                    <a:pos x="53" y="64"/>
                  </a:cxn>
                  <a:cxn ang="0">
                    <a:pos x="76" y="55"/>
                  </a:cxn>
                  <a:cxn ang="0">
                    <a:pos x="85" y="32"/>
                  </a:cxn>
                  <a:cxn ang="0">
                    <a:pos x="76" y="9"/>
                  </a:cxn>
                  <a:cxn ang="0">
                    <a:pos x="10" y="79"/>
                  </a:cxn>
                  <a:cxn ang="0">
                    <a:pos x="6" y="75"/>
                  </a:cxn>
                  <a:cxn ang="0">
                    <a:pos x="28" y="53"/>
                  </a:cxn>
                  <a:cxn ang="0">
                    <a:pos x="30" y="55"/>
                  </a:cxn>
                  <a:cxn ang="0">
                    <a:pos x="32" y="57"/>
                  </a:cxn>
                  <a:cxn ang="0">
                    <a:pos x="10" y="79"/>
                  </a:cxn>
                  <a:cxn ang="0">
                    <a:pos x="72" y="51"/>
                  </a:cxn>
                  <a:cxn ang="0">
                    <a:pos x="53" y="59"/>
                  </a:cxn>
                  <a:cxn ang="0">
                    <a:pos x="34" y="51"/>
                  </a:cxn>
                  <a:cxn ang="0">
                    <a:pos x="26" y="32"/>
                  </a:cxn>
                  <a:cxn ang="0">
                    <a:pos x="34" y="13"/>
                  </a:cxn>
                  <a:cxn ang="0">
                    <a:pos x="53" y="5"/>
                  </a:cxn>
                  <a:cxn ang="0">
                    <a:pos x="72" y="13"/>
                  </a:cxn>
                  <a:cxn ang="0">
                    <a:pos x="80" y="32"/>
                  </a:cxn>
                  <a:cxn ang="0">
                    <a:pos x="72" y="51"/>
                  </a:cxn>
                </a:cxnLst>
                <a:rect l="0" t="0" r="r" b="b"/>
                <a:pathLst>
                  <a:path w="85" h="85">
                    <a:moveTo>
                      <a:pt x="76" y="9"/>
                    </a:moveTo>
                    <a:cubicBezTo>
                      <a:pt x="70" y="3"/>
                      <a:pt x="62" y="0"/>
                      <a:pt x="53" y="0"/>
                    </a:cubicBezTo>
                    <a:cubicBezTo>
                      <a:pt x="44" y="0"/>
                      <a:pt x="36" y="3"/>
                      <a:pt x="30" y="9"/>
                    </a:cubicBezTo>
                    <a:cubicBezTo>
                      <a:pt x="24" y="15"/>
                      <a:pt x="21" y="23"/>
                      <a:pt x="21" y="32"/>
                    </a:cubicBezTo>
                    <a:cubicBezTo>
                      <a:pt x="21" y="38"/>
                      <a:pt x="22" y="43"/>
                      <a:pt x="25" y="48"/>
                    </a:cubicBezTo>
                    <a:cubicBezTo>
                      <a:pt x="1" y="73"/>
                      <a:pt x="1" y="73"/>
                      <a:pt x="1" y="73"/>
                    </a:cubicBezTo>
                    <a:cubicBezTo>
                      <a:pt x="0" y="74"/>
                      <a:pt x="0" y="74"/>
                      <a:pt x="0" y="75"/>
                    </a:cubicBezTo>
                    <a:cubicBezTo>
                      <a:pt x="0" y="76"/>
                      <a:pt x="0" y="76"/>
                      <a:pt x="1" y="77"/>
                    </a:cubicBezTo>
                    <a:cubicBezTo>
                      <a:pt x="8" y="85"/>
                      <a:pt x="8" y="85"/>
                      <a:pt x="8" y="85"/>
                    </a:cubicBezTo>
                    <a:cubicBezTo>
                      <a:pt x="9" y="85"/>
                      <a:pt x="9" y="85"/>
                      <a:pt x="10" y="85"/>
                    </a:cubicBezTo>
                    <a:cubicBezTo>
                      <a:pt x="11" y="85"/>
                      <a:pt x="12" y="85"/>
                      <a:pt x="12" y="85"/>
                    </a:cubicBezTo>
                    <a:cubicBezTo>
                      <a:pt x="37" y="60"/>
                      <a:pt x="37" y="60"/>
                      <a:pt x="37" y="60"/>
                    </a:cubicBezTo>
                    <a:cubicBezTo>
                      <a:pt x="42" y="63"/>
                      <a:pt x="47" y="64"/>
                      <a:pt x="53" y="64"/>
                    </a:cubicBezTo>
                    <a:cubicBezTo>
                      <a:pt x="62" y="64"/>
                      <a:pt x="70" y="61"/>
                      <a:pt x="76" y="55"/>
                    </a:cubicBezTo>
                    <a:cubicBezTo>
                      <a:pt x="82" y="49"/>
                      <a:pt x="85" y="41"/>
                      <a:pt x="85" y="32"/>
                    </a:cubicBezTo>
                    <a:cubicBezTo>
                      <a:pt x="85" y="23"/>
                      <a:pt x="82" y="15"/>
                      <a:pt x="76" y="9"/>
                    </a:cubicBezTo>
                    <a:close/>
                    <a:moveTo>
                      <a:pt x="10" y="79"/>
                    </a:moveTo>
                    <a:cubicBezTo>
                      <a:pt x="6" y="75"/>
                      <a:pt x="6" y="75"/>
                      <a:pt x="6" y="75"/>
                    </a:cubicBezTo>
                    <a:cubicBezTo>
                      <a:pt x="28" y="53"/>
                      <a:pt x="28" y="53"/>
                      <a:pt x="28" y="53"/>
                    </a:cubicBezTo>
                    <a:cubicBezTo>
                      <a:pt x="29" y="53"/>
                      <a:pt x="30" y="54"/>
                      <a:pt x="30" y="55"/>
                    </a:cubicBezTo>
                    <a:cubicBezTo>
                      <a:pt x="31" y="56"/>
                      <a:pt x="32" y="56"/>
                      <a:pt x="32" y="57"/>
                    </a:cubicBezTo>
                    <a:lnTo>
                      <a:pt x="10" y="79"/>
                    </a:lnTo>
                    <a:close/>
                    <a:moveTo>
                      <a:pt x="72" y="51"/>
                    </a:moveTo>
                    <a:cubicBezTo>
                      <a:pt x="67" y="56"/>
                      <a:pt x="60" y="59"/>
                      <a:pt x="53" y="59"/>
                    </a:cubicBezTo>
                    <a:cubicBezTo>
                      <a:pt x="46" y="59"/>
                      <a:pt x="39" y="56"/>
                      <a:pt x="34" y="51"/>
                    </a:cubicBezTo>
                    <a:cubicBezTo>
                      <a:pt x="29" y="46"/>
                      <a:pt x="26" y="39"/>
                      <a:pt x="26" y="32"/>
                    </a:cubicBezTo>
                    <a:cubicBezTo>
                      <a:pt x="26" y="25"/>
                      <a:pt x="29" y="18"/>
                      <a:pt x="34" y="13"/>
                    </a:cubicBezTo>
                    <a:cubicBezTo>
                      <a:pt x="39" y="8"/>
                      <a:pt x="46" y="5"/>
                      <a:pt x="53" y="5"/>
                    </a:cubicBezTo>
                    <a:cubicBezTo>
                      <a:pt x="60" y="5"/>
                      <a:pt x="67" y="8"/>
                      <a:pt x="72" y="13"/>
                    </a:cubicBezTo>
                    <a:cubicBezTo>
                      <a:pt x="77" y="18"/>
                      <a:pt x="80" y="25"/>
                      <a:pt x="80" y="32"/>
                    </a:cubicBezTo>
                    <a:cubicBezTo>
                      <a:pt x="80" y="39"/>
                      <a:pt x="77" y="46"/>
                      <a:pt x="72" y="51"/>
                    </a:cubicBezTo>
                    <a:close/>
                  </a:path>
                </a:pathLst>
              </a:custGeom>
              <a:grpFill/>
              <a:ln w="9525">
                <a:noFill/>
                <a:round/>
              </a:ln>
            </p:spPr>
            <p:txBody>
              <a:bodyPr anchor="ctr"/>
              <a:p>
                <a:pPr algn="ctr"/>
                <a:endParaRPr sz="2400">
                  <a:solidFill>
                    <a:schemeClr val="tx1">
                      <a:lumMod val="75000"/>
                      <a:lumOff val="25000"/>
                    </a:schemeClr>
                  </a:solidFill>
                  <a:latin typeface="微软雅黑" panose="020B0503020204020204" charset="-122"/>
                  <a:ea typeface="微软雅黑" panose="020B0503020204020204" charset="-122"/>
                </a:endParaRPr>
              </a:p>
            </p:txBody>
          </p:sp>
          <p:sp>
            <p:nvSpPr>
              <p:cNvPr id="47" name="Freeform: Shape 70"/>
              <p:cNvSpPr/>
              <p:nvPr/>
            </p:nvSpPr>
            <p:spPr bwMode="auto">
              <a:xfrm>
                <a:off x="1992313" y="3548063"/>
                <a:ext cx="107950" cy="50800"/>
              </a:xfrm>
              <a:custGeom>
                <a:avLst/>
                <a:gdLst/>
                <a:ahLst/>
                <a:cxnLst>
                  <a:cxn ang="0">
                    <a:pos x="40" y="0"/>
                  </a:cxn>
                  <a:cxn ang="0">
                    <a:pos x="38" y="2"/>
                  </a:cxn>
                  <a:cxn ang="0">
                    <a:pos x="33" y="11"/>
                  </a:cxn>
                  <a:cxn ang="0">
                    <a:pos x="19" y="17"/>
                  </a:cxn>
                  <a:cxn ang="0">
                    <a:pos x="5" y="11"/>
                  </a:cxn>
                  <a:cxn ang="0">
                    <a:pos x="3" y="9"/>
                  </a:cxn>
                  <a:cxn ang="0">
                    <a:pos x="1" y="8"/>
                  </a:cxn>
                  <a:cxn ang="0">
                    <a:pos x="1" y="11"/>
                  </a:cxn>
                  <a:cxn ang="0">
                    <a:pos x="3" y="13"/>
                  </a:cxn>
                  <a:cxn ang="0">
                    <a:pos x="19" y="20"/>
                  </a:cxn>
                  <a:cxn ang="0">
                    <a:pos x="35" y="13"/>
                  </a:cxn>
                  <a:cxn ang="0">
                    <a:pos x="42" y="2"/>
                  </a:cxn>
                  <a:cxn ang="0">
                    <a:pos x="40" y="0"/>
                  </a:cxn>
                </a:cxnLst>
                <a:rect l="0" t="0" r="r" b="b"/>
                <a:pathLst>
                  <a:path w="42" h="20">
                    <a:moveTo>
                      <a:pt x="40" y="0"/>
                    </a:moveTo>
                    <a:cubicBezTo>
                      <a:pt x="39" y="0"/>
                      <a:pt x="38" y="1"/>
                      <a:pt x="38" y="2"/>
                    </a:cubicBezTo>
                    <a:cubicBezTo>
                      <a:pt x="37" y="5"/>
                      <a:pt x="35" y="8"/>
                      <a:pt x="33" y="11"/>
                    </a:cubicBezTo>
                    <a:cubicBezTo>
                      <a:pt x="29" y="15"/>
                      <a:pt x="24" y="17"/>
                      <a:pt x="19" y="17"/>
                    </a:cubicBezTo>
                    <a:cubicBezTo>
                      <a:pt x="14" y="17"/>
                      <a:pt x="9" y="15"/>
                      <a:pt x="5" y="11"/>
                    </a:cubicBezTo>
                    <a:cubicBezTo>
                      <a:pt x="5" y="10"/>
                      <a:pt x="4" y="9"/>
                      <a:pt x="3" y="9"/>
                    </a:cubicBezTo>
                    <a:cubicBezTo>
                      <a:pt x="3" y="8"/>
                      <a:pt x="2" y="8"/>
                      <a:pt x="1" y="8"/>
                    </a:cubicBezTo>
                    <a:cubicBezTo>
                      <a:pt x="0" y="9"/>
                      <a:pt x="0" y="10"/>
                      <a:pt x="1" y="11"/>
                    </a:cubicBezTo>
                    <a:cubicBezTo>
                      <a:pt x="1" y="12"/>
                      <a:pt x="2" y="13"/>
                      <a:pt x="3" y="13"/>
                    </a:cubicBezTo>
                    <a:cubicBezTo>
                      <a:pt x="7" y="18"/>
                      <a:pt x="13" y="20"/>
                      <a:pt x="19" y="20"/>
                    </a:cubicBezTo>
                    <a:cubicBezTo>
                      <a:pt x="25" y="20"/>
                      <a:pt x="31" y="18"/>
                      <a:pt x="35" y="13"/>
                    </a:cubicBezTo>
                    <a:cubicBezTo>
                      <a:pt x="38" y="10"/>
                      <a:pt x="41" y="7"/>
                      <a:pt x="42" y="2"/>
                    </a:cubicBezTo>
                    <a:cubicBezTo>
                      <a:pt x="42" y="1"/>
                      <a:pt x="41" y="0"/>
                      <a:pt x="40" y="0"/>
                    </a:cubicBezTo>
                    <a:close/>
                  </a:path>
                </a:pathLst>
              </a:custGeom>
              <a:grpFill/>
              <a:ln w="9525">
                <a:noFill/>
                <a:round/>
              </a:ln>
            </p:spPr>
            <p:txBody>
              <a:bodyPr anchor="ctr"/>
              <a:p>
                <a:pPr algn="ctr"/>
                <a:endParaRPr sz="2400">
                  <a:solidFill>
                    <a:schemeClr val="tx1">
                      <a:lumMod val="75000"/>
                      <a:lumOff val="25000"/>
                    </a:schemeClr>
                  </a:solidFill>
                  <a:latin typeface="微软雅黑" panose="020B0503020204020204" charset="-122"/>
                  <a:ea typeface="微软雅黑" panose="020B0503020204020204" charset="-122"/>
                </a:endParaRPr>
              </a:p>
            </p:txBody>
          </p:sp>
          <p:sp>
            <p:nvSpPr>
              <p:cNvPr id="48" name="Freeform: Shape 71"/>
              <p:cNvSpPr/>
              <p:nvPr/>
            </p:nvSpPr>
            <p:spPr bwMode="auto">
              <a:xfrm>
                <a:off x="1976438" y="3481388"/>
                <a:ext cx="123825" cy="79375"/>
              </a:xfrm>
              <a:custGeom>
                <a:avLst/>
                <a:gdLst/>
                <a:ahLst/>
                <a:cxnLst>
                  <a:cxn ang="0">
                    <a:pos x="6" y="29"/>
                  </a:cxn>
                  <a:cxn ang="0">
                    <a:pos x="11" y="9"/>
                  </a:cxn>
                  <a:cxn ang="0">
                    <a:pos x="25" y="3"/>
                  </a:cxn>
                  <a:cxn ang="0">
                    <a:pos x="39" y="9"/>
                  </a:cxn>
                  <a:cxn ang="0">
                    <a:pos x="44" y="18"/>
                  </a:cxn>
                  <a:cxn ang="0">
                    <a:pos x="46" y="19"/>
                  </a:cxn>
                  <a:cxn ang="0">
                    <a:pos x="47" y="17"/>
                  </a:cxn>
                  <a:cxn ang="0">
                    <a:pos x="41" y="7"/>
                  </a:cxn>
                  <a:cxn ang="0">
                    <a:pos x="25" y="0"/>
                  </a:cxn>
                  <a:cxn ang="0">
                    <a:pos x="9" y="7"/>
                  </a:cxn>
                  <a:cxn ang="0">
                    <a:pos x="3" y="30"/>
                  </a:cxn>
                  <a:cxn ang="0">
                    <a:pos x="5" y="31"/>
                  </a:cxn>
                  <a:cxn ang="0">
                    <a:pos x="5" y="31"/>
                  </a:cxn>
                  <a:cxn ang="0">
                    <a:pos x="6" y="29"/>
                  </a:cxn>
                </a:cxnLst>
                <a:rect l="0" t="0" r="r" b="b"/>
                <a:pathLst>
                  <a:path w="48" h="31">
                    <a:moveTo>
                      <a:pt x="6" y="29"/>
                    </a:moveTo>
                    <a:cubicBezTo>
                      <a:pt x="4" y="22"/>
                      <a:pt x="6" y="14"/>
                      <a:pt x="11" y="9"/>
                    </a:cubicBezTo>
                    <a:cubicBezTo>
                      <a:pt x="15" y="6"/>
                      <a:pt x="20" y="3"/>
                      <a:pt x="25" y="3"/>
                    </a:cubicBezTo>
                    <a:cubicBezTo>
                      <a:pt x="30" y="3"/>
                      <a:pt x="35" y="6"/>
                      <a:pt x="39" y="9"/>
                    </a:cubicBezTo>
                    <a:cubicBezTo>
                      <a:pt x="41" y="12"/>
                      <a:pt x="43" y="15"/>
                      <a:pt x="44" y="18"/>
                    </a:cubicBezTo>
                    <a:cubicBezTo>
                      <a:pt x="44" y="19"/>
                      <a:pt x="45" y="20"/>
                      <a:pt x="46" y="19"/>
                    </a:cubicBezTo>
                    <a:cubicBezTo>
                      <a:pt x="47" y="19"/>
                      <a:pt x="48" y="18"/>
                      <a:pt x="47" y="17"/>
                    </a:cubicBezTo>
                    <a:cubicBezTo>
                      <a:pt x="46" y="13"/>
                      <a:pt x="44" y="10"/>
                      <a:pt x="41" y="7"/>
                    </a:cubicBezTo>
                    <a:cubicBezTo>
                      <a:pt x="37" y="2"/>
                      <a:pt x="31" y="0"/>
                      <a:pt x="25" y="0"/>
                    </a:cubicBezTo>
                    <a:cubicBezTo>
                      <a:pt x="19" y="0"/>
                      <a:pt x="13" y="2"/>
                      <a:pt x="9" y="7"/>
                    </a:cubicBezTo>
                    <a:cubicBezTo>
                      <a:pt x="3" y="13"/>
                      <a:pt x="0" y="22"/>
                      <a:pt x="3" y="30"/>
                    </a:cubicBezTo>
                    <a:cubicBezTo>
                      <a:pt x="3" y="31"/>
                      <a:pt x="4" y="31"/>
                      <a:pt x="5" y="31"/>
                    </a:cubicBezTo>
                    <a:cubicBezTo>
                      <a:pt x="5" y="31"/>
                      <a:pt x="5" y="31"/>
                      <a:pt x="5" y="31"/>
                    </a:cubicBezTo>
                    <a:cubicBezTo>
                      <a:pt x="6" y="31"/>
                      <a:pt x="7" y="30"/>
                      <a:pt x="6" y="29"/>
                    </a:cubicBezTo>
                    <a:close/>
                  </a:path>
                </a:pathLst>
              </a:custGeom>
              <a:grpFill/>
              <a:ln w="9525">
                <a:noFill/>
                <a:round/>
              </a:ln>
            </p:spPr>
            <p:txBody>
              <a:bodyPr anchor="ctr"/>
              <a:p>
                <a:pPr algn="ctr"/>
                <a:endParaRPr sz="2400">
                  <a:solidFill>
                    <a:schemeClr val="tx1">
                      <a:lumMod val="75000"/>
                      <a:lumOff val="25000"/>
                    </a:schemeClr>
                  </a:solidFill>
                  <a:latin typeface="微软雅黑" panose="020B0503020204020204" charset="-122"/>
                  <a:ea typeface="微软雅黑" panose="020B0503020204020204" charset="-122"/>
                </a:endParaRPr>
              </a:p>
            </p:txBody>
          </p:sp>
          <p:sp>
            <p:nvSpPr>
              <p:cNvPr id="49" name="Freeform: Shape 72"/>
              <p:cNvSpPr/>
              <p:nvPr/>
            </p:nvSpPr>
            <p:spPr bwMode="auto">
              <a:xfrm>
                <a:off x="2043113" y="3498850"/>
                <a:ext cx="28575" cy="20638"/>
              </a:xfrm>
              <a:custGeom>
                <a:avLst/>
                <a:gdLst/>
                <a:ahLst/>
                <a:cxnLst>
                  <a:cxn ang="0">
                    <a:pos x="3" y="1"/>
                  </a:cxn>
                  <a:cxn ang="0">
                    <a:pos x="0" y="2"/>
                  </a:cxn>
                  <a:cxn ang="0">
                    <a:pos x="2" y="4"/>
                  </a:cxn>
                  <a:cxn ang="0">
                    <a:pos x="8" y="7"/>
                  </a:cxn>
                  <a:cxn ang="0">
                    <a:pos x="9" y="8"/>
                  </a:cxn>
                  <a:cxn ang="0">
                    <a:pos x="10" y="7"/>
                  </a:cxn>
                  <a:cxn ang="0">
                    <a:pos x="10" y="5"/>
                  </a:cxn>
                  <a:cxn ang="0">
                    <a:pos x="3" y="1"/>
                  </a:cxn>
                </a:cxnLst>
                <a:rect l="0" t="0" r="r" b="b"/>
                <a:pathLst>
                  <a:path w="11" h="8">
                    <a:moveTo>
                      <a:pt x="3" y="1"/>
                    </a:moveTo>
                    <a:cubicBezTo>
                      <a:pt x="2" y="0"/>
                      <a:pt x="1" y="1"/>
                      <a:pt x="0" y="2"/>
                    </a:cubicBezTo>
                    <a:cubicBezTo>
                      <a:pt x="0" y="3"/>
                      <a:pt x="1" y="4"/>
                      <a:pt x="2" y="4"/>
                    </a:cubicBezTo>
                    <a:cubicBezTo>
                      <a:pt x="4" y="5"/>
                      <a:pt x="6" y="6"/>
                      <a:pt x="8" y="7"/>
                    </a:cubicBezTo>
                    <a:cubicBezTo>
                      <a:pt x="8" y="8"/>
                      <a:pt x="8" y="8"/>
                      <a:pt x="9" y="8"/>
                    </a:cubicBezTo>
                    <a:cubicBezTo>
                      <a:pt x="9" y="8"/>
                      <a:pt x="10" y="8"/>
                      <a:pt x="10" y="7"/>
                    </a:cubicBezTo>
                    <a:cubicBezTo>
                      <a:pt x="11" y="7"/>
                      <a:pt x="11" y="6"/>
                      <a:pt x="10" y="5"/>
                    </a:cubicBezTo>
                    <a:cubicBezTo>
                      <a:pt x="8" y="3"/>
                      <a:pt x="5" y="1"/>
                      <a:pt x="3" y="1"/>
                    </a:cubicBezTo>
                    <a:close/>
                  </a:path>
                </a:pathLst>
              </a:custGeom>
              <a:grpFill/>
              <a:ln w="9525">
                <a:noFill/>
                <a:round/>
              </a:ln>
            </p:spPr>
            <p:txBody>
              <a:bodyPr anchor="ctr"/>
              <a:p>
                <a:pPr algn="ctr"/>
                <a:endParaRPr sz="2400">
                  <a:solidFill>
                    <a:schemeClr val="tx1">
                      <a:lumMod val="75000"/>
                      <a:lumOff val="25000"/>
                    </a:schemeClr>
                  </a:solidFill>
                  <a:latin typeface="微软雅黑" panose="020B0503020204020204" charset="-122"/>
                  <a:ea typeface="微软雅黑" panose="020B0503020204020204" charset="-122"/>
                </a:endParaRPr>
              </a:p>
            </p:txBody>
          </p:sp>
          <p:sp>
            <p:nvSpPr>
              <p:cNvPr id="50" name="Freeform: Shape 73"/>
              <p:cNvSpPr/>
              <p:nvPr/>
            </p:nvSpPr>
            <p:spPr bwMode="auto">
              <a:xfrm>
                <a:off x="2070100" y="3522663"/>
                <a:ext cx="12700" cy="17463"/>
              </a:xfrm>
              <a:custGeom>
                <a:avLst/>
                <a:gdLst/>
                <a:ahLst/>
                <a:cxnLst>
                  <a:cxn ang="0">
                    <a:pos x="1" y="6"/>
                  </a:cxn>
                  <a:cxn ang="0">
                    <a:pos x="3" y="7"/>
                  </a:cxn>
                  <a:cxn ang="0">
                    <a:pos x="3" y="7"/>
                  </a:cxn>
                  <a:cxn ang="0">
                    <a:pos x="5" y="5"/>
                  </a:cxn>
                  <a:cxn ang="0">
                    <a:pos x="4" y="2"/>
                  </a:cxn>
                  <a:cxn ang="0">
                    <a:pos x="2" y="1"/>
                  </a:cxn>
                  <a:cxn ang="0">
                    <a:pos x="1" y="3"/>
                  </a:cxn>
                  <a:cxn ang="0">
                    <a:pos x="1" y="6"/>
                  </a:cxn>
                </a:cxnLst>
                <a:rect l="0" t="0" r="r" b="b"/>
                <a:pathLst>
                  <a:path w="5" h="7">
                    <a:moveTo>
                      <a:pt x="1" y="6"/>
                    </a:moveTo>
                    <a:cubicBezTo>
                      <a:pt x="1" y="7"/>
                      <a:pt x="2" y="7"/>
                      <a:pt x="3" y="7"/>
                    </a:cubicBezTo>
                    <a:cubicBezTo>
                      <a:pt x="3" y="7"/>
                      <a:pt x="3" y="7"/>
                      <a:pt x="3" y="7"/>
                    </a:cubicBezTo>
                    <a:cubicBezTo>
                      <a:pt x="4" y="7"/>
                      <a:pt x="5" y="6"/>
                      <a:pt x="5" y="5"/>
                    </a:cubicBezTo>
                    <a:cubicBezTo>
                      <a:pt x="5" y="4"/>
                      <a:pt x="4" y="3"/>
                      <a:pt x="4" y="2"/>
                    </a:cubicBezTo>
                    <a:cubicBezTo>
                      <a:pt x="4" y="1"/>
                      <a:pt x="3" y="0"/>
                      <a:pt x="2" y="1"/>
                    </a:cubicBezTo>
                    <a:cubicBezTo>
                      <a:pt x="1" y="1"/>
                      <a:pt x="0" y="2"/>
                      <a:pt x="1" y="3"/>
                    </a:cubicBezTo>
                    <a:cubicBezTo>
                      <a:pt x="1" y="4"/>
                      <a:pt x="1" y="5"/>
                      <a:pt x="1" y="6"/>
                    </a:cubicBezTo>
                    <a:close/>
                  </a:path>
                </a:pathLst>
              </a:custGeom>
              <a:grpFill/>
              <a:ln w="9525">
                <a:noFill/>
                <a:round/>
              </a:ln>
            </p:spPr>
            <p:txBody>
              <a:bodyPr anchor="ctr"/>
              <a:p>
                <a:pPr algn="ctr"/>
                <a:endParaRPr sz="2400">
                  <a:solidFill>
                    <a:schemeClr val="tx1">
                      <a:lumMod val="75000"/>
                      <a:lumOff val="25000"/>
                    </a:schemeClr>
                  </a:solidFill>
                  <a:latin typeface="微软雅黑" panose="020B0503020204020204" charset="-122"/>
                  <a:ea typeface="微软雅黑" panose="020B0503020204020204" charset="-122"/>
                </a:endParaRPr>
              </a:p>
            </p:txBody>
          </p:sp>
        </p:grpSp>
        <p:grpSp>
          <p:nvGrpSpPr>
            <p:cNvPr id="21" name="Group 105"/>
            <p:cNvGrpSpPr/>
            <p:nvPr/>
          </p:nvGrpSpPr>
          <p:grpSpPr>
            <a:xfrm>
              <a:off x="5636178" y="2965896"/>
              <a:ext cx="384613" cy="376256"/>
              <a:chOff x="4330307" y="3263047"/>
              <a:chExt cx="311937" cy="305157"/>
            </a:xfrm>
          </p:grpSpPr>
          <p:sp>
            <p:nvSpPr>
              <p:cNvPr id="42" name="Freeform: Shape 106"/>
              <p:cNvSpPr/>
              <p:nvPr/>
            </p:nvSpPr>
            <p:spPr bwMode="auto">
              <a:xfrm>
                <a:off x="4425244" y="3355723"/>
                <a:ext cx="124323" cy="124324"/>
              </a:xfrm>
              <a:custGeom>
                <a:avLst/>
                <a:gdLst/>
                <a:ahLst/>
                <a:cxnLst>
                  <a:cxn ang="0">
                    <a:pos x="0" y="17"/>
                  </a:cxn>
                  <a:cxn ang="0">
                    <a:pos x="17" y="34"/>
                  </a:cxn>
                  <a:cxn ang="0">
                    <a:pos x="34" y="17"/>
                  </a:cxn>
                  <a:cxn ang="0">
                    <a:pos x="17" y="0"/>
                  </a:cxn>
                  <a:cxn ang="0">
                    <a:pos x="0" y="17"/>
                  </a:cxn>
                  <a:cxn ang="0">
                    <a:pos x="29" y="17"/>
                  </a:cxn>
                  <a:cxn ang="0">
                    <a:pos x="17" y="29"/>
                  </a:cxn>
                  <a:cxn ang="0">
                    <a:pos x="5" y="17"/>
                  </a:cxn>
                  <a:cxn ang="0">
                    <a:pos x="17" y="6"/>
                  </a:cxn>
                  <a:cxn ang="0">
                    <a:pos x="29" y="17"/>
                  </a:cxn>
                </a:cxnLst>
                <a:rect l="0" t="0" r="r" b="b"/>
                <a:pathLst>
                  <a:path w="34" h="34">
                    <a:moveTo>
                      <a:pt x="0" y="17"/>
                    </a:moveTo>
                    <a:cubicBezTo>
                      <a:pt x="0" y="27"/>
                      <a:pt x="7" y="34"/>
                      <a:pt x="17" y="34"/>
                    </a:cubicBezTo>
                    <a:cubicBezTo>
                      <a:pt x="26" y="34"/>
                      <a:pt x="34" y="27"/>
                      <a:pt x="34" y="17"/>
                    </a:cubicBezTo>
                    <a:cubicBezTo>
                      <a:pt x="34" y="8"/>
                      <a:pt x="26" y="0"/>
                      <a:pt x="17" y="0"/>
                    </a:cubicBezTo>
                    <a:cubicBezTo>
                      <a:pt x="7" y="0"/>
                      <a:pt x="0" y="8"/>
                      <a:pt x="0" y="17"/>
                    </a:cubicBezTo>
                    <a:close/>
                    <a:moveTo>
                      <a:pt x="29" y="17"/>
                    </a:moveTo>
                    <a:cubicBezTo>
                      <a:pt x="29" y="24"/>
                      <a:pt x="23" y="29"/>
                      <a:pt x="17" y="29"/>
                    </a:cubicBezTo>
                    <a:cubicBezTo>
                      <a:pt x="10" y="29"/>
                      <a:pt x="5" y="24"/>
                      <a:pt x="5" y="17"/>
                    </a:cubicBezTo>
                    <a:cubicBezTo>
                      <a:pt x="5" y="11"/>
                      <a:pt x="10" y="6"/>
                      <a:pt x="17" y="6"/>
                    </a:cubicBezTo>
                    <a:cubicBezTo>
                      <a:pt x="23" y="6"/>
                      <a:pt x="29" y="11"/>
                      <a:pt x="29" y="17"/>
                    </a:cubicBezTo>
                    <a:close/>
                  </a:path>
                </a:pathLst>
              </a:custGeom>
              <a:solidFill>
                <a:schemeClr val="bg1"/>
              </a:solidFill>
              <a:ln w="9525">
                <a:noFill/>
                <a:round/>
              </a:ln>
            </p:spPr>
            <p:txBody>
              <a:bodyPr anchor="ctr"/>
              <a:p>
                <a:pPr algn="ctr"/>
                <a:endParaRPr sz="2400">
                  <a:solidFill>
                    <a:schemeClr val="tx1">
                      <a:lumMod val="75000"/>
                      <a:lumOff val="25000"/>
                    </a:schemeClr>
                  </a:solidFill>
                  <a:latin typeface="微软雅黑" panose="020B0503020204020204" charset="-122"/>
                  <a:ea typeface="微软雅黑" panose="020B0503020204020204" charset="-122"/>
                </a:endParaRPr>
              </a:p>
            </p:txBody>
          </p:sp>
          <p:sp>
            <p:nvSpPr>
              <p:cNvPr id="43" name="Freeform: Shape 107"/>
              <p:cNvSpPr/>
              <p:nvPr/>
            </p:nvSpPr>
            <p:spPr bwMode="auto">
              <a:xfrm>
                <a:off x="4330307" y="3263047"/>
                <a:ext cx="311937" cy="305157"/>
              </a:xfrm>
              <a:custGeom>
                <a:avLst/>
                <a:gdLst/>
                <a:ahLst/>
                <a:cxnLst>
                  <a:cxn ang="0">
                    <a:pos x="77" y="39"/>
                  </a:cxn>
                  <a:cxn ang="0">
                    <a:pos x="79" y="27"/>
                  </a:cxn>
                  <a:cxn ang="0">
                    <a:pos x="73" y="12"/>
                  </a:cxn>
                  <a:cxn ang="0">
                    <a:pos x="67" y="11"/>
                  </a:cxn>
                  <a:cxn ang="0">
                    <a:pos x="54" y="10"/>
                  </a:cxn>
                  <a:cxn ang="0">
                    <a:pos x="48" y="0"/>
                  </a:cxn>
                  <a:cxn ang="0">
                    <a:pos x="38" y="0"/>
                  </a:cxn>
                  <a:cxn ang="0">
                    <a:pos x="32" y="10"/>
                  </a:cxn>
                  <a:cxn ang="0">
                    <a:pos x="18" y="11"/>
                  </a:cxn>
                  <a:cxn ang="0">
                    <a:pos x="12" y="12"/>
                  </a:cxn>
                  <a:cxn ang="0">
                    <a:pos x="6" y="27"/>
                  </a:cxn>
                  <a:cxn ang="0">
                    <a:pos x="8" y="39"/>
                  </a:cxn>
                  <a:cxn ang="0">
                    <a:pos x="0" y="47"/>
                  </a:cxn>
                  <a:cxn ang="0">
                    <a:pos x="8" y="61"/>
                  </a:cxn>
                  <a:cxn ang="0">
                    <a:pos x="19" y="67"/>
                  </a:cxn>
                  <a:cxn ang="0">
                    <a:pos x="20" y="78"/>
                  </a:cxn>
                  <a:cxn ang="0">
                    <a:pos x="31" y="83"/>
                  </a:cxn>
                  <a:cxn ang="0">
                    <a:pos x="39" y="77"/>
                  </a:cxn>
                  <a:cxn ang="0">
                    <a:pos x="46" y="77"/>
                  </a:cxn>
                  <a:cxn ang="0">
                    <a:pos x="54" y="83"/>
                  </a:cxn>
                  <a:cxn ang="0">
                    <a:pos x="66" y="78"/>
                  </a:cxn>
                  <a:cxn ang="0">
                    <a:pos x="67" y="67"/>
                  </a:cxn>
                  <a:cxn ang="0">
                    <a:pos x="78" y="61"/>
                  </a:cxn>
                  <a:cxn ang="0">
                    <a:pos x="85" y="47"/>
                  </a:cxn>
                  <a:cxn ang="0">
                    <a:pos x="61" y="20"/>
                  </a:cxn>
                  <a:cxn ang="0">
                    <a:pos x="75" y="23"/>
                  </a:cxn>
                  <a:cxn ang="0">
                    <a:pos x="71" y="26"/>
                  </a:cxn>
                  <a:cxn ang="0">
                    <a:pos x="68" y="27"/>
                  </a:cxn>
                  <a:cxn ang="0">
                    <a:pos x="46" y="71"/>
                  </a:cxn>
                  <a:cxn ang="0">
                    <a:pos x="14" y="46"/>
                  </a:cxn>
                  <a:cxn ang="0">
                    <a:pos x="25" y="19"/>
                  </a:cxn>
                  <a:cxn ang="0">
                    <a:pos x="26" y="19"/>
                  </a:cxn>
                  <a:cxn ang="0">
                    <a:pos x="36" y="14"/>
                  </a:cxn>
                  <a:cxn ang="0">
                    <a:pos x="49" y="14"/>
                  </a:cxn>
                  <a:cxn ang="0">
                    <a:pos x="61" y="20"/>
                  </a:cxn>
                  <a:cxn ang="0">
                    <a:pos x="43" y="5"/>
                  </a:cxn>
                  <a:cxn ang="0">
                    <a:pos x="48" y="10"/>
                  </a:cxn>
                  <a:cxn ang="0">
                    <a:pos x="37" y="10"/>
                  </a:cxn>
                  <a:cxn ang="0">
                    <a:pos x="16" y="16"/>
                  </a:cxn>
                  <a:cxn ang="0">
                    <a:pos x="17" y="22"/>
                  </a:cxn>
                  <a:cxn ang="0">
                    <a:pos x="11" y="23"/>
                  </a:cxn>
                  <a:cxn ang="0">
                    <a:pos x="6" y="47"/>
                  </a:cxn>
                  <a:cxn ang="0">
                    <a:pos x="11" y="46"/>
                  </a:cxn>
                  <a:cxn ang="0">
                    <a:pos x="8" y="56"/>
                  </a:cxn>
                  <a:cxn ang="0">
                    <a:pos x="23" y="74"/>
                  </a:cxn>
                  <a:cxn ang="0">
                    <a:pos x="35" y="74"/>
                  </a:cxn>
                  <a:cxn ang="0">
                    <a:pos x="23" y="74"/>
                  </a:cxn>
                  <a:cxn ang="0">
                    <a:pos x="51" y="74"/>
                  </a:cxn>
                  <a:cxn ang="0">
                    <a:pos x="63" y="74"/>
                  </a:cxn>
                  <a:cxn ang="0">
                    <a:pos x="78" y="56"/>
                  </a:cxn>
                  <a:cxn ang="0">
                    <a:pos x="75" y="44"/>
                  </a:cxn>
                  <a:cxn ang="0">
                    <a:pos x="78" y="56"/>
                  </a:cxn>
                </a:cxnLst>
                <a:rect l="0" t="0" r="r" b="b"/>
                <a:pathLst>
                  <a:path w="85" h="83">
                    <a:moveTo>
                      <a:pt x="82" y="42"/>
                    </a:moveTo>
                    <a:cubicBezTo>
                      <a:pt x="77" y="39"/>
                      <a:pt x="77" y="39"/>
                      <a:pt x="77" y="39"/>
                    </a:cubicBezTo>
                    <a:cubicBezTo>
                      <a:pt x="77" y="37"/>
                      <a:pt x="76" y="34"/>
                      <a:pt x="75" y="31"/>
                    </a:cubicBezTo>
                    <a:cubicBezTo>
                      <a:pt x="79" y="27"/>
                      <a:pt x="79" y="27"/>
                      <a:pt x="79" y="27"/>
                    </a:cubicBezTo>
                    <a:cubicBezTo>
                      <a:pt x="81" y="25"/>
                      <a:pt x="81" y="23"/>
                      <a:pt x="80" y="21"/>
                    </a:cubicBezTo>
                    <a:cubicBezTo>
                      <a:pt x="78" y="18"/>
                      <a:pt x="76" y="15"/>
                      <a:pt x="73" y="12"/>
                    </a:cubicBezTo>
                    <a:cubicBezTo>
                      <a:pt x="72" y="11"/>
                      <a:pt x="71" y="11"/>
                      <a:pt x="70" y="11"/>
                    </a:cubicBezTo>
                    <a:cubicBezTo>
                      <a:pt x="69" y="11"/>
                      <a:pt x="68" y="11"/>
                      <a:pt x="67" y="11"/>
                    </a:cubicBezTo>
                    <a:cubicBezTo>
                      <a:pt x="62" y="14"/>
                      <a:pt x="62" y="14"/>
                      <a:pt x="62" y="14"/>
                    </a:cubicBezTo>
                    <a:cubicBezTo>
                      <a:pt x="59" y="12"/>
                      <a:pt x="57" y="11"/>
                      <a:pt x="54" y="10"/>
                    </a:cubicBezTo>
                    <a:cubicBezTo>
                      <a:pt x="52" y="4"/>
                      <a:pt x="52" y="4"/>
                      <a:pt x="52" y="4"/>
                    </a:cubicBezTo>
                    <a:cubicBezTo>
                      <a:pt x="52" y="2"/>
                      <a:pt x="50" y="0"/>
                      <a:pt x="48" y="0"/>
                    </a:cubicBezTo>
                    <a:cubicBezTo>
                      <a:pt x="46" y="0"/>
                      <a:pt x="44" y="0"/>
                      <a:pt x="43" y="0"/>
                    </a:cubicBezTo>
                    <a:cubicBezTo>
                      <a:pt x="41" y="0"/>
                      <a:pt x="40" y="0"/>
                      <a:pt x="38" y="0"/>
                    </a:cubicBezTo>
                    <a:cubicBezTo>
                      <a:pt x="36" y="0"/>
                      <a:pt x="34" y="2"/>
                      <a:pt x="33" y="4"/>
                    </a:cubicBezTo>
                    <a:cubicBezTo>
                      <a:pt x="32" y="10"/>
                      <a:pt x="32" y="10"/>
                      <a:pt x="32" y="10"/>
                    </a:cubicBezTo>
                    <a:cubicBezTo>
                      <a:pt x="29" y="11"/>
                      <a:pt x="26" y="12"/>
                      <a:pt x="24" y="14"/>
                    </a:cubicBezTo>
                    <a:cubicBezTo>
                      <a:pt x="18" y="11"/>
                      <a:pt x="18" y="11"/>
                      <a:pt x="18" y="11"/>
                    </a:cubicBezTo>
                    <a:cubicBezTo>
                      <a:pt x="18" y="11"/>
                      <a:pt x="17" y="11"/>
                      <a:pt x="16" y="11"/>
                    </a:cubicBezTo>
                    <a:cubicBezTo>
                      <a:pt x="15" y="11"/>
                      <a:pt x="13" y="11"/>
                      <a:pt x="12" y="12"/>
                    </a:cubicBezTo>
                    <a:cubicBezTo>
                      <a:pt x="10" y="15"/>
                      <a:pt x="8" y="18"/>
                      <a:pt x="6" y="21"/>
                    </a:cubicBezTo>
                    <a:cubicBezTo>
                      <a:pt x="5" y="23"/>
                      <a:pt x="5" y="25"/>
                      <a:pt x="6" y="27"/>
                    </a:cubicBezTo>
                    <a:cubicBezTo>
                      <a:pt x="10" y="31"/>
                      <a:pt x="10" y="31"/>
                      <a:pt x="10" y="31"/>
                    </a:cubicBezTo>
                    <a:cubicBezTo>
                      <a:pt x="9" y="34"/>
                      <a:pt x="9" y="37"/>
                      <a:pt x="8" y="39"/>
                    </a:cubicBezTo>
                    <a:cubicBezTo>
                      <a:pt x="3" y="42"/>
                      <a:pt x="3" y="42"/>
                      <a:pt x="3" y="42"/>
                    </a:cubicBezTo>
                    <a:cubicBezTo>
                      <a:pt x="1" y="43"/>
                      <a:pt x="0" y="45"/>
                      <a:pt x="0" y="47"/>
                    </a:cubicBezTo>
                    <a:cubicBezTo>
                      <a:pt x="1" y="51"/>
                      <a:pt x="2" y="54"/>
                      <a:pt x="3" y="58"/>
                    </a:cubicBezTo>
                    <a:cubicBezTo>
                      <a:pt x="4" y="60"/>
                      <a:pt x="6" y="61"/>
                      <a:pt x="8" y="61"/>
                    </a:cubicBezTo>
                    <a:cubicBezTo>
                      <a:pt x="14" y="61"/>
                      <a:pt x="14" y="61"/>
                      <a:pt x="14" y="61"/>
                    </a:cubicBezTo>
                    <a:cubicBezTo>
                      <a:pt x="15" y="63"/>
                      <a:pt x="17" y="65"/>
                      <a:pt x="19" y="67"/>
                    </a:cubicBezTo>
                    <a:cubicBezTo>
                      <a:pt x="17" y="73"/>
                      <a:pt x="17" y="73"/>
                      <a:pt x="17" y="73"/>
                    </a:cubicBezTo>
                    <a:cubicBezTo>
                      <a:pt x="17" y="75"/>
                      <a:pt x="18" y="77"/>
                      <a:pt x="20" y="78"/>
                    </a:cubicBezTo>
                    <a:cubicBezTo>
                      <a:pt x="23" y="80"/>
                      <a:pt x="26" y="82"/>
                      <a:pt x="30" y="83"/>
                    </a:cubicBezTo>
                    <a:cubicBezTo>
                      <a:pt x="30" y="83"/>
                      <a:pt x="31" y="83"/>
                      <a:pt x="31" y="83"/>
                    </a:cubicBezTo>
                    <a:cubicBezTo>
                      <a:pt x="33" y="83"/>
                      <a:pt x="34" y="82"/>
                      <a:pt x="35" y="81"/>
                    </a:cubicBezTo>
                    <a:cubicBezTo>
                      <a:pt x="39" y="77"/>
                      <a:pt x="39" y="77"/>
                      <a:pt x="39" y="77"/>
                    </a:cubicBezTo>
                    <a:cubicBezTo>
                      <a:pt x="41" y="77"/>
                      <a:pt x="42" y="77"/>
                      <a:pt x="43" y="77"/>
                    </a:cubicBezTo>
                    <a:cubicBezTo>
                      <a:pt x="44" y="77"/>
                      <a:pt x="45" y="77"/>
                      <a:pt x="46" y="77"/>
                    </a:cubicBezTo>
                    <a:cubicBezTo>
                      <a:pt x="50" y="81"/>
                      <a:pt x="50" y="81"/>
                      <a:pt x="50" y="81"/>
                    </a:cubicBezTo>
                    <a:cubicBezTo>
                      <a:pt x="51" y="82"/>
                      <a:pt x="53" y="83"/>
                      <a:pt x="54" y="83"/>
                    </a:cubicBezTo>
                    <a:cubicBezTo>
                      <a:pt x="55" y="83"/>
                      <a:pt x="55" y="83"/>
                      <a:pt x="56" y="83"/>
                    </a:cubicBezTo>
                    <a:cubicBezTo>
                      <a:pt x="59" y="82"/>
                      <a:pt x="63" y="80"/>
                      <a:pt x="66" y="78"/>
                    </a:cubicBezTo>
                    <a:cubicBezTo>
                      <a:pt x="68" y="77"/>
                      <a:pt x="69" y="75"/>
                      <a:pt x="68" y="73"/>
                    </a:cubicBezTo>
                    <a:cubicBezTo>
                      <a:pt x="67" y="67"/>
                      <a:pt x="67" y="67"/>
                      <a:pt x="67" y="67"/>
                    </a:cubicBezTo>
                    <a:cubicBezTo>
                      <a:pt x="69" y="65"/>
                      <a:pt x="70" y="63"/>
                      <a:pt x="72" y="61"/>
                    </a:cubicBezTo>
                    <a:cubicBezTo>
                      <a:pt x="78" y="61"/>
                      <a:pt x="78" y="61"/>
                      <a:pt x="78" y="61"/>
                    </a:cubicBezTo>
                    <a:cubicBezTo>
                      <a:pt x="80" y="61"/>
                      <a:pt x="82" y="60"/>
                      <a:pt x="83" y="58"/>
                    </a:cubicBezTo>
                    <a:cubicBezTo>
                      <a:pt x="84" y="54"/>
                      <a:pt x="85" y="51"/>
                      <a:pt x="85" y="47"/>
                    </a:cubicBezTo>
                    <a:cubicBezTo>
                      <a:pt x="85" y="45"/>
                      <a:pt x="84" y="43"/>
                      <a:pt x="82" y="42"/>
                    </a:cubicBezTo>
                    <a:close/>
                    <a:moveTo>
                      <a:pt x="61" y="20"/>
                    </a:moveTo>
                    <a:cubicBezTo>
                      <a:pt x="70" y="16"/>
                      <a:pt x="70" y="16"/>
                      <a:pt x="70" y="16"/>
                    </a:cubicBezTo>
                    <a:cubicBezTo>
                      <a:pt x="72" y="18"/>
                      <a:pt x="73" y="21"/>
                      <a:pt x="75" y="23"/>
                    </a:cubicBezTo>
                    <a:cubicBezTo>
                      <a:pt x="72" y="28"/>
                      <a:pt x="72" y="28"/>
                      <a:pt x="72" y="28"/>
                    </a:cubicBezTo>
                    <a:cubicBezTo>
                      <a:pt x="71" y="27"/>
                      <a:pt x="71" y="26"/>
                      <a:pt x="71" y="26"/>
                    </a:cubicBezTo>
                    <a:cubicBezTo>
                      <a:pt x="70" y="25"/>
                      <a:pt x="69" y="24"/>
                      <a:pt x="68" y="25"/>
                    </a:cubicBezTo>
                    <a:cubicBezTo>
                      <a:pt x="67" y="25"/>
                      <a:pt x="67" y="27"/>
                      <a:pt x="68" y="27"/>
                    </a:cubicBezTo>
                    <a:cubicBezTo>
                      <a:pt x="70" y="31"/>
                      <a:pt x="71" y="35"/>
                      <a:pt x="72" y="39"/>
                    </a:cubicBezTo>
                    <a:cubicBezTo>
                      <a:pt x="73" y="55"/>
                      <a:pt x="62" y="69"/>
                      <a:pt x="46" y="71"/>
                    </a:cubicBezTo>
                    <a:cubicBezTo>
                      <a:pt x="38" y="72"/>
                      <a:pt x="31" y="70"/>
                      <a:pt x="25" y="65"/>
                    </a:cubicBezTo>
                    <a:cubicBezTo>
                      <a:pt x="19" y="60"/>
                      <a:pt x="15" y="53"/>
                      <a:pt x="14" y="46"/>
                    </a:cubicBezTo>
                    <a:cubicBezTo>
                      <a:pt x="13" y="38"/>
                      <a:pt x="15" y="30"/>
                      <a:pt x="20" y="24"/>
                    </a:cubicBezTo>
                    <a:cubicBezTo>
                      <a:pt x="22" y="22"/>
                      <a:pt x="23" y="21"/>
                      <a:pt x="25" y="19"/>
                    </a:cubicBezTo>
                    <a:cubicBezTo>
                      <a:pt x="25" y="19"/>
                      <a:pt x="25" y="19"/>
                      <a:pt x="25" y="19"/>
                    </a:cubicBezTo>
                    <a:cubicBezTo>
                      <a:pt x="26" y="19"/>
                      <a:pt x="26" y="19"/>
                      <a:pt x="26" y="19"/>
                    </a:cubicBezTo>
                    <a:cubicBezTo>
                      <a:pt x="29" y="17"/>
                      <a:pt x="32" y="15"/>
                      <a:pt x="36" y="14"/>
                    </a:cubicBezTo>
                    <a:cubicBezTo>
                      <a:pt x="36" y="14"/>
                      <a:pt x="36" y="14"/>
                      <a:pt x="36" y="14"/>
                    </a:cubicBezTo>
                    <a:cubicBezTo>
                      <a:pt x="37" y="14"/>
                      <a:pt x="38" y="14"/>
                      <a:pt x="40" y="14"/>
                    </a:cubicBezTo>
                    <a:cubicBezTo>
                      <a:pt x="43" y="13"/>
                      <a:pt x="46" y="13"/>
                      <a:pt x="49" y="14"/>
                    </a:cubicBezTo>
                    <a:cubicBezTo>
                      <a:pt x="49" y="14"/>
                      <a:pt x="49" y="14"/>
                      <a:pt x="49" y="14"/>
                    </a:cubicBezTo>
                    <a:cubicBezTo>
                      <a:pt x="54" y="15"/>
                      <a:pt x="58" y="17"/>
                      <a:pt x="61" y="20"/>
                    </a:cubicBezTo>
                    <a:close/>
                    <a:moveTo>
                      <a:pt x="38" y="5"/>
                    </a:moveTo>
                    <a:cubicBezTo>
                      <a:pt x="40" y="5"/>
                      <a:pt x="41" y="5"/>
                      <a:pt x="43" y="5"/>
                    </a:cubicBezTo>
                    <a:cubicBezTo>
                      <a:pt x="44" y="5"/>
                      <a:pt x="46" y="5"/>
                      <a:pt x="47" y="5"/>
                    </a:cubicBezTo>
                    <a:cubicBezTo>
                      <a:pt x="48" y="10"/>
                      <a:pt x="48" y="10"/>
                      <a:pt x="48" y="10"/>
                    </a:cubicBezTo>
                    <a:cubicBezTo>
                      <a:pt x="45" y="10"/>
                      <a:pt x="42" y="10"/>
                      <a:pt x="39" y="10"/>
                    </a:cubicBezTo>
                    <a:cubicBezTo>
                      <a:pt x="39" y="10"/>
                      <a:pt x="38" y="10"/>
                      <a:pt x="37" y="10"/>
                    </a:cubicBezTo>
                    <a:lnTo>
                      <a:pt x="38" y="5"/>
                    </a:lnTo>
                    <a:close/>
                    <a:moveTo>
                      <a:pt x="16" y="16"/>
                    </a:moveTo>
                    <a:cubicBezTo>
                      <a:pt x="21" y="18"/>
                      <a:pt x="21" y="18"/>
                      <a:pt x="21" y="18"/>
                    </a:cubicBezTo>
                    <a:cubicBezTo>
                      <a:pt x="20" y="19"/>
                      <a:pt x="18" y="21"/>
                      <a:pt x="17" y="22"/>
                    </a:cubicBezTo>
                    <a:cubicBezTo>
                      <a:pt x="16" y="24"/>
                      <a:pt x="15" y="26"/>
                      <a:pt x="14" y="28"/>
                    </a:cubicBezTo>
                    <a:cubicBezTo>
                      <a:pt x="11" y="23"/>
                      <a:pt x="11" y="23"/>
                      <a:pt x="11" y="23"/>
                    </a:cubicBezTo>
                    <a:cubicBezTo>
                      <a:pt x="12" y="21"/>
                      <a:pt x="14" y="18"/>
                      <a:pt x="16" y="16"/>
                    </a:cubicBezTo>
                    <a:close/>
                    <a:moveTo>
                      <a:pt x="6" y="47"/>
                    </a:moveTo>
                    <a:cubicBezTo>
                      <a:pt x="10" y="44"/>
                      <a:pt x="10" y="44"/>
                      <a:pt x="10" y="44"/>
                    </a:cubicBezTo>
                    <a:cubicBezTo>
                      <a:pt x="10" y="45"/>
                      <a:pt x="11" y="45"/>
                      <a:pt x="11" y="46"/>
                    </a:cubicBezTo>
                    <a:cubicBezTo>
                      <a:pt x="11" y="49"/>
                      <a:pt x="12" y="53"/>
                      <a:pt x="13" y="56"/>
                    </a:cubicBezTo>
                    <a:cubicBezTo>
                      <a:pt x="8" y="56"/>
                      <a:pt x="8" y="56"/>
                      <a:pt x="8" y="56"/>
                    </a:cubicBezTo>
                    <a:cubicBezTo>
                      <a:pt x="7" y="53"/>
                      <a:pt x="6" y="50"/>
                      <a:pt x="6" y="47"/>
                    </a:cubicBezTo>
                    <a:close/>
                    <a:moveTo>
                      <a:pt x="23" y="74"/>
                    </a:moveTo>
                    <a:cubicBezTo>
                      <a:pt x="24" y="69"/>
                      <a:pt x="24" y="69"/>
                      <a:pt x="24" y="69"/>
                    </a:cubicBezTo>
                    <a:cubicBezTo>
                      <a:pt x="27" y="71"/>
                      <a:pt x="31" y="73"/>
                      <a:pt x="35" y="74"/>
                    </a:cubicBezTo>
                    <a:cubicBezTo>
                      <a:pt x="31" y="78"/>
                      <a:pt x="31" y="78"/>
                      <a:pt x="31" y="78"/>
                    </a:cubicBezTo>
                    <a:cubicBezTo>
                      <a:pt x="28" y="77"/>
                      <a:pt x="25" y="75"/>
                      <a:pt x="23" y="74"/>
                    </a:cubicBezTo>
                    <a:close/>
                    <a:moveTo>
                      <a:pt x="54" y="78"/>
                    </a:moveTo>
                    <a:cubicBezTo>
                      <a:pt x="51" y="74"/>
                      <a:pt x="51" y="74"/>
                      <a:pt x="51" y="74"/>
                    </a:cubicBezTo>
                    <a:cubicBezTo>
                      <a:pt x="55" y="73"/>
                      <a:pt x="59" y="71"/>
                      <a:pt x="62" y="69"/>
                    </a:cubicBezTo>
                    <a:cubicBezTo>
                      <a:pt x="63" y="74"/>
                      <a:pt x="63" y="74"/>
                      <a:pt x="63" y="74"/>
                    </a:cubicBezTo>
                    <a:cubicBezTo>
                      <a:pt x="60" y="75"/>
                      <a:pt x="57" y="77"/>
                      <a:pt x="54" y="78"/>
                    </a:cubicBezTo>
                    <a:close/>
                    <a:moveTo>
                      <a:pt x="78" y="56"/>
                    </a:moveTo>
                    <a:cubicBezTo>
                      <a:pt x="72" y="56"/>
                      <a:pt x="72" y="56"/>
                      <a:pt x="72" y="56"/>
                    </a:cubicBezTo>
                    <a:cubicBezTo>
                      <a:pt x="74" y="52"/>
                      <a:pt x="75" y="48"/>
                      <a:pt x="75" y="44"/>
                    </a:cubicBezTo>
                    <a:cubicBezTo>
                      <a:pt x="80" y="47"/>
                      <a:pt x="80" y="47"/>
                      <a:pt x="80" y="47"/>
                    </a:cubicBezTo>
                    <a:cubicBezTo>
                      <a:pt x="80" y="50"/>
                      <a:pt x="79" y="53"/>
                      <a:pt x="78" y="56"/>
                    </a:cubicBezTo>
                    <a:close/>
                  </a:path>
                </a:pathLst>
              </a:custGeom>
              <a:solidFill>
                <a:schemeClr val="bg1"/>
              </a:solidFill>
              <a:ln w="9525">
                <a:noFill/>
                <a:round/>
              </a:ln>
            </p:spPr>
            <p:txBody>
              <a:bodyPr anchor="ctr"/>
              <a:p>
                <a:pPr algn="ctr"/>
                <a:endParaRPr sz="2400">
                  <a:solidFill>
                    <a:schemeClr val="tx1">
                      <a:lumMod val="75000"/>
                      <a:lumOff val="25000"/>
                    </a:schemeClr>
                  </a:solidFill>
                  <a:latin typeface="微软雅黑" panose="020B0503020204020204" charset="-122"/>
                  <a:ea typeface="微软雅黑" panose="020B0503020204020204" charset="-122"/>
                </a:endParaRPr>
              </a:p>
            </p:txBody>
          </p:sp>
          <p:sp>
            <p:nvSpPr>
              <p:cNvPr id="44" name="Freeform: Shape 108"/>
              <p:cNvSpPr/>
              <p:nvPr/>
            </p:nvSpPr>
            <p:spPr bwMode="auto">
              <a:xfrm>
                <a:off x="4395858" y="3330860"/>
                <a:ext cx="124323" cy="144667"/>
              </a:xfrm>
              <a:custGeom>
                <a:avLst/>
                <a:gdLst/>
                <a:ahLst/>
                <a:cxnLst>
                  <a:cxn ang="0">
                    <a:pos x="0" y="24"/>
                  </a:cxn>
                  <a:cxn ang="0">
                    <a:pos x="5" y="40"/>
                  </a:cxn>
                  <a:cxn ang="0">
                    <a:pos x="7" y="40"/>
                  </a:cxn>
                  <a:cxn ang="0">
                    <a:pos x="8" y="40"/>
                  </a:cxn>
                  <a:cxn ang="0">
                    <a:pos x="8" y="37"/>
                  </a:cxn>
                  <a:cxn ang="0">
                    <a:pos x="4" y="24"/>
                  </a:cxn>
                  <a:cxn ang="0">
                    <a:pos x="25" y="3"/>
                  </a:cxn>
                  <a:cxn ang="0">
                    <a:pos x="31" y="4"/>
                  </a:cxn>
                  <a:cxn ang="0">
                    <a:pos x="34" y="3"/>
                  </a:cxn>
                  <a:cxn ang="0">
                    <a:pos x="33" y="1"/>
                  </a:cxn>
                  <a:cxn ang="0">
                    <a:pos x="25" y="0"/>
                  </a:cxn>
                  <a:cxn ang="0">
                    <a:pos x="0" y="24"/>
                  </a:cxn>
                </a:cxnLst>
                <a:rect l="0" t="0" r="r" b="b"/>
                <a:pathLst>
                  <a:path w="34" h="40">
                    <a:moveTo>
                      <a:pt x="0" y="24"/>
                    </a:moveTo>
                    <a:cubicBezTo>
                      <a:pt x="0" y="30"/>
                      <a:pt x="2" y="35"/>
                      <a:pt x="5" y="40"/>
                    </a:cubicBezTo>
                    <a:cubicBezTo>
                      <a:pt x="6" y="40"/>
                      <a:pt x="6" y="40"/>
                      <a:pt x="7" y="40"/>
                    </a:cubicBezTo>
                    <a:cubicBezTo>
                      <a:pt x="7" y="40"/>
                      <a:pt x="8" y="40"/>
                      <a:pt x="8" y="40"/>
                    </a:cubicBezTo>
                    <a:cubicBezTo>
                      <a:pt x="9" y="39"/>
                      <a:pt x="9" y="38"/>
                      <a:pt x="8" y="37"/>
                    </a:cubicBezTo>
                    <a:cubicBezTo>
                      <a:pt x="5" y="34"/>
                      <a:pt x="4" y="29"/>
                      <a:pt x="4" y="24"/>
                    </a:cubicBezTo>
                    <a:cubicBezTo>
                      <a:pt x="4" y="13"/>
                      <a:pt x="13" y="3"/>
                      <a:pt x="25" y="3"/>
                    </a:cubicBezTo>
                    <a:cubicBezTo>
                      <a:pt x="27" y="3"/>
                      <a:pt x="29" y="3"/>
                      <a:pt x="31" y="4"/>
                    </a:cubicBezTo>
                    <a:cubicBezTo>
                      <a:pt x="32" y="4"/>
                      <a:pt x="33" y="4"/>
                      <a:pt x="34" y="3"/>
                    </a:cubicBezTo>
                    <a:cubicBezTo>
                      <a:pt x="34" y="2"/>
                      <a:pt x="33" y="1"/>
                      <a:pt x="33" y="1"/>
                    </a:cubicBezTo>
                    <a:cubicBezTo>
                      <a:pt x="30" y="0"/>
                      <a:pt x="27" y="0"/>
                      <a:pt x="25" y="0"/>
                    </a:cubicBezTo>
                    <a:cubicBezTo>
                      <a:pt x="11" y="0"/>
                      <a:pt x="0" y="11"/>
                      <a:pt x="0" y="24"/>
                    </a:cubicBezTo>
                    <a:close/>
                  </a:path>
                </a:pathLst>
              </a:custGeom>
              <a:solidFill>
                <a:schemeClr val="bg1"/>
              </a:solidFill>
              <a:ln w="9525">
                <a:noFill/>
                <a:round/>
              </a:ln>
            </p:spPr>
            <p:txBody>
              <a:bodyPr anchor="ctr"/>
              <a:p>
                <a:pPr algn="ctr"/>
                <a:endParaRPr sz="2400">
                  <a:solidFill>
                    <a:schemeClr val="tx1">
                      <a:lumMod val="75000"/>
                      <a:lumOff val="25000"/>
                    </a:schemeClr>
                  </a:solidFill>
                  <a:latin typeface="微软雅黑" panose="020B0503020204020204" charset="-122"/>
                  <a:ea typeface="微软雅黑" panose="020B0503020204020204" charset="-122"/>
                </a:endParaRPr>
              </a:p>
            </p:txBody>
          </p:sp>
          <p:sp>
            <p:nvSpPr>
              <p:cNvPr id="45" name="Freeform: Shape 109"/>
              <p:cNvSpPr/>
              <p:nvPr/>
            </p:nvSpPr>
            <p:spPr bwMode="auto">
              <a:xfrm>
                <a:off x="4441067" y="3355723"/>
                <a:ext cx="137886" cy="153708"/>
              </a:xfrm>
              <a:custGeom>
                <a:avLst/>
                <a:gdLst/>
                <a:ahLst/>
                <a:cxnLst>
                  <a:cxn ang="0">
                    <a:pos x="34" y="17"/>
                  </a:cxn>
                  <a:cxn ang="0">
                    <a:pos x="13" y="38"/>
                  </a:cxn>
                  <a:cxn ang="0">
                    <a:pos x="3" y="36"/>
                  </a:cxn>
                  <a:cxn ang="0">
                    <a:pos x="1" y="37"/>
                  </a:cxn>
                  <a:cxn ang="0">
                    <a:pos x="2" y="39"/>
                  </a:cxn>
                  <a:cxn ang="0">
                    <a:pos x="13" y="42"/>
                  </a:cxn>
                  <a:cxn ang="0">
                    <a:pos x="38" y="17"/>
                  </a:cxn>
                  <a:cxn ang="0">
                    <a:pos x="31" y="1"/>
                  </a:cxn>
                  <a:cxn ang="0">
                    <a:pos x="29" y="1"/>
                  </a:cxn>
                  <a:cxn ang="0">
                    <a:pos x="29" y="3"/>
                  </a:cxn>
                  <a:cxn ang="0">
                    <a:pos x="34" y="17"/>
                  </a:cxn>
                </a:cxnLst>
                <a:rect l="0" t="0" r="r" b="b"/>
                <a:pathLst>
                  <a:path w="38" h="42">
                    <a:moveTo>
                      <a:pt x="34" y="17"/>
                    </a:moveTo>
                    <a:cubicBezTo>
                      <a:pt x="34" y="29"/>
                      <a:pt x="25" y="38"/>
                      <a:pt x="13" y="38"/>
                    </a:cubicBezTo>
                    <a:cubicBezTo>
                      <a:pt x="9" y="38"/>
                      <a:pt x="6" y="38"/>
                      <a:pt x="3" y="36"/>
                    </a:cubicBezTo>
                    <a:cubicBezTo>
                      <a:pt x="2" y="36"/>
                      <a:pt x="1" y="36"/>
                      <a:pt x="1" y="37"/>
                    </a:cubicBezTo>
                    <a:cubicBezTo>
                      <a:pt x="0" y="38"/>
                      <a:pt x="1" y="39"/>
                      <a:pt x="2" y="39"/>
                    </a:cubicBezTo>
                    <a:cubicBezTo>
                      <a:pt x="5" y="41"/>
                      <a:pt x="9" y="42"/>
                      <a:pt x="13" y="42"/>
                    </a:cubicBezTo>
                    <a:cubicBezTo>
                      <a:pt x="26" y="42"/>
                      <a:pt x="38" y="31"/>
                      <a:pt x="38" y="17"/>
                    </a:cubicBezTo>
                    <a:cubicBezTo>
                      <a:pt x="38" y="11"/>
                      <a:pt x="35" y="5"/>
                      <a:pt x="31" y="1"/>
                    </a:cubicBezTo>
                    <a:cubicBezTo>
                      <a:pt x="31" y="0"/>
                      <a:pt x="30" y="0"/>
                      <a:pt x="29" y="1"/>
                    </a:cubicBezTo>
                    <a:cubicBezTo>
                      <a:pt x="28" y="1"/>
                      <a:pt x="28" y="3"/>
                      <a:pt x="29" y="3"/>
                    </a:cubicBezTo>
                    <a:cubicBezTo>
                      <a:pt x="32" y="7"/>
                      <a:pt x="34" y="12"/>
                      <a:pt x="34" y="17"/>
                    </a:cubicBezTo>
                    <a:close/>
                  </a:path>
                </a:pathLst>
              </a:custGeom>
              <a:solidFill>
                <a:schemeClr val="bg1"/>
              </a:solidFill>
              <a:ln w="9525">
                <a:noFill/>
                <a:round/>
              </a:ln>
            </p:spPr>
            <p:txBody>
              <a:bodyPr anchor="ctr"/>
              <a:p>
                <a:pPr algn="ctr"/>
                <a:endParaRPr sz="2400">
                  <a:solidFill>
                    <a:schemeClr val="tx1">
                      <a:lumMod val="75000"/>
                      <a:lumOff val="25000"/>
                    </a:schemeClr>
                  </a:solidFill>
                  <a:latin typeface="微软雅黑" panose="020B0503020204020204" charset="-122"/>
                  <a:ea typeface="微软雅黑" panose="020B0503020204020204" charset="-122"/>
                </a:endParaRPr>
              </a:p>
            </p:txBody>
          </p:sp>
        </p:grpSp>
        <p:grpSp>
          <p:nvGrpSpPr>
            <p:cNvPr id="22" name="Group 110"/>
            <p:cNvGrpSpPr/>
            <p:nvPr/>
          </p:nvGrpSpPr>
          <p:grpSpPr>
            <a:xfrm>
              <a:off x="6509757" y="2144140"/>
              <a:ext cx="313952" cy="355812"/>
              <a:chOff x="5380038" y="2333625"/>
              <a:chExt cx="190500" cy="215900"/>
            </a:xfrm>
            <a:solidFill>
              <a:schemeClr val="bg1"/>
            </a:solidFill>
          </p:grpSpPr>
          <p:sp>
            <p:nvSpPr>
              <p:cNvPr id="39" name="Freeform: Shape 111"/>
              <p:cNvSpPr/>
              <p:nvPr/>
            </p:nvSpPr>
            <p:spPr bwMode="auto">
              <a:xfrm>
                <a:off x="5405438" y="2333625"/>
                <a:ext cx="165100" cy="161925"/>
              </a:xfrm>
              <a:custGeom>
                <a:avLst/>
                <a:gdLst/>
                <a:ahLst/>
                <a:cxnLst>
                  <a:cxn ang="0">
                    <a:pos x="51" y="27"/>
                  </a:cxn>
                  <a:cxn ang="0">
                    <a:pos x="63" y="9"/>
                  </a:cxn>
                  <a:cxn ang="0">
                    <a:pos x="64" y="6"/>
                  </a:cxn>
                  <a:cxn ang="0">
                    <a:pos x="58" y="0"/>
                  </a:cxn>
                  <a:cxn ang="0">
                    <a:pos x="58" y="0"/>
                  </a:cxn>
                  <a:cxn ang="0">
                    <a:pos x="28" y="0"/>
                  </a:cxn>
                  <a:cxn ang="0">
                    <a:pos x="22" y="6"/>
                  </a:cxn>
                  <a:cxn ang="0">
                    <a:pos x="22" y="9"/>
                  </a:cxn>
                  <a:cxn ang="0">
                    <a:pos x="5" y="9"/>
                  </a:cxn>
                  <a:cxn ang="0">
                    <a:pos x="0" y="15"/>
                  </a:cxn>
                  <a:cxn ang="0">
                    <a:pos x="0" y="57"/>
                  </a:cxn>
                  <a:cxn ang="0">
                    <a:pos x="5" y="63"/>
                  </a:cxn>
                  <a:cxn ang="0">
                    <a:pos x="36" y="63"/>
                  </a:cxn>
                  <a:cxn ang="0">
                    <a:pos x="41" y="57"/>
                  </a:cxn>
                  <a:cxn ang="0">
                    <a:pos x="41" y="54"/>
                  </a:cxn>
                  <a:cxn ang="0">
                    <a:pos x="58" y="54"/>
                  </a:cxn>
                  <a:cxn ang="0">
                    <a:pos x="63" y="51"/>
                  </a:cxn>
                  <a:cxn ang="0">
                    <a:pos x="63" y="46"/>
                  </a:cxn>
                  <a:cxn ang="0">
                    <a:pos x="51" y="27"/>
                  </a:cxn>
                  <a:cxn ang="0">
                    <a:pos x="5" y="15"/>
                  </a:cxn>
                  <a:cxn ang="0">
                    <a:pos x="24" y="15"/>
                  </a:cxn>
                  <a:cxn ang="0">
                    <a:pos x="24" y="17"/>
                  </a:cxn>
                  <a:cxn ang="0">
                    <a:pos x="26" y="19"/>
                  </a:cxn>
                  <a:cxn ang="0">
                    <a:pos x="28" y="17"/>
                  </a:cxn>
                  <a:cxn ang="0">
                    <a:pos x="28" y="15"/>
                  </a:cxn>
                  <a:cxn ang="0">
                    <a:pos x="28" y="15"/>
                  </a:cxn>
                  <a:cxn ang="0">
                    <a:pos x="28" y="6"/>
                  </a:cxn>
                  <a:cxn ang="0">
                    <a:pos x="58" y="6"/>
                  </a:cxn>
                  <a:cxn ang="0">
                    <a:pos x="45" y="27"/>
                  </a:cxn>
                  <a:cxn ang="0">
                    <a:pos x="58" y="48"/>
                  </a:cxn>
                  <a:cxn ang="0">
                    <a:pos x="36" y="48"/>
                  </a:cxn>
                  <a:cxn ang="0">
                    <a:pos x="36" y="48"/>
                  </a:cxn>
                  <a:cxn ang="0">
                    <a:pos x="28" y="48"/>
                  </a:cxn>
                  <a:cxn ang="0">
                    <a:pos x="28" y="25"/>
                  </a:cxn>
                  <a:cxn ang="0">
                    <a:pos x="26" y="23"/>
                  </a:cxn>
                  <a:cxn ang="0">
                    <a:pos x="24" y="25"/>
                  </a:cxn>
                  <a:cxn ang="0">
                    <a:pos x="24" y="50"/>
                  </a:cxn>
                  <a:cxn ang="0">
                    <a:pos x="24" y="50"/>
                  </a:cxn>
                  <a:cxn ang="0">
                    <a:pos x="24" y="50"/>
                  </a:cxn>
                  <a:cxn ang="0">
                    <a:pos x="24" y="50"/>
                  </a:cxn>
                  <a:cxn ang="0">
                    <a:pos x="24" y="51"/>
                  </a:cxn>
                  <a:cxn ang="0">
                    <a:pos x="24" y="51"/>
                  </a:cxn>
                  <a:cxn ang="0">
                    <a:pos x="24" y="51"/>
                  </a:cxn>
                  <a:cxn ang="0">
                    <a:pos x="24" y="51"/>
                  </a:cxn>
                  <a:cxn ang="0">
                    <a:pos x="24" y="51"/>
                  </a:cxn>
                  <a:cxn ang="0">
                    <a:pos x="24" y="51"/>
                  </a:cxn>
                  <a:cxn ang="0">
                    <a:pos x="25" y="51"/>
                  </a:cxn>
                  <a:cxn ang="0">
                    <a:pos x="25" y="52"/>
                  </a:cxn>
                  <a:cxn ang="0">
                    <a:pos x="25" y="52"/>
                  </a:cxn>
                  <a:cxn ang="0">
                    <a:pos x="25" y="52"/>
                  </a:cxn>
                  <a:cxn ang="0">
                    <a:pos x="25" y="52"/>
                  </a:cxn>
                  <a:cxn ang="0">
                    <a:pos x="33" y="57"/>
                  </a:cxn>
                  <a:cxn ang="0">
                    <a:pos x="5" y="57"/>
                  </a:cxn>
                  <a:cxn ang="0">
                    <a:pos x="5" y="15"/>
                  </a:cxn>
                  <a:cxn ang="0">
                    <a:pos x="36" y="55"/>
                  </a:cxn>
                  <a:cxn ang="0">
                    <a:pos x="32" y="52"/>
                  </a:cxn>
                  <a:cxn ang="0">
                    <a:pos x="36" y="52"/>
                  </a:cxn>
                  <a:cxn ang="0">
                    <a:pos x="36" y="55"/>
                  </a:cxn>
                </a:cxnLst>
                <a:rect l="0" t="0" r="r" b="b"/>
                <a:pathLst>
                  <a:path w="64" h="63">
                    <a:moveTo>
                      <a:pt x="51" y="27"/>
                    </a:moveTo>
                    <a:cubicBezTo>
                      <a:pt x="63" y="9"/>
                      <a:pt x="63" y="9"/>
                      <a:pt x="63" y="9"/>
                    </a:cubicBezTo>
                    <a:cubicBezTo>
                      <a:pt x="63" y="8"/>
                      <a:pt x="64" y="7"/>
                      <a:pt x="64" y="6"/>
                    </a:cubicBezTo>
                    <a:cubicBezTo>
                      <a:pt x="64" y="3"/>
                      <a:pt x="61" y="0"/>
                      <a:pt x="58" y="0"/>
                    </a:cubicBezTo>
                    <a:cubicBezTo>
                      <a:pt x="58" y="0"/>
                      <a:pt x="58" y="0"/>
                      <a:pt x="58" y="0"/>
                    </a:cubicBezTo>
                    <a:cubicBezTo>
                      <a:pt x="28" y="0"/>
                      <a:pt x="28" y="0"/>
                      <a:pt x="28" y="0"/>
                    </a:cubicBezTo>
                    <a:cubicBezTo>
                      <a:pt x="25" y="0"/>
                      <a:pt x="22" y="3"/>
                      <a:pt x="22" y="6"/>
                    </a:cubicBezTo>
                    <a:cubicBezTo>
                      <a:pt x="22" y="9"/>
                      <a:pt x="22" y="9"/>
                      <a:pt x="22" y="9"/>
                    </a:cubicBezTo>
                    <a:cubicBezTo>
                      <a:pt x="5" y="9"/>
                      <a:pt x="5" y="9"/>
                      <a:pt x="5" y="9"/>
                    </a:cubicBezTo>
                    <a:cubicBezTo>
                      <a:pt x="2" y="9"/>
                      <a:pt x="0" y="12"/>
                      <a:pt x="0" y="15"/>
                    </a:cubicBezTo>
                    <a:cubicBezTo>
                      <a:pt x="0" y="57"/>
                      <a:pt x="0" y="57"/>
                      <a:pt x="0" y="57"/>
                    </a:cubicBezTo>
                    <a:cubicBezTo>
                      <a:pt x="0" y="60"/>
                      <a:pt x="2" y="63"/>
                      <a:pt x="5" y="63"/>
                    </a:cubicBezTo>
                    <a:cubicBezTo>
                      <a:pt x="36" y="63"/>
                      <a:pt x="36" y="63"/>
                      <a:pt x="36" y="63"/>
                    </a:cubicBezTo>
                    <a:cubicBezTo>
                      <a:pt x="39" y="63"/>
                      <a:pt x="41" y="60"/>
                      <a:pt x="41" y="57"/>
                    </a:cubicBezTo>
                    <a:cubicBezTo>
                      <a:pt x="41" y="54"/>
                      <a:pt x="41" y="54"/>
                      <a:pt x="41" y="54"/>
                    </a:cubicBezTo>
                    <a:cubicBezTo>
                      <a:pt x="58" y="54"/>
                      <a:pt x="58" y="54"/>
                      <a:pt x="58" y="54"/>
                    </a:cubicBezTo>
                    <a:cubicBezTo>
                      <a:pt x="60" y="54"/>
                      <a:pt x="62" y="53"/>
                      <a:pt x="63" y="51"/>
                    </a:cubicBezTo>
                    <a:cubicBezTo>
                      <a:pt x="64" y="49"/>
                      <a:pt x="64" y="47"/>
                      <a:pt x="63" y="46"/>
                    </a:cubicBezTo>
                    <a:lnTo>
                      <a:pt x="51" y="27"/>
                    </a:lnTo>
                    <a:close/>
                    <a:moveTo>
                      <a:pt x="5" y="15"/>
                    </a:moveTo>
                    <a:cubicBezTo>
                      <a:pt x="24" y="15"/>
                      <a:pt x="24" y="15"/>
                      <a:pt x="24" y="15"/>
                    </a:cubicBezTo>
                    <a:cubicBezTo>
                      <a:pt x="24" y="17"/>
                      <a:pt x="24" y="17"/>
                      <a:pt x="24" y="17"/>
                    </a:cubicBezTo>
                    <a:cubicBezTo>
                      <a:pt x="24" y="18"/>
                      <a:pt x="25" y="19"/>
                      <a:pt x="26" y="19"/>
                    </a:cubicBezTo>
                    <a:cubicBezTo>
                      <a:pt x="27" y="19"/>
                      <a:pt x="28" y="18"/>
                      <a:pt x="28" y="17"/>
                    </a:cubicBezTo>
                    <a:cubicBezTo>
                      <a:pt x="28" y="15"/>
                      <a:pt x="28" y="15"/>
                      <a:pt x="28" y="15"/>
                    </a:cubicBezTo>
                    <a:cubicBezTo>
                      <a:pt x="28" y="15"/>
                      <a:pt x="28" y="15"/>
                      <a:pt x="28" y="15"/>
                    </a:cubicBezTo>
                    <a:cubicBezTo>
                      <a:pt x="28" y="6"/>
                      <a:pt x="28" y="6"/>
                      <a:pt x="28" y="6"/>
                    </a:cubicBezTo>
                    <a:cubicBezTo>
                      <a:pt x="58" y="6"/>
                      <a:pt x="58" y="6"/>
                      <a:pt x="58" y="6"/>
                    </a:cubicBezTo>
                    <a:cubicBezTo>
                      <a:pt x="45" y="27"/>
                      <a:pt x="45" y="27"/>
                      <a:pt x="45" y="27"/>
                    </a:cubicBezTo>
                    <a:cubicBezTo>
                      <a:pt x="58" y="48"/>
                      <a:pt x="58" y="48"/>
                      <a:pt x="58" y="48"/>
                    </a:cubicBezTo>
                    <a:cubicBezTo>
                      <a:pt x="36" y="48"/>
                      <a:pt x="36" y="48"/>
                      <a:pt x="36" y="48"/>
                    </a:cubicBezTo>
                    <a:cubicBezTo>
                      <a:pt x="36" y="48"/>
                      <a:pt x="36" y="48"/>
                      <a:pt x="36" y="48"/>
                    </a:cubicBezTo>
                    <a:cubicBezTo>
                      <a:pt x="28" y="48"/>
                      <a:pt x="28" y="48"/>
                      <a:pt x="28" y="48"/>
                    </a:cubicBezTo>
                    <a:cubicBezTo>
                      <a:pt x="28" y="25"/>
                      <a:pt x="28" y="25"/>
                      <a:pt x="28" y="25"/>
                    </a:cubicBezTo>
                    <a:cubicBezTo>
                      <a:pt x="28" y="24"/>
                      <a:pt x="27" y="23"/>
                      <a:pt x="26" y="23"/>
                    </a:cubicBezTo>
                    <a:cubicBezTo>
                      <a:pt x="25" y="23"/>
                      <a:pt x="24" y="24"/>
                      <a:pt x="24" y="25"/>
                    </a:cubicBezTo>
                    <a:cubicBezTo>
                      <a:pt x="24" y="50"/>
                      <a:pt x="24" y="50"/>
                      <a:pt x="24" y="50"/>
                    </a:cubicBezTo>
                    <a:cubicBezTo>
                      <a:pt x="24" y="50"/>
                      <a:pt x="24" y="50"/>
                      <a:pt x="24" y="50"/>
                    </a:cubicBezTo>
                    <a:cubicBezTo>
                      <a:pt x="24" y="50"/>
                      <a:pt x="24" y="50"/>
                      <a:pt x="24" y="50"/>
                    </a:cubicBezTo>
                    <a:cubicBezTo>
                      <a:pt x="24" y="50"/>
                      <a:pt x="24" y="50"/>
                      <a:pt x="24" y="50"/>
                    </a:cubicBezTo>
                    <a:cubicBezTo>
                      <a:pt x="24" y="50"/>
                      <a:pt x="24" y="50"/>
                      <a:pt x="24" y="51"/>
                    </a:cubicBezTo>
                    <a:cubicBezTo>
                      <a:pt x="24" y="51"/>
                      <a:pt x="24" y="51"/>
                      <a:pt x="24" y="51"/>
                    </a:cubicBezTo>
                    <a:cubicBezTo>
                      <a:pt x="24" y="51"/>
                      <a:pt x="24" y="51"/>
                      <a:pt x="24" y="51"/>
                    </a:cubicBezTo>
                    <a:cubicBezTo>
                      <a:pt x="24" y="51"/>
                      <a:pt x="24" y="51"/>
                      <a:pt x="24" y="51"/>
                    </a:cubicBezTo>
                    <a:cubicBezTo>
                      <a:pt x="24" y="51"/>
                      <a:pt x="24" y="51"/>
                      <a:pt x="24" y="51"/>
                    </a:cubicBezTo>
                    <a:cubicBezTo>
                      <a:pt x="24" y="51"/>
                      <a:pt x="24" y="51"/>
                      <a:pt x="24" y="51"/>
                    </a:cubicBezTo>
                    <a:cubicBezTo>
                      <a:pt x="24" y="51"/>
                      <a:pt x="25" y="51"/>
                      <a:pt x="25" y="51"/>
                    </a:cubicBezTo>
                    <a:cubicBezTo>
                      <a:pt x="25" y="51"/>
                      <a:pt x="25" y="52"/>
                      <a:pt x="25" y="52"/>
                    </a:cubicBezTo>
                    <a:cubicBezTo>
                      <a:pt x="25" y="52"/>
                      <a:pt x="25" y="52"/>
                      <a:pt x="25" y="52"/>
                    </a:cubicBezTo>
                    <a:cubicBezTo>
                      <a:pt x="25" y="52"/>
                      <a:pt x="25" y="52"/>
                      <a:pt x="25" y="52"/>
                    </a:cubicBezTo>
                    <a:cubicBezTo>
                      <a:pt x="25" y="52"/>
                      <a:pt x="25" y="52"/>
                      <a:pt x="25" y="52"/>
                    </a:cubicBezTo>
                    <a:cubicBezTo>
                      <a:pt x="33" y="57"/>
                      <a:pt x="33" y="57"/>
                      <a:pt x="33" y="57"/>
                    </a:cubicBezTo>
                    <a:cubicBezTo>
                      <a:pt x="5" y="57"/>
                      <a:pt x="5" y="57"/>
                      <a:pt x="5" y="57"/>
                    </a:cubicBezTo>
                    <a:lnTo>
                      <a:pt x="5" y="15"/>
                    </a:lnTo>
                    <a:close/>
                    <a:moveTo>
                      <a:pt x="36" y="55"/>
                    </a:moveTo>
                    <a:cubicBezTo>
                      <a:pt x="32" y="52"/>
                      <a:pt x="32" y="52"/>
                      <a:pt x="32" y="52"/>
                    </a:cubicBezTo>
                    <a:cubicBezTo>
                      <a:pt x="36" y="52"/>
                      <a:pt x="36" y="52"/>
                      <a:pt x="36" y="52"/>
                    </a:cubicBezTo>
                    <a:lnTo>
                      <a:pt x="36" y="55"/>
                    </a:lnTo>
                    <a:close/>
                  </a:path>
                </a:pathLst>
              </a:custGeom>
              <a:grpFill/>
              <a:ln w="9525">
                <a:noFill/>
                <a:round/>
              </a:ln>
            </p:spPr>
            <p:txBody>
              <a:bodyPr anchor="ctr"/>
              <a:p>
                <a:pPr algn="ctr"/>
                <a:endParaRPr sz="2400">
                  <a:solidFill>
                    <a:schemeClr val="tx1">
                      <a:lumMod val="75000"/>
                      <a:lumOff val="25000"/>
                    </a:schemeClr>
                  </a:solidFill>
                  <a:latin typeface="微软雅黑" panose="020B0503020204020204" charset="-122"/>
                  <a:ea typeface="微软雅黑" panose="020B0503020204020204" charset="-122"/>
                </a:endParaRPr>
              </a:p>
            </p:txBody>
          </p:sp>
          <p:sp>
            <p:nvSpPr>
              <p:cNvPr id="40" name="Freeform: Shape 112"/>
              <p:cNvSpPr/>
              <p:nvPr/>
            </p:nvSpPr>
            <p:spPr bwMode="auto">
              <a:xfrm>
                <a:off x="5380038" y="2359025"/>
                <a:ext cx="15875" cy="190500"/>
              </a:xfrm>
              <a:custGeom>
                <a:avLst/>
                <a:gdLst/>
                <a:ahLst/>
                <a:cxnLst>
                  <a:cxn ang="0">
                    <a:pos x="3" y="0"/>
                  </a:cxn>
                  <a:cxn ang="0">
                    <a:pos x="0" y="2"/>
                  </a:cxn>
                  <a:cxn ang="0">
                    <a:pos x="0" y="72"/>
                  </a:cxn>
                  <a:cxn ang="0">
                    <a:pos x="3" y="74"/>
                  </a:cxn>
                  <a:cxn ang="0">
                    <a:pos x="6" y="72"/>
                  </a:cxn>
                  <a:cxn ang="0">
                    <a:pos x="6" y="2"/>
                  </a:cxn>
                  <a:cxn ang="0">
                    <a:pos x="3" y="0"/>
                  </a:cxn>
                </a:cxnLst>
                <a:rect l="0" t="0" r="r" b="b"/>
                <a:pathLst>
                  <a:path w="6" h="74">
                    <a:moveTo>
                      <a:pt x="3" y="0"/>
                    </a:moveTo>
                    <a:cubicBezTo>
                      <a:pt x="1" y="0"/>
                      <a:pt x="0" y="1"/>
                      <a:pt x="0" y="2"/>
                    </a:cubicBezTo>
                    <a:cubicBezTo>
                      <a:pt x="0" y="72"/>
                      <a:pt x="0" y="72"/>
                      <a:pt x="0" y="72"/>
                    </a:cubicBezTo>
                    <a:cubicBezTo>
                      <a:pt x="0" y="73"/>
                      <a:pt x="1" y="74"/>
                      <a:pt x="3" y="74"/>
                    </a:cubicBezTo>
                    <a:cubicBezTo>
                      <a:pt x="4" y="74"/>
                      <a:pt x="6" y="73"/>
                      <a:pt x="6" y="72"/>
                    </a:cubicBezTo>
                    <a:cubicBezTo>
                      <a:pt x="6" y="2"/>
                      <a:pt x="6" y="2"/>
                      <a:pt x="6" y="2"/>
                    </a:cubicBezTo>
                    <a:cubicBezTo>
                      <a:pt x="6" y="1"/>
                      <a:pt x="4" y="0"/>
                      <a:pt x="3" y="0"/>
                    </a:cubicBezTo>
                    <a:close/>
                  </a:path>
                </a:pathLst>
              </a:custGeom>
              <a:grpFill/>
              <a:ln w="9525">
                <a:noFill/>
                <a:round/>
              </a:ln>
            </p:spPr>
            <p:txBody>
              <a:bodyPr anchor="ctr"/>
              <a:p>
                <a:pPr algn="ctr"/>
                <a:endParaRPr sz="2400">
                  <a:solidFill>
                    <a:schemeClr val="tx1">
                      <a:lumMod val="75000"/>
                      <a:lumOff val="25000"/>
                    </a:schemeClr>
                  </a:solidFill>
                  <a:latin typeface="微软雅黑" panose="020B0503020204020204" charset="-122"/>
                  <a:ea typeface="微软雅黑" panose="020B0503020204020204" charset="-122"/>
                </a:endParaRPr>
              </a:p>
            </p:txBody>
          </p:sp>
          <p:sp>
            <p:nvSpPr>
              <p:cNvPr id="41" name="Oval 113"/>
              <p:cNvSpPr/>
              <p:nvPr/>
            </p:nvSpPr>
            <p:spPr bwMode="auto">
              <a:xfrm>
                <a:off x="5380038" y="2333625"/>
                <a:ext cx="15875" cy="14288"/>
              </a:xfrm>
              <a:prstGeom prst="ellipse">
                <a:avLst/>
              </a:prstGeom>
              <a:grpFill/>
              <a:ln w="9525">
                <a:noFill/>
                <a:round/>
              </a:ln>
            </p:spPr>
            <p:txBody>
              <a:bodyPr anchor="ctr"/>
              <a:p>
                <a:pPr algn="ctr"/>
                <a:endParaRPr sz="2400">
                  <a:solidFill>
                    <a:schemeClr val="tx1">
                      <a:lumMod val="75000"/>
                      <a:lumOff val="25000"/>
                    </a:schemeClr>
                  </a:solidFill>
                  <a:latin typeface="微软雅黑" panose="020B0503020204020204" charset="-122"/>
                  <a:ea typeface="微软雅黑" panose="020B0503020204020204" charset="-122"/>
                </a:endParaRPr>
              </a:p>
            </p:txBody>
          </p:sp>
        </p:grpSp>
      </p:grpSp>
      <p:grpSp>
        <p:nvGrpSpPr>
          <p:cNvPr id="23" name="Group 74"/>
          <p:cNvGrpSpPr/>
          <p:nvPr/>
        </p:nvGrpSpPr>
        <p:grpSpPr>
          <a:xfrm>
            <a:off x="1839048" y="5050750"/>
            <a:ext cx="1944445" cy="1258151"/>
            <a:chOff x="3218020" y="4798575"/>
            <a:chExt cx="1944699" cy="1258314"/>
          </a:xfrm>
        </p:grpSpPr>
        <p:sp>
          <p:nvSpPr>
            <p:cNvPr id="37" name="TextBox 75"/>
            <p:cNvSpPr txBox="1"/>
            <p:nvPr/>
          </p:nvSpPr>
          <p:spPr bwMode="auto">
            <a:xfrm>
              <a:off x="3223869" y="4798575"/>
              <a:ext cx="1933002" cy="662997"/>
            </a:xfrm>
            <a:prstGeom prst="rect">
              <a:avLst/>
            </a:prstGeom>
            <a:noFill/>
          </p:spPr>
          <p:txBody>
            <a:bodyPr wrap="none" lIns="0" tIns="0" rIns="0" bIns="0" anchor="b" anchorCtr="1">
              <a:normAutofit/>
            </a:bodyPr>
            <a:p>
              <a:pPr latinLnBrk="0"/>
              <a:r>
                <a:rPr lang="zh-CN" altLang="en-US" sz="2000">
                  <a:solidFill>
                    <a:schemeClr val="tx1">
                      <a:lumMod val="75000"/>
                      <a:lumOff val="25000"/>
                    </a:schemeClr>
                  </a:solidFill>
                  <a:latin typeface="微软雅黑" panose="020B0503020204020204" charset="-122"/>
                  <a:ea typeface="微软雅黑" panose="020B0503020204020204" charset="-122"/>
                </a:rPr>
                <a:t>标题文本预设</a:t>
              </a:r>
              <a:endParaRPr lang="zh-CN" altLang="en-US" sz="2000">
                <a:solidFill>
                  <a:schemeClr val="tx1">
                    <a:lumMod val="75000"/>
                    <a:lumOff val="25000"/>
                  </a:schemeClr>
                </a:solidFill>
                <a:latin typeface="微软雅黑" panose="020B0503020204020204" charset="-122"/>
                <a:ea typeface="微软雅黑" panose="020B0503020204020204" charset="-122"/>
              </a:endParaRPr>
            </a:p>
          </p:txBody>
        </p:sp>
        <p:sp>
          <p:nvSpPr>
            <p:cNvPr id="38" name="TextBox 76"/>
            <p:cNvSpPr txBox="1"/>
            <p:nvPr/>
          </p:nvSpPr>
          <p:spPr bwMode="auto">
            <a:xfrm>
              <a:off x="3218020" y="5461572"/>
              <a:ext cx="1944699" cy="595317"/>
            </a:xfrm>
            <a:prstGeom prst="rect">
              <a:avLst/>
            </a:prstGeom>
            <a:noFill/>
          </p:spPr>
          <p:txBody>
            <a:bodyPr wrap="square" lIns="119984" tIns="62392" rIns="119984" bIns="62392">
              <a:noAutofit/>
            </a:bodyPr>
            <a:p>
              <a:pPr>
                <a:lnSpc>
                  <a:spcPct val="120000"/>
                </a:lnSpc>
              </a:pPr>
              <a:r>
                <a:rPr lang="zh-CN" altLang="en-US" sz="1035" dirty="0">
                  <a:solidFill>
                    <a:schemeClr val="tx1">
                      <a:lumMod val="75000"/>
                      <a:lumOff val="25000"/>
                    </a:schemeClr>
                  </a:solidFill>
                  <a:latin typeface="微软雅黑" panose="020B0503020204020204" charset="-122"/>
                  <a:ea typeface="微软雅黑" panose="020B0503020204020204" charset="-122"/>
                  <a:sym typeface="+mn-ea"/>
                </a:rPr>
                <a:t>用户可以在投影仪或者计算机上进行演示也可以将演示文稿打印出来制作成胶片</a:t>
              </a:r>
              <a:endParaRPr lang="zh-CN" altLang="en-US" sz="104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endParaRPr>
            </a:p>
          </p:txBody>
        </p:sp>
      </p:grpSp>
      <p:grpSp>
        <p:nvGrpSpPr>
          <p:cNvPr id="24" name="Group 77"/>
          <p:cNvGrpSpPr/>
          <p:nvPr/>
        </p:nvGrpSpPr>
        <p:grpSpPr>
          <a:xfrm>
            <a:off x="5007771" y="5050750"/>
            <a:ext cx="1944445" cy="1258151"/>
            <a:chOff x="3218020" y="4798575"/>
            <a:chExt cx="1944699" cy="1258314"/>
          </a:xfrm>
        </p:grpSpPr>
        <p:sp>
          <p:nvSpPr>
            <p:cNvPr id="35" name="TextBox 78"/>
            <p:cNvSpPr txBox="1"/>
            <p:nvPr/>
          </p:nvSpPr>
          <p:spPr bwMode="auto">
            <a:xfrm>
              <a:off x="3223869" y="4798575"/>
              <a:ext cx="1933002" cy="662997"/>
            </a:xfrm>
            <a:prstGeom prst="rect">
              <a:avLst/>
            </a:prstGeom>
            <a:noFill/>
          </p:spPr>
          <p:txBody>
            <a:bodyPr wrap="none" lIns="0" tIns="0" rIns="0" bIns="0" anchor="b" anchorCtr="1">
              <a:normAutofit/>
            </a:bodyPr>
            <a:p>
              <a:pPr latinLnBrk="0"/>
              <a:r>
                <a:rPr lang="zh-CN" altLang="en-US" sz="2000">
                  <a:solidFill>
                    <a:schemeClr val="tx1">
                      <a:lumMod val="75000"/>
                      <a:lumOff val="25000"/>
                    </a:schemeClr>
                  </a:solidFill>
                  <a:latin typeface="微软雅黑" panose="020B0503020204020204" charset="-122"/>
                  <a:ea typeface="微软雅黑" panose="020B0503020204020204" charset="-122"/>
                </a:rPr>
                <a:t>标题文本预设</a:t>
              </a:r>
              <a:endParaRPr lang="zh-CN" altLang="en-US" sz="2000">
                <a:solidFill>
                  <a:schemeClr val="tx1">
                    <a:lumMod val="75000"/>
                    <a:lumOff val="25000"/>
                  </a:schemeClr>
                </a:solidFill>
                <a:latin typeface="微软雅黑" panose="020B0503020204020204" charset="-122"/>
                <a:ea typeface="微软雅黑" panose="020B0503020204020204" charset="-122"/>
              </a:endParaRPr>
            </a:p>
          </p:txBody>
        </p:sp>
        <p:sp>
          <p:nvSpPr>
            <p:cNvPr id="36" name="TextBox 79"/>
            <p:cNvSpPr txBox="1"/>
            <p:nvPr/>
          </p:nvSpPr>
          <p:spPr bwMode="auto">
            <a:xfrm>
              <a:off x="3218020" y="5461572"/>
              <a:ext cx="1944699" cy="595317"/>
            </a:xfrm>
            <a:prstGeom prst="rect">
              <a:avLst/>
            </a:prstGeom>
            <a:noFill/>
          </p:spPr>
          <p:txBody>
            <a:bodyPr wrap="square" lIns="119984" tIns="62392" rIns="119984" bIns="62392">
              <a:noAutofit/>
            </a:bodyPr>
            <a:p>
              <a:pPr>
                <a:lnSpc>
                  <a:spcPct val="120000"/>
                </a:lnSpc>
              </a:pPr>
              <a:r>
                <a:rPr lang="zh-CN" altLang="en-US" sz="1035" dirty="0">
                  <a:solidFill>
                    <a:schemeClr val="tx1">
                      <a:lumMod val="75000"/>
                      <a:lumOff val="25000"/>
                    </a:schemeClr>
                  </a:solidFill>
                  <a:latin typeface="微软雅黑" panose="020B0503020204020204" charset="-122"/>
                  <a:ea typeface="微软雅黑" panose="020B0503020204020204" charset="-122"/>
                  <a:sym typeface="+mn-ea"/>
                </a:rPr>
                <a:t>用户可以在投影仪或者计算机上进行演示也可以将演示文稿打印出来制作成胶片</a:t>
              </a:r>
              <a:endParaRPr lang="zh-CN" altLang="en-US" sz="104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endParaRPr>
            </a:p>
          </p:txBody>
        </p:sp>
      </p:grpSp>
      <p:grpSp>
        <p:nvGrpSpPr>
          <p:cNvPr id="25" name="Group 80"/>
          <p:cNvGrpSpPr/>
          <p:nvPr/>
        </p:nvGrpSpPr>
        <p:grpSpPr>
          <a:xfrm>
            <a:off x="8166662" y="5050750"/>
            <a:ext cx="1944445" cy="1258151"/>
            <a:chOff x="3218020" y="4798575"/>
            <a:chExt cx="1944699" cy="1258314"/>
          </a:xfrm>
        </p:grpSpPr>
        <p:sp>
          <p:nvSpPr>
            <p:cNvPr id="33" name="TextBox 81"/>
            <p:cNvSpPr txBox="1"/>
            <p:nvPr/>
          </p:nvSpPr>
          <p:spPr bwMode="auto">
            <a:xfrm>
              <a:off x="3223869" y="4798575"/>
              <a:ext cx="1933002" cy="662997"/>
            </a:xfrm>
            <a:prstGeom prst="rect">
              <a:avLst/>
            </a:prstGeom>
            <a:noFill/>
          </p:spPr>
          <p:txBody>
            <a:bodyPr wrap="none" lIns="0" tIns="0" rIns="0" bIns="0" anchor="b" anchorCtr="1">
              <a:normAutofit/>
            </a:bodyPr>
            <a:p>
              <a:pPr latinLnBrk="0"/>
              <a:r>
                <a:rPr lang="zh-CN" altLang="en-US" sz="2000">
                  <a:solidFill>
                    <a:schemeClr val="tx1">
                      <a:lumMod val="75000"/>
                      <a:lumOff val="25000"/>
                    </a:schemeClr>
                  </a:solidFill>
                  <a:latin typeface="微软雅黑" panose="020B0503020204020204" charset="-122"/>
                  <a:ea typeface="微软雅黑" panose="020B0503020204020204" charset="-122"/>
                </a:rPr>
                <a:t>标题文本预设</a:t>
              </a:r>
              <a:endParaRPr lang="zh-CN" altLang="en-US" sz="2000">
                <a:solidFill>
                  <a:schemeClr val="tx1">
                    <a:lumMod val="75000"/>
                    <a:lumOff val="25000"/>
                  </a:schemeClr>
                </a:solidFill>
                <a:latin typeface="微软雅黑" panose="020B0503020204020204" charset="-122"/>
                <a:ea typeface="微软雅黑" panose="020B0503020204020204" charset="-122"/>
              </a:endParaRPr>
            </a:p>
          </p:txBody>
        </p:sp>
        <p:sp>
          <p:nvSpPr>
            <p:cNvPr id="34" name="TextBox 82"/>
            <p:cNvSpPr txBox="1"/>
            <p:nvPr/>
          </p:nvSpPr>
          <p:spPr bwMode="auto">
            <a:xfrm>
              <a:off x="3218020" y="5461572"/>
              <a:ext cx="1944699" cy="595317"/>
            </a:xfrm>
            <a:prstGeom prst="rect">
              <a:avLst/>
            </a:prstGeom>
            <a:noFill/>
          </p:spPr>
          <p:txBody>
            <a:bodyPr wrap="square" lIns="119984" tIns="62392" rIns="119984" bIns="62392">
              <a:noAutofit/>
            </a:bodyPr>
            <a:p>
              <a:pPr>
                <a:lnSpc>
                  <a:spcPct val="120000"/>
                </a:lnSpc>
              </a:pPr>
              <a:r>
                <a:rPr lang="zh-CN" altLang="en-US" sz="1035" dirty="0">
                  <a:solidFill>
                    <a:schemeClr val="tx1">
                      <a:lumMod val="75000"/>
                      <a:lumOff val="25000"/>
                    </a:schemeClr>
                  </a:solidFill>
                  <a:latin typeface="微软雅黑" panose="020B0503020204020204" charset="-122"/>
                  <a:ea typeface="微软雅黑" panose="020B0503020204020204" charset="-122"/>
                  <a:sym typeface="+mn-ea"/>
                </a:rPr>
                <a:t>用户可以在投影仪或者计算机上进行演示也可以将演示文稿打印出来制作成胶片</a:t>
              </a:r>
              <a:endParaRPr lang="zh-CN" altLang="en-US" sz="104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endParaRPr>
            </a:p>
          </p:txBody>
        </p:sp>
      </p:grpSp>
      <p:grpSp>
        <p:nvGrpSpPr>
          <p:cNvPr id="72" name="Group 74"/>
          <p:cNvGrpSpPr/>
          <p:nvPr/>
        </p:nvGrpSpPr>
        <p:grpSpPr>
          <a:xfrm>
            <a:off x="2123528" y="1278850"/>
            <a:ext cx="1944445" cy="1258151"/>
            <a:chOff x="3218020" y="4798575"/>
            <a:chExt cx="1944699" cy="1258314"/>
          </a:xfrm>
        </p:grpSpPr>
        <p:sp>
          <p:nvSpPr>
            <p:cNvPr id="73" name="TextBox 75"/>
            <p:cNvSpPr txBox="1"/>
            <p:nvPr/>
          </p:nvSpPr>
          <p:spPr bwMode="auto">
            <a:xfrm>
              <a:off x="3223869" y="4798575"/>
              <a:ext cx="1933002" cy="662997"/>
            </a:xfrm>
            <a:prstGeom prst="rect">
              <a:avLst/>
            </a:prstGeom>
            <a:noFill/>
          </p:spPr>
          <p:txBody>
            <a:bodyPr wrap="none" lIns="0" tIns="0" rIns="0" bIns="0" anchor="b" anchorCtr="1">
              <a:normAutofit/>
            </a:bodyPr>
            <a:p>
              <a:pPr latinLnBrk="0"/>
              <a:r>
                <a:rPr lang="zh-CN" altLang="en-US" sz="2000">
                  <a:solidFill>
                    <a:schemeClr val="tx1">
                      <a:lumMod val="75000"/>
                      <a:lumOff val="25000"/>
                    </a:schemeClr>
                  </a:solidFill>
                  <a:latin typeface="微软雅黑" panose="020B0503020204020204" charset="-122"/>
                  <a:ea typeface="微软雅黑" panose="020B0503020204020204" charset="-122"/>
                </a:rPr>
                <a:t>标题文本预设</a:t>
              </a:r>
              <a:endParaRPr lang="zh-CN" altLang="en-US" sz="2000">
                <a:solidFill>
                  <a:schemeClr val="tx1">
                    <a:lumMod val="75000"/>
                    <a:lumOff val="25000"/>
                  </a:schemeClr>
                </a:solidFill>
                <a:latin typeface="微软雅黑" panose="020B0503020204020204" charset="-122"/>
                <a:ea typeface="微软雅黑" panose="020B0503020204020204" charset="-122"/>
              </a:endParaRPr>
            </a:p>
          </p:txBody>
        </p:sp>
        <p:sp>
          <p:nvSpPr>
            <p:cNvPr id="74" name="TextBox 76"/>
            <p:cNvSpPr txBox="1"/>
            <p:nvPr/>
          </p:nvSpPr>
          <p:spPr bwMode="auto">
            <a:xfrm>
              <a:off x="3218020" y="5461572"/>
              <a:ext cx="1944699" cy="595317"/>
            </a:xfrm>
            <a:prstGeom prst="rect">
              <a:avLst/>
            </a:prstGeom>
            <a:noFill/>
          </p:spPr>
          <p:txBody>
            <a:bodyPr wrap="square" lIns="119984" tIns="62392" rIns="119984" bIns="62392">
              <a:noAutofit/>
            </a:bodyPr>
            <a:p>
              <a:pPr>
                <a:lnSpc>
                  <a:spcPct val="120000"/>
                </a:lnSpc>
              </a:pPr>
              <a:r>
                <a:rPr lang="zh-CN" altLang="en-US" sz="1035" dirty="0">
                  <a:solidFill>
                    <a:schemeClr val="tx1">
                      <a:lumMod val="75000"/>
                      <a:lumOff val="25000"/>
                    </a:schemeClr>
                  </a:solidFill>
                  <a:latin typeface="微软雅黑" panose="020B0503020204020204" charset="-122"/>
                  <a:ea typeface="微软雅黑" panose="020B0503020204020204" charset="-122"/>
                  <a:sym typeface="+mn-ea"/>
                </a:rPr>
                <a:t>用户可以在投影仪或者计算机上进行演示也可以将演示文稿打印出来制作成胶片</a:t>
              </a:r>
              <a:endParaRPr lang="zh-CN" altLang="en-US" sz="104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endParaRPr>
            </a:p>
          </p:txBody>
        </p:sp>
      </p:grpSp>
      <p:grpSp>
        <p:nvGrpSpPr>
          <p:cNvPr id="75" name="Group 77"/>
          <p:cNvGrpSpPr/>
          <p:nvPr/>
        </p:nvGrpSpPr>
        <p:grpSpPr>
          <a:xfrm>
            <a:off x="5292251" y="1278850"/>
            <a:ext cx="1944445" cy="1258151"/>
            <a:chOff x="3218020" y="4798575"/>
            <a:chExt cx="1944699" cy="1258314"/>
          </a:xfrm>
        </p:grpSpPr>
        <p:sp>
          <p:nvSpPr>
            <p:cNvPr id="76" name="TextBox 78"/>
            <p:cNvSpPr txBox="1"/>
            <p:nvPr/>
          </p:nvSpPr>
          <p:spPr bwMode="auto">
            <a:xfrm>
              <a:off x="3223869" y="4798575"/>
              <a:ext cx="1933002" cy="662997"/>
            </a:xfrm>
            <a:prstGeom prst="rect">
              <a:avLst/>
            </a:prstGeom>
            <a:noFill/>
          </p:spPr>
          <p:txBody>
            <a:bodyPr wrap="none" lIns="0" tIns="0" rIns="0" bIns="0" anchor="b" anchorCtr="1">
              <a:normAutofit/>
            </a:bodyPr>
            <a:p>
              <a:pPr latinLnBrk="0"/>
              <a:r>
                <a:rPr lang="zh-CN" altLang="en-US" sz="2000">
                  <a:solidFill>
                    <a:schemeClr val="tx1">
                      <a:lumMod val="75000"/>
                      <a:lumOff val="25000"/>
                    </a:schemeClr>
                  </a:solidFill>
                  <a:latin typeface="微软雅黑" panose="020B0503020204020204" charset="-122"/>
                  <a:ea typeface="微软雅黑" panose="020B0503020204020204" charset="-122"/>
                </a:rPr>
                <a:t>标题文本预设</a:t>
              </a:r>
              <a:endParaRPr lang="zh-CN" altLang="en-US" sz="2000">
                <a:solidFill>
                  <a:schemeClr val="tx1">
                    <a:lumMod val="75000"/>
                    <a:lumOff val="25000"/>
                  </a:schemeClr>
                </a:solidFill>
                <a:latin typeface="微软雅黑" panose="020B0503020204020204" charset="-122"/>
                <a:ea typeface="微软雅黑" panose="020B0503020204020204" charset="-122"/>
              </a:endParaRPr>
            </a:p>
          </p:txBody>
        </p:sp>
        <p:sp>
          <p:nvSpPr>
            <p:cNvPr id="77" name="TextBox 79"/>
            <p:cNvSpPr txBox="1"/>
            <p:nvPr/>
          </p:nvSpPr>
          <p:spPr bwMode="auto">
            <a:xfrm>
              <a:off x="3218020" y="5461572"/>
              <a:ext cx="1944699" cy="595317"/>
            </a:xfrm>
            <a:prstGeom prst="rect">
              <a:avLst/>
            </a:prstGeom>
            <a:noFill/>
          </p:spPr>
          <p:txBody>
            <a:bodyPr wrap="square" lIns="119984" tIns="62392" rIns="119984" bIns="62392">
              <a:noAutofit/>
            </a:bodyPr>
            <a:p>
              <a:pPr>
                <a:lnSpc>
                  <a:spcPct val="120000"/>
                </a:lnSpc>
              </a:pPr>
              <a:r>
                <a:rPr lang="zh-CN" altLang="en-US" sz="1035" dirty="0">
                  <a:solidFill>
                    <a:schemeClr val="tx1">
                      <a:lumMod val="75000"/>
                      <a:lumOff val="25000"/>
                    </a:schemeClr>
                  </a:solidFill>
                  <a:latin typeface="微软雅黑" panose="020B0503020204020204" charset="-122"/>
                  <a:ea typeface="微软雅黑" panose="020B0503020204020204" charset="-122"/>
                  <a:sym typeface="+mn-ea"/>
                </a:rPr>
                <a:t>用户可以在投影仪或者计算机上进行演示也可以将演示文稿打印出来制作成胶片</a:t>
              </a:r>
              <a:endParaRPr lang="zh-CN" altLang="en-US" sz="104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endParaRPr>
            </a:p>
          </p:txBody>
        </p:sp>
      </p:grpSp>
      <p:grpSp>
        <p:nvGrpSpPr>
          <p:cNvPr id="78" name="Group 80"/>
          <p:cNvGrpSpPr/>
          <p:nvPr/>
        </p:nvGrpSpPr>
        <p:grpSpPr>
          <a:xfrm>
            <a:off x="8451142" y="1278850"/>
            <a:ext cx="1944445" cy="1258151"/>
            <a:chOff x="3218020" y="4798575"/>
            <a:chExt cx="1944699" cy="1258314"/>
          </a:xfrm>
        </p:grpSpPr>
        <p:sp>
          <p:nvSpPr>
            <p:cNvPr id="79" name="TextBox 81"/>
            <p:cNvSpPr txBox="1"/>
            <p:nvPr/>
          </p:nvSpPr>
          <p:spPr bwMode="auto">
            <a:xfrm>
              <a:off x="3223869" y="4798575"/>
              <a:ext cx="1933002" cy="662997"/>
            </a:xfrm>
            <a:prstGeom prst="rect">
              <a:avLst/>
            </a:prstGeom>
            <a:noFill/>
          </p:spPr>
          <p:txBody>
            <a:bodyPr wrap="none" lIns="0" tIns="0" rIns="0" bIns="0" anchor="b" anchorCtr="1">
              <a:normAutofit/>
            </a:bodyPr>
            <a:p>
              <a:pPr latinLnBrk="0"/>
              <a:r>
                <a:rPr lang="zh-CN" altLang="en-US" sz="2000">
                  <a:solidFill>
                    <a:schemeClr val="tx1">
                      <a:lumMod val="75000"/>
                      <a:lumOff val="25000"/>
                    </a:schemeClr>
                  </a:solidFill>
                  <a:latin typeface="微软雅黑" panose="020B0503020204020204" charset="-122"/>
                  <a:ea typeface="微软雅黑" panose="020B0503020204020204" charset="-122"/>
                </a:rPr>
                <a:t>标题文本预设</a:t>
              </a:r>
              <a:endParaRPr lang="zh-CN" altLang="en-US" sz="2000">
                <a:solidFill>
                  <a:schemeClr val="tx1">
                    <a:lumMod val="75000"/>
                    <a:lumOff val="25000"/>
                  </a:schemeClr>
                </a:solidFill>
                <a:latin typeface="微软雅黑" panose="020B0503020204020204" charset="-122"/>
                <a:ea typeface="微软雅黑" panose="020B0503020204020204" charset="-122"/>
              </a:endParaRPr>
            </a:p>
          </p:txBody>
        </p:sp>
        <p:sp>
          <p:nvSpPr>
            <p:cNvPr id="80" name="TextBox 82"/>
            <p:cNvSpPr txBox="1"/>
            <p:nvPr/>
          </p:nvSpPr>
          <p:spPr bwMode="auto">
            <a:xfrm>
              <a:off x="3218020" y="5461572"/>
              <a:ext cx="1944699" cy="595317"/>
            </a:xfrm>
            <a:prstGeom prst="rect">
              <a:avLst/>
            </a:prstGeom>
            <a:noFill/>
          </p:spPr>
          <p:txBody>
            <a:bodyPr wrap="square" lIns="119984" tIns="62392" rIns="119984" bIns="62392">
              <a:noAutofit/>
            </a:bodyPr>
            <a:p>
              <a:pPr>
                <a:lnSpc>
                  <a:spcPct val="120000"/>
                </a:lnSpc>
              </a:pPr>
              <a:r>
                <a:rPr lang="zh-CN" altLang="en-US" sz="1035" dirty="0">
                  <a:solidFill>
                    <a:schemeClr val="tx1">
                      <a:lumMod val="75000"/>
                      <a:lumOff val="25000"/>
                    </a:schemeClr>
                  </a:solidFill>
                  <a:latin typeface="微软雅黑" panose="020B0503020204020204" charset="-122"/>
                  <a:ea typeface="微软雅黑" panose="020B0503020204020204" charset="-122"/>
                  <a:sym typeface="+mn-ea"/>
                </a:rPr>
                <a:t>用户可以在投影仪或者计算机上进行演示也可以将演示文稿打印出来制作成胶片</a:t>
              </a:r>
              <a:endParaRPr lang="zh-CN" altLang="en-US" sz="104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endParaRPr>
            </a:p>
          </p:txBody>
        </p:sp>
      </p:grpSp>
    </p:spTree>
    <p:custDataLst>
      <p:tags r:id="rId2"/>
    </p:custData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1000"/>
                                        <p:tgtEl>
                                          <p:spTgt spid="4"/>
                                        </p:tgtEl>
                                      </p:cBhvr>
                                    </p:animEffect>
                                  </p:childTnLst>
                                </p:cTn>
                              </p:par>
                            </p:childTnLst>
                          </p:cTn>
                        </p:par>
                        <p:par>
                          <p:cTn id="8" fill="hold">
                            <p:stCondLst>
                              <p:cond delay="1000"/>
                            </p:stCondLst>
                            <p:childTnLst>
                              <p:par>
                                <p:cTn id="9" presetID="42" presetClass="entr" presetSubtype="0" fill="hold" nodeType="afterEffect">
                                  <p:stCondLst>
                                    <p:cond delay="0"/>
                                  </p:stCondLst>
                                  <p:childTnLst>
                                    <p:set>
                                      <p:cBhvr>
                                        <p:cTn id="10" dur="1" fill="hold">
                                          <p:stCondLst>
                                            <p:cond delay="0"/>
                                          </p:stCondLst>
                                        </p:cTn>
                                        <p:tgtEl>
                                          <p:spTgt spid="23"/>
                                        </p:tgtEl>
                                        <p:attrNameLst>
                                          <p:attrName>style.visibility</p:attrName>
                                        </p:attrNameLst>
                                      </p:cBhvr>
                                      <p:to>
                                        <p:strVal val="visible"/>
                                      </p:to>
                                    </p:set>
                                    <p:animEffect transition="in" filter="fade">
                                      <p:cBhvr>
                                        <p:cTn id="11" dur="1000"/>
                                        <p:tgtEl>
                                          <p:spTgt spid="23"/>
                                        </p:tgtEl>
                                      </p:cBhvr>
                                    </p:animEffect>
                                    <p:anim calcmode="lin" valueType="num">
                                      <p:cBhvr>
                                        <p:cTn id="12" dur="1000" fill="hold"/>
                                        <p:tgtEl>
                                          <p:spTgt spid="23"/>
                                        </p:tgtEl>
                                        <p:attrNameLst>
                                          <p:attrName>ppt_x</p:attrName>
                                        </p:attrNameLst>
                                      </p:cBhvr>
                                      <p:tavLst>
                                        <p:tav tm="0">
                                          <p:val>
                                            <p:strVal val="#ppt_x"/>
                                          </p:val>
                                        </p:tav>
                                        <p:tav tm="100000">
                                          <p:val>
                                            <p:strVal val="#ppt_x"/>
                                          </p:val>
                                        </p:tav>
                                      </p:tavLst>
                                    </p:anim>
                                    <p:anim calcmode="lin" valueType="num">
                                      <p:cBhvr>
                                        <p:cTn id="13" dur="1000" fill="hold"/>
                                        <p:tgtEl>
                                          <p:spTgt spid="23"/>
                                        </p:tgtEl>
                                        <p:attrNameLst>
                                          <p:attrName>ppt_y</p:attrName>
                                        </p:attrNameLst>
                                      </p:cBhvr>
                                      <p:tavLst>
                                        <p:tav tm="0">
                                          <p:val>
                                            <p:strVal val="#ppt_y+.1"/>
                                          </p:val>
                                        </p:tav>
                                        <p:tav tm="100000">
                                          <p:val>
                                            <p:strVal val="#ppt_y"/>
                                          </p:val>
                                        </p:tav>
                                      </p:tavLst>
                                    </p:anim>
                                  </p:childTnLst>
                                </p:cTn>
                              </p:par>
                              <p:par>
                                <p:cTn id="14" presetID="42" presetClass="entr" presetSubtype="0" fill="hold" nodeType="withEffect">
                                  <p:stCondLst>
                                    <p:cond delay="0"/>
                                  </p:stCondLst>
                                  <p:childTnLst>
                                    <p:set>
                                      <p:cBhvr>
                                        <p:cTn id="15" dur="1" fill="hold">
                                          <p:stCondLst>
                                            <p:cond delay="0"/>
                                          </p:stCondLst>
                                        </p:cTn>
                                        <p:tgtEl>
                                          <p:spTgt spid="24"/>
                                        </p:tgtEl>
                                        <p:attrNameLst>
                                          <p:attrName>style.visibility</p:attrName>
                                        </p:attrNameLst>
                                      </p:cBhvr>
                                      <p:to>
                                        <p:strVal val="visible"/>
                                      </p:to>
                                    </p:set>
                                    <p:animEffect transition="in" filter="fade">
                                      <p:cBhvr>
                                        <p:cTn id="16" dur="1000"/>
                                        <p:tgtEl>
                                          <p:spTgt spid="24"/>
                                        </p:tgtEl>
                                      </p:cBhvr>
                                    </p:animEffect>
                                    <p:anim calcmode="lin" valueType="num">
                                      <p:cBhvr>
                                        <p:cTn id="17" dur="1000" fill="hold"/>
                                        <p:tgtEl>
                                          <p:spTgt spid="24"/>
                                        </p:tgtEl>
                                        <p:attrNameLst>
                                          <p:attrName>ppt_x</p:attrName>
                                        </p:attrNameLst>
                                      </p:cBhvr>
                                      <p:tavLst>
                                        <p:tav tm="0">
                                          <p:val>
                                            <p:strVal val="#ppt_x"/>
                                          </p:val>
                                        </p:tav>
                                        <p:tav tm="100000">
                                          <p:val>
                                            <p:strVal val="#ppt_x"/>
                                          </p:val>
                                        </p:tav>
                                      </p:tavLst>
                                    </p:anim>
                                    <p:anim calcmode="lin" valueType="num">
                                      <p:cBhvr>
                                        <p:cTn id="18" dur="1000" fill="hold"/>
                                        <p:tgtEl>
                                          <p:spTgt spid="24"/>
                                        </p:tgtEl>
                                        <p:attrNameLst>
                                          <p:attrName>ppt_y</p:attrName>
                                        </p:attrNameLst>
                                      </p:cBhvr>
                                      <p:tavLst>
                                        <p:tav tm="0">
                                          <p:val>
                                            <p:strVal val="#ppt_y+.1"/>
                                          </p:val>
                                        </p:tav>
                                        <p:tav tm="100000">
                                          <p:val>
                                            <p:strVal val="#ppt_y"/>
                                          </p:val>
                                        </p:tav>
                                      </p:tavLst>
                                    </p:anim>
                                  </p:childTnLst>
                                </p:cTn>
                              </p:par>
                              <p:par>
                                <p:cTn id="19" presetID="42" presetClass="entr" presetSubtype="0" fill="hold" nodeType="withEffect">
                                  <p:stCondLst>
                                    <p:cond delay="0"/>
                                  </p:stCondLst>
                                  <p:childTnLst>
                                    <p:set>
                                      <p:cBhvr>
                                        <p:cTn id="20" dur="1" fill="hold">
                                          <p:stCondLst>
                                            <p:cond delay="0"/>
                                          </p:stCondLst>
                                        </p:cTn>
                                        <p:tgtEl>
                                          <p:spTgt spid="25"/>
                                        </p:tgtEl>
                                        <p:attrNameLst>
                                          <p:attrName>style.visibility</p:attrName>
                                        </p:attrNameLst>
                                      </p:cBhvr>
                                      <p:to>
                                        <p:strVal val="visible"/>
                                      </p:to>
                                    </p:set>
                                    <p:animEffect transition="in" filter="fade">
                                      <p:cBhvr>
                                        <p:cTn id="21" dur="1000"/>
                                        <p:tgtEl>
                                          <p:spTgt spid="25"/>
                                        </p:tgtEl>
                                      </p:cBhvr>
                                    </p:animEffect>
                                    <p:anim calcmode="lin" valueType="num">
                                      <p:cBhvr>
                                        <p:cTn id="22" dur="1000" fill="hold"/>
                                        <p:tgtEl>
                                          <p:spTgt spid="25"/>
                                        </p:tgtEl>
                                        <p:attrNameLst>
                                          <p:attrName>ppt_x</p:attrName>
                                        </p:attrNameLst>
                                      </p:cBhvr>
                                      <p:tavLst>
                                        <p:tav tm="0">
                                          <p:val>
                                            <p:strVal val="#ppt_x"/>
                                          </p:val>
                                        </p:tav>
                                        <p:tav tm="100000">
                                          <p:val>
                                            <p:strVal val="#ppt_x"/>
                                          </p:val>
                                        </p:tav>
                                      </p:tavLst>
                                    </p:anim>
                                    <p:anim calcmode="lin" valueType="num">
                                      <p:cBhvr>
                                        <p:cTn id="23" dur="1000" fill="hold"/>
                                        <p:tgtEl>
                                          <p:spTgt spid="25"/>
                                        </p:tgtEl>
                                        <p:attrNameLst>
                                          <p:attrName>ppt_y</p:attrName>
                                        </p:attrNameLst>
                                      </p:cBhvr>
                                      <p:tavLst>
                                        <p:tav tm="0">
                                          <p:val>
                                            <p:strVal val="#ppt_y+.1"/>
                                          </p:val>
                                        </p:tav>
                                        <p:tav tm="100000">
                                          <p:val>
                                            <p:strVal val="#ppt_y"/>
                                          </p:val>
                                        </p:tav>
                                      </p:tavLst>
                                    </p:anim>
                                  </p:childTnLst>
                                </p:cTn>
                              </p:par>
                            </p:childTnLst>
                          </p:cTn>
                        </p:par>
                        <p:par>
                          <p:cTn id="24" fill="hold">
                            <p:stCondLst>
                              <p:cond delay="2000"/>
                            </p:stCondLst>
                            <p:childTnLst>
                              <p:par>
                                <p:cTn id="25" presetID="42" presetClass="entr" presetSubtype="0" fill="hold" nodeType="afterEffect">
                                  <p:stCondLst>
                                    <p:cond delay="0"/>
                                  </p:stCondLst>
                                  <p:childTnLst>
                                    <p:set>
                                      <p:cBhvr>
                                        <p:cTn id="26" dur="1" fill="hold">
                                          <p:stCondLst>
                                            <p:cond delay="0"/>
                                          </p:stCondLst>
                                        </p:cTn>
                                        <p:tgtEl>
                                          <p:spTgt spid="72"/>
                                        </p:tgtEl>
                                        <p:attrNameLst>
                                          <p:attrName>style.visibility</p:attrName>
                                        </p:attrNameLst>
                                      </p:cBhvr>
                                      <p:to>
                                        <p:strVal val="visible"/>
                                      </p:to>
                                    </p:set>
                                    <p:animEffect transition="in" filter="fade">
                                      <p:cBhvr>
                                        <p:cTn id="27" dur="1000"/>
                                        <p:tgtEl>
                                          <p:spTgt spid="72"/>
                                        </p:tgtEl>
                                      </p:cBhvr>
                                    </p:animEffect>
                                    <p:anim calcmode="lin" valueType="num">
                                      <p:cBhvr>
                                        <p:cTn id="28" dur="1000" fill="hold"/>
                                        <p:tgtEl>
                                          <p:spTgt spid="72"/>
                                        </p:tgtEl>
                                        <p:attrNameLst>
                                          <p:attrName>ppt_x</p:attrName>
                                        </p:attrNameLst>
                                      </p:cBhvr>
                                      <p:tavLst>
                                        <p:tav tm="0">
                                          <p:val>
                                            <p:strVal val="#ppt_x"/>
                                          </p:val>
                                        </p:tav>
                                        <p:tav tm="100000">
                                          <p:val>
                                            <p:strVal val="#ppt_x"/>
                                          </p:val>
                                        </p:tav>
                                      </p:tavLst>
                                    </p:anim>
                                    <p:anim calcmode="lin" valueType="num">
                                      <p:cBhvr>
                                        <p:cTn id="29" dur="1000" fill="hold"/>
                                        <p:tgtEl>
                                          <p:spTgt spid="72"/>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75"/>
                                        </p:tgtEl>
                                        <p:attrNameLst>
                                          <p:attrName>style.visibility</p:attrName>
                                        </p:attrNameLst>
                                      </p:cBhvr>
                                      <p:to>
                                        <p:strVal val="visible"/>
                                      </p:to>
                                    </p:set>
                                    <p:animEffect transition="in" filter="fade">
                                      <p:cBhvr>
                                        <p:cTn id="32" dur="1000"/>
                                        <p:tgtEl>
                                          <p:spTgt spid="75"/>
                                        </p:tgtEl>
                                      </p:cBhvr>
                                    </p:animEffect>
                                    <p:anim calcmode="lin" valueType="num">
                                      <p:cBhvr>
                                        <p:cTn id="33" dur="1000" fill="hold"/>
                                        <p:tgtEl>
                                          <p:spTgt spid="75"/>
                                        </p:tgtEl>
                                        <p:attrNameLst>
                                          <p:attrName>ppt_x</p:attrName>
                                        </p:attrNameLst>
                                      </p:cBhvr>
                                      <p:tavLst>
                                        <p:tav tm="0">
                                          <p:val>
                                            <p:strVal val="#ppt_x"/>
                                          </p:val>
                                        </p:tav>
                                        <p:tav tm="100000">
                                          <p:val>
                                            <p:strVal val="#ppt_x"/>
                                          </p:val>
                                        </p:tav>
                                      </p:tavLst>
                                    </p:anim>
                                    <p:anim calcmode="lin" valueType="num">
                                      <p:cBhvr>
                                        <p:cTn id="34" dur="1000" fill="hold"/>
                                        <p:tgtEl>
                                          <p:spTgt spid="75"/>
                                        </p:tgtEl>
                                        <p:attrNameLst>
                                          <p:attrName>ppt_y</p:attrName>
                                        </p:attrNameLst>
                                      </p:cBhvr>
                                      <p:tavLst>
                                        <p:tav tm="0">
                                          <p:val>
                                            <p:strVal val="#ppt_y+.1"/>
                                          </p:val>
                                        </p:tav>
                                        <p:tav tm="100000">
                                          <p:val>
                                            <p:strVal val="#ppt_y"/>
                                          </p:val>
                                        </p:tav>
                                      </p:tavLst>
                                    </p:anim>
                                  </p:childTnLst>
                                </p:cTn>
                              </p:par>
                              <p:par>
                                <p:cTn id="35" presetID="42" presetClass="entr" presetSubtype="0" fill="hold" nodeType="withEffect">
                                  <p:stCondLst>
                                    <p:cond delay="0"/>
                                  </p:stCondLst>
                                  <p:childTnLst>
                                    <p:set>
                                      <p:cBhvr>
                                        <p:cTn id="36" dur="1" fill="hold">
                                          <p:stCondLst>
                                            <p:cond delay="0"/>
                                          </p:stCondLst>
                                        </p:cTn>
                                        <p:tgtEl>
                                          <p:spTgt spid="78"/>
                                        </p:tgtEl>
                                        <p:attrNameLst>
                                          <p:attrName>style.visibility</p:attrName>
                                        </p:attrNameLst>
                                      </p:cBhvr>
                                      <p:to>
                                        <p:strVal val="visible"/>
                                      </p:to>
                                    </p:set>
                                    <p:animEffect transition="in" filter="fade">
                                      <p:cBhvr>
                                        <p:cTn id="37" dur="1000"/>
                                        <p:tgtEl>
                                          <p:spTgt spid="78"/>
                                        </p:tgtEl>
                                      </p:cBhvr>
                                    </p:animEffect>
                                    <p:anim calcmode="lin" valueType="num">
                                      <p:cBhvr>
                                        <p:cTn id="38" dur="1000" fill="hold"/>
                                        <p:tgtEl>
                                          <p:spTgt spid="78"/>
                                        </p:tgtEl>
                                        <p:attrNameLst>
                                          <p:attrName>ppt_x</p:attrName>
                                        </p:attrNameLst>
                                      </p:cBhvr>
                                      <p:tavLst>
                                        <p:tav tm="0">
                                          <p:val>
                                            <p:strVal val="#ppt_x"/>
                                          </p:val>
                                        </p:tav>
                                        <p:tav tm="100000">
                                          <p:val>
                                            <p:strVal val="#ppt_x"/>
                                          </p:val>
                                        </p:tav>
                                      </p:tavLst>
                                    </p:anim>
                                    <p:anim calcmode="lin" valueType="num">
                                      <p:cBhvr>
                                        <p:cTn id="39" dur="1000" fill="hold"/>
                                        <p:tgtEl>
                                          <p:spTgt spid="7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1" descr="未标题-2"/>
          <p:cNvPicPr>
            <a:picLocks noChangeAspect="1"/>
          </p:cNvPicPr>
          <p:nvPr/>
        </p:nvPicPr>
        <p:blipFill>
          <a:blip r:embed="rId1"/>
          <a:srcRect l="625" t="44152" r="77917" b="35469"/>
          <a:stretch>
            <a:fillRect/>
          </a:stretch>
        </p:blipFill>
        <p:spPr>
          <a:xfrm>
            <a:off x="0" y="152400"/>
            <a:ext cx="760730" cy="963295"/>
          </a:xfrm>
          <a:prstGeom prst="rect">
            <a:avLst/>
          </a:prstGeom>
        </p:spPr>
      </p:pic>
      <p:sp>
        <p:nvSpPr>
          <p:cNvPr id="10" name="TextBox 8"/>
          <p:cNvSpPr txBox="1"/>
          <p:nvPr/>
        </p:nvSpPr>
        <p:spPr>
          <a:xfrm>
            <a:off x="760978" y="403346"/>
            <a:ext cx="2621280" cy="460375"/>
          </a:xfrm>
          <a:prstGeom prst="rect">
            <a:avLst/>
          </a:prstGeom>
          <a:noFill/>
        </p:spPr>
        <p:txBody>
          <a:bodyPr wrap="none">
            <a:spAutoFit/>
          </a:bodyPr>
          <a:p>
            <a:pPr>
              <a:defRPr/>
            </a:pPr>
            <a:r>
              <a:rPr lang="zh-CN" altLang="en-US" sz="2400" dirty="0">
                <a:solidFill>
                  <a:schemeClr val="tx1">
                    <a:lumMod val="85000"/>
                    <a:lumOff val="15000"/>
                  </a:schemeClr>
                </a:solidFill>
                <a:latin typeface="微软雅黑" panose="020B0503020204020204" charset="-122"/>
                <a:ea typeface="微软雅黑" panose="020B0503020204020204" charset="-122"/>
              </a:rPr>
              <a:t>输入您的标题内容</a:t>
            </a:r>
            <a:endParaRPr lang="zh-CN" altLang="en-US" sz="2400" dirty="0">
              <a:solidFill>
                <a:schemeClr val="tx1">
                  <a:lumMod val="85000"/>
                  <a:lumOff val="15000"/>
                </a:schemeClr>
              </a:solidFill>
              <a:latin typeface="微软雅黑" panose="020B0503020204020204" charset="-122"/>
              <a:ea typeface="微软雅黑" panose="020B0503020204020204" charset="-122"/>
            </a:endParaRPr>
          </a:p>
        </p:txBody>
      </p:sp>
      <p:cxnSp>
        <p:nvCxnSpPr>
          <p:cNvPr id="25" name="直接连接符 24"/>
          <p:cNvCxnSpPr/>
          <p:nvPr/>
        </p:nvCxnSpPr>
        <p:spPr>
          <a:xfrm>
            <a:off x="3698240" y="634547"/>
            <a:ext cx="8346375" cy="0"/>
          </a:xfrm>
          <a:prstGeom prst="line">
            <a:avLst/>
          </a:prstGeom>
          <a:ln w="6350" cap="rnd">
            <a:solidFill>
              <a:schemeClr val="tx1">
                <a:lumMod val="65000"/>
                <a:lumOff val="35000"/>
              </a:schemeClr>
            </a:solidFill>
            <a:prstDash val="solid"/>
            <a:round/>
          </a:ln>
        </p:spPr>
        <p:style>
          <a:lnRef idx="1">
            <a:schemeClr val="accent1"/>
          </a:lnRef>
          <a:fillRef idx="0">
            <a:schemeClr val="accent1"/>
          </a:fillRef>
          <a:effectRef idx="0">
            <a:schemeClr val="accent1"/>
          </a:effectRef>
          <a:fontRef idx="minor">
            <a:schemeClr val="tx1"/>
          </a:fontRef>
        </p:style>
      </p:cxnSp>
      <p:sp>
        <p:nvSpPr>
          <p:cNvPr id="26" name="Rectangle 5"/>
          <p:cNvSpPr>
            <a:spLocks noChangeArrowheads="1"/>
          </p:cNvSpPr>
          <p:nvPr/>
        </p:nvSpPr>
        <p:spPr bwMode="auto">
          <a:xfrm>
            <a:off x="1871364" y="2620073"/>
            <a:ext cx="958429" cy="624528"/>
          </a:xfrm>
          <a:prstGeom prst="rect">
            <a:avLst/>
          </a:prstGeom>
          <a:solidFill>
            <a:srgbClr val="BF9000"/>
          </a:solidFill>
          <a:ln>
            <a:noFill/>
          </a:ln>
        </p:spPr>
        <p:txBody>
          <a:bodyPr/>
          <a:p>
            <a:endParaRPr lang="zh-CN" altLang="en-US" sz="2400">
              <a:solidFill>
                <a:schemeClr val="tx1">
                  <a:lumMod val="50000"/>
                  <a:lumOff val="50000"/>
                </a:schemeClr>
              </a:solidFill>
              <a:latin typeface="微软雅黑" panose="020B0503020204020204" charset="-122"/>
              <a:ea typeface="微软雅黑" panose="020B0503020204020204" charset="-122"/>
            </a:endParaRPr>
          </a:p>
        </p:txBody>
      </p:sp>
      <p:sp>
        <p:nvSpPr>
          <p:cNvPr id="27" name="Rectangle 6"/>
          <p:cNvSpPr>
            <a:spLocks noChangeArrowheads="1"/>
          </p:cNvSpPr>
          <p:nvPr/>
        </p:nvSpPr>
        <p:spPr bwMode="auto">
          <a:xfrm>
            <a:off x="2774783" y="2042121"/>
            <a:ext cx="958430" cy="622411"/>
          </a:xfrm>
          <a:prstGeom prst="rect">
            <a:avLst/>
          </a:prstGeom>
          <a:solidFill>
            <a:srgbClr val="BF9000"/>
          </a:solidFill>
          <a:ln>
            <a:noFill/>
          </a:ln>
        </p:spPr>
        <p:txBody>
          <a:bodyPr/>
          <a:p>
            <a:endParaRPr lang="zh-CN" altLang="en-US" sz="2400">
              <a:solidFill>
                <a:schemeClr val="tx1">
                  <a:lumMod val="50000"/>
                  <a:lumOff val="50000"/>
                </a:schemeClr>
              </a:solidFill>
              <a:latin typeface="微软雅黑" panose="020B0503020204020204" charset="-122"/>
              <a:ea typeface="微软雅黑" panose="020B0503020204020204" charset="-122"/>
            </a:endParaRPr>
          </a:p>
        </p:txBody>
      </p:sp>
      <p:sp>
        <p:nvSpPr>
          <p:cNvPr id="28" name="Rectangle 7"/>
          <p:cNvSpPr>
            <a:spLocks noChangeArrowheads="1"/>
          </p:cNvSpPr>
          <p:nvPr/>
        </p:nvSpPr>
        <p:spPr bwMode="auto">
          <a:xfrm>
            <a:off x="4403900" y="2620073"/>
            <a:ext cx="958430" cy="624528"/>
          </a:xfrm>
          <a:prstGeom prst="rect">
            <a:avLst/>
          </a:prstGeom>
          <a:solidFill>
            <a:schemeClr val="accent2">
              <a:lumMod val="75000"/>
            </a:schemeClr>
          </a:solidFill>
          <a:ln>
            <a:noFill/>
          </a:ln>
        </p:spPr>
        <p:txBody>
          <a:bodyPr/>
          <a:p>
            <a:endParaRPr lang="zh-CN" altLang="en-US" sz="2400">
              <a:solidFill>
                <a:schemeClr val="tx1">
                  <a:lumMod val="50000"/>
                  <a:lumOff val="50000"/>
                </a:schemeClr>
              </a:solidFill>
              <a:latin typeface="微软雅黑" panose="020B0503020204020204" charset="-122"/>
              <a:ea typeface="微软雅黑" panose="020B0503020204020204" charset="-122"/>
            </a:endParaRPr>
          </a:p>
        </p:txBody>
      </p:sp>
      <p:sp>
        <p:nvSpPr>
          <p:cNvPr id="29" name="Rectangle 8"/>
          <p:cNvSpPr>
            <a:spLocks noChangeArrowheads="1"/>
          </p:cNvSpPr>
          <p:nvPr/>
        </p:nvSpPr>
        <p:spPr bwMode="auto">
          <a:xfrm>
            <a:off x="5309437" y="2042121"/>
            <a:ext cx="958430" cy="622411"/>
          </a:xfrm>
          <a:prstGeom prst="rect">
            <a:avLst/>
          </a:prstGeom>
          <a:solidFill>
            <a:schemeClr val="accent2">
              <a:lumMod val="75000"/>
            </a:schemeClr>
          </a:solidFill>
          <a:ln>
            <a:noFill/>
          </a:ln>
        </p:spPr>
        <p:txBody>
          <a:bodyPr/>
          <a:p>
            <a:endParaRPr lang="zh-CN" altLang="en-US" sz="2400">
              <a:solidFill>
                <a:schemeClr val="tx1">
                  <a:lumMod val="50000"/>
                  <a:lumOff val="50000"/>
                </a:schemeClr>
              </a:solidFill>
              <a:latin typeface="微软雅黑" panose="020B0503020204020204" charset="-122"/>
              <a:ea typeface="微软雅黑" panose="020B0503020204020204" charset="-122"/>
            </a:endParaRPr>
          </a:p>
        </p:txBody>
      </p:sp>
      <p:sp>
        <p:nvSpPr>
          <p:cNvPr id="30" name="Rectangle 9"/>
          <p:cNvSpPr>
            <a:spLocks noChangeArrowheads="1"/>
          </p:cNvSpPr>
          <p:nvPr/>
        </p:nvSpPr>
        <p:spPr bwMode="auto">
          <a:xfrm>
            <a:off x="6940674" y="2620073"/>
            <a:ext cx="958429" cy="624528"/>
          </a:xfrm>
          <a:prstGeom prst="rect">
            <a:avLst/>
          </a:prstGeom>
          <a:solidFill>
            <a:srgbClr val="BF9000"/>
          </a:solidFill>
          <a:ln>
            <a:noFill/>
          </a:ln>
        </p:spPr>
        <p:txBody>
          <a:bodyPr/>
          <a:p>
            <a:endParaRPr lang="zh-CN" altLang="en-US" sz="2400">
              <a:solidFill>
                <a:schemeClr val="tx1">
                  <a:lumMod val="50000"/>
                  <a:lumOff val="50000"/>
                </a:schemeClr>
              </a:solidFill>
              <a:latin typeface="微软雅黑" panose="020B0503020204020204" charset="-122"/>
              <a:ea typeface="微软雅黑" panose="020B0503020204020204" charset="-122"/>
            </a:endParaRPr>
          </a:p>
        </p:txBody>
      </p:sp>
      <p:sp>
        <p:nvSpPr>
          <p:cNvPr id="31" name="Rectangle 10"/>
          <p:cNvSpPr>
            <a:spLocks noChangeArrowheads="1"/>
          </p:cNvSpPr>
          <p:nvPr/>
        </p:nvSpPr>
        <p:spPr bwMode="auto">
          <a:xfrm>
            <a:off x="7844091" y="2042121"/>
            <a:ext cx="958430" cy="622411"/>
          </a:xfrm>
          <a:prstGeom prst="rect">
            <a:avLst/>
          </a:prstGeom>
          <a:solidFill>
            <a:srgbClr val="BF9000"/>
          </a:solidFill>
          <a:ln>
            <a:noFill/>
          </a:ln>
        </p:spPr>
        <p:txBody>
          <a:bodyPr/>
          <a:p>
            <a:endParaRPr lang="zh-CN" altLang="en-US" sz="2400">
              <a:solidFill>
                <a:schemeClr val="tx1">
                  <a:lumMod val="50000"/>
                  <a:lumOff val="50000"/>
                </a:schemeClr>
              </a:solidFill>
              <a:latin typeface="微软雅黑" panose="020B0503020204020204" charset="-122"/>
              <a:ea typeface="微软雅黑" panose="020B0503020204020204" charset="-122"/>
            </a:endParaRPr>
          </a:p>
        </p:txBody>
      </p:sp>
      <p:sp>
        <p:nvSpPr>
          <p:cNvPr id="32" name="Rectangle 11"/>
          <p:cNvSpPr>
            <a:spLocks noChangeArrowheads="1"/>
          </p:cNvSpPr>
          <p:nvPr/>
        </p:nvSpPr>
        <p:spPr bwMode="auto">
          <a:xfrm>
            <a:off x="9430895" y="2620073"/>
            <a:ext cx="958430" cy="624528"/>
          </a:xfrm>
          <a:prstGeom prst="rect">
            <a:avLst/>
          </a:prstGeom>
          <a:solidFill>
            <a:schemeClr val="accent4">
              <a:lumMod val="75000"/>
            </a:schemeClr>
          </a:solidFill>
          <a:ln>
            <a:noFill/>
          </a:ln>
        </p:spPr>
        <p:txBody>
          <a:bodyPr/>
          <a:p>
            <a:endParaRPr lang="zh-CN" altLang="en-US" sz="2400">
              <a:solidFill>
                <a:schemeClr val="tx1">
                  <a:lumMod val="50000"/>
                  <a:lumOff val="50000"/>
                </a:schemeClr>
              </a:solidFill>
              <a:latin typeface="微软雅黑" panose="020B0503020204020204" charset="-122"/>
              <a:ea typeface="微软雅黑" panose="020B0503020204020204" charset="-122"/>
            </a:endParaRPr>
          </a:p>
        </p:txBody>
      </p:sp>
      <p:sp>
        <p:nvSpPr>
          <p:cNvPr id="33" name="Rectangle 12"/>
          <p:cNvSpPr>
            <a:spLocks noChangeArrowheads="1"/>
          </p:cNvSpPr>
          <p:nvPr/>
        </p:nvSpPr>
        <p:spPr bwMode="auto">
          <a:xfrm>
            <a:off x="10336430" y="2042121"/>
            <a:ext cx="958430" cy="622411"/>
          </a:xfrm>
          <a:prstGeom prst="rect">
            <a:avLst/>
          </a:prstGeom>
          <a:solidFill>
            <a:schemeClr val="accent4">
              <a:lumMod val="75000"/>
            </a:schemeClr>
          </a:solidFill>
          <a:ln>
            <a:noFill/>
          </a:ln>
        </p:spPr>
        <p:txBody>
          <a:bodyPr/>
          <a:p>
            <a:endParaRPr lang="zh-CN" altLang="en-US" sz="2400">
              <a:solidFill>
                <a:schemeClr val="tx1">
                  <a:lumMod val="50000"/>
                  <a:lumOff val="50000"/>
                </a:schemeClr>
              </a:solidFill>
              <a:latin typeface="微软雅黑" panose="020B0503020204020204" charset="-122"/>
              <a:ea typeface="微软雅黑" panose="020B0503020204020204" charset="-122"/>
            </a:endParaRPr>
          </a:p>
        </p:txBody>
      </p:sp>
      <p:sp>
        <p:nvSpPr>
          <p:cNvPr id="34" name="Freeform 13"/>
          <p:cNvSpPr/>
          <p:nvPr/>
        </p:nvSpPr>
        <p:spPr bwMode="auto">
          <a:xfrm>
            <a:off x="86872" y="2332153"/>
            <a:ext cx="12138917" cy="685923"/>
          </a:xfrm>
          <a:custGeom>
            <a:avLst/>
            <a:gdLst>
              <a:gd name="T0" fmla="*/ 5518 w 5536"/>
              <a:gd name="T1" fmla="*/ 196 h 324"/>
              <a:gd name="T2" fmla="*/ 5518 w 5536"/>
              <a:gd name="T3" fmla="*/ 128 h 324"/>
              <a:gd name="T4" fmla="*/ 5408 w 5536"/>
              <a:gd name="T5" fmla="*/ 18 h 324"/>
              <a:gd name="T6" fmla="*/ 5374 w 5536"/>
              <a:gd name="T7" fmla="*/ 32 h 324"/>
              <a:gd name="T8" fmla="*/ 5374 w 5536"/>
              <a:gd name="T9" fmla="*/ 82 h 324"/>
              <a:gd name="T10" fmla="*/ 5326 w 5536"/>
              <a:gd name="T11" fmla="*/ 130 h 324"/>
              <a:gd name="T12" fmla="*/ 0 w 5536"/>
              <a:gd name="T13" fmla="*/ 130 h 324"/>
              <a:gd name="T14" fmla="*/ 1 w 5536"/>
              <a:gd name="T15" fmla="*/ 193 h 324"/>
              <a:gd name="T16" fmla="*/ 5326 w 5536"/>
              <a:gd name="T17" fmla="*/ 194 h 324"/>
              <a:gd name="T18" fmla="*/ 5374 w 5536"/>
              <a:gd name="T19" fmla="*/ 242 h 324"/>
              <a:gd name="T20" fmla="*/ 5374 w 5536"/>
              <a:gd name="T21" fmla="*/ 292 h 324"/>
              <a:gd name="T22" fmla="*/ 5408 w 5536"/>
              <a:gd name="T23" fmla="*/ 306 h 324"/>
              <a:gd name="T24" fmla="*/ 5518 w 5536"/>
              <a:gd name="T25" fmla="*/ 196 h 3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536" h="324">
                <a:moveTo>
                  <a:pt x="5518" y="196"/>
                </a:moveTo>
                <a:cubicBezTo>
                  <a:pt x="5536" y="176"/>
                  <a:pt x="5536" y="146"/>
                  <a:pt x="5518" y="128"/>
                </a:cubicBezTo>
                <a:cubicBezTo>
                  <a:pt x="5408" y="18"/>
                  <a:pt x="5408" y="18"/>
                  <a:pt x="5408" y="18"/>
                </a:cubicBezTo>
                <a:cubicBezTo>
                  <a:pt x="5390" y="0"/>
                  <a:pt x="5374" y="6"/>
                  <a:pt x="5374" y="32"/>
                </a:cubicBezTo>
                <a:cubicBezTo>
                  <a:pt x="5374" y="82"/>
                  <a:pt x="5374" y="82"/>
                  <a:pt x="5374" y="82"/>
                </a:cubicBezTo>
                <a:cubicBezTo>
                  <a:pt x="5374" y="108"/>
                  <a:pt x="5352" y="130"/>
                  <a:pt x="5326" y="130"/>
                </a:cubicBezTo>
                <a:cubicBezTo>
                  <a:pt x="1096" y="130"/>
                  <a:pt x="0" y="130"/>
                  <a:pt x="0" y="130"/>
                </a:cubicBezTo>
                <a:cubicBezTo>
                  <a:pt x="1" y="149"/>
                  <a:pt x="0" y="167"/>
                  <a:pt x="1" y="193"/>
                </a:cubicBezTo>
                <a:cubicBezTo>
                  <a:pt x="4231" y="193"/>
                  <a:pt x="5326" y="194"/>
                  <a:pt x="5326" y="194"/>
                </a:cubicBezTo>
                <a:cubicBezTo>
                  <a:pt x="5352" y="194"/>
                  <a:pt x="5374" y="214"/>
                  <a:pt x="5374" y="242"/>
                </a:cubicBezTo>
                <a:cubicBezTo>
                  <a:pt x="5374" y="292"/>
                  <a:pt x="5374" y="292"/>
                  <a:pt x="5374" y="292"/>
                </a:cubicBezTo>
                <a:cubicBezTo>
                  <a:pt x="5374" y="318"/>
                  <a:pt x="5390" y="324"/>
                  <a:pt x="5408" y="306"/>
                </a:cubicBezTo>
                <a:lnTo>
                  <a:pt x="5518" y="196"/>
                </a:lnTo>
                <a:close/>
              </a:path>
            </a:pathLst>
          </a:custGeom>
          <a:solidFill>
            <a:schemeClr val="accent2"/>
          </a:solidFill>
          <a:ln>
            <a:noFill/>
          </a:ln>
        </p:spPr>
        <p:txBody>
          <a:bodyPr/>
          <a:p>
            <a:endParaRPr lang="zh-CN" altLang="en-US" sz="2400">
              <a:solidFill>
                <a:schemeClr val="tx1">
                  <a:lumMod val="50000"/>
                  <a:lumOff val="50000"/>
                </a:schemeClr>
              </a:solidFill>
              <a:latin typeface="微软雅黑" panose="020B0503020204020204" charset="-122"/>
              <a:ea typeface="微软雅黑" panose="020B0503020204020204" charset="-122"/>
            </a:endParaRPr>
          </a:p>
        </p:txBody>
      </p:sp>
      <p:sp>
        <p:nvSpPr>
          <p:cNvPr id="35" name="Freeform 14"/>
          <p:cNvSpPr/>
          <p:nvPr/>
        </p:nvSpPr>
        <p:spPr bwMode="auto">
          <a:xfrm>
            <a:off x="1871364" y="2042119"/>
            <a:ext cx="1861850" cy="1202482"/>
          </a:xfrm>
          <a:custGeom>
            <a:avLst/>
            <a:gdLst>
              <a:gd name="T0" fmla="*/ 1037 w 1037"/>
              <a:gd name="T1" fmla="*/ 0 h 671"/>
              <a:gd name="T2" fmla="*/ 503 w 1037"/>
              <a:gd name="T3" fmla="*/ 0 h 671"/>
              <a:gd name="T4" fmla="*/ 0 w 1037"/>
              <a:gd name="T5" fmla="*/ 671 h 671"/>
              <a:gd name="T6" fmla="*/ 534 w 1037"/>
              <a:gd name="T7" fmla="*/ 671 h 671"/>
              <a:gd name="T8" fmla="*/ 1037 w 1037"/>
              <a:gd name="T9" fmla="*/ 0 h 671"/>
            </a:gdLst>
            <a:ahLst/>
            <a:cxnLst>
              <a:cxn ang="0">
                <a:pos x="T0" y="T1"/>
              </a:cxn>
              <a:cxn ang="0">
                <a:pos x="T2" y="T3"/>
              </a:cxn>
              <a:cxn ang="0">
                <a:pos x="T4" y="T5"/>
              </a:cxn>
              <a:cxn ang="0">
                <a:pos x="T6" y="T7"/>
              </a:cxn>
              <a:cxn ang="0">
                <a:pos x="T8" y="T9"/>
              </a:cxn>
            </a:cxnLst>
            <a:rect l="0" t="0" r="r" b="b"/>
            <a:pathLst>
              <a:path w="1037" h="671">
                <a:moveTo>
                  <a:pt x="1037" y="0"/>
                </a:moveTo>
                <a:lnTo>
                  <a:pt x="503" y="0"/>
                </a:lnTo>
                <a:lnTo>
                  <a:pt x="0" y="671"/>
                </a:lnTo>
                <a:lnTo>
                  <a:pt x="534" y="671"/>
                </a:lnTo>
                <a:lnTo>
                  <a:pt x="1037" y="0"/>
                </a:lnTo>
                <a:close/>
              </a:path>
            </a:pathLst>
          </a:custGeom>
          <a:solidFill>
            <a:srgbClr val="F8B145"/>
          </a:solidFill>
          <a:ln>
            <a:noFill/>
          </a:ln>
        </p:spPr>
        <p:txBody>
          <a:bodyPr/>
          <a:p>
            <a:endParaRPr lang="zh-CN" altLang="en-US" sz="2400">
              <a:solidFill>
                <a:schemeClr val="tx1">
                  <a:lumMod val="50000"/>
                  <a:lumOff val="50000"/>
                </a:schemeClr>
              </a:solidFill>
              <a:latin typeface="微软雅黑" panose="020B0503020204020204" charset="-122"/>
              <a:ea typeface="微软雅黑" panose="020B0503020204020204" charset="-122"/>
            </a:endParaRPr>
          </a:p>
        </p:txBody>
      </p:sp>
      <p:sp>
        <p:nvSpPr>
          <p:cNvPr id="36" name="Freeform 15"/>
          <p:cNvSpPr/>
          <p:nvPr/>
        </p:nvSpPr>
        <p:spPr bwMode="auto">
          <a:xfrm>
            <a:off x="4403901" y="2042119"/>
            <a:ext cx="1863965" cy="1202482"/>
          </a:xfrm>
          <a:custGeom>
            <a:avLst/>
            <a:gdLst>
              <a:gd name="T0" fmla="*/ 1039 w 1039"/>
              <a:gd name="T1" fmla="*/ 0 h 671"/>
              <a:gd name="T2" fmla="*/ 505 w 1039"/>
              <a:gd name="T3" fmla="*/ 0 h 671"/>
              <a:gd name="T4" fmla="*/ 0 w 1039"/>
              <a:gd name="T5" fmla="*/ 671 h 671"/>
              <a:gd name="T6" fmla="*/ 534 w 1039"/>
              <a:gd name="T7" fmla="*/ 671 h 671"/>
              <a:gd name="T8" fmla="*/ 1039 w 1039"/>
              <a:gd name="T9" fmla="*/ 0 h 671"/>
            </a:gdLst>
            <a:ahLst/>
            <a:cxnLst>
              <a:cxn ang="0">
                <a:pos x="T0" y="T1"/>
              </a:cxn>
              <a:cxn ang="0">
                <a:pos x="T2" y="T3"/>
              </a:cxn>
              <a:cxn ang="0">
                <a:pos x="T4" y="T5"/>
              </a:cxn>
              <a:cxn ang="0">
                <a:pos x="T6" y="T7"/>
              </a:cxn>
              <a:cxn ang="0">
                <a:pos x="T8" y="T9"/>
              </a:cxn>
            </a:cxnLst>
            <a:rect l="0" t="0" r="r" b="b"/>
            <a:pathLst>
              <a:path w="1039" h="671">
                <a:moveTo>
                  <a:pt x="1039" y="0"/>
                </a:moveTo>
                <a:lnTo>
                  <a:pt x="505" y="0"/>
                </a:lnTo>
                <a:lnTo>
                  <a:pt x="0" y="671"/>
                </a:lnTo>
                <a:lnTo>
                  <a:pt x="534" y="671"/>
                </a:lnTo>
                <a:lnTo>
                  <a:pt x="1039" y="0"/>
                </a:lnTo>
                <a:close/>
              </a:path>
            </a:pathLst>
          </a:custGeom>
          <a:solidFill>
            <a:schemeClr val="accent2"/>
          </a:solidFill>
          <a:ln>
            <a:noFill/>
          </a:ln>
        </p:spPr>
        <p:txBody>
          <a:bodyPr/>
          <a:p>
            <a:endParaRPr lang="zh-CN" altLang="en-US" sz="2400">
              <a:solidFill>
                <a:schemeClr val="tx1">
                  <a:lumMod val="50000"/>
                  <a:lumOff val="50000"/>
                </a:schemeClr>
              </a:solidFill>
              <a:latin typeface="微软雅黑" panose="020B0503020204020204" charset="-122"/>
              <a:ea typeface="微软雅黑" panose="020B0503020204020204" charset="-122"/>
            </a:endParaRPr>
          </a:p>
        </p:txBody>
      </p:sp>
      <p:sp>
        <p:nvSpPr>
          <p:cNvPr id="37" name="Freeform 16"/>
          <p:cNvSpPr/>
          <p:nvPr/>
        </p:nvSpPr>
        <p:spPr bwMode="auto">
          <a:xfrm>
            <a:off x="6940671" y="2042119"/>
            <a:ext cx="1861850" cy="1202482"/>
          </a:xfrm>
          <a:custGeom>
            <a:avLst/>
            <a:gdLst>
              <a:gd name="T0" fmla="*/ 1037 w 1037"/>
              <a:gd name="T1" fmla="*/ 0 h 671"/>
              <a:gd name="T2" fmla="*/ 503 w 1037"/>
              <a:gd name="T3" fmla="*/ 0 h 671"/>
              <a:gd name="T4" fmla="*/ 0 w 1037"/>
              <a:gd name="T5" fmla="*/ 671 h 671"/>
              <a:gd name="T6" fmla="*/ 534 w 1037"/>
              <a:gd name="T7" fmla="*/ 671 h 671"/>
              <a:gd name="T8" fmla="*/ 1037 w 1037"/>
              <a:gd name="T9" fmla="*/ 0 h 671"/>
            </a:gdLst>
            <a:ahLst/>
            <a:cxnLst>
              <a:cxn ang="0">
                <a:pos x="T0" y="T1"/>
              </a:cxn>
              <a:cxn ang="0">
                <a:pos x="T2" y="T3"/>
              </a:cxn>
              <a:cxn ang="0">
                <a:pos x="T4" y="T5"/>
              </a:cxn>
              <a:cxn ang="0">
                <a:pos x="T6" y="T7"/>
              </a:cxn>
              <a:cxn ang="0">
                <a:pos x="T8" y="T9"/>
              </a:cxn>
            </a:cxnLst>
            <a:rect l="0" t="0" r="r" b="b"/>
            <a:pathLst>
              <a:path w="1037" h="671">
                <a:moveTo>
                  <a:pt x="1037" y="0"/>
                </a:moveTo>
                <a:lnTo>
                  <a:pt x="503" y="0"/>
                </a:lnTo>
                <a:lnTo>
                  <a:pt x="0" y="671"/>
                </a:lnTo>
                <a:lnTo>
                  <a:pt x="534" y="671"/>
                </a:lnTo>
                <a:lnTo>
                  <a:pt x="1037" y="0"/>
                </a:lnTo>
                <a:close/>
              </a:path>
            </a:pathLst>
          </a:custGeom>
          <a:solidFill>
            <a:srgbClr val="F8B145"/>
          </a:solidFill>
          <a:ln>
            <a:noFill/>
          </a:ln>
        </p:spPr>
        <p:txBody>
          <a:bodyPr/>
          <a:p>
            <a:endParaRPr lang="zh-CN" altLang="en-US" sz="2400">
              <a:solidFill>
                <a:schemeClr val="tx1">
                  <a:lumMod val="50000"/>
                  <a:lumOff val="50000"/>
                </a:schemeClr>
              </a:solidFill>
              <a:latin typeface="微软雅黑" panose="020B0503020204020204" charset="-122"/>
              <a:ea typeface="微软雅黑" panose="020B0503020204020204" charset="-122"/>
            </a:endParaRPr>
          </a:p>
        </p:txBody>
      </p:sp>
      <p:sp>
        <p:nvSpPr>
          <p:cNvPr id="38" name="Freeform 17"/>
          <p:cNvSpPr/>
          <p:nvPr/>
        </p:nvSpPr>
        <p:spPr bwMode="auto">
          <a:xfrm>
            <a:off x="9430895" y="2042119"/>
            <a:ext cx="1863965" cy="1202482"/>
          </a:xfrm>
          <a:custGeom>
            <a:avLst/>
            <a:gdLst>
              <a:gd name="T0" fmla="*/ 1039 w 1039"/>
              <a:gd name="T1" fmla="*/ 0 h 671"/>
              <a:gd name="T2" fmla="*/ 505 w 1039"/>
              <a:gd name="T3" fmla="*/ 0 h 671"/>
              <a:gd name="T4" fmla="*/ 0 w 1039"/>
              <a:gd name="T5" fmla="*/ 671 h 671"/>
              <a:gd name="T6" fmla="*/ 534 w 1039"/>
              <a:gd name="T7" fmla="*/ 671 h 671"/>
              <a:gd name="T8" fmla="*/ 1039 w 1039"/>
              <a:gd name="T9" fmla="*/ 0 h 671"/>
            </a:gdLst>
            <a:ahLst/>
            <a:cxnLst>
              <a:cxn ang="0">
                <a:pos x="T0" y="T1"/>
              </a:cxn>
              <a:cxn ang="0">
                <a:pos x="T2" y="T3"/>
              </a:cxn>
              <a:cxn ang="0">
                <a:pos x="T4" y="T5"/>
              </a:cxn>
              <a:cxn ang="0">
                <a:pos x="T6" y="T7"/>
              </a:cxn>
              <a:cxn ang="0">
                <a:pos x="T8" y="T9"/>
              </a:cxn>
            </a:cxnLst>
            <a:rect l="0" t="0" r="r" b="b"/>
            <a:pathLst>
              <a:path w="1039" h="671">
                <a:moveTo>
                  <a:pt x="1039" y="0"/>
                </a:moveTo>
                <a:lnTo>
                  <a:pt x="505" y="0"/>
                </a:lnTo>
                <a:lnTo>
                  <a:pt x="0" y="671"/>
                </a:lnTo>
                <a:lnTo>
                  <a:pt x="534" y="671"/>
                </a:lnTo>
                <a:lnTo>
                  <a:pt x="1039" y="0"/>
                </a:lnTo>
                <a:close/>
              </a:path>
            </a:pathLst>
          </a:custGeom>
          <a:solidFill>
            <a:schemeClr val="accent4"/>
          </a:solidFill>
          <a:ln>
            <a:noFill/>
          </a:ln>
        </p:spPr>
        <p:txBody>
          <a:bodyPr/>
          <a:p>
            <a:endParaRPr lang="zh-CN" altLang="en-US" sz="2400">
              <a:solidFill>
                <a:schemeClr val="tx1">
                  <a:lumMod val="50000"/>
                  <a:lumOff val="50000"/>
                </a:schemeClr>
              </a:solidFill>
              <a:latin typeface="微软雅黑" panose="020B0503020204020204" charset="-122"/>
              <a:ea typeface="微软雅黑" panose="020B0503020204020204" charset="-122"/>
            </a:endParaRPr>
          </a:p>
        </p:txBody>
      </p:sp>
      <p:grpSp>
        <p:nvGrpSpPr>
          <p:cNvPr id="39" name="Group 18"/>
          <p:cNvGrpSpPr/>
          <p:nvPr/>
        </p:nvGrpSpPr>
        <p:grpSpPr bwMode="auto">
          <a:xfrm>
            <a:off x="10211602" y="2514219"/>
            <a:ext cx="321593" cy="290036"/>
            <a:chOff x="0" y="0"/>
            <a:chExt cx="152" cy="137"/>
          </a:xfrm>
        </p:grpSpPr>
        <p:sp>
          <p:nvSpPr>
            <p:cNvPr id="40" name="Freeform 19"/>
            <p:cNvSpPr>
              <a:spLocks noEditPoints="1"/>
            </p:cNvSpPr>
            <p:nvPr/>
          </p:nvSpPr>
          <p:spPr bwMode="auto">
            <a:xfrm>
              <a:off x="0" y="0"/>
              <a:ext cx="109" cy="137"/>
            </a:xfrm>
            <a:custGeom>
              <a:avLst/>
              <a:gdLst>
                <a:gd name="T0" fmla="*/ 53 w 55"/>
                <a:gd name="T1" fmla="*/ 0 h 68"/>
                <a:gd name="T2" fmla="*/ 3 w 55"/>
                <a:gd name="T3" fmla="*/ 0 h 68"/>
                <a:gd name="T4" fmla="*/ 0 w 55"/>
                <a:gd name="T5" fmla="*/ 3 h 68"/>
                <a:gd name="T6" fmla="*/ 0 w 55"/>
                <a:gd name="T7" fmla="*/ 66 h 68"/>
                <a:gd name="T8" fmla="*/ 3 w 55"/>
                <a:gd name="T9" fmla="*/ 68 h 68"/>
                <a:gd name="T10" fmla="*/ 53 w 55"/>
                <a:gd name="T11" fmla="*/ 68 h 68"/>
                <a:gd name="T12" fmla="*/ 53 w 55"/>
                <a:gd name="T13" fmla="*/ 68 h 68"/>
                <a:gd name="T14" fmla="*/ 55 w 55"/>
                <a:gd name="T15" fmla="*/ 66 h 68"/>
                <a:gd name="T16" fmla="*/ 55 w 55"/>
                <a:gd name="T17" fmla="*/ 3 h 68"/>
                <a:gd name="T18" fmla="*/ 53 w 55"/>
                <a:gd name="T19" fmla="*/ 0 h 68"/>
                <a:gd name="T20" fmla="*/ 34 w 55"/>
                <a:gd name="T21" fmla="*/ 37 h 68"/>
                <a:gd name="T22" fmla="*/ 28 w 55"/>
                <a:gd name="T23" fmla="*/ 38 h 68"/>
                <a:gd name="T24" fmla="*/ 25 w 55"/>
                <a:gd name="T25" fmla="*/ 37 h 68"/>
                <a:gd name="T26" fmla="*/ 11 w 55"/>
                <a:gd name="T27" fmla="*/ 21 h 68"/>
                <a:gd name="T28" fmla="*/ 15 w 55"/>
                <a:gd name="T29" fmla="*/ 17 h 68"/>
                <a:gd name="T30" fmla="*/ 18 w 55"/>
                <a:gd name="T31" fmla="*/ 21 h 68"/>
                <a:gd name="T32" fmla="*/ 28 w 55"/>
                <a:gd name="T33" fmla="*/ 31 h 68"/>
                <a:gd name="T34" fmla="*/ 28 w 55"/>
                <a:gd name="T35" fmla="*/ 31 h 68"/>
                <a:gd name="T36" fmla="*/ 34 w 55"/>
                <a:gd name="T37" fmla="*/ 28 h 68"/>
                <a:gd name="T38" fmla="*/ 38 w 55"/>
                <a:gd name="T39" fmla="*/ 21 h 68"/>
                <a:gd name="T40" fmla="*/ 41 w 55"/>
                <a:gd name="T41" fmla="*/ 17 h 68"/>
                <a:gd name="T42" fmla="*/ 45 w 55"/>
                <a:gd name="T43" fmla="*/ 21 h 68"/>
                <a:gd name="T44" fmla="*/ 34 w 55"/>
                <a:gd name="T45" fmla="*/ 37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55" h="68">
                  <a:moveTo>
                    <a:pt x="53" y="0"/>
                  </a:moveTo>
                  <a:cubicBezTo>
                    <a:pt x="3" y="0"/>
                    <a:pt x="3" y="0"/>
                    <a:pt x="3" y="0"/>
                  </a:cubicBezTo>
                  <a:cubicBezTo>
                    <a:pt x="1" y="0"/>
                    <a:pt x="0" y="1"/>
                    <a:pt x="0" y="3"/>
                  </a:cubicBezTo>
                  <a:cubicBezTo>
                    <a:pt x="0" y="66"/>
                    <a:pt x="0" y="66"/>
                    <a:pt x="0" y="66"/>
                  </a:cubicBezTo>
                  <a:cubicBezTo>
                    <a:pt x="0" y="67"/>
                    <a:pt x="1" y="68"/>
                    <a:pt x="3" y="68"/>
                  </a:cubicBezTo>
                  <a:cubicBezTo>
                    <a:pt x="53" y="68"/>
                    <a:pt x="53" y="68"/>
                    <a:pt x="53" y="68"/>
                  </a:cubicBezTo>
                  <a:cubicBezTo>
                    <a:pt x="53" y="68"/>
                    <a:pt x="53" y="68"/>
                    <a:pt x="53" y="68"/>
                  </a:cubicBezTo>
                  <a:cubicBezTo>
                    <a:pt x="55" y="68"/>
                    <a:pt x="55" y="67"/>
                    <a:pt x="55" y="66"/>
                  </a:cubicBezTo>
                  <a:cubicBezTo>
                    <a:pt x="55" y="3"/>
                    <a:pt x="55" y="3"/>
                    <a:pt x="55" y="3"/>
                  </a:cubicBezTo>
                  <a:cubicBezTo>
                    <a:pt x="55" y="1"/>
                    <a:pt x="54" y="0"/>
                    <a:pt x="53" y="0"/>
                  </a:cubicBezTo>
                  <a:close/>
                  <a:moveTo>
                    <a:pt x="34" y="37"/>
                  </a:moveTo>
                  <a:cubicBezTo>
                    <a:pt x="32" y="37"/>
                    <a:pt x="30" y="38"/>
                    <a:pt x="28" y="38"/>
                  </a:cubicBezTo>
                  <a:cubicBezTo>
                    <a:pt x="27" y="38"/>
                    <a:pt x="26" y="38"/>
                    <a:pt x="25" y="37"/>
                  </a:cubicBezTo>
                  <a:cubicBezTo>
                    <a:pt x="17" y="36"/>
                    <a:pt x="11" y="29"/>
                    <a:pt x="11" y="21"/>
                  </a:cubicBezTo>
                  <a:cubicBezTo>
                    <a:pt x="11" y="19"/>
                    <a:pt x="13" y="17"/>
                    <a:pt x="15" y="17"/>
                  </a:cubicBezTo>
                  <a:cubicBezTo>
                    <a:pt x="16" y="17"/>
                    <a:pt x="18" y="19"/>
                    <a:pt x="18" y="21"/>
                  </a:cubicBezTo>
                  <a:cubicBezTo>
                    <a:pt x="18" y="26"/>
                    <a:pt x="22" y="31"/>
                    <a:pt x="28" y="31"/>
                  </a:cubicBezTo>
                  <a:cubicBezTo>
                    <a:pt x="28" y="31"/>
                    <a:pt x="28" y="31"/>
                    <a:pt x="28" y="31"/>
                  </a:cubicBezTo>
                  <a:cubicBezTo>
                    <a:pt x="31" y="31"/>
                    <a:pt x="33" y="30"/>
                    <a:pt x="34" y="28"/>
                  </a:cubicBezTo>
                  <a:cubicBezTo>
                    <a:pt x="36" y="26"/>
                    <a:pt x="38" y="24"/>
                    <a:pt x="38" y="21"/>
                  </a:cubicBezTo>
                  <a:cubicBezTo>
                    <a:pt x="38" y="19"/>
                    <a:pt x="39" y="17"/>
                    <a:pt x="41" y="17"/>
                  </a:cubicBezTo>
                  <a:cubicBezTo>
                    <a:pt x="43" y="17"/>
                    <a:pt x="45" y="19"/>
                    <a:pt x="45" y="21"/>
                  </a:cubicBezTo>
                  <a:cubicBezTo>
                    <a:pt x="45" y="28"/>
                    <a:pt x="40" y="34"/>
                    <a:pt x="34" y="3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p>
              <a:endParaRPr lang="zh-CN" altLang="en-US" sz="2400">
                <a:solidFill>
                  <a:schemeClr val="tx1">
                    <a:lumMod val="50000"/>
                    <a:lumOff val="50000"/>
                  </a:schemeClr>
                </a:solidFill>
                <a:latin typeface="微软雅黑" panose="020B0503020204020204" charset="-122"/>
                <a:ea typeface="微软雅黑" panose="020B0503020204020204" charset="-122"/>
              </a:endParaRPr>
            </a:p>
          </p:txBody>
        </p:sp>
        <p:sp>
          <p:nvSpPr>
            <p:cNvPr id="41" name="Freeform 20"/>
            <p:cNvSpPr/>
            <p:nvPr/>
          </p:nvSpPr>
          <p:spPr bwMode="auto">
            <a:xfrm>
              <a:off x="125" y="44"/>
              <a:ext cx="27" cy="93"/>
            </a:xfrm>
            <a:custGeom>
              <a:avLst/>
              <a:gdLst>
                <a:gd name="T0" fmla="*/ 0 w 13"/>
                <a:gd name="T1" fmla="*/ 3 h 46"/>
                <a:gd name="T2" fmla="*/ 2 w 13"/>
                <a:gd name="T3" fmla="*/ 0 h 46"/>
                <a:gd name="T4" fmla="*/ 11 w 13"/>
                <a:gd name="T5" fmla="*/ 0 h 46"/>
                <a:gd name="T6" fmla="*/ 13 w 13"/>
                <a:gd name="T7" fmla="*/ 3 h 46"/>
                <a:gd name="T8" fmla="*/ 13 w 13"/>
                <a:gd name="T9" fmla="*/ 44 h 46"/>
                <a:gd name="T10" fmla="*/ 11 w 13"/>
                <a:gd name="T11" fmla="*/ 46 h 46"/>
                <a:gd name="T12" fmla="*/ 2 w 13"/>
                <a:gd name="T13" fmla="*/ 46 h 46"/>
                <a:gd name="T14" fmla="*/ 0 w 13"/>
                <a:gd name="T15" fmla="*/ 44 h 46"/>
                <a:gd name="T16" fmla="*/ 0 w 13"/>
                <a:gd name="T17" fmla="*/ 3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 h="46">
                  <a:moveTo>
                    <a:pt x="0" y="3"/>
                  </a:moveTo>
                  <a:cubicBezTo>
                    <a:pt x="0" y="1"/>
                    <a:pt x="1" y="0"/>
                    <a:pt x="2" y="0"/>
                  </a:cubicBezTo>
                  <a:cubicBezTo>
                    <a:pt x="11" y="0"/>
                    <a:pt x="11" y="0"/>
                    <a:pt x="11" y="0"/>
                  </a:cubicBezTo>
                  <a:cubicBezTo>
                    <a:pt x="12" y="0"/>
                    <a:pt x="13" y="1"/>
                    <a:pt x="13" y="3"/>
                  </a:cubicBezTo>
                  <a:cubicBezTo>
                    <a:pt x="13" y="44"/>
                    <a:pt x="13" y="44"/>
                    <a:pt x="13" y="44"/>
                  </a:cubicBezTo>
                  <a:cubicBezTo>
                    <a:pt x="13" y="45"/>
                    <a:pt x="12" y="46"/>
                    <a:pt x="11" y="46"/>
                  </a:cubicBezTo>
                  <a:cubicBezTo>
                    <a:pt x="2" y="46"/>
                    <a:pt x="2" y="46"/>
                    <a:pt x="2" y="46"/>
                  </a:cubicBezTo>
                  <a:cubicBezTo>
                    <a:pt x="1" y="46"/>
                    <a:pt x="0" y="45"/>
                    <a:pt x="0" y="44"/>
                  </a:cubicBezTo>
                  <a:lnTo>
                    <a:pt x="0" y="3"/>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p>
              <a:endParaRPr lang="zh-CN" altLang="en-US" sz="2400">
                <a:solidFill>
                  <a:schemeClr val="tx1">
                    <a:lumMod val="50000"/>
                    <a:lumOff val="50000"/>
                  </a:schemeClr>
                </a:solidFill>
                <a:latin typeface="微软雅黑" panose="020B0503020204020204" charset="-122"/>
                <a:ea typeface="微软雅黑" panose="020B0503020204020204" charset="-122"/>
              </a:endParaRPr>
            </a:p>
          </p:txBody>
        </p:sp>
      </p:grpSp>
      <p:sp>
        <p:nvSpPr>
          <p:cNvPr id="42" name="Freeform 21"/>
          <p:cNvSpPr>
            <a:spLocks noEditPoints="1"/>
          </p:cNvSpPr>
          <p:nvPr/>
        </p:nvSpPr>
        <p:spPr bwMode="auto">
          <a:xfrm>
            <a:off x="7721378" y="2499400"/>
            <a:ext cx="245425" cy="319673"/>
          </a:xfrm>
          <a:custGeom>
            <a:avLst/>
            <a:gdLst>
              <a:gd name="T0" fmla="*/ 56 w 58"/>
              <a:gd name="T1" fmla="*/ 30 h 76"/>
              <a:gd name="T2" fmla="*/ 46 w 58"/>
              <a:gd name="T3" fmla="*/ 30 h 76"/>
              <a:gd name="T4" fmla="*/ 46 w 58"/>
              <a:gd name="T5" fmla="*/ 17 h 76"/>
              <a:gd name="T6" fmla="*/ 29 w 58"/>
              <a:gd name="T7" fmla="*/ 0 h 76"/>
              <a:gd name="T8" fmla="*/ 12 w 58"/>
              <a:gd name="T9" fmla="*/ 17 h 76"/>
              <a:gd name="T10" fmla="*/ 12 w 58"/>
              <a:gd name="T11" fmla="*/ 30 h 76"/>
              <a:gd name="T12" fmla="*/ 2 w 58"/>
              <a:gd name="T13" fmla="*/ 30 h 76"/>
              <a:gd name="T14" fmla="*/ 0 w 58"/>
              <a:gd name="T15" fmla="*/ 32 h 76"/>
              <a:gd name="T16" fmla="*/ 0 w 58"/>
              <a:gd name="T17" fmla="*/ 74 h 76"/>
              <a:gd name="T18" fmla="*/ 2 w 58"/>
              <a:gd name="T19" fmla="*/ 76 h 76"/>
              <a:gd name="T20" fmla="*/ 56 w 58"/>
              <a:gd name="T21" fmla="*/ 76 h 76"/>
              <a:gd name="T22" fmla="*/ 58 w 58"/>
              <a:gd name="T23" fmla="*/ 74 h 76"/>
              <a:gd name="T24" fmla="*/ 58 w 58"/>
              <a:gd name="T25" fmla="*/ 32 h 76"/>
              <a:gd name="T26" fmla="*/ 56 w 58"/>
              <a:gd name="T27" fmla="*/ 30 h 76"/>
              <a:gd name="T28" fmla="*/ 33 w 58"/>
              <a:gd name="T29" fmla="*/ 56 h 76"/>
              <a:gd name="T30" fmla="*/ 32 w 58"/>
              <a:gd name="T31" fmla="*/ 56 h 76"/>
              <a:gd name="T32" fmla="*/ 32 w 58"/>
              <a:gd name="T33" fmla="*/ 59 h 76"/>
              <a:gd name="T34" fmla="*/ 27 w 58"/>
              <a:gd name="T35" fmla="*/ 59 h 76"/>
              <a:gd name="T36" fmla="*/ 27 w 58"/>
              <a:gd name="T37" fmla="*/ 56 h 76"/>
              <a:gd name="T38" fmla="*/ 25 w 58"/>
              <a:gd name="T39" fmla="*/ 56 h 76"/>
              <a:gd name="T40" fmla="*/ 25 w 58"/>
              <a:gd name="T41" fmla="*/ 48 h 76"/>
              <a:gd name="T42" fmla="*/ 33 w 58"/>
              <a:gd name="T43" fmla="*/ 48 h 76"/>
              <a:gd name="T44" fmla="*/ 33 w 58"/>
              <a:gd name="T45" fmla="*/ 56 h 76"/>
              <a:gd name="T46" fmla="*/ 37 w 58"/>
              <a:gd name="T47" fmla="*/ 30 h 76"/>
              <a:gd name="T48" fmla="*/ 21 w 58"/>
              <a:gd name="T49" fmla="*/ 30 h 76"/>
              <a:gd name="T50" fmla="*/ 21 w 58"/>
              <a:gd name="T51" fmla="*/ 17 h 76"/>
              <a:gd name="T52" fmla="*/ 29 w 58"/>
              <a:gd name="T53" fmla="*/ 9 h 76"/>
              <a:gd name="T54" fmla="*/ 37 w 58"/>
              <a:gd name="T55" fmla="*/ 17 h 76"/>
              <a:gd name="T56" fmla="*/ 37 w 58"/>
              <a:gd name="T57" fmla="*/ 30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8" h="76">
                <a:moveTo>
                  <a:pt x="56" y="30"/>
                </a:moveTo>
                <a:cubicBezTo>
                  <a:pt x="46" y="30"/>
                  <a:pt x="46" y="30"/>
                  <a:pt x="46" y="30"/>
                </a:cubicBezTo>
                <a:cubicBezTo>
                  <a:pt x="46" y="17"/>
                  <a:pt x="46" y="17"/>
                  <a:pt x="46" y="17"/>
                </a:cubicBezTo>
                <a:cubicBezTo>
                  <a:pt x="46" y="8"/>
                  <a:pt x="38" y="0"/>
                  <a:pt x="29" y="0"/>
                </a:cubicBezTo>
                <a:cubicBezTo>
                  <a:pt x="20" y="0"/>
                  <a:pt x="12" y="8"/>
                  <a:pt x="12" y="17"/>
                </a:cubicBezTo>
                <a:cubicBezTo>
                  <a:pt x="12" y="30"/>
                  <a:pt x="12" y="30"/>
                  <a:pt x="12" y="30"/>
                </a:cubicBezTo>
                <a:cubicBezTo>
                  <a:pt x="2" y="30"/>
                  <a:pt x="2" y="30"/>
                  <a:pt x="2" y="30"/>
                </a:cubicBezTo>
                <a:cubicBezTo>
                  <a:pt x="1" y="30"/>
                  <a:pt x="0" y="31"/>
                  <a:pt x="0" y="32"/>
                </a:cubicBezTo>
                <a:cubicBezTo>
                  <a:pt x="0" y="74"/>
                  <a:pt x="0" y="74"/>
                  <a:pt x="0" y="74"/>
                </a:cubicBezTo>
                <a:cubicBezTo>
                  <a:pt x="0" y="75"/>
                  <a:pt x="1" y="76"/>
                  <a:pt x="2" y="76"/>
                </a:cubicBezTo>
                <a:cubicBezTo>
                  <a:pt x="56" y="76"/>
                  <a:pt x="56" y="76"/>
                  <a:pt x="56" y="76"/>
                </a:cubicBezTo>
                <a:cubicBezTo>
                  <a:pt x="57" y="76"/>
                  <a:pt x="58" y="75"/>
                  <a:pt x="58" y="74"/>
                </a:cubicBezTo>
                <a:cubicBezTo>
                  <a:pt x="58" y="32"/>
                  <a:pt x="58" y="32"/>
                  <a:pt x="58" y="32"/>
                </a:cubicBezTo>
                <a:cubicBezTo>
                  <a:pt x="58" y="31"/>
                  <a:pt x="57" y="30"/>
                  <a:pt x="56" y="30"/>
                </a:cubicBezTo>
                <a:close/>
                <a:moveTo>
                  <a:pt x="33" y="56"/>
                </a:moveTo>
                <a:cubicBezTo>
                  <a:pt x="32" y="56"/>
                  <a:pt x="32" y="56"/>
                  <a:pt x="32" y="56"/>
                </a:cubicBezTo>
                <a:cubicBezTo>
                  <a:pt x="32" y="59"/>
                  <a:pt x="32" y="59"/>
                  <a:pt x="32" y="59"/>
                </a:cubicBezTo>
                <a:cubicBezTo>
                  <a:pt x="27" y="59"/>
                  <a:pt x="27" y="59"/>
                  <a:pt x="27" y="59"/>
                </a:cubicBezTo>
                <a:cubicBezTo>
                  <a:pt x="27" y="56"/>
                  <a:pt x="27" y="56"/>
                  <a:pt x="27" y="56"/>
                </a:cubicBezTo>
                <a:cubicBezTo>
                  <a:pt x="25" y="56"/>
                  <a:pt x="25" y="56"/>
                  <a:pt x="25" y="56"/>
                </a:cubicBezTo>
                <a:cubicBezTo>
                  <a:pt x="25" y="48"/>
                  <a:pt x="25" y="48"/>
                  <a:pt x="25" y="48"/>
                </a:cubicBezTo>
                <a:cubicBezTo>
                  <a:pt x="33" y="48"/>
                  <a:pt x="33" y="48"/>
                  <a:pt x="33" y="48"/>
                </a:cubicBezTo>
                <a:lnTo>
                  <a:pt x="33" y="56"/>
                </a:lnTo>
                <a:close/>
                <a:moveTo>
                  <a:pt x="37" y="30"/>
                </a:moveTo>
                <a:cubicBezTo>
                  <a:pt x="21" y="30"/>
                  <a:pt x="21" y="30"/>
                  <a:pt x="21" y="30"/>
                </a:cubicBezTo>
                <a:cubicBezTo>
                  <a:pt x="21" y="17"/>
                  <a:pt x="21" y="17"/>
                  <a:pt x="21" y="17"/>
                </a:cubicBezTo>
                <a:cubicBezTo>
                  <a:pt x="21" y="12"/>
                  <a:pt x="25" y="9"/>
                  <a:pt x="29" y="9"/>
                </a:cubicBezTo>
                <a:cubicBezTo>
                  <a:pt x="34" y="9"/>
                  <a:pt x="37" y="12"/>
                  <a:pt x="37" y="17"/>
                </a:cubicBezTo>
                <a:lnTo>
                  <a:pt x="37" y="3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p>
            <a:endParaRPr lang="zh-CN" altLang="en-US" sz="2400">
              <a:solidFill>
                <a:schemeClr val="tx1">
                  <a:lumMod val="50000"/>
                  <a:lumOff val="50000"/>
                </a:schemeClr>
              </a:solidFill>
              <a:latin typeface="微软雅黑" panose="020B0503020204020204" charset="-122"/>
              <a:ea typeface="微软雅黑" panose="020B0503020204020204" charset="-122"/>
            </a:endParaRPr>
          </a:p>
        </p:txBody>
      </p:sp>
      <p:sp>
        <p:nvSpPr>
          <p:cNvPr id="43" name="Freeform 22"/>
          <p:cNvSpPr/>
          <p:nvPr/>
        </p:nvSpPr>
        <p:spPr bwMode="auto">
          <a:xfrm>
            <a:off x="5178262" y="2499400"/>
            <a:ext cx="268700" cy="319673"/>
          </a:xfrm>
          <a:custGeom>
            <a:avLst/>
            <a:gdLst>
              <a:gd name="T0" fmla="*/ 40 w 63"/>
              <a:gd name="T1" fmla="*/ 51 h 76"/>
              <a:gd name="T2" fmla="*/ 37 w 63"/>
              <a:gd name="T3" fmla="*/ 49 h 76"/>
              <a:gd name="T4" fmla="*/ 25 w 63"/>
              <a:gd name="T5" fmla="*/ 49 h 76"/>
              <a:gd name="T6" fmla="*/ 23 w 63"/>
              <a:gd name="T7" fmla="*/ 51 h 76"/>
              <a:gd name="T8" fmla="*/ 23 w 63"/>
              <a:gd name="T9" fmla="*/ 74 h 76"/>
              <a:gd name="T10" fmla="*/ 20 w 63"/>
              <a:gd name="T11" fmla="*/ 76 h 76"/>
              <a:gd name="T12" fmla="*/ 2 w 63"/>
              <a:gd name="T13" fmla="*/ 76 h 76"/>
              <a:gd name="T14" fmla="*/ 0 w 63"/>
              <a:gd name="T15" fmla="*/ 74 h 76"/>
              <a:gd name="T16" fmla="*/ 0 w 63"/>
              <a:gd name="T17" fmla="*/ 33 h 76"/>
              <a:gd name="T18" fmla="*/ 1 w 63"/>
              <a:gd name="T19" fmla="*/ 29 h 76"/>
              <a:gd name="T20" fmla="*/ 29 w 63"/>
              <a:gd name="T21" fmla="*/ 1 h 76"/>
              <a:gd name="T22" fmla="*/ 33 w 63"/>
              <a:gd name="T23" fmla="*/ 1 h 76"/>
              <a:gd name="T24" fmla="*/ 61 w 63"/>
              <a:gd name="T25" fmla="*/ 29 h 76"/>
              <a:gd name="T26" fmla="*/ 63 w 63"/>
              <a:gd name="T27" fmla="*/ 33 h 76"/>
              <a:gd name="T28" fmla="*/ 63 w 63"/>
              <a:gd name="T29" fmla="*/ 74 h 76"/>
              <a:gd name="T30" fmla="*/ 60 w 63"/>
              <a:gd name="T31" fmla="*/ 76 h 76"/>
              <a:gd name="T32" fmla="*/ 42 w 63"/>
              <a:gd name="T33" fmla="*/ 76 h 76"/>
              <a:gd name="T34" fmla="*/ 40 w 63"/>
              <a:gd name="T35" fmla="*/ 74 h 76"/>
              <a:gd name="T36" fmla="*/ 40 w 63"/>
              <a:gd name="T37" fmla="*/ 51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3" h="76">
                <a:moveTo>
                  <a:pt x="40" y="51"/>
                </a:moveTo>
                <a:cubicBezTo>
                  <a:pt x="40" y="50"/>
                  <a:pt x="39" y="49"/>
                  <a:pt x="37" y="49"/>
                </a:cubicBezTo>
                <a:cubicBezTo>
                  <a:pt x="25" y="49"/>
                  <a:pt x="25" y="49"/>
                  <a:pt x="25" y="49"/>
                </a:cubicBezTo>
                <a:cubicBezTo>
                  <a:pt x="24" y="49"/>
                  <a:pt x="23" y="50"/>
                  <a:pt x="23" y="51"/>
                </a:cubicBezTo>
                <a:cubicBezTo>
                  <a:pt x="23" y="74"/>
                  <a:pt x="23" y="74"/>
                  <a:pt x="23" y="74"/>
                </a:cubicBezTo>
                <a:cubicBezTo>
                  <a:pt x="23" y="75"/>
                  <a:pt x="22" y="76"/>
                  <a:pt x="20" y="76"/>
                </a:cubicBezTo>
                <a:cubicBezTo>
                  <a:pt x="2" y="76"/>
                  <a:pt x="2" y="76"/>
                  <a:pt x="2" y="76"/>
                </a:cubicBezTo>
                <a:cubicBezTo>
                  <a:pt x="1" y="76"/>
                  <a:pt x="0" y="75"/>
                  <a:pt x="0" y="74"/>
                </a:cubicBezTo>
                <a:cubicBezTo>
                  <a:pt x="0" y="33"/>
                  <a:pt x="0" y="33"/>
                  <a:pt x="0" y="33"/>
                </a:cubicBezTo>
                <a:cubicBezTo>
                  <a:pt x="0" y="32"/>
                  <a:pt x="0" y="30"/>
                  <a:pt x="1" y="29"/>
                </a:cubicBezTo>
                <a:cubicBezTo>
                  <a:pt x="29" y="1"/>
                  <a:pt x="29" y="1"/>
                  <a:pt x="29" y="1"/>
                </a:cubicBezTo>
                <a:cubicBezTo>
                  <a:pt x="30" y="0"/>
                  <a:pt x="32" y="0"/>
                  <a:pt x="33" y="1"/>
                </a:cubicBezTo>
                <a:cubicBezTo>
                  <a:pt x="61" y="29"/>
                  <a:pt x="61" y="29"/>
                  <a:pt x="61" y="29"/>
                </a:cubicBezTo>
                <a:cubicBezTo>
                  <a:pt x="62" y="30"/>
                  <a:pt x="63" y="32"/>
                  <a:pt x="63" y="33"/>
                </a:cubicBezTo>
                <a:cubicBezTo>
                  <a:pt x="63" y="74"/>
                  <a:pt x="63" y="74"/>
                  <a:pt x="63" y="74"/>
                </a:cubicBezTo>
                <a:cubicBezTo>
                  <a:pt x="63" y="75"/>
                  <a:pt x="62" y="76"/>
                  <a:pt x="60" y="76"/>
                </a:cubicBezTo>
                <a:cubicBezTo>
                  <a:pt x="42" y="76"/>
                  <a:pt x="42" y="76"/>
                  <a:pt x="42" y="76"/>
                </a:cubicBezTo>
                <a:cubicBezTo>
                  <a:pt x="41" y="76"/>
                  <a:pt x="40" y="75"/>
                  <a:pt x="40" y="74"/>
                </a:cubicBezTo>
                <a:lnTo>
                  <a:pt x="40" y="5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p>
            <a:endParaRPr lang="zh-CN" altLang="en-US" sz="2400">
              <a:solidFill>
                <a:schemeClr val="tx1">
                  <a:lumMod val="50000"/>
                  <a:lumOff val="50000"/>
                </a:schemeClr>
              </a:solidFill>
              <a:latin typeface="微软雅黑" panose="020B0503020204020204" charset="-122"/>
              <a:ea typeface="微软雅黑" panose="020B0503020204020204" charset="-122"/>
            </a:endParaRPr>
          </a:p>
        </p:txBody>
      </p:sp>
      <p:sp>
        <p:nvSpPr>
          <p:cNvPr id="44" name="Freeform 23"/>
          <p:cNvSpPr/>
          <p:nvPr/>
        </p:nvSpPr>
        <p:spPr bwMode="auto">
          <a:xfrm>
            <a:off x="2656302" y="2499400"/>
            <a:ext cx="236962" cy="319673"/>
          </a:xfrm>
          <a:custGeom>
            <a:avLst/>
            <a:gdLst>
              <a:gd name="T0" fmla="*/ 55 w 56"/>
              <a:gd name="T1" fmla="*/ 63 h 76"/>
              <a:gd name="T2" fmla="*/ 35 w 56"/>
              <a:gd name="T3" fmla="*/ 51 h 76"/>
              <a:gd name="T4" fmla="*/ 35 w 56"/>
              <a:gd name="T5" fmla="*/ 45 h 76"/>
              <a:gd name="T6" fmla="*/ 43 w 56"/>
              <a:gd name="T7" fmla="*/ 35 h 76"/>
              <a:gd name="T8" fmla="*/ 47 w 56"/>
              <a:gd name="T9" fmla="*/ 31 h 76"/>
              <a:gd name="T10" fmla="*/ 47 w 56"/>
              <a:gd name="T11" fmla="*/ 30 h 76"/>
              <a:gd name="T12" fmla="*/ 46 w 56"/>
              <a:gd name="T13" fmla="*/ 21 h 76"/>
              <a:gd name="T14" fmla="*/ 44 w 56"/>
              <a:gd name="T15" fmla="*/ 20 h 76"/>
              <a:gd name="T16" fmla="*/ 44 w 56"/>
              <a:gd name="T17" fmla="*/ 16 h 76"/>
              <a:gd name="T18" fmla="*/ 28 w 56"/>
              <a:gd name="T19" fmla="*/ 0 h 76"/>
              <a:gd name="T20" fmla="*/ 12 w 56"/>
              <a:gd name="T21" fmla="*/ 16 h 76"/>
              <a:gd name="T22" fmla="*/ 12 w 56"/>
              <a:gd name="T23" fmla="*/ 20 h 76"/>
              <a:gd name="T24" fmla="*/ 10 w 56"/>
              <a:gd name="T25" fmla="*/ 21 h 76"/>
              <a:gd name="T26" fmla="*/ 9 w 56"/>
              <a:gd name="T27" fmla="*/ 30 h 76"/>
              <a:gd name="T28" fmla="*/ 9 w 56"/>
              <a:gd name="T29" fmla="*/ 31 h 76"/>
              <a:gd name="T30" fmla="*/ 13 w 56"/>
              <a:gd name="T31" fmla="*/ 35 h 76"/>
              <a:gd name="T32" fmla="*/ 21 w 56"/>
              <a:gd name="T33" fmla="*/ 45 h 76"/>
              <a:gd name="T34" fmla="*/ 21 w 56"/>
              <a:gd name="T35" fmla="*/ 51 h 76"/>
              <a:gd name="T36" fmla="*/ 1 w 56"/>
              <a:gd name="T37" fmla="*/ 62 h 76"/>
              <a:gd name="T38" fmla="*/ 1 w 56"/>
              <a:gd name="T39" fmla="*/ 70 h 76"/>
              <a:gd name="T40" fmla="*/ 1 w 56"/>
              <a:gd name="T41" fmla="*/ 71 h 76"/>
              <a:gd name="T42" fmla="*/ 2 w 56"/>
              <a:gd name="T43" fmla="*/ 71 h 76"/>
              <a:gd name="T44" fmla="*/ 28 w 56"/>
              <a:gd name="T45" fmla="*/ 76 h 76"/>
              <a:gd name="T46" fmla="*/ 54 w 56"/>
              <a:gd name="T47" fmla="*/ 71 h 76"/>
              <a:gd name="T48" fmla="*/ 55 w 56"/>
              <a:gd name="T49" fmla="*/ 71 h 76"/>
              <a:gd name="T50" fmla="*/ 55 w 56"/>
              <a:gd name="T51" fmla="*/ 70 h 76"/>
              <a:gd name="T52" fmla="*/ 55 w 56"/>
              <a:gd name="T53" fmla="*/ 63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56" h="76">
                <a:moveTo>
                  <a:pt x="55" y="63"/>
                </a:moveTo>
                <a:cubicBezTo>
                  <a:pt x="54" y="56"/>
                  <a:pt x="39" y="52"/>
                  <a:pt x="35" y="51"/>
                </a:cubicBezTo>
                <a:cubicBezTo>
                  <a:pt x="35" y="45"/>
                  <a:pt x="35" y="45"/>
                  <a:pt x="35" y="45"/>
                </a:cubicBezTo>
                <a:cubicBezTo>
                  <a:pt x="39" y="43"/>
                  <a:pt x="42" y="39"/>
                  <a:pt x="43" y="35"/>
                </a:cubicBezTo>
                <a:cubicBezTo>
                  <a:pt x="45" y="34"/>
                  <a:pt x="47" y="34"/>
                  <a:pt x="47" y="31"/>
                </a:cubicBezTo>
                <a:cubicBezTo>
                  <a:pt x="47" y="31"/>
                  <a:pt x="47" y="31"/>
                  <a:pt x="47" y="30"/>
                </a:cubicBezTo>
                <a:cubicBezTo>
                  <a:pt x="48" y="26"/>
                  <a:pt x="48" y="22"/>
                  <a:pt x="46" y="21"/>
                </a:cubicBezTo>
                <a:cubicBezTo>
                  <a:pt x="46" y="20"/>
                  <a:pt x="45" y="20"/>
                  <a:pt x="44" y="20"/>
                </a:cubicBezTo>
                <a:cubicBezTo>
                  <a:pt x="44" y="16"/>
                  <a:pt x="44" y="16"/>
                  <a:pt x="44" y="16"/>
                </a:cubicBezTo>
                <a:cubicBezTo>
                  <a:pt x="44" y="7"/>
                  <a:pt x="37" y="0"/>
                  <a:pt x="28" y="0"/>
                </a:cubicBezTo>
                <a:cubicBezTo>
                  <a:pt x="19" y="0"/>
                  <a:pt x="12" y="7"/>
                  <a:pt x="12" y="16"/>
                </a:cubicBezTo>
                <a:cubicBezTo>
                  <a:pt x="12" y="20"/>
                  <a:pt x="12" y="20"/>
                  <a:pt x="12" y="20"/>
                </a:cubicBezTo>
                <a:cubicBezTo>
                  <a:pt x="11" y="20"/>
                  <a:pt x="10" y="20"/>
                  <a:pt x="10" y="21"/>
                </a:cubicBezTo>
                <a:cubicBezTo>
                  <a:pt x="8" y="22"/>
                  <a:pt x="8" y="26"/>
                  <a:pt x="9" y="30"/>
                </a:cubicBezTo>
                <a:cubicBezTo>
                  <a:pt x="9" y="31"/>
                  <a:pt x="9" y="31"/>
                  <a:pt x="9" y="31"/>
                </a:cubicBezTo>
                <a:cubicBezTo>
                  <a:pt x="9" y="34"/>
                  <a:pt x="11" y="34"/>
                  <a:pt x="13" y="35"/>
                </a:cubicBezTo>
                <a:cubicBezTo>
                  <a:pt x="14" y="39"/>
                  <a:pt x="17" y="43"/>
                  <a:pt x="21" y="45"/>
                </a:cubicBezTo>
                <a:cubicBezTo>
                  <a:pt x="21" y="51"/>
                  <a:pt x="21" y="51"/>
                  <a:pt x="21" y="51"/>
                </a:cubicBezTo>
                <a:cubicBezTo>
                  <a:pt x="17" y="52"/>
                  <a:pt x="2" y="56"/>
                  <a:pt x="1" y="62"/>
                </a:cubicBezTo>
                <a:cubicBezTo>
                  <a:pt x="1" y="63"/>
                  <a:pt x="0" y="65"/>
                  <a:pt x="1" y="70"/>
                </a:cubicBezTo>
                <a:cubicBezTo>
                  <a:pt x="1" y="71"/>
                  <a:pt x="1" y="71"/>
                  <a:pt x="1" y="71"/>
                </a:cubicBezTo>
                <a:cubicBezTo>
                  <a:pt x="2" y="71"/>
                  <a:pt x="2" y="71"/>
                  <a:pt x="2" y="71"/>
                </a:cubicBezTo>
                <a:cubicBezTo>
                  <a:pt x="2" y="71"/>
                  <a:pt x="13" y="76"/>
                  <a:pt x="28" y="76"/>
                </a:cubicBezTo>
                <a:cubicBezTo>
                  <a:pt x="43" y="76"/>
                  <a:pt x="54" y="71"/>
                  <a:pt x="54" y="71"/>
                </a:cubicBezTo>
                <a:cubicBezTo>
                  <a:pt x="55" y="71"/>
                  <a:pt x="55" y="71"/>
                  <a:pt x="55" y="71"/>
                </a:cubicBezTo>
                <a:cubicBezTo>
                  <a:pt x="55" y="70"/>
                  <a:pt x="55" y="70"/>
                  <a:pt x="55" y="70"/>
                </a:cubicBezTo>
                <a:cubicBezTo>
                  <a:pt x="56" y="65"/>
                  <a:pt x="55" y="63"/>
                  <a:pt x="55" y="6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p>
            <a:endParaRPr lang="zh-CN" altLang="en-US" sz="2400">
              <a:solidFill>
                <a:schemeClr val="tx1">
                  <a:lumMod val="50000"/>
                  <a:lumOff val="50000"/>
                </a:schemeClr>
              </a:solidFill>
              <a:latin typeface="微软雅黑" panose="020B0503020204020204" charset="-122"/>
              <a:ea typeface="微软雅黑" panose="020B0503020204020204" charset="-122"/>
            </a:endParaRPr>
          </a:p>
        </p:txBody>
      </p:sp>
      <p:sp>
        <p:nvSpPr>
          <p:cNvPr id="45" name="Rectangle 25"/>
          <p:cNvSpPr>
            <a:spLocks noChangeArrowheads="1"/>
          </p:cNvSpPr>
          <p:nvPr/>
        </p:nvSpPr>
        <p:spPr bwMode="auto">
          <a:xfrm>
            <a:off x="9187471" y="4030047"/>
            <a:ext cx="1823766" cy="16217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p>
            <a:pPr defTabSz="1450340">
              <a:lnSpc>
                <a:spcPct val="120000"/>
              </a:lnSpc>
              <a:defRPr/>
            </a:pPr>
            <a:r>
              <a:rPr lang="zh-CN" altLang="en-US" sz="1600" dirty="0">
                <a:solidFill>
                  <a:schemeClr val="tx1">
                    <a:lumMod val="75000"/>
                    <a:lumOff val="25000"/>
                  </a:schemeClr>
                </a:solidFill>
                <a:latin typeface="微软雅黑" panose="020B0503020204020204" charset="-122"/>
                <a:ea typeface="微软雅黑" panose="020B0503020204020204" charset="-122"/>
                <a:cs typeface="Open Sans" panose="020B0606030504020204" pitchFamily="34" charset="0"/>
              </a:rPr>
              <a:t>添加标题</a:t>
            </a:r>
            <a:endParaRPr lang="en-US" altLang="zh-CN" sz="1600" dirty="0">
              <a:solidFill>
                <a:schemeClr val="tx1">
                  <a:lumMod val="75000"/>
                  <a:lumOff val="25000"/>
                </a:schemeClr>
              </a:solidFill>
              <a:latin typeface="微软雅黑" panose="020B0503020204020204" charset="-122"/>
              <a:ea typeface="微软雅黑" panose="020B0503020204020204" charset="-122"/>
              <a:cs typeface="Open Sans" panose="020B0606030504020204" pitchFamily="34" charset="0"/>
            </a:endParaRPr>
          </a:p>
          <a:p>
            <a:pPr>
              <a:lnSpc>
                <a:spcPct val="120000"/>
              </a:lnSpc>
            </a:pPr>
            <a:endParaRPr lang="zh-CN" altLang="en-US" sz="1200" dirty="0">
              <a:solidFill>
                <a:schemeClr val="tx1">
                  <a:lumMod val="75000"/>
                  <a:lumOff val="25000"/>
                </a:schemeClr>
              </a:solidFill>
              <a:latin typeface="微软雅黑" panose="020B0503020204020204" charset="-122"/>
              <a:ea typeface="微软雅黑" panose="020B0503020204020204" charset="-122"/>
            </a:endParaRPr>
          </a:p>
          <a:p>
            <a:pPr>
              <a:lnSpc>
                <a:spcPct val="120000"/>
              </a:lnSpc>
            </a:pPr>
            <a:r>
              <a:rPr lang="zh-CN" altLang="en-US" sz="1200" dirty="0">
                <a:solidFill>
                  <a:schemeClr val="tx1">
                    <a:lumMod val="75000"/>
                    <a:lumOff val="25000"/>
                  </a:schemeClr>
                </a:solidFill>
                <a:latin typeface="微软雅黑" panose="020B0503020204020204" charset="-122"/>
                <a:ea typeface="微软雅黑" panose="020B0503020204020204" charset="-122"/>
              </a:rPr>
              <a:t>您的内容打在这里您的内容打在这里，或者通过复制您的文本后，在此框中选择粘贴，并选择只保留文字。</a:t>
            </a:r>
            <a:endParaRPr lang="zh-CN" altLang="en-US" sz="1200" dirty="0">
              <a:solidFill>
                <a:schemeClr val="tx1">
                  <a:lumMod val="75000"/>
                  <a:lumOff val="25000"/>
                </a:schemeClr>
              </a:solidFill>
              <a:latin typeface="微软雅黑" panose="020B0503020204020204" charset="-122"/>
              <a:ea typeface="微软雅黑" panose="020B0503020204020204" charset="-122"/>
            </a:endParaRPr>
          </a:p>
        </p:txBody>
      </p:sp>
      <p:sp>
        <p:nvSpPr>
          <p:cNvPr id="46" name="Rectangle 26"/>
          <p:cNvSpPr>
            <a:spLocks noChangeArrowheads="1"/>
          </p:cNvSpPr>
          <p:nvPr/>
        </p:nvSpPr>
        <p:spPr bwMode="auto">
          <a:xfrm>
            <a:off x="6690900" y="4030047"/>
            <a:ext cx="1823766" cy="16217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p>
            <a:pPr defTabSz="1450340">
              <a:lnSpc>
                <a:spcPct val="120000"/>
              </a:lnSpc>
              <a:defRPr/>
            </a:pPr>
            <a:r>
              <a:rPr lang="zh-CN" altLang="en-US" sz="1600" dirty="0">
                <a:solidFill>
                  <a:schemeClr val="tx1">
                    <a:lumMod val="75000"/>
                    <a:lumOff val="25000"/>
                  </a:schemeClr>
                </a:solidFill>
                <a:latin typeface="微软雅黑" panose="020B0503020204020204" charset="-122"/>
                <a:ea typeface="微软雅黑" panose="020B0503020204020204" charset="-122"/>
                <a:cs typeface="Open Sans" panose="020B0606030504020204" pitchFamily="34" charset="0"/>
              </a:rPr>
              <a:t>添加标题</a:t>
            </a:r>
            <a:endParaRPr lang="en-US" altLang="zh-CN" sz="1600" dirty="0">
              <a:solidFill>
                <a:schemeClr val="tx1">
                  <a:lumMod val="75000"/>
                  <a:lumOff val="25000"/>
                </a:schemeClr>
              </a:solidFill>
              <a:latin typeface="微软雅黑" panose="020B0503020204020204" charset="-122"/>
              <a:ea typeface="微软雅黑" panose="020B0503020204020204" charset="-122"/>
              <a:cs typeface="Open Sans" panose="020B0606030504020204" pitchFamily="34" charset="0"/>
            </a:endParaRPr>
          </a:p>
          <a:p>
            <a:pPr>
              <a:lnSpc>
                <a:spcPct val="120000"/>
              </a:lnSpc>
            </a:pPr>
            <a:endParaRPr lang="zh-CN" altLang="en-US" sz="1200" dirty="0">
              <a:solidFill>
                <a:schemeClr val="tx1">
                  <a:lumMod val="75000"/>
                  <a:lumOff val="25000"/>
                </a:schemeClr>
              </a:solidFill>
              <a:latin typeface="微软雅黑" panose="020B0503020204020204" charset="-122"/>
              <a:ea typeface="微软雅黑" panose="020B0503020204020204" charset="-122"/>
            </a:endParaRPr>
          </a:p>
          <a:p>
            <a:pPr>
              <a:lnSpc>
                <a:spcPct val="120000"/>
              </a:lnSpc>
            </a:pPr>
            <a:r>
              <a:rPr lang="zh-CN" altLang="en-US" sz="1200" dirty="0">
                <a:solidFill>
                  <a:schemeClr val="tx1">
                    <a:lumMod val="75000"/>
                    <a:lumOff val="25000"/>
                  </a:schemeClr>
                </a:solidFill>
                <a:latin typeface="微软雅黑" panose="020B0503020204020204" charset="-122"/>
                <a:ea typeface="微软雅黑" panose="020B0503020204020204" charset="-122"/>
              </a:rPr>
              <a:t>您的内容打在这里您的内容打在这里，或者通过复制您的文本后，在此框中选择粘贴，并选择只保留文字。</a:t>
            </a:r>
            <a:endParaRPr lang="zh-CN" altLang="en-US" sz="1200" dirty="0">
              <a:solidFill>
                <a:schemeClr val="tx1">
                  <a:lumMod val="75000"/>
                  <a:lumOff val="25000"/>
                </a:schemeClr>
              </a:solidFill>
              <a:latin typeface="微软雅黑" panose="020B0503020204020204" charset="-122"/>
              <a:ea typeface="微软雅黑" panose="020B0503020204020204" charset="-122"/>
            </a:endParaRPr>
          </a:p>
        </p:txBody>
      </p:sp>
      <p:sp>
        <p:nvSpPr>
          <p:cNvPr id="47" name="Rectangle 27"/>
          <p:cNvSpPr>
            <a:spLocks noChangeArrowheads="1"/>
          </p:cNvSpPr>
          <p:nvPr/>
        </p:nvSpPr>
        <p:spPr bwMode="auto">
          <a:xfrm>
            <a:off x="1604665" y="4030047"/>
            <a:ext cx="1823766" cy="16217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p>
            <a:pPr defTabSz="1450340">
              <a:lnSpc>
                <a:spcPct val="120000"/>
              </a:lnSpc>
              <a:defRPr/>
            </a:pPr>
            <a:r>
              <a:rPr lang="zh-CN" altLang="en-US" sz="1600" dirty="0">
                <a:solidFill>
                  <a:schemeClr val="tx1">
                    <a:lumMod val="75000"/>
                    <a:lumOff val="25000"/>
                  </a:schemeClr>
                </a:solidFill>
                <a:latin typeface="微软雅黑" panose="020B0503020204020204" charset="-122"/>
                <a:ea typeface="微软雅黑" panose="020B0503020204020204" charset="-122"/>
                <a:cs typeface="Open Sans" panose="020B0606030504020204" pitchFamily="34" charset="0"/>
              </a:rPr>
              <a:t>添加标题</a:t>
            </a:r>
            <a:endParaRPr lang="en-US" altLang="zh-CN" sz="1600" dirty="0">
              <a:solidFill>
                <a:schemeClr val="tx1">
                  <a:lumMod val="75000"/>
                  <a:lumOff val="25000"/>
                </a:schemeClr>
              </a:solidFill>
              <a:latin typeface="微软雅黑" panose="020B0503020204020204" charset="-122"/>
              <a:ea typeface="微软雅黑" panose="020B0503020204020204" charset="-122"/>
              <a:cs typeface="Open Sans" panose="020B0606030504020204" pitchFamily="34" charset="0"/>
            </a:endParaRPr>
          </a:p>
          <a:p>
            <a:pPr>
              <a:lnSpc>
                <a:spcPct val="120000"/>
              </a:lnSpc>
            </a:pPr>
            <a:endParaRPr lang="zh-CN" altLang="en-US" sz="1200" dirty="0">
              <a:solidFill>
                <a:schemeClr val="tx1">
                  <a:lumMod val="75000"/>
                  <a:lumOff val="25000"/>
                </a:schemeClr>
              </a:solidFill>
              <a:latin typeface="微软雅黑" panose="020B0503020204020204" charset="-122"/>
              <a:ea typeface="微软雅黑" panose="020B0503020204020204" charset="-122"/>
            </a:endParaRPr>
          </a:p>
          <a:p>
            <a:pPr>
              <a:lnSpc>
                <a:spcPct val="120000"/>
              </a:lnSpc>
            </a:pPr>
            <a:r>
              <a:rPr lang="zh-CN" altLang="en-US" sz="1200" dirty="0">
                <a:solidFill>
                  <a:schemeClr val="tx1">
                    <a:lumMod val="75000"/>
                    <a:lumOff val="25000"/>
                  </a:schemeClr>
                </a:solidFill>
                <a:latin typeface="微软雅黑" panose="020B0503020204020204" charset="-122"/>
                <a:ea typeface="微软雅黑" panose="020B0503020204020204" charset="-122"/>
              </a:rPr>
              <a:t>您的内容打在这里您的内容打在这里，或者通过复制您的文本后，在此框中选择粘贴，并选择只保留文字。</a:t>
            </a:r>
            <a:endParaRPr lang="zh-CN" altLang="en-US" sz="1200" dirty="0">
              <a:solidFill>
                <a:schemeClr val="tx1">
                  <a:lumMod val="75000"/>
                  <a:lumOff val="25000"/>
                </a:schemeClr>
              </a:solidFill>
              <a:latin typeface="微软雅黑" panose="020B0503020204020204" charset="-122"/>
              <a:ea typeface="微软雅黑" panose="020B0503020204020204" charset="-122"/>
            </a:endParaRPr>
          </a:p>
        </p:txBody>
      </p:sp>
      <p:sp>
        <p:nvSpPr>
          <p:cNvPr id="48" name="Rectangle 28"/>
          <p:cNvSpPr>
            <a:spLocks noChangeArrowheads="1"/>
          </p:cNvSpPr>
          <p:nvPr/>
        </p:nvSpPr>
        <p:spPr bwMode="auto">
          <a:xfrm>
            <a:off x="4101236" y="4030047"/>
            <a:ext cx="1823766" cy="16217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p>
            <a:pPr defTabSz="1450340">
              <a:lnSpc>
                <a:spcPct val="120000"/>
              </a:lnSpc>
              <a:defRPr/>
            </a:pPr>
            <a:r>
              <a:rPr lang="zh-CN" altLang="en-US" sz="1600" dirty="0">
                <a:solidFill>
                  <a:schemeClr val="tx1">
                    <a:lumMod val="75000"/>
                    <a:lumOff val="25000"/>
                  </a:schemeClr>
                </a:solidFill>
                <a:latin typeface="微软雅黑" panose="020B0503020204020204" charset="-122"/>
                <a:ea typeface="微软雅黑" panose="020B0503020204020204" charset="-122"/>
                <a:cs typeface="Open Sans" panose="020B0606030504020204" pitchFamily="34" charset="0"/>
              </a:rPr>
              <a:t>添加标题</a:t>
            </a:r>
            <a:endParaRPr lang="en-US" altLang="zh-CN" sz="1600" dirty="0">
              <a:solidFill>
                <a:schemeClr val="tx1">
                  <a:lumMod val="75000"/>
                  <a:lumOff val="25000"/>
                </a:schemeClr>
              </a:solidFill>
              <a:latin typeface="微软雅黑" panose="020B0503020204020204" charset="-122"/>
              <a:ea typeface="微软雅黑" panose="020B0503020204020204" charset="-122"/>
              <a:cs typeface="Open Sans" panose="020B0606030504020204" pitchFamily="34" charset="0"/>
            </a:endParaRPr>
          </a:p>
          <a:p>
            <a:pPr>
              <a:lnSpc>
                <a:spcPct val="120000"/>
              </a:lnSpc>
            </a:pPr>
            <a:endParaRPr lang="zh-CN" altLang="en-US" sz="1200" dirty="0">
              <a:solidFill>
                <a:schemeClr val="tx1">
                  <a:lumMod val="75000"/>
                  <a:lumOff val="25000"/>
                </a:schemeClr>
              </a:solidFill>
              <a:latin typeface="微软雅黑" panose="020B0503020204020204" charset="-122"/>
              <a:ea typeface="微软雅黑" panose="020B0503020204020204" charset="-122"/>
            </a:endParaRPr>
          </a:p>
          <a:p>
            <a:pPr>
              <a:lnSpc>
                <a:spcPct val="120000"/>
              </a:lnSpc>
            </a:pPr>
            <a:r>
              <a:rPr lang="zh-CN" altLang="en-US" sz="1200" dirty="0">
                <a:solidFill>
                  <a:schemeClr val="tx1">
                    <a:lumMod val="75000"/>
                    <a:lumOff val="25000"/>
                  </a:schemeClr>
                </a:solidFill>
                <a:latin typeface="微软雅黑" panose="020B0503020204020204" charset="-122"/>
                <a:ea typeface="微软雅黑" panose="020B0503020204020204" charset="-122"/>
              </a:rPr>
              <a:t>您的内容打在这里您的内容打在这里，或者通过复制您的文本后，在此框中选择粘贴，并选择只保留文字。</a:t>
            </a:r>
            <a:endParaRPr lang="zh-CN" altLang="en-US" sz="1200" dirty="0">
              <a:solidFill>
                <a:schemeClr val="tx1">
                  <a:lumMod val="75000"/>
                  <a:lumOff val="25000"/>
                </a:schemeClr>
              </a:solidFill>
              <a:latin typeface="微软雅黑" panose="020B0503020204020204" charset="-122"/>
              <a:ea typeface="微软雅黑" panose="020B0503020204020204" charset="-122"/>
            </a:endParaRPr>
          </a:p>
        </p:txBody>
      </p:sp>
    </p:spTree>
    <p:custDataLst>
      <p:tags r:id="rId2"/>
    </p:custData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34"/>
                                        </p:tgtEl>
                                        <p:attrNameLst>
                                          <p:attrName>style.visibility</p:attrName>
                                        </p:attrNameLst>
                                      </p:cBhvr>
                                      <p:to>
                                        <p:strVal val="visible"/>
                                      </p:to>
                                    </p:set>
                                    <p:anim calcmode="lin" valueType="num">
                                      <p:cBhvr additive="base">
                                        <p:cTn id="7" dur="500" fill="hold"/>
                                        <p:tgtEl>
                                          <p:spTgt spid="34"/>
                                        </p:tgtEl>
                                        <p:attrNameLst>
                                          <p:attrName>ppt_x</p:attrName>
                                        </p:attrNameLst>
                                      </p:cBhvr>
                                      <p:tavLst>
                                        <p:tav tm="0">
                                          <p:val>
                                            <p:strVal val="0-#ppt_w/2"/>
                                          </p:val>
                                        </p:tav>
                                        <p:tav tm="100000">
                                          <p:val>
                                            <p:strVal val="#ppt_x"/>
                                          </p:val>
                                        </p:tav>
                                      </p:tavLst>
                                    </p:anim>
                                    <p:anim calcmode="lin" valueType="num">
                                      <p:cBhvr additive="base">
                                        <p:cTn id="8" dur="500" fill="hold"/>
                                        <p:tgtEl>
                                          <p:spTgt spid="34"/>
                                        </p:tgtEl>
                                        <p:attrNameLst>
                                          <p:attrName>ppt_y</p:attrName>
                                        </p:attrNameLst>
                                      </p:cBhvr>
                                      <p:tavLst>
                                        <p:tav tm="0">
                                          <p:val>
                                            <p:strVal val="#ppt_y"/>
                                          </p:val>
                                        </p:tav>
                                        <p:tav tm="100000">
                                          <p:val>
                                            <p:strVal val="#ppt_y"/>
                                          </p:val>
                                        </p:tav>
                                      </p:tavLst>
                                    </p:anim>
                                  </p:childTnLst>
                                </p:cTn>
                              </p:par>
                              <p:par>
                                <p:cTn id="9" presetID="22" presetClass="entr" presetSubtype="1" fill="hold" grpId="0" nodeType="withEffect">
                                  <p:stCondLst>
                                    <p:cond delay="500"/>
                                  </p:stCondLst>
                                  <p:childTnLst>
                                    <p:set>
                                      <p:cBhvr>
                                        <p:cTn id="10" dur="1" fill="hold">
                                          <p:stCondLst>
                                            <p:cond delay="0"/>
                                          </p:stCondLst>
                                        </p:cTn>
                                        <p:tgtEl>
                                          <p:spTgt spid="26"/>
                                        </p:tgtEl>
                                        <p:attrNameLst>
                                          <p:attrName>style.visibility</p:attrName>
                                        </p:attrNameLst>
                                      </p:cBhvr>
                                      <p:to>
                                        <p:strVal val="visible"/>
                                      </p:to>
                                    </p:set>
                                    <p:animEffect transition="in" filter="wipe(up)">
                                      <p:cBhvr>
                                        <p:cTn id="11" dur="250"/>
                                        <p:tgtEl>
                                          <p:spTgt spid="26"/>
                                        </p:tgtEl>
                                      </p:cBhvr>
                                    </p:animEffect>
                                  </p:childTnLst>
                                </p:cTn>
                              </p:par>
                              <p:par>
                                <p:cTn id="12" presetID="22" presetClass="entr" presetSubtype="4" fill="hold" grpId="0" nodeType="withEffect">
                                  <p:stCondLst>
                                    <p:cond delay="700"/>
                                  </p:stCondLst>
                                  <p:childTnLst>
                                    <p:set>
                                      <p:cBhvr>
                                        <p:cTn id="13" dur="1" fill="hold">
                                          <p:stCondLst>
                                            <p:cond delay="0"/>
                                          </p:stCondLst>
                                        </p:cTn>
                                        <p:tgtEl>
                                          <p:spTgt spid="35"/>
                                        </p:tgtEl>
                                        <p:attrNameLst>
                                          <p:attrName>style.visibility</p:attrName>
                                        </p:attrNameLst>
                                      </p:cBhvr>
                                      <p:to>
                                        <p:strVal val="visible"/>
                                      </p:to>
                                    </p:set>
                                    <p:animEffect transition="in" filter="wipe(down)">
                                      <p:cBhvr>
                                        <p:cTn id="14" dur="250"/>
                                        <p:tgtEl>
                                          <p:spTgt spid="35"/>
                                        </p:tgtEl>
                                      </p:cBhvr>
                                    </p:animEffect>
                                  </p:childTnLst>
                                </p:cTn>
                              </p:par>
                              <p:par>
                                <p:cTn id="15" presetID="22" presetClass="entr" presetSubtype="1" fill="hold" grpId="0" nodeType="withEffect">
                                  <p:stCondLst>
                                    <p:cond delay="900"/>
                                  </p:stCondLst>
                                  <p:childTnLst>
                                    <p:set>
                                      <p:cBhvr>
                                        <p:cTn id="16" dur="1" fill="hold">
                                          <p:stCondLst>
                                            <p:cond delay="0"/>
                                          </p:stCondLst>
                                        </p:cTn>
                                        <p:tgtEl>
                                          <p:spTgt spid="27"/>
                                        </p:tgtEl>
                                        <p:attrNameLst>
                                          <p:attrName>style.visibility</p:attrName>
                                        </p:attrNameLst>
                                      </p:cBhvr>
                                      <p:to>
                                        <p:strVal val="visible"/>
                                      </p:to>
                                    </p:set>
                                    <p:animEffect transition="in" filter="wipe(up)">
                                      <p:cBhvr>
                                        <p:cTn id="17" dur="250"/>
                                        <p:tgtEl>
                                          <p:spTgt spid="27"/>
                                        </p:tgtEl>
                                      </p:cBhvr>
                                    </p:animEffect>
                                  </p:childTnLst>
                                </p:cTn>
                              </p:par>
                              <p:par>
                                <p:cTn id="18" presetID="53" presetClass="entr" presetSubtype="16" fill="hold" grpId="0" nodeType="withEffect">
                                  <p:stCondLst>
                                    <p:cond delay="900"/>
                                  </p:stCondLst>
                                  <p:childTnLst>
                                    <p:set>
                                      <p:cBhvr>
                                        <p:cTn id="19" dur="1" fill="hold">
                                          <p:stCondLst>
                                            <p:cond delay="0"/>
                                          </p:stCondLst>
                                        </p:cTn>
                                        <p:tgtEl>
                                          <p:spTgt spid="44"/>
                                        </p:tgtEl>
                                        <p:attrNameLst>
                                          <p:attrName>style.visibility</p:attrName>
                                        </p:attrNameLst>
                                      </p:cBhvr>
                                      <p:to>
                                        <p:strVal val="visible"/>
                                      </p:to>
                                    </p:set>
                                    <p:anim calcmode="lin" valueType="num">
                                      <p:cBhvr>
                                        <p:cTn id="20" dur="300" fill="hold"/>
                                        <p:tgtEl>
                                          <p:spTgt spid="44"/>
                                        </p:tgtEl>
                                        <p:attrNameLst>
                                          <p:attrName>ppt_w</p:attrName>
                                        </p:attrNameLst>
                                      </p:cBhvr>
                                      <p:tavLst>
                                        <p:tav tm="0">
                                          <p:val>
                                            <p:fltVal val="0"/>
                                          </p:val>
                                        </p:tav>
                                        <p:tav tm="100000">
                                          <p:val>
                                            <p:strVal val="#ppt_w"/>
                                          </p:val>
                                        </p:tav>
                                      </p:tavLst>
                                    </p:anim>
                                    <p:anim calcmode="lin" valueType="num">
                                      <p:cBhvr>
                                        <p:cTn id="21" dur="300" fill="hold"/>
                                        <p:tgtEl>
                                          <p:spTgt spid="44"/>
                                        </p:tgtEl>
                                        <p:attrNameLst>
                                          <p:attrName>ppt_h</p:attrName>
                                        </p:attrNameLst>
                                      </p:cBhvr>
                                      <p:tavLst>
                                        <p:tav tm="0">
                                          <p:val>
                                            <p:fltVal val="0"/>
                                          </p:val>
                                        </p:tav>
                                        <p:tav tm="100000">
                                          <p:val>
                                            <p:strVal val="#ppt_h"/>
                                          </p:val>
                                        </p:tav>
                                      </p:tavLst>
                                    </p:anim>
                                    <p:animEffect transition="in" filter="fade">
                                      <p:cBhvr>
                                        <p:cTn id="22" dur="300"/>
                                        <p:tgtEl>
                                          <p:spTgt spid="44"/>
                                        </p:tgtEl>
                                      </p:cBhvr>
                                    </p:animEffect>
                                  </p:childTnLst>
                                </p:cTn>
                              </p:par>
                              <p:par>
                                <p:cTn id="23" presetID="6" presetClass="emph" presetSubtype="0" autoRev="1" fill="hold" grpId="1" nodeType="withEffect">
                                  <p:stCondLst>
                                    <p:cond delay="1200"/>
                                  </p:stCondLst>
                                  <p:childTnLst>
                                    <p:animScale>
                                      <p:cBhvr>
                                        <p:cTn id="24" dur="150" fill="hold"/>
                                        <p:tgtEl>
                                          <p:spTgt spid="44"/>
                                        </p:tgtEl>
                                      </p:cBhvr>
                                      <p:by x="110000" y="110000"/>
                                    </p:animScale>
                                  </p:childTnLst>
                                </p:cTn>
                              </p:par>
                              <p:par>
                                <p:cTn id="25" presetID="2" presetClass="entr" presetSubtype="4" fill="hold" grpId="0" nodeType="withEffect">
                                  <p:stCondLst>
                                    <p:cond delay="1200"/>
                                  </p:stCondLst>
                                  <p:childTnLst>
                                    <p:set>
                                      <p:cBhvr>
                                        <p:cTn id="26" dur="1" fill="hold">
                                          <p:stCondLst>
                                            <p:cond delay="0"/>
                                          </p:stCondLst>
                                        </p:cTn>
                                        <p:tgtEl>
                                          <p:spTgt spid="47"/>
                                        </p:tgtEl>
                                        <p:attrNameLst>
                                          <p:attrName>style.visibility</p:attrName>
                                        </p:attrNameLst>
                                      </p:cBhvr>
                                      <p:to>
                                        <p:strVal val="visible"/>
                                      </p:to>
                                    </p:set>
                                    <p:anim calcmode="lin" valueType="num">
                                      <p:cBhvr additive="base">
                                        <p:cTn id="27" dur="500" fill="hold"/>
                                        <p:tgtEl>
                                          <p:spTgt spid="47"/>
                                        </p:tgtEl>
                                        <p:attrNameLst>
                                          <p:attrName>ppt_x</p:attrName>
                                        </p:attrNameLst>
                                      </p:cBhvr>
                                      <p:tavLst>
                                        <p:tav tm="0">
                                          <p:val>
                                            <p:strVal val="#ppt_x"/>
                                          </p:val>
                                        </p:tav>
                                        <p:tav tm="100000">
                                          <p:val>
                                            <p:strVal val="#ppt_x"/>
                                          </p:val>
                                        </p:tav>
                                      </p:tavLst>
                                    </p:anim>
                                    <p:anim calcmode="lin" valueType="num">
                                      <p:cBhvr additive="base">
                                        <p:cTn id="28" dur="500" fill="hold"/>
                                        <p:tgtEl>
                                          <p:spTgt spid="47"/>
                                        </p:tgtEl>
                                        <p:attrNameLst>
                                          <p:attrName>ppt_y</p:attrName>
                                        </p:attrNameLst>
                                      </p:cBhvr>
                                      <p:tavLst>
                                        <p:tav tm="0">
                                          <p:val>
                                            <p:strVal val="1+#ppt_h/2"/>
                                          </p:val>
                                        </p:tav>
                                        <p:tav tm="100000">
                                          <p:val>
                                            <p:strVal val="#ppt_y"/>
                                          </p:val>
                                        </p:tav>
                                      </p:tavLst>
                                    </p:anim>
                                  </p:childTnLst>
                                </p:cTn>
                              </p:par>
                              <p:par>
                                <p:cTn id="29" presetID="22" presetClass="entr" presetSubtype="1" fill="hold" grpId="0" nodeType="withEffect">
                                  <p:stCondLst>
                                    <p:cond delay="1700"/>
                                  </p:stCondLst>
                                  <p:childTnLst>
                                    <p:set>
                                      <p:cBhvr>
                                        <p:cTn id="30" dur="1" fill="hold">
                                          <p:stCondLst>
                                            <p:cond delay="0"/>
                                          </p:stCondLst>
                                        </p:cTn>
                                        <p:tgtEl>
                                          <p:spTgt spid="28"/>
                                        </p:tgtEl>
                                        <p:attrNameLst>
                                          <p:attrName>style.visibility</p:attrName>
                                        </p:attrNameLst>
                                      </p:cBhvr>
                                      <p:to>
                                        <p:strVal val="visible"/>
                                      </p:to>
                                    </p:set>
                                    <p:animEffect transition="in" filter="wipe(up)">
                                      <p:cBhvr>
                                        <p:cTn id="31" dur="250"/>
                                        <p:tgtEl>
                                          <p:spTgt spid="28"/>
                                        </p:tgtEl>
                                      </p:cBhvr>
                                    </p:animEffect>
                                  </p:childTnLst>
                                </p:cTn>
                              </p:par>
                              <p:par>
                                <p:cTn id="32" presetID="22" presetClass="entr" presetSubtype="4" fill="hold" grpId="0" nodeType="withEffect">
                                  <p:stCondLst>
                                    <p:cond delay="1900"/>
                                  </p:stCondLst>
                                  <p:childTnLst>
                                    <p:set>
                                      <p:cBhvr>
                                        <p:cTn id="33" dur="1" fill="hold">
                                          <p:stCondLst>
                                            <p:cond delay="0"/>
                                          </p:stCondLst>
                                        </p:cTn>
                                        <p:tgtEl>
                                          <p:spTgt spid="36"/>
                                        </p:tgtEl>
                                        <p:attrNameLst>
                                          <p:attrName>style.visibility</p:attrName>
                                        </p:attrNameLst>
                                      </p:cBhvr>
                                      <p:to>
                                        <p:strVal val="visible"/>
                                      </p:to>
                                    </p:set>
                                    <p:animEffect transition="in" filter="wipe(down)">
                                      <p:cBhvr>
                                        <p:cTn id="34" dur="250"/>
                                        <p:tgtEl>
                                          <p:spTgt spid="36"/>
                                        </p:tgtEl>
                                      </p:cBhvr>
                                    </p:animEffect>
                                  </p:childTnLst>
                                </p:cTn>
                              </p:par>
                              <p:par>
                                <p:cTn id="35" presetID="22" presetClass="entr" presetSubtype="1" fill="hold" grpId="0" nodeType="withEffect">
                                  <p:stCondLst>
                                    <p:cond delay="2100"/>
                                  </p:stCondLst>
                                  <p:childTnLst>
                                    <p:set>
                                      <p:cBhvr>
                                        <p:cTn id="36" dur="1" fill="hold">
                                          <p:stCondLst>
                                            <p:cond delay="0"/>
                                          </p:stCondLst>
                                        </p:cTn>
                                        <p:tgtEl>
                                          <p:spTgt spid="29"/>
                                        </p:tgtEl>
                                        <p:attrNameLst>
                                          <p:attrName>style.visibility</p:attrName>
                                        </p:attrNameLst>
                                      </p:cBhvr>
                                      <p:to>
                                        <p:strVal val="visible"/>
                                      </p:to>
                                    </p:set>
                                    <p:animEffect transition="in" filter="wipe(up)">
                                      <p:cBhvr>
                                        <p:cTn id="37" dur="250"/>
                                        <p:tgtEl>
                                          <p:spTgt spid="29"/>
                                        </p:tgtEl>
                                      </p:cBhvr>
                                    </p:animEffect>
                                  </p:childTnLst>
                                </p:cTn>
                              </p:par>
                              <p:par>
                                <p:cTn id="38" presetID="53" presetClass="entr" presetSubtype="16" fill="hold" grpId="0" nodeType="withEffect">
                                  <p:stCondLst>
                                    <p:cond delay="2100"/>
                                  </p:stCondLst>
                                  <p:childTnLst>
                                    <p:set>
                                      <p:cBhvr>
                                        <p:cTn id="39" dur="1" fill="hold">
                                          <p:stCondLst>
                                            <p:cond delay="0"/>
                                          </p:stCondLst>
                                        </p:cTn>
                                        <p:tgtEl>
                                          <p:spTgt spid="43"/>
                                        </p:tgtEl>
                                        <p:attrNameLst>
                                          <p:attrName>style.visibility</p:attrName>
                                        </p:attrNameLst>
                                      </p:cBhvr>
                                      <p:to>
                                        <p:strVal val="visible"/>
                                      </p:to>
                                    </p:set>
                                    <p:anim calcmode="lin" valueType="num">
                                      <p:cBhvr>
                                        <p:cTn id="40" dur="300" fill="hold"/>
                                        <p:tgtEl>
                                          <p:spTgt spid="43"/>
                                        </p:tgtEl>
                                        <p:attrNameLst>
                                          <p:attrName>ppt_w</p:attrName>
                                        </p:attrNameLst>
                                      </p:cBhvr>
                                      <p:tavLst>
                                        <p:tav tm="0">
                                          <p:val>
                                            <p:fltVal val="0"/>
                                          </p:val>
                                        </p:tav>
                                        <p:tav tm="100000">
                                          <p:val>
                                            <p:strVal val="#ppt_w"/>
                                          </p:val>
                                        </p:tav>
                                      </p:tavLst>
                                    </p:anim>
                                    <p:anim calcmode="lin" valueType="num">
                                      <p:cBhvr>
                                        <p:cTn id="41" dur="300" fill="hold"/>
                                        <p:tgtEl>
                                          <p:spTgt spid="43"/>
                                        </p:tgtEl>
                                        <p:attrNameLst>
                                          <p:attrName>ppt_h</p:attrName>
                                        </p:attrNameLst>
                                      </p:cBhvr>
                                      <p:tavLst>
                                        <p:tav tm="0">
                                          <p:val>
                                            <p:fltVal val="0"/>
                                          </p:val>
                                        </p:tav>
                                        <p:tav tm="100000">
                                          <p:val>
                                            <p:strVal val="#ppt_h"/>
                                          </p:val>
                                        </p:tav>
                                      </p:tavLst>
                                    </p:anim>
                                    <p:animEffect transition="in" filter="fade">
                                      <p:cBhvr>
                                        <p:cTn id="42" dur="300"/>
                                        <p:tgtEl>
                                          <p:spTgt spid="43"/>
                                        </p:tgtEl>
                                      </p:cBhvr>
                                    </p:animEffect>
                                  </p:childTnLst>
                                </p:cTn>
                              </p:par>
                              <p:par>
                                <p:cTn id="43" presetID="6" presetClass="emph" presetSubtype="0" autoRev="1" fill="hold" grpId="1" nodeType="withEffect">
                                  <p:stCondLst>
                                    <p:cond delay="2400"/>
                                  </p:stCondLst>
                                  <p:childTnLst>
                                    <p:animScale>
                                      <p:cBhvr>
                                        <p:cTn id="44" dur="150" fill="hold"/>
                                        <p:tgtEl>
                                          <p:spTgt spid="43"/>
                                        </p:tgtEl>
                                      </p:cBhvr>
                                      <p:by x="110000" y="110000"/>
                                    </p:animScale>
                                  </p:childTnLst>
                                </p:cTn>
                              </p:par>
                              <p:par>
                                <p:cTn id="45" presetID="2" presetClass="entr" presetSubtype="4" fill="hold" grpId="0" nodeType="withEffect">
                                  <p:stCondLst>
                                    <p:cond delay="2400"/>
                                  </p:stCondLst>
                                  <p:childTnLst>
                                    <p:set>
                                      <p:cBhvr>
                                        <p:cTn id="46" dur="1" fill="hold">
                                          <p:stCondLst>
                                            <p:cond delay="0"/>
                                          </p:stCondLst>
                                        </p:cTn>
                                        <p:tgtEl>
                                          <p:spTgt spid="48"/>
                                        </p:tgtEl>
                                        <p:attrNameLst>
                                          <p:attrName>style.visibility</p:attrName>
                                        </p:attrNameLst>
                                      </p:cBhvr>
                                      <p:to>
                                        <p:strVal val="visible"/>
                                      </p:to>
                                    </p:set>
                                    <p:anim calcmode="lin" valueType="num">
                                      <p:cBhvr additive="base">
                                        <p:cTn id="47" dur="500" fill="hold"/>
                                        <p:tgtEl>
                                          <p:spTgt spid="48"/>
                                        </p:tgtEl>
                                        <p:attrNameLst>
                                          <p:attrName>ppt_x</p:attrName>
                                        </p:attrNameLst>
                                      </p:cBhvr>
                                      <p:tavLst>
                                        <p:tav tm="0">
                                          <p:val>
                                            <p:strVal val="#ppt_x"/>
                                          </p:val>
                                        </p:tav>
                                        <p:tav tm="100000">
                                          <p:val>
                                            <p:strVal val="#ppt_x"/>
                                          </p:val>
                                        </p:tav>
                                      </p:tavLst>
                                    </p:anim>
                                    <p:anim calcmode="lin" valueType="num">
                                      <p:cBhvr additive="base">
                                        <p:cTn id="48" dur="500" fill="hold"/>
                                        <p:tgtEl>
                                          <p:spTgt spid="48"/>
                                        </p:tgtEl>
                                        <p:attrNameLst>
                                          <p:attrName>ppt_y</p:attrName>
                                        </p:attrNameLst>
                                      </p:cBhvr>
                                      <p:tavLst>
                                        <p:tav tm="0">
                                          <p:val>
                                            <p:strVal val="1+#ppt_h/2"/>
                                          </p:val>
                                        </p:tav>
                                        <p:tav tm="100000">
                                          <p:val>
                                            <p:strVal val="#ppt_y"/>
                                          </p:val>
                                        </p:tav>
                                      </p:tavLst>
                                    </p:anim>
                                  </p:childTnLst>
                                </p:cTn>
                              </p:par>
                              <p:par>
                                <p:cTn id="49" presetID="22" presetClass="entr" presetSubtype="1" fill="hold" grpId="0" nodeType="withEffect">
                                  <p:stCondLst>
                                    <p:cond delay="2900"/>
                                  </p:stCondLst>
                                  <p:childTnLst>
                                    <p:set>
                                      <p:cBhvr>
                                        <p:cTn id="50" dur="1" fill="hold">
                                          <p:stCondLst>
                                            <p:cond delay="0"/>
                                          </p:stCondLst>
                                        </p:cTn>
                                        <p:tgtEl>
                                          <p:spTgt spid="30"/>
                                        </p:tgtEl>
                                        <p:attrNameLst>
                                          <p:attrName>style.visibility</p:attrName>
                                        </p:attrNameLst>
                                      </p:cBhvr>
                                      <p:to>
                                        <p:strVal val="visible"/>
                                      </p:to>
                                    </p:set>
                                    <p:animEffect transition="in" filter="wipe(up)">
                                      <p:cBhvr>
                                        <p:cTn id="51" dur="250"/>
                                        <p:tgtEl>
                                          <p:spTgt spid="30"/>
                                        </p:tgtEl>
                                      </p:cBhvr>
                                    </p:animEffect>
                                  </p:childTnLst>
                                </p:cTn>
                              </p:par>
                              <p:par>
                                <p:cTn id="52" presetID="22" presetClass="entr" presetSubtype="4" fill="hold" grpId="0" nodeType="withEffect">
                                  <p:stCondLst>
                                    <p:cond delay="3100"/>
                                  </p:stCondLst>
                                  <p:childTnLst>
                                    <p:set>
                                      <p:cBhvr>
                                        <p:cTn id="53" dur="1" fill="hold">
                                          <p:stCondLst>
                                            <p:cond delay="0"/>
                                          </p:stCondLst>
                                        </p:cTn>
                                        <p:tgtEl>
                                          <p:spTgt spid="37"/>
                                        </p:tgtEl>
                                        <p:attrNameLst>
                                          <p:attrName>style.visibility</p:attrName>
                                        </p:attrNameLst>
                                      </p:cBhvr>
                                      <p:to>
                                        <p:strVal val="visible"/>
                                      </p:to>
                                    </p:set>
                                    <p:animEffect transition="in" filter="wipe(down)">
                                      <p:cBhvr>
                                        <p:cTn id="54" dur="250"/>
                                        <p:tgtEl>
                                          <p:spTgt spid="37"/>
                                        </p:tgtEl>
                                      </p:cBhvr>
                                    </p:animEffect>
                                  </p:childTnLst>
                                </p:cTn>
                              </p:par>
                              <p:par>
                                <p:cTn id="55" presetID="22" presetClass="entr" presetSubtype="1" fill="hold" grpId="0" nodeType="withEffect">
                                  <p:stCondLst>
                                    <p:cond delay="3300"/>
                                  </p:stCondLst>
                                  <p:childTnLst>
                                    <p:set>
                                      <p:cBhvr>
                                        <p:cTn id="56" dur="1" fill="hold">
                                          <p:stCondLst>
                                            <p:cond delay="0"/>
                                          </p:stCondLst>
                                        </p:cTn>
                                        <p:tgtEl>
                                          <p:spTgt spid="31"/>
                                        </p:tgtEl>
                                        <p:attrNameLst>
                                          <p:attrName>style.visibility</p:attrName>
                                        </p:attrNameLst>
                                      </p:cBhvr>
                                      <p:to>
                                        <p:strVal val="visible"/>
                                      </p:to>
                                    </p:set>
                                    <p:animEffect transition="in" filter="wipe(up)">
                                      <p:cBhvr>
                                        <p:cTn id="57" dur="250"/>
                                        <p:tgtEl>
                                          <p:spTgt spid="31"/>
                                        </p:tgtEl>
                                      </p:cBhvr>
                                    </p:animEffect>
                                  </p:childTnLst>
                                </p:cTn>
                              </p:par>
                              <p:par>
                                <p:cTn id="58" presetID="53" presetClass="entr" presetSubtype="16" fill="hold" grpId="0" nodeType="withEffect">
                                  <p:stCondLst>
                                    <p:cond delay="3300"/>
                                  </p:stCondLst>
                                  <p:childTnLst>
                                    <p:set>
                                      <p:cBhvr>
                                        <p:cTn id="59" dur="1" fill="hold">
                                          <p:stCondLst>
                                            <p:cond delay="0"/>
                                          </p:stCondLst>
                                        </p:cTn>
                                        <p:tgtEl>
                                          <p:spTgt spid="42"/>
                                        </p:tgtEl>
                                        <p:attrNameLst>
                                          <p:attrName>style.visibility</p:attrName>
                                        </p:attrNameLst>
                                      </p:cBhvr>
                                      <p:to>
                                        <p:strVal val="visible"/>
                                      </p:to>
                                    </p:set>
                                    <p:anim calcmode="lin" valueType="num">
                                      <p:cBhvr>
                                        <p:cTn id="60" dur="300" fill="hold"/>
                                        <p:tgtEl>
                                          <p:spTgt spid="42"/>
                                        </p:tgtEl>
                                        <p:attrNameLst>
                                          <p:attrName>ppt_w</p:attrName>
                                        </p:attrNameLst>
                                      </p:cBhvr>
                                      <p:tavLst>
                                        <p:tav tm="0">
                                          <p:val>
                                            <p:fltVal val="0"/>
                                          </p:val>
                                        </p:tav>
                                        <p:tav tm="100000">
                                          <p:val>
                                            <p:strVal val="#ppt_w"/>
                                          </p:val>
                                        </p:tav>
                                      </p:tavLst>
                                    </p:anim>
                                    <p:anim calcmode="lin" valueType="num">
                                      <p:cBhvr>
                                        <p:cTn id="61" dur="300" fill="hold"/>
                                        <p:tgtEl>
                                          <p:spTgt spid="42"/>
                                        </p:tgtEl>
                                        <p:attrNameLst>
                                          <p:attrName>ppt_h</p:attrName>
                                        </p:attrNameLst>
                                      </p:cBhvr>
                                      <p:tavLst>
                                        <p:tav tm="0">
                                          <p:val>
                                            <p:fltVal val="0"/>
                                          </p:val>
                                        </p:tav>
                                        <p:tav tm="100000">
                                          <p:val>
                                            <p:strVal val="#ppt_h"/>
                                          </p:val>
                                        </p:tav>
                                      </p:tavLst>
                                    </p:anim>
                                    <p:animEffect transition="in" filter="fade">
                                      <p:cBhvr>
                                        <p:cTn id="62" dur="300"/>
                                        <p:tgtEl>
                                          <p:spTgt spid="42"/>
                                        </p:tgtEl>
                                      </p:cBhvr>
                                    </p:animEffect>
                                  </p:childTnLst>
                                </p:cTn>
                              </p:par>
                              <p:par>
                                <p:cTn id="63" presetID="6" presetClass="emph" presetSubtype="0" autoRev="1" fill="hold" grpId="1" nodeType="withEffect">
                                  <p:stCondLst>
                                    <p:cond delay="3600"/>
                                  </p:stCondLst>
                                  <p:childTnLst>
                                    <p:animScale>
                                      <p:cBhvr>
                                        <p:cTn id="64" dur="150" fill="hold"/>
                                        <p:tgtEl>
                                          <p:spTgt spid="42"/>
                                        </p:tgtEl>
                                      </p:cBhvr>
                                      <p:by x="110000" y="110000"/>
                                    </p:animScale>
                                  </p:childTnLst>
                                </p:cTn>
                              </p:par>
                              <p:par>
                                <p:cTn id="65" presetID="2" presetClass="entr" presetSubtype="4" fill="hold" grpId="0" nodeType="withEffect">
                                  <p:stCondLst>
                                    <p:cond delay="3600"/>
                                  </p:stCondLst>
                                  <p:childTnLst>
                                    <p:set>
                                      <p:cBhvr>
                                        <p:cTn id="66" dur="1" fill="hold">
                                          <p:stCondLst>
                                            <p:cond delay="0"/>
                                          </p:stCondLst>
                                        </p:cTn>
                                        <p:tgtEl>
                                          <p:spTgt spid="46"/>
                                        </p:tgtEl>
                                        <p:attrNameLst>
                                          <p:attrName>style.visibility</p:attrName>
                                        </p:attrNameLst>
                                      </p:cBhvr>
                                      <p:to>
                                        <p:strVal val="visible"/>
                                      </p:to>
                                    </p:set>
                                    <p:anim calcmode="lin" valueType="num">
                                      <p:cBhvr additive="base">
                                        <p:cTn id="67" dur="500" fill="hold"/>
                                        <p:tgtEl>
                                          <p:spTgt spid="46"/>
                                        </p:tgtEl>
                                        <p:attrNameLst>
                                          <p:attrName>ppt_x</p:attrName>
                                        </p:attrNameLst>
                                      </p:cBhvr>
                                      <p:tavLst>
                                        <p:tav tm="0">
                                          <p:val>
                                            <p:strVal val="#ppt_x"/>
                                          </p:val>
                                        </p:tav>
                                        <p:tav tm="100000">
                                          <p:val>
                                            <p:strVal val="#ppt_x"/>
                                          </p:val>
                                        </p:tav>
                                      </p:tavLst>
                                    </p:anim>
                                    <p:anim calcmode="lin" valueType="num">
                                      <p:cBhvr additive="base">
                                        <p:cTn id="68" dur="500" fill="hold"/>
                                        <p:tgtEl>
                                          <p:spTgt spid="46"/>
                                        </p:tgtEl>
                                        <p:attrNameLst>
                                          <p:attrName>ppt_y</p:attrName>
                                        </p:attrNameLst>
                                      </p:cBhvr>
                                      <p:tavLst>
                                        <p:tav tm="0">
                                          <p:val>
                                            <p:strVal val="1+#ppt_h/2"/>
                                          </p:val>
                                        </p:tav>
                                        <p:tav tm="100000">
                                          <p:val>
                                            <p:strVal val="#ppt_y"/>
                                          </p:val>
                                        </p:tav>
                                      </p:tavLst>
                                    </p:anim>
                                  </p:childTnLst>
                                </p:cTn>
                              </p:par>
                              <p:par>
                                <p:cTn id="69" presetID="22" presetClass="entr" presetSubtype="1" fill="hold" grpId="0" nodeType="withEffect">
                                  <p:stCondLst>
                                    <p:cond delay="4100"/>
                                  </p:stCondLst>
                                  <p:childTnLst>
                                    <p:set>
                                      <p:cBhvr>
                                        <p:cTn id="70" dur="1" fill="hold">
                                          <p:stCondLst>
                                            <p:cond delay="0"/>
                                          </p:stCondLst>
                                        </p:cTn>
                                        <p:tgtEl>
                                          <p:spTgt spid="32"/>
                                        </p:tgtEl>
                                        <p:attrNameLst>
                                          <p:attrName>style.visibility</p:attrName>
                                        </p:attrNameLst>
                                      </p:cBhvr>
                                      <p:to>
                                        <p:strVal val="visible"/>
                                      </p:to>
                                    </p:set>
                                    <p:animEffect transition="in" filter="wipe(up)">
                                      <p:cBhvr>
                                        <p:cTn id="71" dur="250"/>
                                        <p:tgtEl>
                                          <p:spTgt spid="32"/>
                                        </p:tgtEl>
                                      </p:cBhvr>
                                    </p:animEffect>
                                  </p:childTnLst>
                                </p:cTn>
                              </p:par>
                              <p:par>
                                <p:cTn id="72" presetID="22" presetClass="entr" presetSubtype="4" fill="hold" grpId="0" nodeType="withEffect">
                                  <p:stCondLst>
                                    <p:cond delay="4300"/>
                                  </p:stCondLst>
                                  <p:childTnLst>
                                    <p:set>
                                      <p:cBhvr>
                                        <p:cTn id="73" dur="1" fill="hold">
                                          <p:stCondLst>
                                            <p:cond delay="0"/>
                                          </p:stCondLst>
                                        </p:cTn>
                                        <p:tgtEl>
                                          <p:spTgt spid="38"/>
                                        </p:tgtEl>
                                        <p:attrNameLst>
                                          <p:attrName>style.visibility</p:attrName>
                                        </p:attrNameLst>
                                      </p:cBhvr>
                                      <p:to>
                                        <p:strVal val="visible"/>
                                      </p:to>
                                    </p:set>
                                    <p:animEffect transition="in" filter="wipe(down)">
                                      <p:cBhvr>
                                        <p:cTn id="74" dur="250"/>
                                        <p:tgtEl>
                                          <p:spTgt spid="38"/>
                                        </p:tgtEl>
                                      </p:cBhvr>
                                    </p:animEffect>
                                  </p:childTnLst>
                                </p:cTn>
                              </p:par>
                              <p:par>
                                <p:cTn id="75" presetID="22" presetClass="entr" presetSubtype="1" fill="hold" grpId="0" nodeType="withEffect">
                                  <p:stCondLst>
                                    <p:cond delay="4500"/>
                                  </p:stCondLst>
                                  <p:childTnLst>
                                    <p:set>
                                      <p:cBhvr>
                                        <p:cTn id="76" dur="1" fill="hold">
                                          <p:stCondLst>
                                            <p:cond delay="0"/>
                                          </p:stCondLst>
                                        </p:cTn>
                                        <p:tgtEl>
                                          <p:spTgt spid="33"/>
                                        </p:tgtEl>
                                        <p:attrNameLst>
                                          <p:attrName>style.visibility</p:attrName>
                                        </p:attrNameLst>
                                      </p:cBhvr>
                                      <p:to>
                                        <p:strVal val="visible"/>
                                      </p:to>
                                    </p:set>
                                    <p:animEffect transition="in" filter="wipe(up)">
                                      <p:cBhvr>
                                        <p:cTn id="77" dur="250"/>
                                        <p:tgtEl>
                                          <p:spTgt spid="33"/>
                                        </p:tgtEl>
                                      </p:cBhvr>
                                    </p:animEffect>
                                  </p:childTnLst>
                                </p:cTn>
                              </p:par>
                              <p:par>
                                <p:cTn id="78" presetID="53" presetClass="entr" presetSubtype="16" fill="hold" nodeType="withEffect">
                                  <p:stCondLst>
                                    <p:cond delay="4500"/>
                                  </p:stCondLst>
                                  <p:childTnLst>
                                    <p:set>
                                      <p:cBhvr>
                                        <p:cTn id="79" dur="1" fill="hold">
                                          <p:stCondLst>
                                            <p:cond delay="0"/>
                                          </p:stCondLst>
                                        </p:cTn>
                                        <p:tgtEl>
                                          <p:spTgt spid="39"/>
                                        </p:tgtEl>
                                        <p:attrNameLst>
                                          <p:attrName>style.visibility</p:attrName>
                                        </p:attrNameLst>
                                      </p:cBhvr>
                                      <p:to>
                                        <p:strVal val="visible"/>
                                      </p:to>
                                    </p:set>
                                    <p:anim calcmode="lin" valueType="num">
                                      <p:cBhvr>
                                        <p:cTn id="80" dur="300" fill="hold"/>
                                        <p:tgtEl>
                                          <p:spTgt spid="39"/>
                                        </p:tgtEl>
                                        <p:attrNameLst>
                                          <p:attrName>ppt_w</p:attrName>
                                        </p:attrNameLst>
                                      </p:cBhvr>
                                      <p:tavLst>
                                        <p:tav tm="0">
                                          <p:val>
                                            <p:fltVal val="0"/>
                                          </p:val>
                                        </p:tav>
                                        <p:tav tm="100000">
                                          <p:val>
                                            <p:strVal val="#ppt_w"/>
                                          </p:val>
                                        </p:tav>
                                      </p:tavLst>
                                    </p:anim>
                                    <p:anim calcmode="lin" valueType="num">
                                      <p:cBhvr>
                                        <p:cTn id="81" dur="300" fill="hold"/>
                                        <p:tgtEl>
                                          <p:spTgt spid="39"/>
                                        </p:tgtEl>
                                        <p:attrNameLst>
                                          <p:attrName>ppt_h</p:attrName>
                                        </p:attrNameLst>
                                      </p:cBhvr>
                                      <p:tavLst>
                                        <p:tav tm="0">
                                          <p:val>
                                            <p:fltVal val="0"/>
                                          </p:val>
                                        </p:tav>
                                        <p:tav tm="100000">
                                          <p:val>
                                            <p:strVal val="#ppt_h"/>
                                          </p:val>
                                        </p:tav>
                                      </p:tavLst>
                                    </p:anim>
                                    <p:animEffect transition="in" filter="fade">
                                      <p:cBhvr>
                                        <p:cTn id="82" dur="300"/>
                                        <p:tgtEl>
                                          <p:spTgt spid="39"/>
                                        </p:tgtEl>
                                      </p:cBhvr>
                                    </p:animEffect>
                                  </p:childTnLst>
                                </p:cTn>
                              </p:par>
                              <p:par>
                                <p:cTn id="83" presetID="6" presetClass="emph" presetSubtype="0" autoRev="1" fill="hold" nodeType="withEffect">
                                  <p:stCondLst>
                                    <p:cond delay="4800"/>
                                  </p:stCondLst>
                                  <p:childTnLst>
                                    <p:animScale>
                                      <p:cBhvr>
                                        <p:cTn id="84" dur="150" fill="hold"/>
                                        <p:tgtEl>
                                          <p:spTgt spid="39"/>
                                        </p:tgtEl>
                                      </p:cBhvr>
                                      <p:by x="110000" y="110000"/>
                                    </p:animScale>
                                  </p:childTnLst>
                                </p:cTn>
                              </p:par>
                              <p:par>
                                <p:cTn id="85" presetID="2" presetClass="entr" presetSubtype="4" fill="hold" grpId="0" nodeType="withEffect">
                                  <p:stCondLst>
                                    <p:cond delay="4800"/>
                                  </p:stCondLst>
                                  <p:childTnLst>
                                    <p:set>
                                      <p:cBhvr>
                                        <p:cTn id="86" dur="1" fill="hold">
                                          <p:stCondLst>
                                            <p:cond delay="0"/>
                                          </p:stCondLst>
                                        </p:cTn>
                                        <p:tgtEl>
                                          <p:spTgt spid="45"/>
                                        </p:tgtEl>
                                        <p:attrNameLst>
                                          <p:attrName>style.visibility</p:attrName>
                                        </p:attrNameLst>
                                      </p:cBhvr>
                                      <p:to>
                                        <p:strVal val="visible"/>
                                      </p:to>
                                    </p:set>
                                    <p:anim calcmode="lin" valueType="num">
                                      <p:cBhvr additive="base">
                                        <p:cTn id="87" dur="500" fill="hold"/>
                                        <p:tgtEl>
                                          <p:spTgt spid="45"/>
                                        </p:tgtEl>
                                        <p:attrNameLst>
                                          <p:attrName>ppt_x</p:attrName>
                                        </p:attrNameLst>
                                      </p:cBhvr>
                                      <p:tavLst>
                                        <p:tav tm="0">
                                          <p:val>
                                            <p:strVal val="#ppt_x"/>
                                          </p:val>
                                        </p:tav>
                                        <p:tav tm="100000">
                                          <p:val>
                                            <p:strVal val="#ppt_x"/>
                                          </p:val>
                                        </p:tav>
                                      </p:tavLst>
                                    </p:anim>
                                    <p:anim calcmode="lin" valueType="num">
                                      <p:cBhvr additive="base">
                                        <p:cTn id="88" dur="500" fill="hold"/>
                                        <p:tgtEl>
                                          <p:spTgt spid="4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bldLvl="0" animBg="1"/>
      <p:bldP spid="27" grpId="0" bldLvl="0" animBg="1"/>
      <p:bldP spid="28" grpId="0" bldLvl="0" animBg="1"/>
      <p:bldP spid="29" grpId="0" bldLvl="0" animBg="1"/>
      <p:bldP spid="30" grpId="0" bldLvl="0" animBg="1"/>
      <p:bldP spid="31" grpId="0" bldLvl="0" animBg="1"/>
      <p:bldP spid="32" grpId="0" bldLvl="0" animBg="1"/>
      <p:bldP spid="33" grpId="0" bldLvl="0" animBg="1"/>
      <p:bldP spid="34" grpId="0" bldLvl="0" animBg="1"/>
      <p:bldP spid="35" grpId="0" bldLvl="0" animBg="1"/>
      <p:bldP spid="36" grpId="0" bldLvl="0" animBg="1"/>
      <p:bldP spid="37" grpId="0" bldLvl="0" animBg="1"/>
      <p:bldP spid="38" grpId="0" bldLvl="0" animBg="1"/>
      <p:bldP spid="42" grpId="0" bldLvl="0" animBg="1"/>
      <p:bldP spid="42" grpId="1" bldLvl="0" animBg="1"/>
      <p:bldP spid="43" grpId="0" bldLvl="0" animBg="1"/>
      <p:bldP spid="43" grpId="1" bldLvl="0" animBg="1"/>
      <p:bldP spid="44" grpId="0" bldLvl="0" animBg="1"/>
      <p:bldP spid="44" grpId="1" bldLvl="0" animBg="1"/>
      <p:bldP spid="45" grpId="0"/>
      <p:bldP spid="46" grpId="0"/>
      <p:bldP spid="47" grpId="0"/>
      <p:bldP spid="48"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3" name="图片 2" descr="未标题-2"/>
          <p:cNvPicPr>
            <a:picLocks noChangeAspect="1"/>
          </p:cNvPicPr>
          <p:nvPr/>
        </p:nvPicPr>
        <p:blipFill>
          <a:blip r:embed="rId1"/>
          <a:srcRect l="625" t="44152" r="77917" b="35469"/>
          <a:stretch>
            <a:fillRect/>
          </a:stretch>
        </p:blipFill>
        <p:spPr>
          <a:xfrm>
            <a:off x="0" y="152400"/>
            <a:ext cx="760730" cy="963295"/>
          </a:xfrm>
          <a:prstGeom prst="rect">
            <a:avLst/>
          </a:prstGeom>
        </p:spPr>
      </p:pic>
      <p:sp>
        <p:nvSpPr>
          <p:cNvPr id="4" name="TextBox 8"/>
          <p:cNvSpPr txBox="1"/>
          <p:nvPr/>
        </p:nvSpPr>
        <p:spPr>
          <a:xfrm>
            <a:off x="760978" y="403346"/>
            <a:ext cx="2621280" cy="460375"/>
          </a:xfrm>
          <a:prstGeom prst="rect">
            <a:avLst/>
          </a:prstGeom>
          <a:noFill/>
        </p:spPr>
        <p:txBody>
          <a:bodyPr wrap="none">
            <a:spAutoFit/>
          </a:bodyPr>
          <a:p>
            <a:pPr>
              <a:defRPr/>
            </a:pPr>
            <a:r>
              <a:rPr lang="zh-CN" altLang="en-US" sz="2400" dirty="0">
                <a:solidFill>
                  <a:schemeClr val="tx1">
                    <a:lumMod val="85000"/>
                    <a:lumOff val="15000"/>
                  </a:schemeClr>
                </a:solidFill>
                <a:latin typeface="微软雅黑" panose="020B0503020204020204" charset="-122"/>
                <a:ea typeface="微软雅黑" panose="020B0503020204020204" charset="-122"/>
              </a:rPr>
              <a:t>输入您的标题内容</a:t>
            </a:r>
            <a:endParaRPr lang="zh-CN" altLang="en-US" sz="2400" dirty="0">
              <a:solidFill>
                <a:schemeClr val="tx1">
                  <a:lumMod val="85000"/>
                  <a:lumOff val="15000"/>
                </a:schemeClr>
              </a:solidFill>
              <a:latin typeface="微软雅黑" panose="020B0503020204020204" charset="-122"/>
              <a:ea typeface="微软雅黑" panose="020B0503020204020204" charset="-122"/>
            </a:endParaRPr>
          </a:p>
        </p:txBody>
      </p:sp>
      <p:cxnSp>
        <p:nvCxnSpPr>
          <p:cNvPr id="25" name="直接连接符 24"/>
          <p:cNvCxnSpPr/>
          <p:nvPr/>
        </p:nvCxnSpPr>
        <p:spPr>
          <a:xfrm>
            <a:off x="3698240" y="634547"/>
            <a:ext cx="8346375" cy="0"/>
          </a:xfrm>
          <a:prstGeom prst="line">
            <a:avLst/>
          </a:prstGeom>
          <a:ln w="6350" cap="rnd">
            <a:solidFill>
              <a:schemeClr val="tx1">
                <a:lumMod val="65000"/>
                <a:lumOff val="35000"/>
              </a:schemeClr>
            </a:solidFill>
            <a:prstDash val="solid"/>
            <a:round/>
          </a:ln>
        </p:spPr>
        <p:style>
          <a:lnRef idx="1">
            <a:schemeClr val="accent1"/>
          </a:lnRef>
          <a:fillRef idx="0">
            <a:schemeClr val="accent1"/>
          </a:fillRef>
          <a:effectRef idx="0">
            <a:schemeClr val="accent1"/>
          </a:effectRef>
          <a:fontRef idx="minor">
            <a:schemeClr val="tx1"/>
          </a:fontRef>
        </p:style>
      </p:cxnSp>
      <p:grpSp>
        <p:nvGrpSpPr>
          <p:cNvPr id="6" name="组合 5"/>
          <p:cNvGrpSpPr/>
          <p:nvPr/>
        </p:nvGrpSpPr>
        <p:grpSpPr>
          <a:xfrm>
            <a:off x="1012324" y="2269305"/>
            <a:ext cx="3596807" cy="3198713"/>
            <a:chOff x="6584" y="1973"/>
            <a:chExt cx="5665" cy="5038"/>
          </a:xfrm>
        </p:grpSpPr>
        <p:sp>
          <p:nvSpPr>
            <p:cNvPr id="11" name="Freeform 28"/>
            <p:cNvSpPr/>
            <p:nvPr/>
          </p:nvSpPr>
          <p:spPr bwMode="auto">
            <a:xfrm>
              <a:off x="10419" y="3265"/>
              <a:ext cx="844" cy="1227"/>
            </a:xfrm>
            <a:custGeom>
              <a:avLst/>
              <a:gdLst>
                <a:gd name="T0" fmla="*/ 639249 w 476"/>
                <a:gd name="T1" fmla="*/ 0 h 692"/>
                <a:gd name="T2" fmla="*/ 0 w 476"/>
                <a:gd name="T3" fmla="*/ 750714 h 692"/>
                <a:gd name="T4" fmla="*/ 104751 w 476"/>
                <a:gd name="T5" fmla="*/ 929328 h 692"/>
                <a:gd name="T6" fmla="*/ 639249 w 476"/>
                <a:gd name="T7" fmla="*/ 0 h 692"/>
                <a:gd name="T8" fmla="*/ 0 60000 65536"/>
                <a:gd name="T9" fmla="*/ 0 60000 65536"/>
                <a:gd name="T10" fmla="*/ 0 60000 65536"/>
                <a:gd name="T11" fmla="*/ 0 60000 65536"/>
                <a:gd name="T12" fmla="*/ 0 w 476"/>
                <a:gd name="T13" fmla="*/ 0 h 692"/>
                <a:gd name="T14" fmla="*/ 476 w 476"/>
                <a:gd name="T15" fmla="*/ 692 h 692"/>
              </a:gdLst>
              <a:ahLst/>
              <a:cxnLst>
                <a:cxn ang="T8">
                  <a:pos x="T0" y="T1"/>
                </a:cxn>
                <a:cxn ang="T9">
                  <a:pos x="T2" y="T3"/>
                </a:cxn>
                <a:cxn ang="T10">
                  <a:pos x="T4" y="T5"/>
                </a:cxn>
                <a:cxn ang="T11">
                  <a:pos x="T6" y="T7"/>
                </a:cxn>
              </a:cxnLst>
              <a:rect l="T12" t="T13" r="T14" b="T15"/>
              <a:pathLst>
                <a:path w="476" h="692">
                  <a:moveTo>
                    <a:pt x="476" y="0"/>
                  </a:moveTo>
                  <a:lnTo>
                    <a:pt x="0" y="559"/>
                  </a:lnTo>
                  <a:lnTo>
                    <a:pt x="78" y="692"/>
                  </a:lnTo>
                  <a:lnTo>
                    <a:pt x="476"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p>
              <a:endParaRPr lang="zh-CN" altLang="en-US">
                <a:ea typeface="字魂35号-经典雅黑" panose="00000500000000000000" pitchFamily="2" charset="-122"/>
              </a:endParaRPr>
            </a:p>
          </p:txBody>
        </p:sp>
        <p:sp>
          <p:nvSpPr>
            <p:cNvPr id="12" name="Freeform 29"/>
            <p:cNvSpPr/>
            <p:nvPr/>
          </p:nvSpPr>
          <p:spPr bwMode="auto">
            <a:xfrm>
              <a:off x="9987" y="5243"/>
              <a:ext cx="135" cy="239"/>
            </a:xfrm>
            <a:custGeom>
              <a:avLst/>
              <a:gdLst>
                <a:gd name="T0" fmla="*/ 102065 w 76"/>
                <a:gd name="T1" fmla="*/ 0 h 135"/>
                <a:gd name="T2" fmla="*/ 0 w 76"/>
                <a:gd name="T3" fmla="*/ 181300 h 135"/>
                <a:gd name="T4" fmla="*/ 102065 w 76"/>
                <a:gd name="T5" fmla="*/ 0 h 135"/>
                <a:gd name="T6" fmla="*/ 0 60000 65536"/>
                <a:gd name="T7" fmla="*/ 0 60000 65536"/>
                <a:gd name="T8" fmla="*/ 0 60000 65536"/>
                <a:gd name="T9" fmla="*/ 0 w 76"/>
                <a:gd name="T10" fmla="*/ 0 h 135"/>
                <a:gd name="T11" fmla="*/ 76 w 76"/>
                <a:gd name="T12" fmla="*/ 135 h 135"/>
              </a:gdLst>
              <a:ahLst/>
              <a:cxnLst>
                <a:cxn ang="T6">
                  <a:pos x="T0" y="T1"/>
                </a:cxn>
                <a:cxn ang="T7">
                  <a:pos x="T2" y="T3"/>
                </a:cxn>
                <a:cxn ang="T8">
                  <a:pos x="T4" y="T5"/>
                </a:cxn>
              </a:cxnLst>
              <a:rect l="T9" t="T10" r="T11" b="T12"/>
              <a:pathLst>
                <a:path w="76" h="135">
                  <a:moveTo>
                    <a:pt x="76" y="0"/>
                  </a:moveTo>
                  <a:lnTo>
                    <a:pt x="0" y="135"/>
                  </a:lnTo>
                  <a:lnTo>
                    <a:pt x="76" y="0"/>
                  </a:lnTo>
                  <a:close/>
                </a:path>
              </a:pathLst>
            </a:custGeom>
            <a:solidFill>
              <a:srgbClr val="D9D9D9"/>
            </a:solidFill>
            <a:ln>
              <a:noFill/>
            </a:ln>
            <a:extLst>
              <a:ext uri="{91240B29-F687-4F45-9708-019B960494DF}">
                <a14:hiddenLine xmlns:a14="http://schemas.microsoft.com/office/drawing/2010/main" w="9525">
                  <a:solidFill>
                    <a:srgbClr val="000000"/>
                  </a:solidFill>
                  <a:round/>
                </a14:hiddenLine>
              </a:ext>
            </a:extLst>
          </p:spPr>
          <p:txBody>
            <a:bodyPr/>
            <a:p>
              <a:endParaRPr lang="zh-CN" altLang="en-US">
                <a:ea typeface="字魂35号-经典雅黑" panose="00000500000000000000" pitchFamily="2" charset="-122"/>
              </a:endParaRPr>
            </a:p>
          </p:txBody>
        </p:sp>
        <p:sp>
          <p:nvSpPr>
            <p:cNvPr id="13" name="Freeform 30"/>
            <p:cNvSpPr/>
            <p:nvPr/>
          </p:nvSpPr>
          <p:spPr bwMode="auto">
            <a:xfrm>
              <a:off x="9987" y="5243"/>
              <a:ext cx="135" cy="239"/>
            </a:xfrm>
            <a:custGeom>
              <a:avLst/>
              <a:gdLst>
                <a:gd name="T0" fmla="*/ 102065 w 76"/>
                <a:gd name="T1" fmla="*/ 0 h 135"/>
                <a:gd name="T2" fmla="*/ 0 w 76"/>
                <a:gd name="T3" fmla="*/ 181300 h 135"/>
                <a:gd name="T4" fmla="*/ 102065 w 76"/>
                <a:gd name="T5" fmla="*/ 0 h 135"/>
                <a:gd name="T6" fmla="*/ 0 60000 65536"/>
                <a:gd name="T7" fmla="*/ 0 60000 65536"/>
                <a:gd name="T8" fmla="*/ 0 60000 65536"/>
                <a:gd name="T9" fmla="*/ 0 w 76"/>
                <a:gd name="T10" fmla="*/ 0 h 135"/>
                <a:gd name="T11" fmla="*/ 76 w 76"/>
                <a:gd name="T12" fmla="*/ 135 h 135"/>
              </a:gdLst>
              <a:ahLst/>
              <a:cxnLst>
                <a:cxn ang="T6">
                  <a:pos x="T0" y="T1"/>
                </a:cxn>
                <a:cxn ang="T7">
                  <a:pos x="T2" y="T3"/>
                </a:cxn>
                <a:cxn ang="T8">
                  <a:pos x="T4" y="T5"/>
                </a:cxn>
              </a:cxnLst>
              <a:rect l="T9" t="T10" r="T11" b="T12"/>
              <a:pathLst>
                <a:path w="76" h="135">
                  <a:moveTo>
                    <a:pt x="76" y="0"/>
                  </a:moveTo>
                  <a:lnTo>
                    <a:pt x="0" y="135"/>
                  </a:lnTo>
                  <a:lnTo>
                    <a:pt x="76"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p>
              <a:endParaRPr lang="zh-CN" altLang="en-US">
                <a:ea typeface="字魂35号-经典雅黑" panose="00000500000000000000" pitchFamily="2" charset="-122"/>
              </a:endParaRPr>
            </a:p>
          </p:txBody>
        </p:sp>
        <p:sp>
          <p:nvSpPr>
            <p:cNvPr id="14" name="Freeform 31"/>
            <p:cNvSpPr/>
            <p:nvPr/>
          </p:nvSpPr>
          <p:spPr bwMode="auto">
            <a:xfrm>
              <a:off x="9987" y="5243"/>
              <a:ext cx="1414" cy="239"/>
            </a:xfrm>
            <a:custGeom>
              <a:avLst/>
              <a:gdLst>
                <a:gd name="T0" fmla="*/ 102065 w 798"/>
                <a:gd name="T1" fmla="*/ 0 h 135"/>
                <a:gd name="T2" fmla="*/ 0 w 798"/>
                <a:gd name="T3" fmla="*/ 181300 h 135"/>
                <a:gd name="T4" fmla="*/ 1071682 w 798"/>
                <a:gd name="T5" fmla="*/ 181300 h 135"/>
                <a:gd name="T6" fmla="*/ 102065 w 798"/>
                <a:gd name="T7" fmla="*/ 0 h 135"/>
                <a:gd name="T8" fmla="*/ 0 60000 65536"/>
                <a:gd name="T9" fmla="*/ 0 60000 65536"/>
                <a:gd name="T10" fmla="*/ 0 60000 65536"/>
                <a:gd name="T11" fmla="*/ 0 60000 65536"/>
                <a:gd name="T12" fmla="*/ 0 w 798"/>
                <a:gd name="T13" fmla="*/ 0 h 135"/>
                <a:gd name="T14" fmla="*/ 798 w 798"/>
                <a:gd name="T15" fmla="*/ 135 h 135"/>
              </a:gdLst>
              <a:ahLst/>
              <a:cxnLst>
                <a:cxn ang="T8">
                  <a:pos x="T0" y="T1"/>
                </a:cxn>
                <a:cxn ang="T9">
                  <a:pos x="T2" y="T3"/>
                </a:cxn>
                <a:cxn ang="T10">
                  <a:pos x="T4" y="T5"/>
                </a:cxn>
                <a:cxn ang="T11">
                  <a:pos x="T6" y="T7"/>
                </a:cxn>
              </a:cxnLst>
              <a:rect l="T12" t="T13" r="T14" b="T15"/>
              <a:pathLst>
                <a:path w="798" h="135">
                  <a:moveTo>
                    <a:pt x="76" y="0"/>
                  </a:moveTo>
                  <a:lnTo>
                    <a:pt x="0" y="135"/>
                  </a:lnTo>
                  <a:lnTo>
                    <a:pt x="798" y="135"/>
                  </a:lnTo>
                  <a:lnTo>
                    <a:pt x="76"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p>
              <a:endParaRPr lang="zh-CN" altLang="en-US">
                <a:ea typeface="字魂35号-经典雅黑" panose="00000500000000000000" pitchFamily="2" charset="-122"/>
              </a:endParaRPr>
            </a:p>
          </p:txBody>
        </p:sp>
        <p:sp>
          <p:nvSpPr>
            <p:cNvPr id="15" name="Freeform 32"/>
            <p:cNvSpPr/>
            <p:nvPr/>
          </p:nvSpPr>
          <p:spPr bwMode="auto">
            <a:xfrm>
              <a:off x="8845" y="5482"/>
              <a:ext cx="273" cy="0"/>
            </a:xfrm>
            <a:custGeom>
              <a:avLst/>
              <a:gdLst>
                <a:gd name="T0" fmla="*/ 206816 w 154"/>
                <a:gd name="T1" fmla="*/ 0 w 154"/>
                <a:gd name="T2" fmla="*/ 206816 w 154"/>
                <a:gd name="T3" fmla="*/ 0 60000 65536"/>
                <a:gd name="T4" fmla="*/ 0 60000 65536"/>
                <a:gd name="T5" fmla="*/ 0 60000 65536"/>
                <a:gd name="T6" fmla="*/ 0 w 154"/>
                <a:gd name="T7" fmla="*/ 154 w 154"/>
              </a:gdLst>
              <a:ahLst/>
              <a:cxnLst>
                <a:cxn ang="T3">
                  <a:pos x="T0" y="0"/>
                </a:cxn>
                <a:cxn ang="T4">
                  <a:pos x="T1" y="0"/>
                </a:cxn>
                <a:cxn ang="T5">
                  <a:pos x="T2" y="0"/>
                </a:cxn>
              </a:cxnLst>
              <a:rect l="T6" t="0" r="T7" b="0"/>
              <a:pathLst>
                <a:path w="154">
                  <a:moveTo>
                    <a:pt x="154" y="0"/>
                  </a:moveTo>
                  <a:lnTo>
                    <a:pt x="0" y="0"/>
                  </a:lnTo>
                  <a:lnTo>
                    <a:pt x="154" y="0"/>
                  </a:lnTo>
                  <a:close/>
                </a:path>
              </a:pathLst>
            </a:custGeom>
            <a:solidFill>
              <a:srgbClr val="D9D9D9"/>
            </a:solidFill>
            <a:ln>
              <a:noFill/>
            </a:ln>
            <a:extLst>
              <a:ext uri="{91240B29-F687-4F45-9708-019B960494DF}">
                <a14:hiddenLine xmlns:a14="http://schemas.microsoft.com/office/drawing/2010/main" w="9525">
                  <a:solidFill>
                    <a:srgbClr val="000000"/>
                  </a:solidFill>
                  <a:round/>
                </a14:hiddenLine>
              </a:ext>
            </a:extLst>
          </p:spPr>
          <p:txBody>
            <a:bodyPr/>
            <a:p>
              <a:endParaRPr lang="zh-CN" altLang="en-US">
                <a:ea typeface="字魂35号-经典雅黑" panose="00000500000000000000" pitchFamily="2" charset="-122"/>
              </a:endParaRPr>
            </a:p>
          </p:txBody>
        </p:sp>
        <p:sp>
          <p:nvSpPr>
            <p:cNvPr id="16" name="Freeform 33"/>
            <p:cNvSpPr/>
            <p:nvPr/>
          </p:nvSpPr>
          <p:spPr bwMode="auto">
            <a:xfrm>
              <a:off x="8845" y="5482"/>
              <a:ext cx="273" cy="0"/>
            </a:xfrm>
            <a:custGeom>
              <a:avLst/>
              <a:gdLst>
                <a:gd name="T0" fmla="*/ 206816 w 154"/>
                <a:gd name="T1" fmla="*/ 0 w 154"/>
                <a:gd name="T2" fmla="*/ 206816 w 154"/>
                <a:gd name="T3" fmla="*/ 0 60000 65536"/>
                <a:gd name="T4" fmla="*/ 0 60000 65536"/>
                <a:gd name="T5" fmla="*/ 0 60000 65536"/>
                <a:gd name="T6" fmla="*/ 0 w 154"/>
                <a:gd name="T7" fmla="*/ 154 w 154"/>
              </a:gdLst>
              <a:ahLst/>
              <a:cxnLst>
                <a:cxn ang="T3">
                  <a:pos x="T0" y="0"/>
                </a:cxn>
                <a:cxn ang="T4">
                  <a:pos x="T1" y="0"/>
                </a:cxn>
                <a:cxn ang="T5">
                  <a:pos x="T2" y="0"/>
                </a:cxn>
              </a:cxnLst>
              <a:rect l="T6" t="0" r="T7" b="0"/>
              <a:pathLst>
                <a:path w="154">
                  <a:moveTo>
                    <a:pt x="154" y="0"/>
                  </a:moveTo>
                  <a:lnTo>
                    <a:pt x="0" y="0"/>
                  </a:lnTo>
                  <a:lnTo>
                    <a:pt x="15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p>
              <a:endParaRPr lang="zh-CN" altLang="en-US">
                <a:ea typeface="字魂35号-经典雅黑" panose="00000500000000000000" pitchFamily="2" charset="-122"/>
              </a:endParaRPr>
            </a:p>
          </p:txBody>
        </p:sp>
        <p:sp>
          <p:nvSpPr>
            <p:cNvPr id="17" name="Freeform 34"/>
            <p:cNvSpPr/>
            <p:nvPr/>
          </p:nvSpPr>
          <p:spPr bwMode="auto">
            <a:xfrm>
              <a:off x="8845" y="5482"/>
              <a:ext cx="705" cy="1225"/>
            </a:xfrm>
            <a:custGeom>
              <a:avLst/>
              <a:gdLst>
                <a:gd name="T0" fmla="*/ 0 w 398"/>
                <a:gd name="T1" fmla="*/ 0 h 691"/>
                <a:gd name="T2" fmla="*/ 6715 w 398"/>
                <a:gd name="T3" fmla="*/ 9401 h 691"/>
                <a:gd name="T4" fmla="*/ 534498 w 398"/>
                <a:gd name="T5" fmla="*/ 927986 h 691"/>
                <a:gd name="T6" fmla="*/ 206816 w 398"/>
                <a:gd name="T7" fmla="*/ 0 h 691"/>
                <a:gd name="T8" fmla="*/ 0 w 398"/>
                <a:gd name="T9" fmla="*/ 0 h 691"/>
                <a:gd name="T10" fmla="*/ 0 60000 65536"/>
                <a:gd name="T11" fmla="*/ 0 60000 65536"/>
                <a:gd name="T12" fmla="*/ 0 60000 65536"/>
                <a:gd name="T13" fmla="*/ 0 60000 65536"/>
                <a:gd name="T14" fmla="*/ 0 60000 65536"/>
                <a:gd name="T15" fmla="*/ 0 w 398"/>
                <a:gd name="T16" fmla="*/ 0 h 691"/>
                <a:gd name="T17" fmla="*/ 398 w 398"/>
                <a:gd name="T18" fmla="*/ 691 h 691"/>
              </a:gdLst>
              <a:ahLst/>
              <a:cxnLst>
                <a:cxn ang="T10">
                  <a:pos x="T0" y="T1"/>
                </a:cxn>
                <a:cxn ang="T11">
                  <a:pos x="T2" y="T3"/>
                </a:cxn>
                <a:cxn ang="T12">
                  <a:pos x="T4" y="T5"/>
                </a:cxn>
                <a:cxn ang="T13">
                  <a:pos x="T6" y="T7"/>
                </a:cxn>
                <a:cxn ang="T14">
                  <a:pos x="T8" y="T9"/>
                </a:cxn>
              </a:cxnLst>
              <a:rect l="T15" t="T16" r="T17" b="T18"/>
              <a:pathLst>
                <a:path w="398" h="691">
                  <a:moveTo>
                    <a:pt x="0" y="0"/>
                  </a:moveTo>
                  <a:lnTo>
                    <a:pt x="5" y="7"/>
                  </a:lnTo>
                  <a:lnTo>
                    <a:pt x="398" y="691"/>
                  </a:lnTo>
                  <a:lnTo>
                    <a:pt x="154"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p>
              <a:endParaRPr lang="zh-CN" altLang="en-US">
                <a:ea typeface="字魂35号-经典雅黑" panose="00000500000000000000" pitchFamily="2" charset="-122"/>
              </a:endParaRPr>
            </a:p>
          </p:txBody>
        </p:sp>
        <p:sp>
          <p:nvSpPr>
            <p:cNvPr id="18" name="Freeform 35"/>
            <p:cNvSpPr/>
            <p:nvPr/>
          </p:nvSpPr>
          <p:spPr bwMode="auto">
            <a:xfrm>
              <a:off x="7565" y="4491"/>
              <a:ext cx="844" cy="1225"/>
            </a:xfrm>
            <a:custGeom>
              <a:avLst/>
              <a:gdLst>
                <a:gd name="T0" fmla="*/ 537184 w 476"/>
                <a:gd name="T1" fmla="*/ 0 h 691"/>
                <a:gd name="T2" fmla="*/ 0 w 476"/>
                <a:gd name="T3" fmla="*/ 927986 h 691"/>
                <a:gd name="T4" fmla="*/ 537184 w 476"/>
                <a:gd name="T5" fmla="*/ 0 h 691"/>
                <a:gd name="T6" fmla="*/ 639249 w 476"/>
                <a:gd name="T7" fmla="*/ 177271 h 691"/>
                <a:gd name="T8" fmla="*/ 537184 w 476"/>
                <a:gd name="T9" fmla="*/ 0 h 691"/>
                <a:gd name="T10" fmla="*/ 0 60000 65536"/>
                <a:gd name="T11" fmla="*/ 0 60000 65536"/>
                <a:gd name="T12" fmla="*/ 0 60000 65536"/>
                <a:gd name="T13" fmla="*/ 0 60000 65536"/>
                <a:gd name="T14" fmla="*/ 0 60000 65536"/>
                <a:gd name="T15" fmla="*/ 0 w 476"/>
                <a:gd name="T16" fmla="*/ 0 h 691"/>
                <a:gd name="T17" fmla="*/ 476 w 476"/>
                <a:gd name="T18" fmla="*/ 691 h 691"/>
              </a:gdLst>
              <a:ahLst/>
              <a:cxnLst>
                <a:cxn ang="T10">
                  <a:pos x="T0" y="T1"/>
                </a:cxn>
                <a:cxn ang="T11">
                  <a:pos x="T2" y="T3"/>
                </a:cxn>
                <a:cxn ang="T12">
                  <a:pos x="T4" y="T5"/>
                </a:cxn>
                <a:cxn ang="T13">
                  <a:pos x="T6" y="T7"/>
                </a:cxn>
                <a:cxn ang="T14">
                  <a:pos x="T8" y="T9"/>
                </a:cxn>
              </a:cxnLst>
              <a:rect l="T15" t="T16" r="T17" b="T18"/>
              <a:pathLst>
                <a:path w="476" h="691">
                  <a:moveTo>
                    <a:pt x="400" y="0"/>
                  </a:moveTo>
                  <a:lnTo>
                    <a:pt x="0" y="691"/>
                  </a:lnTo>
                  <a:lnTo>
                    <a:pt x="400" y="0"/>
                  </a:lnTo>
                  <a:lnTo>
                    <a:pt x="476" y="132"/>
                  </a:lnTo>
                  <a:lnTo>
                    <a:pt x="400" y="0"/>
                  </a:lnTo>
                  <a:close/>
                </a:path>
              </a:pathLst>
            </a:custGeom>
            <a:solidFill>
              <a:srgbClr val="D9D9D9"/>
            </a:solidFill>
            <a:ln>
              <a:noFill/>
            </a:ln>
            <a:extLst>
              <a:ext uri="{91240B29-F687-4F45-9708-019B960494DF}">
                <a14:hiddenLine xmlns:a14="http://schemas.microsoft.com/office/drawing/2010/main" w="9525">
                  <a:solidFill>
                    <a:srgbClr val="000000"/>
                  </a:solidFill>
                  <a:round/>
                </a14:hiddenLine>
              </a:ext>
            </a:extLst>
          </p:spPr>
          <p:txBody>
            <a:bodyPr/>
            <a:p>
              <a:endParaRPr lang="zh-CN" altLang="en-US">
                <a:ea typeface="字魂35号-经典雅黑" panose="00000500000000000000" pitchFamily="2" charset="-122"/>
              </a:endParaRPr>
            </a:p>
          </p:txBody>
        </p:sp>
        <p:sp>
          <p:nvSpPr>
            <p:cNvPr id="19" name="Freeform 36"/>
            <p:cNvSpPr/>
            <p:nvPr/>
          </p:nvSpPr>
          <p:spPr bwMode="auto">
            <a:xfrm>
              <a:off x="7565" y="4491"/>
              <a:ext cx="844" cy="1225"/>
            </a:xfrm>
            <a:custGeom>
              <a:avLst/>
              <a:gdLst>
                <a:gd name="T0" fmla="*/ 537184 w 476"/>
                <a:gd name="T1" fmla="*/ 0 h 691"/>
                <a:gd name="T2" fmla="*/ 0 w 476"/>
                <a:gd name="T3" fmla="*/ 927986 h 691"/>
                <a:gd name="T4" fmla="*/ 537184 w 476"/>
                <a:gd name="T5" fmla="*/ 0 h 691"/>
                <a:gd name="T6" fmla="*/ 639249 w 476"/>
                <a:gd name="T7" fmla="*/ 177271 h 691"/>
                <a:gd name="T8" fmla="*/ 537184 w 476"/>
                <a:gd name="T9" fmla="*/ 0 h 691"/>
                <a:gd name="T10" fmla="*/ 0 60000 65536"/>
                <a:gd name="T11" fmla="*/ 0 60000 65536"/>
                <a:gd name="T12" fmla="*/ 0 60000 65536"/>
                <a:gd name="T13" fmla="*/ 0 60000 65536"/>
                <a:gd name="T14" fmla="*/ 0 60000 65536"/>
                <a:gd name="T15" fmla="*/ 0 w 476"/>
                <a:gd name="T16" fmla="*/ 0 h 691"/>
                <a:gd name="T17" fmla="*/ 476 w 476"/>
                <a:gd name="T18" fmla="*/ 691 h 691"/>
              </a:gdLst>
              <a:ahLst/>
              <a:cxnLst>
                <a:cxn ang="T10">
                  <a:pos x="T0" y="T1"/>
                </a:cxn>
                <a:cxn ang="T11">
                  <a:pos x="T2" y="T3"/>
                </a:cxn>
                <a:cxn ang="T12">
                  <a:pos x="T4" y="T5"/>
                </a:cxn>
                <a:cxn ang="T13">
                  <a:pos x="T6" y="T7"/>
                </a:cxn>
                <a:cxn ang="T14">
                  <a:pos x="T8" y="T9"/>
                </a:cxn>
              </a:cxnLst>
              <a:rect l="T15" t="T16" r="T17" b="T18"/>
              <a:pathLst>
                <a:path w="476" h="691">
                  <a:moveTo>
                    <a:pt x="400" y="0"/>
                  </a:moveTo>
                  <a:lnTo>
                    <a:pt x="0" y="691"/>
                  </a:lnTo>
                  <a:lnTo>
                    <a:pt x="400" y="0"/>
                  </a:lnTo>
                  <a:lnTo>
                    <a:pt x="476" y="132"/>
                  </a:lnTo>
                  <a:lnTo>
                    <a:pt x="40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p>
              <a:endParaRPr lang="zh-CN" altLang="en-US">
                <a:ea typeface="字魂35号-经典雅黑" panose="00000500000000000000" pitchFamily="2" charset="-122"/>
              </a:endParaRPr>
            </a:p>
          </p:txBody>
        </p:sp>
        <p:sp>
          <p:nvSpPr>
            <p:cNvPr id="20" name="Freeform 37"/>
            <p:cNvSpPr/>
            <p:nvPr/>
          </p:nvSpPr>
          <p:spPr bwMode="auto">
            <a:xfrm>
              <a:off x="7565" y="4491"/>
              <a:ext cx="844" cy="1225"/>
            </a:xfrm>
            <a:custGeom>
              <a:avLst/>
              <a:gdLst>
                <a:gd name="T0" fmla="*/ 537184 w 476"/>
                <a:gd name="T1" fmla="*/ 0 h 691"/>
                <a:gd name="T2" fmla="*/ 0 w 476"/>
                <a:gd name="T3" fmla="*/ 927986 h 691"/>
                <a:gd name="T4" fmla="*/ 639249 w 476"/>
                <a:gd name="T5" fmla="*/ 177271 h 691"/>
                <a:gd name="T6" fmla="*/ 537184 w 476"/>
                <a:gd name="T7" fmla="*/ 0 h 691"/>
                <a:gd name="T8" fmla="*/ 0 60000 65536"/>
                <a:gd name="T9" fmla="*/ 0 60000 65536"/>
                <a:gd name="T10" fmla="*/ 0 60000 65536"/>
                <a:gd name="T11" fmla="*/ 0 60000 65536"/>
                <a:gd name="T12" fmla="*/ 0 w 476"/>
                <a:gd name="T13" fmla="*/ 0 h 691"/>
                <a:gd name="T14" fmla="*/ 476 w 476"/>
                <a:gd name="T15" fmla="*/ 691 h 691"/>
              </a:gdLst>
              <a:ahLst/>
              <a:cxnLst>
                <a:cxn ang="T8">
                  <a:pos x="T0" y="T1"/>
                </a:cxn>
                <a:cxn ang="T9">
                  <a:pos x="T2" y="T3"/>
                </a:cxn>
                <a:cxn ang="T10">
                  <a:pos x="T4" y="T5"/>
                </a:cxn>
                <a:cxn ang="T11">
                  <a:pos x="T6" y="T7"/>
                </a:cxn>
              </a:cxnLst>
              <a:rect l="T12" t="T13" r="T14" b="T15"/>
              <a:pathLst>
                <a:path w="476" h="691">
                  <a:moveTo>
                    <a:pt x="400" y="0"/>
                  </a:moveTo>
                  <a:lnTo>
                    <a:pt x="0" y="691"/>
                  </a:lnTo>
                  <a:lnTo>
                    <a:pt x="476" y="132"/>
                  </a:lnTo>
                  <a:lnTo>
                    <a:pt x="40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p>
              <a:endParaRPr lang="zh-CN" altLang="en-US">
                <a:ea typeface="字魂35号-经典雅黑" panose="00000500000000000000" pitchFamily="2" charset="-122"/>
              </a:endParaRPr>
            </a:p>
          </p:txBody>
        </p:sp>
        <p:sp>
          <p:nvSpPr>
            <p:cNvPr id="21" name="Freeform 38"/>
            <p:cNvSpPr/>
            <p:nvPr/>
          </p:nvSpPr>
          <p:spPr bwMode="auto">
            <a:xfrm>
              <a:off x="8707" y="3504"/>
              <a:ext cx="138" cy="236"/>
            </a:xfrm>
            <a:custGeom>
              <a:avLst/>
              <a:gdLst>
                <a:gd name="T0" fmla="*/ 104751 w 78"/>
                <a:gd name="T1" fmla="*/ 0 h 133"/>
                <a:gd name="T2" fmla="*/ 0 w 78"/>
                <a:gd name="T3" fmla="*/ 178614 h 133"/>
                <a:gd name="T4" fmla="*/ 104751 w 78"/>
                <a:gd name="T5" fmla="*/ 0 h 133"/>
                <a:gd name="T6" fmla="*/ 0 60000 65536"/>
                <a:gd name="T7" fmla="*/ 0 60000 65536"/>
                <a:gd name="T8" fmla="*/ 0 60000 65536"/>
                <a:gd name="T9" fmla="*/ 0 w 78"/>
                <a:gd name="T10" fmla="*/ 0 h 133"/>
                <a:gd name="T11" fmla="*/ 78 w 78"/>
                <a:gd name="T12" fmla="*/ 133 h 133"/>
              </a:gdLst>
              <a:ahLst/>
              <a:cxnLst>
                <a:cxn ang="T6">
                  <a:pos x="T0" y="T1"/>
                </a:cxn>
                <a:cxn ang="T7">
                  <a:pos x="T2" y="T3"/>
                </a:cxn>
                <a:cxn ang="T8">
                  <a:pos x="T4" y="T5"/>
                </a:cxn>
              </a:cxnLst>
              <a:rect l="T9" t="T10" r="T11" b="T12"/>
              <a:pathLst>
                <a:path w="78" h="133">
                  <a:moveTo>
                    <a:pt x="78" y="0"/>
                  </a:moveTo>
                  <a:lnTo>
                    <a:pt x="0" y="133"/>
                  </a:lnTo>
                  <a:lnTo>
                    <a:pt x="78" y="0"/>
                  </a:lnTo>
                  <a:close/>
                </a:path>
              </a:pathLst>
            </a:custGeom>
            <a:solidFill>
              <a:srgbClr val="D9D9D9"/>
            </a:solidFill>
            <a:ln>
              <a:noFill/>
            </a:ln>
            <a:extLst>
              <a:ext uri="{91240B29-F687-4F45-9708-019B960494DF}">
                <a14:hiddenLine xmlns:a14="http://schemas.microsoft.com/office/drawing/2010/main" w="9525">
                  <a:solidFill>
                    <a:srgbClr val="000000"/>
                  </a:solidFill>
                  <a:round/>
                </a14:hiddenLine>
              </a:ext>
            </a:extLst>
          </p:spPr>
          <p:txBody>
            <a:bodyPr/>
            <a:p>
              <a:endParaRPr lang="zh-CN" altLang="en-US">
                <a:ea typeface="字魂35号-经典雅黑" panose="00000500000000000000" pitchFamily="2" charset="-122"/>
              </a:endParaRPr>
            </a:p>
          </p:txBody>
        </p:sp>
        <p:sp>
          <p:nvSpPr>
            <p:cNvPr id="22" name="Freeform 39"/>
            <p:cNvSpPr/>
            <p:nvPr/>
          </p:nvSpPr>
          <p:spPr bwMode="auto">
            <a:xfrm>
              <a:off x="8707" y="3504"/>
              <a:ext cx="138" cy="236"/>
            </a:xfrm>
            <a:custGeom>
              <a:avLst/>
              <a:gdLst>
                <a:gd name="T0" fmla="*/ 104751 w 78"/>
                <a:gd name="T1" fmla="*/ 0 h 133"/>
                <a:gd name="T2" fmla="*/ 0 w 78"/>
                <a:gd name="T3" fmla="*/ 178614 h 133"/>
                <a:gd name="T4" fmla="*/ 104751 w 78"/>
                <a:gd name="T5" fmla="*/ 0 h 133"/>
                <a:gd name="T6" fmla="*/ 0 60000 65536"/>
                <a:gd name="T7" fmla="*/ 0 60000 65536"/>
                <a:gd name="T8" fmla="*/ 0 60000 65536"/>
                <a:gd name="T9" fmla="*/ 0 w 78"/>
                <a:gd name="T10" fmla="*/ 0 h 133"/>
                <a:gd name="T11" fmla="*/ 78 w 78"/>
                <a:gd name="T12" fmla="*/ 133 h 133"/>
              </a:gdLst>
              <a:ahLst/>
              <a:cxnLst>
                <a:cxn ang="T6">
                  <a:pos x="T0" y="T1"/>
                </a:cxn>
                <a:cxn ang="T7">
                  <a:pos x="T2" y="T3"/>
                </a:cxn>
                <a:cxn ang="T8">
                  <a:pos x="T4" y="T5"/>
                </a:cxn>
              </a:cxnLst>
              <a:rect l="T9" t="T10" r="T11" b="T12"/>
              <a:pathLst>
                <a:path w="78" h="133">
                  <a:moveTo>
                    <a:pt x="78" y="0"/>
                  </a:moveTo>
                  <a:lnTo>
                    <a:pt x="0" y="133"/>
                  </a:lnTo>
                  <a:lnTo>
                    <a:pt x="7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p>
              <a:endParaRPr lang="zh-CN" altLang="en-US">
                <a:ea typeface="字魂35号-经典雅黑" panose="00000500000000000000" pitchFamily="2" charset="-122"/>
              </a:endParaRPr>
            </a:p>
          </p:txBody>
        </p:sp>
        <p:sp>
          <p:nvSpPr>
            <p:cNvPr id="23" name="Freeform 40"/>
            <p:cNvSpPr/>
            <p:nvPr/>
          </p:nvSpPr>
          <p:spPr bwMode="auto">
            <a:xfrm>
              <a:off x="7427" y="3504"/>
              <a:ext cx="1418" cy="236"/>
            </a:xfrm>
            <a:custGeom>
              <a:avLst/>
              <a:gdLst>
                <a:gd name="T0" fmla="*/ 1074368 w 800"/>
                <a:gd name="T1" fmla="*/ 0 h 133"/>
                <a:gd name="T2" fmla="*/ 0 w 800"/>
                <a:gd name="T3" fmla="*/ 0 h 133"/>
                <a:gd name="T4" fmla="*/ 969617 w 800"/>
                <a:gd name="T5" fmla="*/ 178614 h 133"/>
                <a:gd name="T6" fmla="*/ 1074368 w 800"/>
                <a:gd name="T7" fmla="*/ 0 h 133"/>
                <a:gd name="T8" fmla="*/ 0 60000 65536"/>
                <a:gd name="T9" fmla="*/ 0 60000 65536"/>
                <a:gd name="T10" fmla="*/ 0 60000 65536"/>
                <a:gd name="T11" fmla="*/ 0 60000 65536"/>
                <a:gd name="T12" fmla="*/ 0 w 800"/>
                <a:gd name="T13" fmla="*/ 0 h 133"/>
                <a:gd name="T14" fmla="*/ 800 w 800"/>
                <a:gd name="T15" fmla="*/ 133 h 133"/>
              </a:gdLst>
              <a:ahLst/>
              <a:cxnLst>
                <a:cxn ang="T8">
                  <a:pos x="T0" y="T1"/>
                </a:cxn>
                <a:cxn ang="T9">
                  <a:pos x="T2" y="T3"/>
                </a:cxn>
                <a:cxn ang="T10">
                  <a:pos x="T4" y="T5"/>
                </a:cxn>
                <a:cxn ang="T11">
                  <a:pos x="T6" y="T7"/>
                </a:cxn>
              </a:cxnLst>
              <a:rect l="T12" t="T13" r="T14" b="T15"/>
              <a:pathLst>
                <a:path w="800" h="133">
                  <a:moveTo>
                    <a:pt x="800" y="0"/>
                  </a:moveTo>
                  <a:lnTo>
                    <a:pt x="0" y="0"/>
                  </a:lnTo>
                  <a:lnTo>
                    <a:pt x="722" y="133"/>
                  </a:lnTo>
                  <a:lnTo>
                    <a:pt x="80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p>
              <a:endParaRPr lang="zh-CN" altLang="en-US">
                <a:ea typeface="字魂35号-经典雅黑" panose="00000500000000000000" pitchFamily="2" charset="-122"/>
              </a:endParaRPr>
            </a:p>
          </p:txBody>
        </p:sp>
        <p:sp>
          <p:nvSpPr>
            <p:cNvPr id="24" name="Freeform 41"/>
            <p:cNvSpPr/>
            <p:nvPr/>
          </p:nvSpPr>
          <p:spPr bwMode="auto">
            <a:xfrm>
              <a:off x="9714" y="3504"/>
              <a:ext cx="273" cy="0"/>
            </a:xfrm>
            <a:custGeom>
              <a:avLst/>
              <a:gdLst>
                <a:gd name="T0" fmla="*/ 0 w 154"/>
                <a:gd name="T1" fmla="*/ 0 w 154"/>
                <a:gd name="T2" fmla="*/ 206816 w 154"/>
                <a:gd name="T3" fmla="*/ 0 w 154"/>
                <a:gd name="T4" fmla="*/ 0 60000 65536"/>
                <a:gd name="T5" fmla="*/ 0 60000 65536"/>
                <a:gd name="T6" fmla="*/ 0 60000 65536"/>
                <a:gd name="T7" fmla="*/ 0 60000 65536"/>
                <a:gd name="T8" fmla="*/ 0 w 154"/>
                <a:gd name="T9" fmla="*/ 154 w 154"/>
              </a:gdLst>
              <a:ahLst/>
              <a:cxnLst>
                <a:cxn ang="T4">
                  <a:pos x="T0" y="0"/>
                </a:cxn>
                <a:cxn ang="T5">
                  <a:pos x="T1" y="0"/>
                </a:cxn>
                <a:cxn ang="T6">
                  <a:pos x="T2" y="0"/>
                </a:cxn>
                <a:cxn ang="T7">
                  <a:pos x="T3" y="0"/>
                </a:cxn>
              </a:cxnLst>
              <a:rect l="T8" t="0" r="T9" b="0"/>
              <a:pathLst>
                <a:path w="154">
                  <a:moveTo>
                    <a:pt x="0" y="0"/>
                  </a:moveTo>
                  <a:lnTo>
                    <a:pt x="0" y="0"/>
                  </a:lnTo>
                  <a:lnTo>
                    <a:pt x="154" y="0"/>
                  </a:lnTo>
                  <a:lnTo>
                    <a:pt x="0" y="0"/>
                  </a:lnTo>
                  <a:close/>
                </a:path>
              </a:pathLst>
            </a:custGeom>
            <a:solidFill>
              <a:srgbClr val="D9D9D9"/>
            </a:solidFill>
            <a:ln>
              <a:noFill/>
            </a:ln>
            <a:extLst>
              <a:ext uri="{91240B29-F687-4F45-9708-019B960494DF}">
                <a14:hiddenLine xmlns:a14="http://schemas.microsoft.com/office/drawing/2010/main" w="9525">
                  <a:solidFill>
                    <a:srgbClr val="000000"/>
                  </a:solidFill>
                  <a:round/>
                </a14:hiddenLine>
              </a:ext>
            </a:extLst>
          </p:spPr>
          <p:txBody>
            <a:bodyPr/>
            <a:p>
              <a:endParaRPr lang="zh-CN" altLang="en-US">
                <a:ea typeface="字魂35号-经典雅黑" panose="00000500000000000000" pitchFamily="2" charset="-122"/>
              </a:endParaRPr>
            </a:p>
          </p:txBody>
        </p:sp>
        <p:sp>
          <p:nvSpPr>
            <p:cNvPr id="26" name="Freeform 42"/>
            <p:cNvSpPr/>
            <p:nvPr/>
          </p:nvSpPr>
          <p:spPr bwMode="auto">
            <a:xfrm>
              <a:off x="9714" y="3504"/>
              <a:ext cx="273" cy="0"/>
            </a:xfrm>
            <a:custGeom>
              <a:avLst/>
              <a:gdLst>
                <a:gd name="T0" fmla="*/ 0 w 154"/>
                <a:gd name="T1" fmla="*/ 0 w 154"/>
                <a:gd name="T2" fmla="*/ 206816 w 154"/>
                <a:gd name="T3" fmla="*/ 0 w 154"/>
                <a:gd name="T4" fmla="*/ 0 60000 65536"/>
                <a:gd name="T5" fmla="*/ 0 60000 65536"/>
                <a:gd name="T6" fmla="*/ 0 60000 65536"/>
                <a:gd name="T7" fmla="*/ 0 60000 65536"/>
                <a:gd name="T8" fmla="*/ 0 w 154"/>
                <a:gd name="T9" fmla="*/ 154 w 154"/>
              </a:gdLst>
              <a:ahLst/>
              <a:cxnLst>
                <a:cxn ang="T4">
                  <a:pos x="T0" y="0"/>
                </a:cxn>
                <a:cxn ang="T5">
                  <a:pos x="T1" y="0"/>
                </a:cxn>
                <a:cxn ang="T6">
                  <a:pos x="T2" y="0"/>
                </a:cxn>
                <a:cxn ang="T7">
                  <a:pos x="T3" y="0"/>
                </a:cxn>
              </a:cxnLst>
              <a:rect l="T8" t="0" r="T9" b="0"/>
              <a:pathLst>
                <a:path w="154">
                  <a:moveTo>
                    <a:pt x="0" y="0"/>
                  </a:moveTo>
                  <a:lnTo>
                    <a:pt x="0" y="0"/>
                  </a:lnTo>
                  <a:lnTo>
                    <a:pt x="154"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p>
              <a:endParaRPr lang="zh-CN" altLang="en-US">
                <a:ea typeface="字魂35号-经典雅黑" panose="00000500000000000000" pitchFamily="2" charset="-122"/>
              </a:endParaRPr>
            </a:p>
          </p:txBody>
        </p:sp>
        <p:sp>
          <p:nvSpPr>
            <p:cNvPr id="27" name="Freeform 43"/>
            <p:cNvSpPr/>
            <p:nvPr/>
          </p:nvSpPr>
          <p:spPr bwMode="auto">
            <a:xfrm>
              <a:off x="9278" y="2279"/>
              <a:ext cx="709" cy="1225"/>
            </a:xfrm>
            <a:custGeom>
              <a:avLst/>
              <a:gdLst>
                <a:gd name="T0" fmla="*/ 0 w 400"/>
                <a:gd name="T1" fmla="*/ 0 h 691"/>
                <a:gd name="T2" fmla="*/ 330368 w 400"/>
                <a:gd name="T3" fmla="*/ 927986 h 691"/>
                <a:gd name="T4" fmla="*/ 537184 w 400"/>
                <a:gd name="T5" fmla="*/ 927986 h 691"/>
                <a:gd name="T6" fmla="*/ 244419 w 400"/>
                <a:gd name="T7" fmla="*/ 423033 h 691"/>
                <a:gd name="T8" fmla="*/ 0 w 400"/>
                <a:gd name="T9" fmla="*/ 0 h 691"/>
                <a:gd name="T10" fmla="*/ 0 60000 65536"/>
                <a:gd name="T11" fmla="*/ 0 60000 65536"/>
                <a:gd name="T12" fmla="*/ 0 60000 65536"/>
                <a:gd name="T13" fmla="*/ 0 60000 65536"/>
                <a:gd name="T14" fmla="*/ 0 60000 65536"/>
                <a:gd name="T15" fmla="*/ 0 w 400"/>
                <a:gd name="T16" fmla="*/ 0 h 691"/>
                <a:gd name="T17" fmla="*/ 400 w 400"/>
                <a:gd name="T18" fmla="*/ 691 h 691"/>
              </a:gdLst>
              <a:ahLst/>
              <a:cxnLst>
                <a:cxn ang="T10">
                  <a:pos x="T0" y="T1"/>
                </a:cxn>
                <a:cxn ang="T11">
                  <a:pos x="T2" y="T3"/>
                </a:cxn>
                <a:cxn ang="T12">
                  <a:pos x="T4" y="T5"/>
                </a:cxn>
                <a:cxn ang="T13">
                  <a:pos x="T6" y="T7"/>
                </a:cxn>
                <a:cxn ang="T14">
                  <a:pos x="T8" y="T9"/>
                </a:cxn>
              </a:cxnLst>
              <a:rect l="T15" t="T16" r="T17" b="T18"/>
              <a:pathLst>
                <a:path w="400" h="691">
                  <a:moveTo>
                    <a:pt x="0" y="0"/>
                  </a:moveTo>
                  <a:lnTo>
                    <a:pt x="246" y="691"/>
                  </a:lnTo>
                  <a:lnTo>
                    <a:pt x="400" y="691"/>
                  </a:lnTo>
                  <a:lnTo>
                    <a:pt x="182" y="315"/>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p>
              <a:endParaRPr lang="zh-CN" altLang="en-US">
                <a:ea typeface="字魂35号-经典雅黑" panose="00000500000000000000" pitchFamily="2" charset="-122"/>
              </a:endParaRPr>
            </a:p>
          </p:txBody>
        </p:sp>
        <p:grpSp>
          <p:nvGrpSpPr>
            <p:cNvPr id="28" name="Group 44"/>
            <p:cNvGrpSpPr/>
            <p:nvPr/>
          </p:nvGrpSpPr>
          <p:grpSpPr bwMode="auto">
            <a:xfrm>
              <a:off x="6584" y="3504"/>
              <a:ext cx="2262" cy="2841"/>
              <a:chOff x="0" y="0"/>
              <a:chExt cx="1713617" cy="2152765"/>
            </a:xfrm>
          </p:grpSpPr>
          <p:sp>
            <p:nvSpPr>
              <p:cNvPr id="29" name="Freeform 75"/>
              <p:cNvSpPr/>
              <p:nvPr/>
            </p:nvSpPr>
            <p:spPr bwMode="auto">
              <a:xfrm>
                <a:off x="0" y="250"/>
                <a:ext cx="1714300" cy="2152844"/>
              </a:xfrm>
              <a:custGeom>
                <a:avLst/>
                <a:gdLst>
                  <a:gd name="T0" fmla="*/ 639284 w 539"/>
                  <a:gd name="T1" fmla="*/ 0 h 677"/>
                  <a:gd name="T2" fmla="*/ 232178 w 539"/>
                  <a:gd name="T3" fmla="*/ 244858 h 677"/>
                  <a:gd name="T4" fmla="*/ 69971 w 539"/>
                  <a:gd name="T5" fmla="*/ 527876 h 677"/>
                  <a:gd name="T6" fmla="*/ 69971 w 539"/>
                  <a:gd name="T7" fmla="*/ 966713 h 677"/>
                  <a:gd name="T8" fmla="*/ 753783 w 539"/>
                  <a:gd name="T9" fmla="*/ 2152844 h 677"/>
                  <a:gd name="T10" fmla="*/ 744242 w 539"/>
                  <a:gd name="T11" fmla="*/ 1675848 h 677"/>
                  <a:gd name="T12" fmla="*/ 1714300 w 539"/>
                  <a:gd name="T13" fmla="*/ 0 h 677"/>
                  <a:gd name="T14" fmla="*/ 639284 w 539"/>
                  <a:gd name="T15" fmla="*/ 0 h 677"/>
                  <a:gd name="T16" fmla="*/ 0 60000 65536"/>
                  <a:gd name="T17" fmla="*/ 0 60000 65536"/>
                  <a:gd name="T18" fmla="*/ 0 60000 65536"/>
                  <a:gd name="T19" fmla="*/ 0 60000 65536"/>
                  <a:gd name="T20" fmla="*/ 0 60000 65536"/>
                  <a:gd name="T21" fmla="*/ 0 60000 65536"/>
                  <a:gd name="T22" fmla="*/ 0 60000 65536"/>
                  <a:gd name="T23" fmla="*/ 0 60000 65536"/>
                  <a:gd name="T24" fmla="*/ 0 w 539"/>
                  <a:gd name="T25" fmla="*/ 0 h 677"/>
                  <a:gd name="T26" fmla="*/ 539 w 539"/>
                  <a:gd name="T27" fmla="*/ 677 h 677"/>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39" h="677">
                    <a:moveTo>
                      <a:pt x="201" y="0"/>
                    </a:moveTo>
                    <a:cubicBezTo>
                      <a:pt x="150" y="2"/>
                      <a:pt x="101" y="29"/>
                      <a:pt x="73" y="77"/>
                    </a:cubicBezTo>
                    <a:cubicBezTo>
                      <a:pt x="22" y="166"/>
                      <a:pt x="22" y="166"/>
                      <a:pt x="22" y="166"/>
                    </a:cubicBezTo>
                    <a:cubicBezTo>
                      <a:pt x="0" y="204"/>
                      <a:pt x="0" y="266"/>
                      <a:pt x="22" y="304"/>
                    </a:cubicBezTo>
                    <a:cubicBezTo>
                      <a:pt x="237" y="677"/>
                      <a:pt x="237" y="677"/>
                      <a:pt x="237" y="677"/>
                    </a:cubicBezTo>
                    <a:cubicBezTo>
                      <a:pt x="209" y="629"/>
                      <a:pt x="210" y="573"/>
                      <a:pt x="234" y="527"/>
                    </a:cubicBezTo>
                    <a:cubicBezTo>
                      <a:pt x="539" y="0"/>
                      <a:pt x="539" y="0"/>
                      <a:pt x="539" y="0"/>
                    </a:cubicBezTo>
                    <a:cubicBezTo>
                      <a:pt x="201" y="0"/>
                      <a:pt x="201" y="0"/>
                      <a:pt x="201" y="0"/>
                    </a:cubicBezTo>
                  </a:path>
                </a:pathLst>
              </a:custGeom>
              <a:solidFill>
                <a:srgbClr val="F8B145"/>
              </a:solidFill>
              <a:ln>
                <a:noFill/>
              </a:ln>
              <a:extLst>
                <a:ext uri="{91240B29-F687-4F45-9708-019B960494DF}">
                  <a14:hiddenLine xmlns:a14="http://schemas.microsoft.com/office/drawing/2010/main" w="9525">
                    <a:solidFill>
                      <a:srgbClr val="000000"/>
                    </a:solidFill>
                    <a:round/>
                  </a14:hiddenLine>
                </a:ext>
              </a:extLst>
            </p:spPr>
            <p:txBody>
              <a:bodyPr/>
              <a:p>
                <a:endParaRPr lang="zh-CN" altLang="en-US">
                  <a:ea typeface="字魂35号-经典雅黑" panose="00000500000000000000" pitchFamily="2" charset="-122"/>
                </a:endParaRPr>
              </a:p>
            </p:txBody>
          </p:sp>
          <p:sp>
            <p:nvSpPr>
              <p:cNvPr id="30" name="Freeform 76"/>
              <p:cNvSpPr/>
              <p:nvPr/>
            </p:nvSpPr>
            <p:spPr bwMode="auto">
              <a:xfrm>
                <a:off x="639688" y="250"/>
                <a:ext cx="1074612" cy="179404"/>
              </a:xfrm>
              <a:custGeom>
                <a:avLst/>
                <a:gdLst>
                  <a:gd name="T0" fmla="*/ 1074612 w 800"/>
                  <a:gd name="T1" fmla="*/ 0 h 133"/>
                  <a:gd name="T2" fmla="*/ 0 w 800"/>
                  <a:gd name="T3" fmla="*/ 0 h 133"/>
                  <a:gd name="T4" fmla="*/ 969837 w 800"/>
                  <a:gd name="T5" fmla="*/ 179404 h 133"/>
                  <a:gd name="T6" fmla="*/ 1074612 w 800"/>
                  <a:gd name="T7" fmla="*/ 0 h 133"/>
                  <a:gd name="T8" fmla="*/ 0 60000 65536"/>
                  <a:gd name="T9" fmla="*/ 0 60000 65536"/>
                  <a:gd name="T10" fmla="*/ 0 60000 65536"/>
                  <a:gd name="T11" fmla="*/ 0 60000 65536"/>
                  <a:gd name="T12" fmla="*/ 0 w 800"/>
                  <a:gd name="T13" fmla="*/ 0 h 133"/>
                  <a:gd name="T14" fmla="*/ 800 w 800"/>
                  <a:gd name="T15" fmla="*/ 133 h 133"/>
                </a:gdLst>
                <a:ahLst/>
                <a:cxnLst>
                  <a:cxn ang="T8">
                    <a:pos x="T0" y="T1"/>
                  </a:cxn>
                  <a:cxn ang="T9">
                    <a:pos x="T2" y="T3"/>
                  </a:cxn>
                  <a:cxn ang="T10">
                    <a:pos x="T4" y="T5"/>
                  </a:cxn>
                  <a:cxn ang="T11">
                    <a:pos x="T6" y="T7"/>
                  </a:cxn>
                </a:cxnLst>
                <a:rect l="T12" t="T13" r="T14" b="T15"/>
                <a:pathLst>
                  <a:path w="800" h="133">
                    <a:moveTo>
                      <a:pt x="800" y="0"/>
                    </a:moveTo>
                    <a:lnTo>
                      <a:pt x="0" y="0"/>
                    </a:lnTo>
                    <a:lnTo>
                      <a:pt x="722" y="133"/>
                    </a:lnTo>
                    <a:lnTo>
                      <a:pt x="800" y="0"/>
                    </a:lnTo>
                    <a:close/>
                  </a:path>
                </a:pathLst>
              </a:custGeom>
              <a:solidFill>
                <a:srgbClr val="0D0D0D">
                  <a:alpha val="9804"/>
                </a:srgbClr>
              </a:solidFill>
              <a:ln>
                <a:noFill/>
              </a:ln>
              <a:extLst>
                <a:ext uri="{91240B29-F687-4F45-9708-019B960494DF}">
                  <a14:hiddenLine xmlns:a14="http://schemas.microsoft.com/office/drawing/2010/main" w="9525">
                    <a:solidFill>
                      <a:srgbClr val="000000"/>
                    </a:solidFill>
                    <a:round/>
                  </a14:hiddenLine>
                </a:ext>
              </a:extLst>
            </p:spPr>
            <p:txBody>
              <a:bodyPr/>
              <a:p>
                <a:endParaRPr lang="zh-CN" altLang="en-US">
                  <a:ea typeface="字魂35号-经典雅黑" panose="00000500000000000000" pitchFamily="2" charset="-122"/>
                </a:endParaRPr>
              </a:p>
            </p:txBody>
          </p:sp>
        </p:grpSp>
        <p:grpSp>
          <p:nvGrpSpPr>
            <p:cNvPr id="31" name="Group 71"/>
            <p:cNvGrpSpPr/>
            <p:nvPr/>
          </p:nvGrpSpPr>
          <p:grpSpPr bwMode="auto">
            <a:xfrm>
              <a:off x="6890" y="1973"/>
              <a:ext cx="3097" cy="1854"/>
              <a:chOff x="0" y="0"/>
              <a:chExt cx="2346151" cy="1404736"/>
            </a:xfrm>
          </p:grpSpPr>
          <p:sp>
            <p:nvSpPr>
              <p:cNvPr id="32" name="Freeform 73"/>
              <p:cNvSpPr/>
              <p:nvPr/>
            </p:nvSpPr>
            <p:spPr bwMode="auto">
              <a:xfrm>
                <a:off x="-584" y="0"/>
                <a:ext cx="2346052" cy="1405064"/>
              </a:xfrm>
              <a:custGeom>
                <a:avLst/>
                <a:gdLst>
                  <a:gd name="T0" fmla="*/ 1808812 w 738"/>
                  <a:gd name="T1" fmla="*/ 232058 h 442"/>
                  <a:gd name="T2" fmla="*/ 1392372 w 738"/>
                  <a:gd name="T3" fmla="*/ 0 h 442"/>
                  <a:gd name="T4" fmla="*/ 1064942 w 738"/>
                  <a:gd name="T5" fmla="*/ 0 h 442"/>
                  <a:gd name="T6" fmla="*/ 683470 w 738"/>
                  <a:gd name="T7" fmla="*/ 219343 h 442"/>
                  <a:gd name="T8" fmla="*/ 0 w 738"/>
                  <a:gd name="T9" fmla="*/ 1405064 h 442"/>
                  <a:gd name="T10" fmla="*/ 406903 w 738"/>
                  <a:gd name="T11" fmla="*/ 1160290 h 442"/>
                  <a:gd name="T12" fmla="*/ 2346052 w 738"/>
                  <a:gd name="T13" fmla="*/ 1160290 h 442"/>
                  <a:gd name="T14" fmla="*/ 1808812 w 738"/>
                  <a:gd name="T15" fmla="*/ 232058 h 442"/>
                  <a:gd name="T16" fmla="*/ 0 60000 65536"/>
                  <a:gd name="T17" fmla="*/ 0 60000 65536"/>
                  <a:gd name="T18" fmla="*/ 0 60000 65536"/>
                  <a:gd name="T19" fmla="*/ 0 60000 65536"/>
                  <a:gd name="T20" fmla="*/ 0 60000 65536"/>
                  <a:gd name="T21" fmla="*/ 0 60000 65536"/>
                  <a:gd name="T22" fmla="*/ 0 60000 65536"/>
                  <a:gd name="T23" fmla="*/ 0 60000 65536"/>
                  <a:gd name="T24" fmla="*/ 0 w 738"/>
                  <a:gd name="T25" fmla="*/ 0 h 442"/>
                  <a:gd name="T26" fmla="*/ 738 w 738"/>
                  <a:gd name="T27" fmla="*/ 442 h 44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38" h="442">
                    <a:moveTo>
                      <a:pt x="569" y="73"/>
                    </a:moveTo>
                    <a:cubicBezTo>
                      <a:pt x="542" y="29"/>
                      <a:pt x="493" y="0"/>
                      <a:pt x="438" y="0"/>
                    </a:cubicBezTo>
                    <a:cubicBezTo>
                      <a:pt x="335" y="0"/>
                      <a:pt x="335" y="0"/>
                      <a:pt x="335" y="0"/>
                    </a:cubicBezTo>
                    <a:cubicBezTo>
                      <a:pt x="291" y="0"/>
                      <a:pt x="237" y="31"/>
                      <a:pt x="215" y="69"/>
                    </a:cubicBezTo>
                    <a:cubicBezTo>
                      <a:pt x="0" y="442"/>
                      <a:pt x="0" y="442"/>
                      <a:pt x="0" y="442"/>
                    </a:cubicBezTo>
                    <a:cubicBezTo>
                      <a:pt x="28" y="394"/>
                      <a:pt x="77" y="367"/>
                      <a:pt x="128" y="365"/>
                    </a:cubicBezTo>
                    <a:cubicBezTo>
                      <a:pt x="738" y="365"/>
                      <a:pt x="738" y="365"/>
                      <a:pt x="738" y="365"/>
                    </a:cubicBezTo>
                    <a:cubicBezTo>
                      <a:pt x="569" y="73"/>
                      <a:pt x="569" y="73"/>
                      <a:pt x="569" y="73"/>
                    </a:cubicBezTo>
                  </a:path>
                </a:pathLst>
              </a:custGeom>
              <a:solidFill>
                <a:srgbClr val="F67726"/>
              </a:solidFill>
              <a:ln>
                <a:noFill/>
              </a:ln>
              <a:extLst>
                <a:ext uri="{91240B29-F687-4F45-9708-019B960494DF}">
                  <a14:hiddenLine xmlns:a14="http://schemas.microsoft.com/office/drawing/2010/main" w="9525">
                    <a:solidFill>
                      <a:srgbClr val="000000"/>
                    </a:solidFill>
                    <a:round/>
                  </a14:hiddenLine>
                </a:ext>
              </a:extLst>
            </p:spPr>
            <p:txBody>
              <a:bodyPr/>
              <a:p>
                <a:endParaRPr lang="zh-CN" altLang="en-US" dirty="0">
                  <a:ea typeface="字魂35号-经典雅黑" panose="00000500000000000000" pitchFamily="2" charset="-122"/>
                </a:endParaRPr>
              </a:p>
            </p:txBody>
          </p:sp>
          <p:sp>
            <p:nvSpPr>
              <p:cNvPr id="43" name="Freeform 74"/>
              <p:cNvSpPr/>
              <p:nvPr/>
            </p:nvSpPr>
            <p:spPr bwMode="auto">
              <a:xfrm>
                <a:off x="1808956" y="231796"/>
                <a:ext cx="536513" cy="928771"/>
              </a:xfrm>
              <a:custGeom>
                <a:avLst/>
                <a:gdLst>
                  <a:gd name="T0" fmla="*/ 0 w 400"/>
                  <a:gd name="T1" fmla="*/ 0 h 691"/>
                  <a:gd name="T2" fmla="*/ 329955 w 400"/>
                  <a:gd name="T3" fmla="*/ 928771 h 691"/>
                  <a:gd name="T4" fmla="*/ 536513 w 400"/>
                  <a:gd name="T5" fmla="*/ 928771 h 691"/>
                  <a:gd name="T6" fmla="*/ 244113 w 400"/>
                  <a:gd name="T7" fmla="*/ 423391 h 691"/>
                  <a:gd name="T8" fmla="*/ 0 w 400"/>
                  <a:gd name="T9" fmla="*/ 0 h 691"/>
                  <a:gd name="T10" fmla="*/ 0 60000 65536"/>
                  <a:gd name="T11" fmla="*/ 0 60000 65536"/>
                  <a:gd name="T12" fmla="*/ 0 60000 65536"/>
                  <a:gd name="T13" fmla="*/ 0 60000 65536"/>
                  <a:gd name="T14" fmla="*/ 0 60000 65536"/>
                  <a:gd name="T15" fmla="*/ 0 w 400"/>
                  <a:gd name="T16" fmla="*/ 0 h 691"/>
                  <a:gd name="T17" fmla="*/ 400 w 400"/>
                  <a:gd name="T18" fmla="*/ 691 h 691"/>
                </a:gdLst>
                <a:ahLst/>
                <a:cxnLst>
                  <a:cxn ang="T10">
                    <a:pos x="T0" y="T1"/>
                  </a:cxn>
                  <a:cxn ang="T11">
                    <a:pos x="T2" y="T3"/>
                  </a:cxn>
                  <a:cxn ang="T12">
                    <a:pos x="T4" y="T5"/>
                  </a:cxn>
                  <a:cxn ang="T13">
                    <a:pos x="T6" y="T7"/>
                  </a:cxn>
                  <a:cxn ang="T14">
                    <a:pos x="T8" y="T9"/>
                  </a:cxn>
                </a:cxnLst>
                <a:rect l="T15" t="T16" r="T17" b="T18"/>
                <a:pathLst>
                  <a:path w="400" h="691">
                    <a:moveTo>
                      <a:pt x="0" y="0"/>
                    </a:moveTo>
                    <a:lnTo>
                      <a:pt x="246" y="691"/>
                    </a:lnTo>
                    <a:lnTo>
                      <a:pt x="400" y="691"/>
                    </a:lnTo>
                    <a:lnTo>
                      <a:pt x="182" y="315"/>
                    </a:lnTo>
                    <a:lnTo>
                      <a:pt x="0" y="0"/>
                    </a:lnTo>
                    <a:close/>
                  </a:path>
                </a:pathLst>
              </a:custGeom>
              <a:solidFill>
                <a:srgbClr val="0D0D0D">
                  <a:alpha val="9804"/>
                </a:srgbClr>
              </a:solidFill>
              <a:ln>
                <a:noFill/>
              </a:ln>
              <a:extLst>
                <a:ext uri="{91240B29-F687-4F45-9708-019B960494DF}">
                  <a14:hiddenLine xmlns:a14="http://schemas.microsoft.com/office/drawing/2010/main" w="9525">
                    <a:solidFill>
                      <a:srgbClr val="000000"/>
                    </a:solidFill>
                    <a:round/>
                  </a14:hiddenLine>
                </a:ext>
              </a:extLst>
            </p:spPr>
            <p:txBody>
              <a:bodyPr/>
              <a:p>
                <a:endParaRPr lang="zh-CN" altLang="en-US">
                  <a:ea typeface="字魂35号-经典雅黑" panose="00000500000000000000" pitchFamily="2" charset="-122"/>
                </a:endParaRPr>
              </a:p>
            </p:txBody>
          </p:sp>
        </p:grpSp>
        <p:grpSp>
          <p:nvGrpSpPr>
            <p:cNvPr id="44" name="Group 46"/>
            <p:cNvGrpSpPr/>
            <p:nvPr/>
          </p:nvGrpSpPr>
          <p:grpSpPr bwMode="auto">
            <a:xfrm>
              <a:off x="8846" y="5153"/>
              <a:ext cx="3096" cy="1857"/>
              <a:chOff x="0" y="0"/>
              <a:chExt cx="2346052" cy="1406652"/>
            </a:xfrm>
          </p:grpSpPr>
          <p:grpSp>
            <p:nvGrpSpPr>
              <p:cNvPr id="51" name="Group 65"/>
              <p:cNvGrpSpPr/>
              <p:nvPr/>
            </p:nvGrpSpPr>
            <p:grpSpPr bwMode="auto">
              <a:xfrm>
                <a:off x="0" y="0"/>
                <a:ext cx="2346052" cy="1406652"/>
                <a:chOff x="0" y="0"/>
                <a:chExt cx="2346052" cy="1406652"/>
              </a:xfrm>
            </p:grpSpPr>
            <p:sp>
              <p:nvSpPr>
                <p:cNvPr id="52" name="Freeform 69"/>
                <p:cNvSpPr/>
                <p:nvPr/>
              </p:nvSpPr>
              <p:spPr bwMode="auto">
                <a:xfrm>
                  <a:off x="0" y="0"/>
                  <a:ext cx="2346052" cy="1406652"/>
                </a:xfrm>
                <a:custGeom>
                  <a:avLst/>
                  <a:gdLst>
                    <a:gd name="T0" fmla="*/ 534061 w 738"/>
                    <a:gd name="T1" fmla="*/ 1177514 h 442"/>
                    <a:gd name="T2" fmla="*/ 953680 w 738"/>
                    <a:gd name="T3" fmla="*/ 1406652 h 442"/>
                    <a:gd name="T4" fmla="*/ 1277931 w 738"/>
                    <a:gd name="T5" fmla="*/ 1406652 h 442"/>
                    <a:gd name="T6" fmla="*/ 1659403 w 738"/>
                    <a:gd name="T7" fmla="*/ 1187062 h 442"/>
                    <a:gd name="T8" fmla="*/ 2346052 w 738"/>
                    <a:gd name="T9" fmla="*/ 0 h 442"/>
                    <a:gd name="T10" fmla="*/ 1935970 w 738"/>
                    <a:gd name="T11" fmla="*/ 248233 h 442"/>
                    <a:gd name="T12" fmla="*/ 0 w 738"/>
                    <a:gd name="T13" fmla="*/ 248233 h 442"/>
                    <a:gd name="T14" fmla="*/ 534061 w 738"/>
                    <a:gd name="T15" fmla="*/ 1177514 h 442"/>
                    <a:gd name="T16" fmla="*/ 0 60000 65536"/>
                    <a:gd name="T17" fmla="*/ 0 60000 65536"/>
                    <a:gd name="T18" fmla="*/ 0 60000 65536"/>
                    <a:gd name="T19" fmla="*/ 0 60000 65536"/>
                    <a:gd name="T20" fmla="*/ 0 60000 65536"/>
                    <a:gd name="T21" fmla="*/ 0 60000 65536"/>
                    <a:gd name="T22" fmla="*/ 0 60000 65536"/>
                    <a:gd name="T23" fmla="*/ 0 60000 65536"/>
                    <a:gd name="T24" fmla="*/ 0 w 738"/>
                    <a:gd name="T25" fmla="*/ 0 h 442"/>
                    <a:gd name="T26" fmla="*/ 738 w 738"/>
                    <a:gd name="T27" fmla="*/ 442 h 44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38" h="442">
                      <a:moveTo>
                        <a:pt x="168" y="370"/>
                      </a:moveTo>
                      <a:cubicBezTo>
                        <a:pt x="196" y="413"/>
                        <a:pt x="244" y="442"/>
                        <a:pt x="300" y="442"/>
                      </a:cubicBezTo>
                      <a:cubicBezTo>
                        <a:pt x="402" y="442"/>
                        <a:pt x="402" y="442"/>
                        <a:pt x="402" y="442"/>
                      </a:cubicBezTo>
                      <a:cubicBezTo>
                        <a:pt x="446" y="442"/>
                        <a:pt x="500" y="411"/>
                        <a:pt x="522" y="373"/>
                      </a:cubicBezTo>
                      <a:cubicBezTo>
                        <a:pt x="738" y="0"/>
                        <a:pt x="738" y="0"/>
                        <a:pt x="738" y="0"/>
                      </a:cubicBezTo>
                      <a:cubicBezTo>
                        <a:pt x="710" y="48"/>
                        <a:pt x="661" y="76"/>
                        <a:pt x="609" y="78"/>
                      </a:cubicBezTo>
                      <a:cubicBezTo>
                        <a:pt x="0" y="78"/>
                        <a:pt x="0" y="78"/>
                        <a:pt x="0" y="78"/>
                      </a:cubicBezTo>
                      <a:cubicBezTo>
                        <a:pt x="168" y="370"/>
                        <a:pt x="168" y="370"/>
                        <a:pt x="168" y="370"/>
                      </a:cubicBezTo>
                    </a:path>
                  </a:pathLst>
                </a:custGeom>
                <a:solidFill>
                  <a:srgbClr val="F8B145"/>
                </a:solidFill>
                <a:ln>
                  <a:noFill/>
                </a:ln>
                <a:extLst>
                  <a:ext uri="{91240B29-F687-4F45-9708-019B960494DF}">
                    <a14:hiddenLine xmlns:a14="http://schemas.microsoft.com/office/drawing/2010/main" w="9525">
                      <a:solidFill>
                        <a:srgbClr val="000000"/>
                      </a:solidFill>
                      <a:round/>
                    </a14:hiddenLine>
                  </a:ext>
                </a:extLst>
              </p:spPr>
              <p:txBody>
                <a:bodyPr/>
                <a:p>
                  <a:endParaRPr lang="zh-CN" altLang="en-US">
                    <a:ea typeface="字魂35号-经典雅黑" panose="00000500000000000000" pitchFamily="2" charset="-122"/>
                  </a:endParaRPr>
                </a:p>
              </p:txBody>
            </p:sp>
            <p:sp>
              <p:nvSpPr>
                <p:cNvPr id="53" name="Freeform 70"/>
                <p:cNvSpPr/>
                <p:nvPr/>
              </p:nvSpPr>
              <p:spPr bwMode="auto">
                <a:xfrm>
                  <a:off x="1" y="249258"/>
                  <a:ext cx="534926" cy="927184"/>
                </a:xfrm>
                <a:custGeom>
                  <a:avLst/>
                  <a:gdLst>
                    <a:gd name="T0" fmla="*/ 0 w 398"/>
                    <a:gd name="T1" fmla="*/ 0 h 691"/>
                    <a:gd name="T2" fmla="*/ 6720 w 398"/>
                    <a:gd name="T3" fmla="*/ 9393 h 691"/>
                    <a:gd name="T4" fmla="*/ 534926 w 398"/>
                    <a:gd name="T5" fmla="*/ 927184 h 691"/>
                    <a:gd name="T6" fmla="*/ 206981 w 398"/>
                    <a:gd name="T7" fmla="*/ 0 h 691"/>
                    <a:gd name="T8" fmla="*/ 0 w 398"/>
                    <a:gd name="T9" fmla="*/ 0 h 691"/>
                    <a:gd name="T10" fmla="*/ 0 60000 65536"/>
                    <a:gd name="T11" fmla="*/ 0 60000 65536"/>
                    <a:gd name="T12" fmla="*/ 0 60000 65536"/>
                    <a:gd name="T13" fmla="*/ 0 60000 65536"/>
                    <a:gd name="T14" fmla="*/ 0 60000 65536"/>
                    <a:gd name="T15" fmla="*/ 0 w 398"/>
                    <a:gd name="T16" fmla="*/ 0 h 691"/>
                    <a:gd name="T17" fmla="*/ 398 w 398"/>
                    <a:gd name="T18" fmla="*/ 691 h 691"/>
                  </a:gdLst>
                  <a:ahLst/>
                  <a:cxnLst>
                    <a:cxn ang="T10">
                      <a:pos x="T0" y="T1"/>
                    </a:cxn>
                    <a:cxn ang="T11">
                      <a:pos x="T2" y="T3"/>
                    </a:cxn>
                    <a:cxn ang="T12">
                      <a:pos x="T4" y="T5"/>
                    </a:cxn>
                    <a:cxn ang="T13">
                      <a:pos x="T6" y="T7"/>
                    </a:cxn>
                    <a:cxn ang="T14">
                      <a:pos x="T8" y="T9"/>
                    </a:cxn>
                  </a:cxnLst>
                  <a:rect l="T15" t="T16" r="T17" b="T18"/>
                  <a:pathLst>
                    <a:path w="398" h="691">
                      <a:moveTo>
                        <a:pt x="0" y="0"/>
                      </a:moveTo>
                      <a:lnTo>
                        <a:pt x="5" y="7"/>
                      </a:lnTo>
                      <a:lnTo>
                        <a:pt x="398" y="691"/>
                      </a:lnTo>
                      <a:lnTo>
                        <a:pt x="154" y="0"/>
                      </a:lnTo>
                      <a:lnTo>
                        <a:pt x="0" y="0"/>
                      </a:lnTo>
                      <a:close/>
                    </a:path>
                  </a:pathLst>
                </a:custGeom>
                <a:solidFill>
                  <a:srgbClr val="0D0D0D">
                    <a:alpha val="9804"/>
                  </a:srgbClr>
                </a:solidFill>
                <a:ln>
                  <a:noFill/>
                </a:ln>
                <a:extLst>
                  <a:ext uri="{91240B29-F687-4F45-9708-019B960494DF}">
                    <a14:hiddenLine xmlns:a14="http://schemas.microsoft.com/office/drawing/2010/main" w="9525">
                      <a:solidFill>
                        <a:srgbClr val="000000"/>
                      </a:solidFill>
                      <a:round/>
                    </a14:hiddenLine>
                  </a:ext>
                </a:extLst>
              </p:spPr>
              <p:txBody>
                <a:bodyPr/>
                <a:p>
                  <a:endParaRPr lang="zh-CN" altLang="en-US">
                    <a:ea typeface="字魂35号-经典雅黑" panose="00000500000000000000" pitchFamily="2" charset="-122"/>
                  </a:endParaRPr>
                </a:p>
              </p:txBody>
            </p:sp>
          </p:grpSp>
          <p:pic>
            <p:nvPicPr>
              <p:cNvPr id="54" name="Group 66"/>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08031" y="636385"/>
                <a:ext cx="349134" cy="334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55" name="Group 47"/>
            <p:cNvGrpSpPr/>
            <p:nvPr/>
          </p:nvGrpSpPr>
          <p:grpSpPr bwMode="auto">
            <a:xfrm>
              <a:off x="7455" y="4491"/>
              <a:ext cx="2642" cy="2520"/>
              <a:chOff x="-4225" y="1"/>
              <a:chExt cx="2001604" cy="1909105"/>
            </a:xfrm>
          </p:grpSpPr>
          <p:grpSp>
            <p:nvGrpSpPr>
              <p:cNvPr id="56" name="Group 61"/>
              <p:cNvGrpSpPr/>
              <p:nvPr/>
            </p:nvGrpSpPr>
            <p:grpSpPr bwMode="auto">
              <a:xfrm>
                <a:off x="-4225" y="1"/>
                <a:ext cx="2001604" cy="1909105"/>
                <a:chOff x="-4225" y="1"/>
                <a:chExt cx="2001604" cy="1909105"/>
              </a:xfrm>
            </p:grpSpPr>
            <p:sp>
              <p:nvSpPr>
                <p:cNvPr id="57" name="Freeform 63"/>
                <p:cNvSpPr/>
                <p:nvPr/>
              </p:nvSpPr>
              <p:spPr bwMode="auto">
                <a:xfrm>
                  <a:off x="-4225" y="759"/>
                  <a:ext cx="2001604" cy="1908347"/>
                </a:xfrm>
                <a:custGeom>
                  <a:avLst/>
                  <a:gdLst>
                    <a:gd name="T0" fmla="*/ 79429 w 630"/>
                    <a:gd name="T1" fmla="*/ 928729 h 600"/>
                    <a:gd name="T2" fmla="*/ 88960 w 630"/>
                    <a:gd name="T3" fmla="*/ 1405816 h 600"/>
                    <a:gd name="T4" fmla="*/ 250995 w 630"/>
                    <a:gd name="T5" fmla="*/ 1688887 h 600"/>
                    <a:gd name="T6" fmla="*/ 632253 w 630"/>
                    <a:gd name="T7" fmla="*/ 1908347 h 600"/>
                    <a:gd name="T8" fmla="*/ 2001604 w 630"/>
                    <a:gd name="T9" fmla="*/ 1908347 h 600"/>
                    <a:gd name="T10" fmla="*/ 1582220 w 630"/>
                    <a:gd name="T11" fmla="*/ 1679345 h 600"/>
                    <a:gd name="T12" fmla="*/ 616367 w 630"/>
                    <a:gd name="T13" fmla="*/ 0 h 600"/>
                    <a:gd name="T14" fmla="*/ 79429 w 630"/>
                    <a:gd name="T15" fmla="*/ 928729 h 600"/>
                    <a:gd name="T16" fmla="*/ 0 60000 65536"/>
                    <a:gd name="T17" fmla="*/ 0 60000 65536"/>
                    <a:gd name="T18" fmla="*/ 0 60000 65536"/>
                    <a:gd name="T19" fmla="*/ 0 60000 65536"/>
                    <a:gd name="T20" fmla="*/ 0 60000 65536"/>
                    <a:gd name="T21" fmla="*/ 0 60000 65536"/>
                    <a:gd name="T22" fmla="*/ 0 60000 65536"/>
                    <a:gd name="T23" fmla="*/ 0 60000 65536"/>
                    <a:gd name="T24" fmla="*/ 0 w 630"/>
                    <a:gd name="T25" fmla="*/ 0 h 600"/>
                    <a:gd name="T26" fmla="*/ 630 w 630"/>
                    <a:gd name="T27" fmla="*/ 600 h 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30" h="600">
                      <a:moveTo>
                        <a:pt x="25" y="292"/>
                      </a:moveTo>
                      <a:cubicBezTo>
                        <a:pt x="1" y="338"/>
                        <a:pt x="0" y="394"/>
                        <a:pt x="28" y="442"/>
                      </a:cubicBezTo>
                      <a:cubicBezTo>
                        <a:pt x="79" y="531"/>
                        <a:pt x="79" y="531"/>
                        <a:pt x="79" y="531"/>
                      </a:cubicBezTo>
                      <a:cubicBezTo>
                        <a:pt x="101" y="569"/>
                        <a:pt x="155" y="600"/>
                        <a:pt x="199" y="600"/>
                      </a:cubicBezTo>
                      <a:cubicBezTo>
                        <a:pt x="630" y="600"/>
                        <a:pt x="630" y="600"/>
                        <a:pt x="630" y="600"/>
                      </a:cubicBezTo>
                      <a:cubicBezTo>
                        <a:pt x="574" y="600"/>
                        <a:pt x="526" y="571"/>
                        <a:pt x="498" y="528"/>
                      </a:cubicBezTo>
                      <a:cubicBezTo>
                        <a:pt x="194" y="0"/>
                        <a:pt x="194" y="0"/>
                        <a:pt x="194" y="0"/>
                      </a:cubicBezTo>
                      <a:cubicBezTo>
                        <a:pt x="25" y="292"/>
                        <a:pt x="25" y="292"/>
                        <a:pt x="25" y="292"/>
                      </a:cubicBezTo>
                    </a:path>
                  </a:pathLst>
                </a:custGeom>
                <a:solidFill>
                  <a:srgbClr val="F67726"/>
                </a:solidFill>
                <a:ln>
                  <a:noFill/>
                </a:ln>
                <a:extLst>
                  <a:ext uri="{91240B29-F687-4F45-9708-019B960494DF}">
                    <a14:hiddenLine xmlns:a14="http://schemas.microsoft.com/office/drawing/2010/main" w="9525">
                      <a:solidFill>
                        <a:srgbClr val="000000"/>
                      </a:solidFill>
                      <a:round/>
                    </a14:hiddenLine>
                  </a:ext>
                </a:extLst>
              </p:spPr>
              <p:txBody>
                <a:bodyPr/>
                <a:p>
                  <a:endParaRPr lang="zh-CN" altLang="en-US">
                    <a:ea typeface="字魂35号-经典雅黑" panose="00000500000000000000" pitchFamily="2" charset="-122"/>
                  </a:endParaRPr>
                </a:p>
              </p:txBody>
            </p:sp>
            <p:sp>
              <p:nvSpPr>
                <p:cNvPr id="58" name="Freeform 64"/>
                <p:cNvSpPr/>
                <p:nvPr/>
              </p:nvSpPr>
              <p:spPr bwMode="auto">
                <a:xfrm>
                  <a:off x="79686" y="1"/>
                  <a:ext cx="638101" cy="928771"/>
                </a:xfrm>
                <a:custGeom>
                  <a:avLst/>
                  <a:gdLst>
                    <a:gd name="T0" fmla="*/ 536219 w 476"/>
                    <a:gd name="T1" fmla="*/ 0 h 691"/>
                    <a:gd name="T2" fmla="*/ 0 w 476"/>
                    <a:gd name="T3" fmla="*/ 928771 h 691"/>
                    <a:gd name="T4" fmla="*/ 638101 w 476"/>
                    <a:gd name="T5" fmla="*/ 177421 h 691"/>
                    <a:gd name="T6" fmla="*/ 536219 w 476"/>
                    <a:gd name="T7" fmla="*/ 0 h 691"/>
                    <a:gd name="T8" fmla="*/ 0 60000 65536"/>
                    <a:gd name="T9" fmla="*/ 0 60000 65536"/>
                    <a:gd name="T10" fmla="*/ 0 60000 65536"/>
                    <a:gd name="T11" fmla="*/ 0 60000 65536"/>
                    <a:gd name="T12" fmla="*/ 0 w 476"/>
                    <a:gd name="T13" fmla="*/ 0 h 691"/>
                    <a:gd name="T14" fmla="*/ 476 w 476"/>
                    <a:gd name="T15" fmla="*/ 691 h 691"/>
                  </a:gdLst>
                  <a:ahLst/>
                  <a:cxnLst>
                    <a:cxn ang="T8">
                      <a:pos x="T0" y="T1"/>
                    </a:cxn>
                    <a:cxn ang="T9">
                      <a:pos x="T2" y="T3"/>
                    </a:cxn>
                    <a:cxn ang="T10">
                      <a:pos x="T4" y="T5"/>
                    </a:cxn>
                    <a:cxn ang="T11">
                      <a:pos x="T6" y="T7"/>
                    </a:cxn>
                  </a:cxnLst>
                  <a:rect l="T12" t="T13" r="T14" b="T15"/>
                  <a:pathLst>
                    <a:path w="476" h="691">
                      <a:moveTo>
                        <a:pt x="400" y="0"/>
                      </a:moveTo>
                      <a:lnTo>
                        <a:pt x="0" y="691"/>
                      </a:lnTo>
                      <a:lnTo>
                        <a:pt x="476" y="132"/>
                      </a:lnTo>
                      <a:lnTo>
                        <a:pt x="400" y="0"/>
                      </a:lnTo>
                      <a:close/>
                    </a:path>
                  </a:pathLst>
                </a:custGeom>
                <a:solidFill>
                  <a:srgbClr val="0D0D0D">
                    <a:alpha val="9804"/>
                  </a:srgbClr>
                </a:solidFill>
                <a:ln>
                  <a:noFill/>
                </a:ln>
                <a:extLst>
                  <a:ext uri="{91240B29-F687-4F45-9708-019B960494DF}">
                    <a14:hiddenLine xmlns:a14="http://schemas.microsoft.com/office/drawing/2010/main" w="9525">
                      <a:solidFill>
                        <a:srgbClr val="000000"/>
                      </a:solidFill>
                      <a:round/>
                    </a14:hiddenLine>
                  </a:ext>
                </a:extLst>
              </p:spPr>
              <p:txBody>
                <a:bodyPr/>
                <a:p>
                  <a:endParaRPr lang="zh-CN" altLang="en-US">
                    <a:ea typeface="字魂35号-经典雅黑" panose="00000500000000000000" pitchFamily="2" charset="-122"/>
                  </a:endParaRPr>
                </a:p>
              </p:txBody>
            </p:sp>
          </p:grpSp>
          <p:sp>
            <p:nvSpPr>
              <p:cNvPr id="59" name="Freeform 18"/>
              <p:cNvSpPr/>
              <p:nvPr/>
            </p:nvSpPr>
            <p:spPr bwMode="auto">
              <a:xfrm>
                <a:off x="508100" y="1092741"/>
                <a:ext cx="413624" cy="413623"/>
              </a:xfrm>
              <a:custGeom>
                <a:avLst/>
                <a:gdLst>
                  <a:gd name="T0" fmla="*/ 305622 w 360"/>
                  <a:gd name="T1" fmla="*/ 413623 h 360"/>
                  <a:gd name="T2" fmla="*/ 337793 w 360"/>
                  <a:gd name="T3" fmla="*/ 380303 h 360"/>
                  <a:gd name="T4" fmla="*/ 281494 w 360"/>
                  <a:gd name="T5" fmla="*/ 178088 h 360"/>
                  <a:gd name="T6" fmla="*/ 365368 w 360"/>
                  <a:gd name="T7" fmla="*/ 94214 h 360"/>
                  <a:gd name="T8" fmla="*/ 390645 w 360"/>
                  <a:gd name="T9" fmla="*/ 21830 h 360"/>
                  <a:gd name="T10" fmla="*/ 319410 w 360"/>
                  <a:gd name="T11" fmla="*/ 48256 h 360"/>
                  <a:gd name="T12" fmla="*/ 235536 w 360"/>
                  <a:gd name="T13" fmla="*/ 132130 h 360"/>
                  <a:gd name="T14" fmla="*/ 32171 w 360"/>
                  <a:gd name="T15" fmla="*/ 74682 h 360"/>
                  <a:gd name="T16" fmla="*/ 0 w 360"/>
                  <a:gd name="T17" fmla="*/ 108002 h 360"/>
                  <a:gd name="T18" fmla="*/ 170045 w 360"/>
                  <a:gd name="T19" fmla="*/ 197620 h 360"/>
                  <a:gd name="T20" fmla="*/ 112598 w 360"/>
                  <a:gd name="T21" fmla="*/ 255068 h 360"/>
                  <a:gd name="T22" fmla="*/ 43660 w 360"/>
                  <a:gd name="T23" fmla="*/ 259663 h 360"/>
                  <a:gd name="T24" fmla="*/ 10341 w 360"/>
                  <a:gd name="T25" fmla="*/ 291834 h 360"/>
                  <a:gd name="T26" fmla="*/ 91916 w 360"/>
                  <a:gd name="T27" fmla="*/ 321707 h 360"/>
                  <a:gd name="T28" fmla="*/ 120640 w 360"/>
                  <a:gd name="T29" fmla="*/ 402133 h 360"/>
                  <a:gd name="T30" fmla="*/ 153960 w 360"/>
                  <a:gd name="T31" fmla="*/ 369963 h 360"/>
                  <a:gd name="T32" fmla="*/ 157407 w 360"/>
                  <a:gd name="T33" fmla="*/ 301026 h 360"/>
                  <a:gd name="T34" fmla="*/ 216004 w 360"/>
                  <a:gd name="T35" fmla="*/ 242429 h 360"/>
                  <a:gd name="T36" fmla="*/ 305622 w 360"/>
                  <a:gd name="T37" fmla="*/ 413623 h 36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360"/>
                  <a:gd name="T58" fmla="*/ 0 h 360"/>
                  <a:gd name="T59" fmla="*/ 360 w 360"/>
                  <a:gd name="T60" fmla="*/ 360 h 360"/>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360" h="360">
                    <a:moveTo>
                      <a:pt x="266" y="360"/>
                    </a:moveTo>
                    <a:cubicBezTo>
                      <a:pt x="294" y="331"/>
                      <a:pt x="294" y="331"/>
                      <a:pt x="294" y="331"/>
                    </a:cubicBezTo>
                    <a:cubicBezTo>
                      <a:pt x="245" y="155"/>
                      <a:pt x="245" y="155"/>
                      <a:pt x="245" y="155"/>
                    </a:cubicBezTo>
                    <a:cubicBezTo>
                      <a:pt x="318" y="82"/>
                      <a:pt x="318" y="82"/>
                      <a:pt x="318" y="82"/>
                    </a:cubicBezTo>
                    <a:cubicBezTo>
                      <a:pt x="318" y="82"/>
                      <a:pt x="360" y="39"/>
                      <a:pt x="340" y="19"/>
                    </a:cubicBezTo>
                    <a:cubicBezTo>
                      <a:pt x="320" y="0"/>
                      <a:pt x="278" y="42"/>
                      <a:pt x="278" y="42"/>
                    </a:cubicBezTo>
                    <a:cubicBezTo>
                      <a:pt x="205" y="115"/>
                      <a:pt x="205" y="115"/>
                      <a:pt x="205" y="115"/>
                    </a:cubicBezTo>
                    <a:cubicBezTo>
                      <a:pt x="28" y="65"/>
                      <a:pt x="28" y="65"/>
                      <a:pt x="28" y="65"/>
                    </a:cubicBezTo>
                    <a:cubicBezTo>
                      <a:pt x="0" y="94"/>
                      <a:pt x="0" y="94"/>
                      <a:pt x="0" y="94"/>
                    </a:cubicBezTo>
                    <a:cubicBezTo>
                      <a:pt x="148" y="172"/>
                      <a:pt x="148" y="172"/>
                      <a:pt x="148" y="172"/>
                    </a:cubicBezTo>
                    <a:cubicBezTo>
                      <a:pt x="98" y="222"/>
                      <a:pt x="98" y="222"/>
                      <a:pt x="98" y="222"/>
                    </a:cubicBezTo>
                    <a:cubicBezTo>
                      <a:pt x="38" y="226"/>
                      <a:pt x="38" y="226"/>
                      <a:pt x="38" y="226"/>
                    </a:cubicBezTo>
                    <a:cubicBezTo>
                      <a:pt x="9" y="254"/>
                      <a:pt x="9" y="254"/>
                      <a:pt x="9" y="254"/>
                    </a:cubicBezTo>
                    <a:cubicBezTo>
                      <a:pt x="80" y="280"/>
                      <a:pt x="80" y="280"/>
                      <a:pt x="80" y="280"/>
                    </a:cubicBezTo>
                    <a:cubicBezTo>
                      <a:pt x="105" y="350"/>
                      <a:pt x="105" y="350"/>
                      <a:pt x="105" y="350"/>
                    </a:cubicBezTo>
                    <a:cubicBezTo>
                      <a:pt x="134" y="322"/>
                      <a:pt x="134" y="322"/>
                      <a:pt x="134" y="322"/>
                    </a:cubicBezTo>
                    <a:cubicBezTo>
                      <a:pt x="137" y="262"/>
                      <a:pt x="137" y="262"/>
                      <a:pt x="137" y="262"/>
                    </a:cubicBezTo>
                    <a:cubicBezTo>
                      <a:pt x="188" y="211"/>
                      <a:pt x="188" y="211"/>
                      <a:pt x="188" y="211"/>
                    </a:cubicBezTo>
                    <a:lnTo>
                      <a:pt x="266" y="36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p>
                <a:endParaRPr lang="zh-CN" altLang="en-US">
                  <a:ea typeface="字魂35号-经典雅黑" panose="00000500000000000000" pitchFamily="2" charset="-122"/>
                </a:endParaRPr>
              </a:p>
            </p:txBody>
          </p:sp>
        </p:grpSp>
        <p:grpSp>
          <p:nvGrpSpPr>
            <p:cNvPr id="60" name="Group 55"/>
            <p:cNvGrpSpPr/>
            <p:nvPr/>
          </p:nvGrpSpPr>
          <p:grpSpPr bwMode="auto">
            <a:xfrm>
              <a:off x="8728" y="1973"/>
              <a:ext cx="2639" cy="2519"/>
              <a:chOff x="0" y="0"/>
              <a:chExt cx="1999668" cy="1908347"/>
            </a:xfrm>
          </p:grpSpPr>
          <p:sp>
            <p:nvSpPr>
              <p:cNvPr id="61" name="Freeform 59"/>
              <p:cNvSpPr/>
              <p:nvPr/>
            </p:nvSpPr>
            <p:spPr bwMode="auto">
              <a:xfrm>
                <a:off x="429" y="0"/>
                <a:ext cx="2000017" cy="1908347"/>
              </a:xfrm>
              <a:custGeom>
                <a:avLst/>
                <a:gdLst>
                  <a:gd name="T0" fmla="*/ 1920525 w 629"/>
                  <a:gd name="T1" fmla="*/ 979618 h 600"/>
                  <a:gd name="T2" fmla="*/ 1914166 w 629"/>
                  <a:gd name="T3" fmla="*/ 502531 h 600"/>
                  <a:gd name="T4" fmla="*/ 1748822 w 629"/>
                  <a:gd name="T5" fmla="*/ 219460 h 600"/>
                  <a:gd name="T6" fmla="*/ 1367261 w 629"/>
                  <a:gd name="T7" fmla="*/ 0 h 600"/>
                  <a:gd name="T8" fmla="*/ 0 w 629"/>
                  <a:gd name="T9" fmla="*/ 0 h 600"/>
                  <a:gd name="T10" fmla="*/ 416538 w 629"/>
                  <a:gd name="T11" fmla="*/ 232182 h 600"/>
                  <a:gd name="T12" fmla="*/ 1386339 w 629"/>
                  <a:gd name="T13" fmla="*/ 1908347 h 600"/>
                  <a:gd name="T14" fmla="*/ 1920525 w 629"/>
                  <a:gd name="T15" fmla="*/ 979618 h 600"/>
                  <a:gd name="T16" fmla="*/ 0 60000 65536"/>
                  <a:gd name="T17" fmla="*/ 0 60000 65536"/>
                  <a:gd name="T18" fmla="*/ 0 60000 65536"/>
                  <a:gd name="T19" fmla="*/ 0 60000 65536"/>
                  <a:gd name="T20" fmla="*/ 0 60000 65536"/>
                  <a:gd name="T21" fmla="*/ 0 60000 65536"/>
                  <a:gd name="T22" fmla="*/ 0 60000 65536"/>
                  <a:gd name="T23" fmla="*/ 0 60000 65536"/>
                  <a:gd name="T24" fmla="*/ 0 w 629"/>
                  <a:gd name="T25" fmla="*/ 0 h 600"/>
                  <a:gd name="T26" fmla="*/ 629 w 629"/>
                  <a:gd name="T27" fmla="*/ 600 h 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29" h="600">
                    <a:moveTo>
                      <a:pt x="604" y="308"/>
                    </a:moveTo>
                    <a:cubicBezTo>
                      <a:pt x="628" y="262"/>
                      <a:pt x="629" y="206"/>
                      <a:pt x="602" y="158"/>
                    </a:cubicBezTo>
                    <a:cubicBezTo>
                      <a:pt x="550" y="69"/>
                      <a:pt x="550" y="69"/>
                      <a:pt x="550" y="69"/>
                    </a:cubicBezTo>
                    <a:cubicBezTo>
                      <a:pt x="528" y="31"/>
                      <a:pt x="474" y="0"/>
                      <a:pt x="430" y="0"/>
                    </a:cubicBezTo>
                    <a:cubicBezTo>
                      <a:pt x="0" y="0"/>
                      <a:pt x="0" y="0"/>
                      <a:pt x="0" y="0"/>
                    </a:cubicBezTo>
                    <a:cubicBezTo>
                      <a:pt x="55" y="0"/>
                      <a:pt x="104" y="29"/>
                      <a:pt x="131" y="73"/>
                    </a:cubicBezTo>
                    <a:cubicBezTo>
                      <a:pt x="436" y="600"/>
                      <a:pt x="436" y="600"/>
                      <a:pt x="436" y="600"/>
                    </a:cubicBezTo>
                    <a:cubicBezTo>
                      <a:pt x="604" y="308"/>
                      <a:pt x="604" y="308"/>
                      <a:pt x="604" y="308"/>
                    </a:cubicBezTo>
                  </a:path>
                </a:pathLst>
              </a:custGeom>
              <a:solidFill>
                <a:srgbClr val="F8B145"/>
              </a:solidFill>
              <a:ln>
                <a:noFill/>
              </a:ln>
              <a:extLst>
                <a:ext uri="{91240B29-F687-4F45-9708-019B960494DF}">
                  <a14:hiddenLine xmlns:a14="http://schemas.microsoft.com/office/drawing/2010/main" w="9525">
                    <a:solidFill>
                      <a:srgbClr val="000000"/>
                    </a:solidFill>
                    <a:round/>
                  </a14:hiddenLine>
                </a:ext>
              </a:extLst>
            </p:spPr>
            <p:txBody>
              <a:bodyPr/>
              <a:p>
                <a:endParaRPr lang="zh-CN" altLang="en-US">
                  <a:ea typeface="字魂35号-经典雅黑" panose="00000500000000000000" pitchFamily="2" charset="-122"/>
                </a:endParaRPr>
              </a:p>
            </p:txBody>
          </p:sp>
          <p:sp>
            <p:nvSpPr>
              <p:cNvPr id="62" name="Freeform 60"/>
              <p:cNvSpPr/>
              <p:nvPr/>
            </p:nvSpPr>
            <p:spPr bwMode="auto">
              <a:xfrm>
                <a:off x="1281393" y="979575"/>
                <a:ext cx="639687" cy="928772"/>
              </a:xfrm>
              <a:custGeom>
                <a:avLst/>
                <a:gdLst>
                  <a:gd name="T0" fmla="*/ 639687 w 476"/>
                  <a:gd name="T1" fmla="*/ 0 h 692"/>
                  <a:gd name="T2" fmla="*/ 0 w 476"/>
                  <a:gd name="T3" fmla="*/ 750265 h 692"/>
                  <a:gd name="T4" fmla="*/ 104823 w 476"/>
                  <a:gd name="T5" fmla="*/ 928772 h 692"/>
                  <a:gd name="T6" fmla="*/ 639687 w 476"/>
                  <a:gd name="T7" fmla="*/ 0 h 692"/>
                  <a:gd name="T8" fmla="*/ 0 60000 65536"/>
                  <a:gd name="T9" fmla="*/ 0 60000 65536"/>
                  <a:gd name="T10" fmla="*/ 0 60000 65536"/>
                  <a:gd name="T11" fmla="*/ 0 60000 65536"/>
                  <a:gd name="T12" fmla="*/ 0 w 476"/>
                  <a:gd name="T13" fmla="*/ 0 h 692"/>
                  <a:gd name="T14" fmla="*/ 476 w 476"/>
                  <a:gd name="T15" fmla="*/ 692 h 692"/>
                </a:gdLst>
                <a:ahLst/>
                <a:cxnLst>
                  <a:cxn ang="T8">
                    <a:pos x="T0" y="T1"/>
                  </a:cxn>
                  <a:cxn ang="T9">
                    <a:pos x="T2" y="T3"/>
                  </a:cxn>
                  <a:cxn ang="T10">
                    <a:pos x="T4" y="T5"/>
                  </a:cxn>
                  <a:cxn ang="T11">
                    <a:pos x="T6" y="T7"/>
                  </a:cxn>
                </a:cxnLst>
                <a:rect l="T12" t="T13" r="T14" b="T15"/>
                <a:pathLst>
                  <a:path w="476" h="692">
                    <a:moveTo>
                      <a:pt x="476" y="0"/>
                    </a:moveTo>
                    <a:lnTo>
                      <a:pt x="0" y="559"/>
                    </a:lnTo>
                    <a:lnTo>
                      <a:pt x="78" y="692"/>
                    </a:lnTo>
                    <a:lnTo>
                      <a:pt x="476" y="0"/>
                    </a:lnTo>
                    <a:close/>
                  </a:path>
                </a:pathLst>
              </a:custGeom>
              <a:solidFill>
                <a:srgbClr val="0D0D0D">
                  <a:alpha val="9804"/>
                </a:srgbClr>
              </a:solidFill>
              <a:ln>
                <a:noFill/>
              </a:ln>
              <a:extLst>
                <a:ext uri="{91240B29-F687-4F45-9708-019B960494DF}">
                  <a14:hiddenLine xmlns:a14="http://schemas.microsoft.com/office/drawing/2010/main" w="9525">
                    <a:solidFill>
                      <a:srgbClr val="000000"/>
                    </a:solidFill>
                    <a:round/>
                  </a14:hiddenLine>
                </a:ext>
              </a:extLst>
            </p:spPr>
            <p:txBody>
              <a:bodyPr/>
              <a:p>
                <a:endParaRPr lang="zh-CN" altLang="en-US">
                  <a:ea typeface="字魂35号-经典雅黑" panose="00000500000000000000" pitchFamily="2" charset="-122"/>
                </a:endParaRPr>
              </a:p>
            </p:txBody>
          </p:sp>
        </p:grpSp>
        <p:grpSp>
          <p:nvGrpSpPr>
            <p:cNvPr id="63" name="Group 51"/>
            <p:cNvGrpSpPr/>
            <p:nvPr/>
          </p:nvGrpSpPr>
          <p:grpSpPr bwMode="auto">
            <a:xfrm>
              <a:off x="9987" y="2635"/>
              <a:ext cx="2262" cy="2847"/>
              <a:chOff x="0" y="0"/>
              <a:chExt cx="1713617" cy="2156795"/>
            </a:xfrm>
          </p:grpSpPr>
          <p:sp>
            <p:nvSpPr>
              <p:cNvPr id="64" name="Freeform 53"/>
              <p:cNvSpPr/>
              <p:nvPr/>
            </p:nvSpPr>
            <p:spPr bwMode="auto">
              <a:xfrm>
                <a:off x="-683" y="-572"/>
                <a:ext cx="1714300" cy="2157606"/>
              </a:xfrm>
              <a:custGeom>
                <a:avLst/>
                <a:gdLst>
                  <a:gd name="T0" fmla="*/ 1071835 w 539"/>
                  <a:gd name="T1" fmla="*/ 2157606 h 678"/>
                  <a:gd name="T2" fmla="*/ 1482122 w 539"/>
                  <a:gd name="T3" fmla="*/ 1909386 h 678"/>
                  <a:gd name="T4" fmla="*/ 1644329 w 539"/>
                  <a:gd name="T5" fmla="*/ 1626160 h 678"/>
                  <a:gd name="T6" fmla="*/ 1644329 w 539"/>
                  <a:gd name="T7" fmla="*/ 1187002 h 678"/>
                  <a:gd name="T8" fmla="*/ 960517 w 539"/>
                  <a:gd name="T9" fmla="*/ 0 h 678"/>
                  <a:gd name="T10" fmla="*/ 966878 w 539"/>
                  <a:gd name="T11" fmla="*/ 477346 h 678"/>
                  <a:gd name="T12" fmla="*/ 0 w 539"/>
                  <a:gd name="T13" fmla="*/ 2157606 h 678"/>
                  <a:gd name="T14" fmla="*/ 1071835 w 539"/>
                  <a:gd name="T15" fmla="*/ 2157606 h 678"/>
                  <a:gd name="T16" fmla="*/ 0 60000 65536"/>
                  <a:gd name="T17" fmla="*/ 0 60000 65536"/>
                  <a:gd name="T18" fmla="*/ 0 60000 65536"/>
                  <a:gd name="T19" fmla="*/ 0 60000 65536"/>
                  <a:gd name="T20" fmla="*/ 0 60000 65536"/>
                  <a:gd name="T21" fmla="*/ 0 60000 65536"/>
                  <a:gd name="T22" fmla="*/ 0 60000 65536"/>
                  <a:gd name="T23" fmla="*/ 0 60000 65536"/>
                  <a:gd name="T24" fmla="*/ 0 w 539"/>
                  <a:gd name="T25" fmla="*/ 0 h 678"/>
                  <a:gd name="T26" fmla="*/ 539 w 539"/>
                  <a:gd name="T27" fmla="*/ 678 h 67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39" h="678">
                    <a:moveTo>
                      <a:pt x="337" y="678"/>
                    </a:moveTo>
                    <a:cubicBezTo>
                      <a:pt x="389" y="676"/>
                      <a:pt x="438" y="648"/>
                      <a:pt x="466" y="600"/>
                    </a:cubicBezTo>
                    <a:cubicBezTo>
                      <a:pt x="517" y="511"/>
                      <a:pt x="517" y="511"/>
                      <a:pt x="517" y="511"/>
                    </a:cubicBezTo>
                    <a:cubicBezTo>
                      <a:pt x="539" y="473"/>
                      <a:pt x="539" y="411"/>
                      <a:pt x="517" y="373"/>
                    </a:cubicBezTo>
                    <a:cubicBezTo>
                      <a:pt x="302" y="0"/>
                      <a:pt x="302" y="0"/>
                      <a:pt x="302" y="0"/>
                    </a:cubicBezTo>
                    <a:cubicBezTo>
                      <a:pt x="329" y="48"/>
                      <a:pt x="328" y="104"/>
                      <a:pt x="304" y="150"/>
                    </a:cubicBezTo>
                    <a:cubicBezTo>
                      <a:pt x="0" y="678"/>
                      <a:pt x="0" y="678"/>
                      <a:pt x="0" y="678"/>
                    </a:cubicBezTo>
                    <a:cubicBezTo>
                      <a:pt x="337" y="678"/>
                      <a:pt x="337" y="678"/>
                      <a:pt x="337" y="678"/>
                    </a:cubicBezTo>
                  </a:path>
                </a:pathLst>
              </a:custGeom>
              <a:solidFill>
                <a:srgbClr val="F67726"/>
              </a:solidFill>
              <a:ln>
                <a:noFill/>
              </a:ln>
              <a:extLst>
                <a:ext uri="{91240B29-F687-4F45-9708-019B960494DF}">
                  <a14:hiddenLine xmlns:a14="http://schemas.microsoft.com/office/drawing/2010/main" w="9525">
                    <a:solidFill>
                      <a:srgbClr val="000000"/>
                    </a:solidFill>
                    <a:round/>
                  </a14:hiddenLine>
                </a:ext>
              </a:extLst>
            </p:spPr>
            <p:txBody>
              <a:bodyPr/>
              <a:p>
                <a:endParaRPr lang="zh-CN" altLang="en-US">
                  <a:ea typeface="字魂35号-经典雅黑" panose="00000500000000000000" pitchFamily="2" charset="-122"/>
                </a:endParaRPr>
              </a:p>
            </p:txBody>
          </p:sp>
          <p:sp>
            <p:nvSpPr>
              <p:cNvPr id="65" name="Freeform 54"/>
              <p:cNvSpPr/>
              <p:nvPr/>
            </p:nvSpPr>
            <p:spPr bwMode="auto">
              <a:xfrm>
                <a:off x="-683" y="1976043"/>
                <a:ext cx="1071438" cy="180991"/>
              </a:xfrm>
              <a:custGeom>
                <a:avLst/>
                <a:gdLst>
                  <a:gd name="T0" fmla="*/ 102042 w 798"/>
                  <a:gd name="T1" fmla="*/ 0 h 135"/>
                  <a:gd name="T2" fmla="*/ 0 w 798"/>
                  <a:gd name="T3" fmla="*/ 180991 h 135"/>
                  <a:gd name="T4" fmla="*/ 1071438 w 798"/>
                  <a:gd name="T5" fmla="*/ 180991 h 135"/>
                  <a:gd name="T6" fmla="*/ 102042 w 798"/>
                  <a:gd name="T7" fmla="*/ 0 h 135"/>
                  <a:gd name="T8" fmla="*/ 0 60000 65536"/>
                  <a:gd name="T9" fmla="*/ 0 60000 65536"/>
                  <a:gd name="T10" fmla="*/ 0 60000 65536"/>
                  <a:gd name="T11" fmla="*/ 0 60000 65536"/>
                  <a:gd name="T12" fmla="*/ 0 w 798"/>
                  <a:gd name="T13" fmla="*/ 0 h 135"/>
                  <a:gd name="T14" fmla="*/ 798 w 798"/>
                  <a:gd name="T15" fmla="*/ 135 h 135"/>
                </a:gdLst>
                <a:ahLst/>
                <a:cxnLst>
                  <a:cxn ang="T8">
                    <a:pos x="T0" y="T1"/>
                  </a:cxn>
                  <a:cxn ang="T9">
                    <a:pos x="T2" y="T3"/>
                  </a:cxn>
                  <a:cxn ang="T10">
                    <a:pos x="T4" y="T5"/>
                  </a:cxn>
                  <a:cxn ang="T11">
                    <a:pos x="T6" y="T7"/>
                  </a:cxn>
                </a:cxnLst>
                <a:rect l="T12" t="T13" r="T14" b="T15"/>
                <a:pathLst>
                  <a:path w="798" h="135">
                    <a:moveTo>
                      <a:pt x="76" y="0"/>
                    </a:moveTo>
                    <a:lnTo>
                      <a:pt x="0" y="135"/>
                    </a:lnTo>
                    <a:lnTo>
                      <a:pt x="798" y="135"/>
                    </a:lnTo>
                    <a:lnTo>
                      <a:pt x="76" y="0"/>
                    </a:lnTo>
                    <a:close/>
                  </a:path>
                </a:pathLst>
              </a:custGeom>
              <a:solidFill>
                <a:srgbClr val="0D0D0D">
                  <a:alpha val="9804"/>
                </a:srgbClr>
              </a:solidFill>
              <a:ln>
                <a:noFill/>
              </a:ln>
              <a:extLst>
                <a:ext uri="{91240B29-F687-4F45-9708-019B960494DF}">
                  <a14:hiddenLine xmlns:a14="http://schemas.microsoft.com/office/drawing/2010/main" w="9525">
                    <a:solidFill>
                      <a:srgbClr val="000000"/>
                    </a:solidFill>
                    <a:round/>
                  </a14:hiddenLine>
                </a:ext>
              </a:extLst>
            </p:spPr>
            <p:txBody>
              <a:bodyPr/>
              <a:p>
                <a:endParaRPr lang="zh-CN" altLang="en-US">
                  <a:ea typeface="字魂35号-经典雅黑" panose="00000500000000000000" pitchFamily="2" charset="-122"/>
                </a:endParaRPr>
              </a:p>
            </p:txBody>
          </p:sp>
        </p:grpSp>
        <p:sp>
          <p:nvSpPr>
            <p:cNvPr id="66" name="Shape 222"/>
            <p:cNvSpPr/>
            <p:nvPr/>
          </p:nvSpPr>
          <p:spPr bwMode="auto">
            <a:xfrm>
              <a:off x="7238" y="4150"/>
              <a:ext cx="434" cy="545"/>
            </a:xfrm>
            <a:custGeom>
              <a:avLst/>
              <a:gdLst>
                <a:gd name="T0" fmla="*/ 273029 w 21015"/>
                <a:gd name="T1" fmla="*/ 127418 h 21072"/>
                <a:gd name="T2" fmla="*/ 216073 w 21015"/>
                <a:gd name="T3" fmla="*/ 117430 h 21072"/>
                <a:gd name="T4" fmla="*/ 187657 w 21015"/>
                <a:gd name="T5" fmla="*/ 64982 h 21072"/>
                <a:gd name="T6" fmla="*/ 260213 w 21015"/>
                <a:gd name="T7" fmla="*/ 51586 h 21072"/>
                <a:gd name="T8" fmla="*/ 273029 w 21015"/>
                <a:gd name="T9" fmla="*/ 127418 h 21072"/>
                <a:gd name="T10" fmla="*/ 326172 w 21015"/>
                <a:gd name="T11" fmla="*/ 95280 h 21072"/>
                <a:gd name="T12" fmla="*/ 198364 w 21015"/>
                <a:gd name="T13" fmla="*/ 1763 h 21072"/>
                <a:gd name="T14" fmla="*/ 98314 w 21015"/>
                <a:gd name="T15" fmla="*/ 123775 h 21072"/>
                <a:gd name="T16" fmla="*/ 114382 w 21015"/>
                <a:gd name="T17" fmla="*/ 173560 h 21072"/>
                <a:gd name="T18" fmla="*/ 5408 w 21015"/>
                <a:gd name="T19" fmla="*/ 336191 h 21072"/>
                <a:gd name="T20" fmla="*/ 313 w 21015"/>
                <a:gd name="T21" fmla="*/ 360202 h 21072"/>
                <a:gd name="T22" fmla="*/ 7346 w 21015"/>
                <a:gd name="T23" fmla="*/ 401702 h 21072"/>
                <a:gd name="T24" fmla="*/ 22070 w 21015"/>
                <a:gd name="T25" fmla="*/ 412474 h 21072"/>
                <a:gd name="T26" fmla="*/ 53987 w 21015"/>
                <a:gd name="T27" fmla="*/ 406598 h 21072"/>
                <a:gd name="T28" fmla="*/ 73462 w 21015"/>
                <a:gd name="T29" fmla="*/ 393104 h 21072"/>
                <a:gd name="T30" fmla="*/ 116539 w 21015"/>
                <a:gd name="T31" fmla="*/ 323402 h 21072"/>
                <a:gd name="T32" fmla="*/ 116914 w 21015"/>
                <a:gd name="T33" fmla="*/ 322952 h 21072"/>
                <a:gd name="T34" fmla="*/ 146080 w 21015"/>
                <a:gd name="T35" fmla="*/ 317586 h 21072"/>
                <a:gd name="T36" fmla="*/ 196410 w 21015"/>
                <a:gd name="T37" fmla="*/ 235917 h 21072"/>
                <a:gd name="T38" fmla="*/ 250694 w 21015"/>
                <a:gd name="T39" fmla="*/ 235271 h 21072"/>
                <a:gd name="T40" fmla="*/ 326172 w 21015"/>
                <a:gd name="T41" fmla="*/ 95280 h 21072"/>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1015"/>
                <a:gd name="T64" fmla="*/ 0 h 21072"/>
                <a:gd name="T65" fmla="*/ 21015 w 21015"/>
                <a:gd name="T66" fmla="*/ 21072 h 21072"/>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1015" h="21072" extrusionOk="0">
                  <a:moveTo>
                    <a:pt x="17468" y="6506"/>
                  </a:moveTo>
                  <a:cubicBezTo>
                    <a:pt x="16410" y="7763"/>
                    <a:pt x="15333" y="6878"/>
                    <a:pt x="13824" y="5996"/>
                  </a:cubicBezTo>
                  <a:cubicBezTo>
                    <a:pt x="12317" y="5116"/>
                    <a:pt x="10950" y="4575"/>
                    <a:pt x="12006" y="3318"/>
                  </a:cubicBezTo>
                  <a:cubicBezTo>
                    <a:pt x="13062" y="2059"/>
                    <a:pt x="15140" y="1754"/>
                    <a:pt x="16648" y="2634"/>
                  </a:cubicBezTo>
                  <a:cubicBezTo>
                    <a:pt x="18155" y="3515"/>
                    <a:pt x="18522" y="5248"/>
                    <a:pt x="17468" y="6506"/>
                  </a:cubicBezTo>
                  <a:close/>
                  <a:moveTo>
                    <a:pt x="20868" y="4865"/>
                  </a:moveTo>
                  <a:cubicBezTo>
                    <a:pt x="20191" y="1663"/>
                    <a:pt x="16530" y="-474"/>
                    <a:pt x="12691" y="90"/>
                  </a:cubicBezTo>
                  <a:cubicBezTo>
                    <a:pt x="8853" y="655"/>
                    <a:pt x="5613" y="3118"/>
                    <a:pt x="6290" y="6320"/>
                  </a:cubicBezTo>
                  <a:cubicBezTo>
                    <a:pt x="6436" y="7009"/>
                    <a:pt x="6840" y="8088"/>
                    <a:pt x="7318" y="8862"/>
                  </a:cubicBezTo>
                  <a:lnTo>
                    <a:pt x="346" y="17166"/>
                  </a:lnTo>
                  <a:cubicBezTo>
                    <a:pt x="90" y="17473"/>
                    <a:pt x="-56" y="18024"/>
                    <a:pt x="20" y="18392"/>
                  </a:cubicBezTo>
                  <a:lnTo>
                    <a:pt x="470" y="20511"/>
                  </a:lnTo>
                  <a:cubicBezTo>
                    <a:pt x="547" y="20879"/>
                    <a:pt x="971" y="21126"/>
                    <a:pt x="1412" y="21061"/>
                  </a:cubicBezTo>
                  <a:lnTo>
                    <a:pt x="3454" y="20761"/>
                  </a:lnTo>
                  <a:cubicBezTo>
                    <a:pt x="3895" y="20696"/>
                    <a:pt x="4457" y="20387"/>
                    <a:pt x="4700" y="20072"/>
                  </a:cubicBezTo>
                  <a:lnTo>
                    <a:pt x="7456" y="16513"/>
                  </a:lnTo>
                  <a:lnTo>
                    <a:pt x="7480" y="16490"/>
                  </a:lnTo>
                  <a:lnTo>
                    <a:pt x="9346" y="16216"/>
                  </a:lnTo>
                  <a:lnTo>
                    <a:pt x="12566" y="12046"/>
                  </a:lnTo>
                  <a:cubicBezTo>
                    <a:pt x="13623" y="12195"/>
                    <a:pt x="15142" y="12146"/>
                    <a:pt x="16039" y="12013"/>
                  </a:cubicBezTo>
                  <a:cubicBezTo>
                    <a:pt x="19878" y="11449"/>
                    <a:pt x="21544" y="8068"/>
                    <a:pt x="20868" y="486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lIns="38095" tIns="38095" rIns="38095" bIns="38095" anchor="ctr"/>
            <a:p>
              <a:endParaRPr lang="zh-CN" altLang="en-US">
                <a:ea typeface="字魂35号-经典雅黑" panose="00000500000000000000" pitchFamily="2" charset="-122"/>
              </a:endParaRPr>
            </a:p>
          </p:txBody>
        </p:sp>
        <p:pic>
          <p:nvPicPr>
            <p:cNvPr id="67" name="Group 83"/>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36" y="2489"/>
              <a:ext cx="806" cy="5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8" name="Freeform 71"/>
            <p:cNvSpPr>
              <a:spLocks noEditPoints="1"/>
            </p:cNvSpPr>
            <p:nvPr/>
          </p:nvSpPr>
          <p:spPr bwMode="auto">
            <a:xfrm>
              <a:off x="10293" y="2519"/>
              <a:ext cx="333" cy="506"/>
            </a:xfrm>
            <a:custGeom>
              <a:avLst/>
              <a:gdLst>
                <a:gd name="T0" fmla="*/ 68377 w 48"/>
                <a:gd name="T1" fmla="*/ 309657 h 73"/>
                <a:gd name="T2" fmla="*/ 189353 w 48"/>
                <a:gd name="T3" fmla="*/ 309657 h 73"/>
                <a:gd name="T4" fmla="*/ 189353 w 48"/>
                <a:gd name="T5" fmla="*/ 309657 h 73"/>
                <a:gd name="T6" fmla="*/ 194612 w 48"/>
                <a:gd name="T7" fmla="*/ 309657 h 73"/>
                <a:gd name="T8" fmla="*/ 199872 w 48"/>
                <a:gd name="T9" fmla="*/ 299160 h 73"/>
                <a:gd name="T10" fmla="*/ 126235 w 48"/>
                <a:gd name="T11" fmla="*/ 215185 h 73"/>
                <a:gd name="T12" fmla="*/ 57858 w 48"/>
                <a:gd name="T13" fmla="*/ 299160 h 73"/>
                <a:gd name="T14" fmla="*/ 57858 w 48"/>
                <a:gd name="T15" fmla="*/ 309657 h 73"/>
                <a:gd name="T16" fmla="*/ 68377 w 48"/>
                <a:gd name="T17" fmla="*/ 309657 h 73"/>
                <a:gd name="T18" fmla="*/ 68377 w 48"/>
                <a:gd name="T19" fmla="*/ 309657 h 73"/>
                <a:gd name="T20" fmla="*/ 231431 w 48"/>
                <a:gd name="T21" fmla="*/ 57733 h 73"/>
                <a:gd name="T22" fmla="*/ 252470 w 48"/>
                <a:gd name="T23" fmla="*/ 36739 h 73"/>
                <a:gd name="T24" fmla="*/ 252470 w 48"/>
                <a:gd name="T25" fmla="*/ 26242 h 73"/>
                <a:gd name="T26" fmla="*/ 231431 w 48"/>
                <a:gd name="T27" fmla="*/ 0 h 73"/>
                <a:gd name="T28" fmla="*/ 26299 w 48"/>
                <a:gd name="T29" fmla="*/ 0 h 73"/>
                <a:gd name="T30" fmla="*/ 0 w 48"/>
                <a:gd name="T31" fmla="*/ 26242 h 73"/>
                <a:gd name="T32" fmla="*/ 0 w 48"/>
                <a:gd name="T33" fmla="*/ 36739 h 73"/>
                <a:gd name="T34" fmla="*/ 21039 w 48"/>
                <a:gd name="T35" fmla="*/ 57733 h 73"/>
                <a:gd name="T36" fmla="*/ 231431 w 48"/>
                <a:gd name="T37" fmla="*/ 57733 h 73"/>
                <a:gd name="T38" fmla="*/ 210392 w 48"/>
                <a:gd name="T39" fmla="*/ 68230 h 73"/>
                <a:gd name="T40" fmla="*/ 231431 w 48"/>
                <a:gd name="T41" fmla="*/ 68230 h 73"/>
                <a:gd name="T42" fmla="*/ 163054 w 48"/>
                <a:gd name="T43" fmla="*/ 188943 h 73"/>
                <a:gd name="T44" fmla="*/ 231431 w 48"/>
                <a:gd name="T45" fmla="*/ 309657 h 73"/>
                <a:gd name="T46" fmla="*/ 210392 w 48"/>
                <a:gd name="T47" fmla="*/ 309657 h 73"/>
                <a:gd name="T48" fmla="*/ 136755 w 48"/>
                <a:gd name="T49" fmla="*/ 199440 h 73"/>
                <a:gd name="T50" fmla="*/ 131495 w 48"/>
                <a:gd name="T51" fmla="*/ 188943 h 73"/>
                <a:gd name="T52" fmla="*/ 136755 w 48"/>
                <a:gd name="T53" fmla="*/ 183695 h 73"/>
                <a:gd name="T54" fmla="*/ 136755 w 48"/>
                <a:gd name="T55" fmla="*/ 183695 h 73"/>
                <a:gd name="T56" fmla="*/ 210392 w 48"/>
                <a:gd name="T57" fmla="*/ 68230 h 73"/>
                <a:gd name="T58" fmla="*/ 21039 w 48"/>
                <a:gd name="T59" fmla="*/ 320154 h 73"/>
                <a:gd name="T60" fmla="*/ 0 w 48"/>
                <a:gd name="T61" fmla="*/ 346396 h 73"/>
                <a:gd name="T62" fmla="*/ 0 w 48"/>
                <a:gd name="T63" fmla="*/ 356893 h 73"/>
                <a:gd name="T64" fmla="*/ 26299 w 48"/>
                <a:gd name="T65" fmla="*/ 383135 h 73"/>
                <a:gd name="T66" fmla="*/ 231431 w 48"/>
                <a:gd name="T67" fmla="*/ 383135 h 73"/>
                <a:gd name="T68" fmla="*/ 252470 w 48"/>
                <a:gd name="T69" fmla="*/ 356893 h 73"/>
                <a:gd name="T70" fmla="*/ 252470 w 48"/>
                <a:gd name="T71" fmla="*/ 346396 h 73"/>
                <a:gd name="T72" fmla="*/ 231431 w 48"/>
                <a:gd name="T73" fmla="*/ 320154 h 73"/>
                <a:gd name="T74" fmla="*/ 21039 w 48"/>
                <a:gd name="T75" fmla="*/ 320154 h 73"/>
                <a:gd name="T76" fmla="*/ 42078 w 48"/>
                <a:gd name="T77" fmla="*/ 309657 h 73"/>
                <a:gd name="T78" fmla="*/ 21039 w 48"/>
                <a:gd name="T79" fmla="*/ 309657 h 73"/>
                <a:gd name="T80" fmla="*/ 94676 w 48"/>
                <a:gd name="T81" fmla="*/ 188943 h 73"/>
                <a:gd name="T82" fmla="*/ 21039 w 48"/>
                <a:gd name="T83" fmla="*/ 68230 h 73"/>
                <a:gd name="T84" fmla="*/ 42078 w 48"/>
                <a:gd name="T85" fmla="*/ 68230 h 73"/>
                <a:gd name="T86" fmla="*/ 115715 w 48"/>
                <a:gd name="T87" fmla="*/ 183695 h 73"/>
                <a:gd name="T88" fmla="*/ 126235 w 48"/>
                <a:gd name="T89" fmla="*/ 194192 h 73"/>
                <a:gd name="T90" fmla="*/ 115715 w 48"/>
                <a:gd name="T91" fmla="*/ 199440 h 73"/>
                <a:gd name="T92" fmla="*/ 42078 w 48"/>
                <a:gd name="T93" fmla="*/ 309657 h 73"/>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48"/>
                <a:gd name="T142" fmla="*/ 0 h 73"/>
                <a:gd name="T143" fmla="*/ 48 w 48"/>
                <a:gd name="T144" fmla="*/ 73 h 73"/>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48" h="73">
                  <a:moveTo>
                    <a:pt x="13" y="59"/>
                  </a:moveTo>
                  <a:cubicBezTo>
                    <a:pt x="36" y="59"/>
                    <a:pt x="36" y="59"/>
                    <a:pt x="36" y="59"/>
                  </a:cubicBezTo>
                  <a:cubicBezTo>
                    <a:pt x="36" y="59"/>
                    <a:pt x="36" y="59"/>
                    <a:pt x="36" y="59"/>
                  </a:cubicBezTo>
                  <a:cubicBezTo>
                    <a:pt x="36" y="59"/>
                    <a:pt x="37" y="59"/>
                    <a:pt x="37" y="59"/>
                  </a:cubicBezTo>
                  <a:cubicBezTo>
                    <a:pt x="38" y="58"/>
                    <a:pt x="38" y="57"/>
                    <a:pt x="38" y="57"/>
                  </a:cubicBezTo>
                  <a:cubicBezTo>
                    <a:pt x="36" y="49"/>
                    <a:pt x="31" y="41"/>
                    <a:pt x="24" y="41"/>
                  </a:cubicBezTo>
                  <a:cubicBezTo>
                    <a:pt x="17" y="41"/>
                    <a:pt x="12" y="49"/>
                    <a:pt x="11" y="57"/>
                  </a:cubicBezTo>
                  <a:cubicBezTo>
                    <a:pt x="11" y="57"/>
                    <a:pt x="11" y="58"/>
                    <a:pt x="11" y="59"/>
                  </a:cubicBezTo>
                  <a:cubicBezTo>
                    <a:pt x="12" y="59"/>
                    <a:pt x="12" y="59"/>
                    <a:pt x="13" y="59"/>
                  </a:cubicBezTo>
                  <a:cubicBezTo>
                    <a:pt x="13" y="59"/>
                    <a:pt x="13" y="59"/>
                    <a:pt x="13" y="59"/>
                  </a:cubicBezTo>
                  <a:close/>
                  <a:moveTo>
                    <a:pt x="44" y="11"/>
                  </a:moveTo>
                  <a:cubicBezTo>
                    <a:pt x="47" y="11"/>
                    <a:pt x="48" y="9"/>
                    <a:pt x="48" y="7"/>
                  </a:cubicBezTo>
                  <a:cubicBezTo>
                    <a:pt x="48" y="5"/>
                    <a:pt x="48" y="5"/>
                    <a:pt x="48" y="5"/>
                  </a:cubicBezTo>
                  <a:cubicBezTo>
                    <a:pt x="48" y="2"/>
                    <a:pt x="46" y="0"/>
                    <a:pt x="44" y="0"/>
                  </a:cubicBezTo>
                  <a:cubicBezTo>
                    <a:pt x="5" y="0"/>
                    <a:pt x="5" y="0"/>
                    <a:pt x="5" y="0"/>
                  </a:cubicBezTo>
                  <a:cubicBezTo>
                    <a:pt x="2" y="0"/>
                    <a:pt x="0" y="2"/>
                    <a:pt x="0" y="5"/>
                  </a:cubicBezTo>
                  <a:cubicBezTo>
                    <a:pt x="0" y="7"/>
                    <a:pt x="0" y="7"/>
                    <a:pt x="0" y="7"/>
                  </a:cubicBezTo>
                  <a:cubicBezTo>
                    <a:pt x="0" y="9"/>
                    <a:pt x="2" y="11"/>
                    <a:pt x="4" y="11"/>
                  </a:cubicBezTo>
                  <a:cubicBezTo>
                    <a:pt x="44" y="11"/>
                    <a:pt x="44" y="11"/>
                    <a:pt x="44" y="11"/>
                  </a:cubicBezTo>
                  <a:close/>
                  <a:moveTo>
                    <a:pt x="40" y="13"/>
                  </a:moveTo>
                  <a:cubicBezTo>
                    <a:pt x="44" y="13"/>
                    <a:pt x="44" y="13"/>
                    <a:pt x="44" y="13"/>
                  </a:cubicBezTo>
                  <a:cubicBezTo>
                    <a:pt x="43" y="22"/>
                    <a:pt x="39" y="31"/>
                    <a:pt x="31" y="36"/>
                  </a:cubicBezTo>
                  <a:cubicBezTo>
                    <a:pt x="39" y="42"/>
                    <a:pt x="43" y="50"/>
                    <a:pt x="44" y="59"/>
                  </a:cubicBezTo>
                  <a:cubicBezTo>
                    <a:pt x="40" y="59"/>
                    <a:pt x="40" y="59"/>
                    <a:pt x="40" y="59"/>
                  </a:cubicBezTo>
                  <a:cubicBezTo>
                    <a:pt x="39" y="51"/>
                    <a:pt x="35" y="41"/>
                    <a:pt x="26" y="38"/>
                  </a:cubicBezTo>
                  <a:cubicBezTo>
                    <a:pt x="25" y="38"/>
                    <a:pt x="25" y="37"/>
                    <a:pt x="25" y="36"/>
                  </a:cubicBezTo>
                  <a:cubicBezTo>
                    <a:pt x="25" y="35"/>
                    <a:pt x="26" y="35"/>
                    <a:pt x="26" y="35"/>
                  </a:cubicBezTo>
                  <a:cubicBezTo>
                    <a:pt x="26" y="35"/>
                    <a:pt x="26" y="35"/>
                    <a:pt x="26" y="35"/>
                  </a:cubicBezTo>
                  <a:cubicBezTo>
                    <a:pt x="34" y="32"/>
                    <a:pt x="39" y="21"/>
                    <a:pt x="40" y="13"/>
                  </a:cubicBezTo>
                  <a:close/>
                  <a:moveTo>
                    <a:pt x="4" y="61"/>
                  </a:moveTo>
                  <a:cubicBezTo>
                    <a:pt x="2" y="62"/>
                    <a:pt x="0" y="64"/>
                    <a:pt x="0" y="66"/>
                  </a:cubicBezTo>
                  <a:cubicBezTo>
                    <a:pt x="0" y="68"/>
                    <a:pt x="0" y="68"/>
                    <a:pt x="0" y="68"/>
                  </a:cubicBezTo>
                  <a:cubicBezTo>
                    <a:pt x="0" y="70"/>
                    <a:pt x="2" y="73"/>
                    <a:pt x="5" y="73"/>
                  </a:cubicBezTo>
                  <a:cubicBezTo>
                    <a:pt x="44" y="73"/>
                    <a:pt x="44" y="73"/>
                    <a:pt x="44" y="73"/>
                  </a:cubicBezTo>
                  <a:cubicBezTo>
                    <a:pt x="46" y="73"/>
                    <a:pt x="48" y="70"/>
                    <a:pt x="48" y="68"/>
                  </a:cubicBezTo>
                  <a:cubicBezTo>
                    <a:pt x="48" y="66"/>
                    <a:pt x="48" y="66"/>
                    <a:pt x="48" y="66"/>
                  </a:cubicBezTo>
                  <a:cubicBezTo>
                    <a:pt x="48" y="64"/>
                    <a:pt x="47" y="62"/>
                    <a:pt x="44" y="61"/>
                  </a:cubicBezTo>
                  <a:cubicBezTo>
                    <a:pt x="4" y="61"/>
                    <a:pt x="4" y="61"/>
                    <a:pt x="4" y="61"/>
                  </a:cubicBezTo>
                  <a:close/>
                  <a:moveTo>
                    <a:pt x="8" y="59"/>
                  </a:moveTo>
                  <a:cubicBezTo>
                    <a:pt x="4" y="59"/>
                    <a:pt x="4" y="59"/>
                    <a:pt x="4" y="59"/>
                  </a:cubicBezTo>
                  <a:cubicBezTo>
                    <a:pt x="5" y="50"/>
                    <a:pt x="10" y="42"/>
                    <a:pt x="18" y="36"/>
                  </a:cubicBezTo>
                  <a:cubicBezTo>
                    <a:pt x="10" y="31"/>
                    <a:pt x="5" y="22"/>
                    <a:pt x="4" y="13"/>
                  </a:cubicBezTo>
                  <a:cubicBezTo>
                    <a:pt x="8" y="13"/>
                    <a:pt x="8" y="13"/>
                    <a:pt x="8" y="13"/>
                  </a:cubicBezTo>
                  <a:cubicBezTo>
                    <a:pt x="9" y="21"/>
                    <a:pt x="14" y="32"/>
                    <a:pt x="22" y="35"/>
                  </a:cubicBezTo>
                  <a:cubicBezTo>
                    <a:pt x="23" y="35"/>
                    <a:pt x="24" y="36"/>
                    <a:pt x="24" y="37"/>
                  </a:cubicBezTo>
                  <a:cubicBezTo>
                    <a:pt x="23" y="38"/>
                    <a:pt x="23" y="38"/>
                    <a:pt x="22" y="38"/>
                  </a:cubicBezTo>
                  <a:cubicBezTo>
                    <a:pt x="14" y="41"/>
                    <a:pt x="9" y="51"/>
                    <a:pt x="8" y="5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p>
              <a:endParaRPr lang="zh-CN" altLang="en-US">
                <a:ea typeface="字魂35号-经典雅黑" panose="00000500000000000000" pitchFamily="2" charset="-122"/>
              </a:endParaRPr>
            </a:p>
          </p:txBody>
        </p:sp>
        <p:sp>
          <p:nvSpPr>
            <p:cNvPr id="69" name="Shape 227"/>
            <p:cNvSpPr/>
            <p:nvPr/>
          </p:nvSpPr>
          <p:spPr bwMode="auto">
            <a:xfrm>
              <a:off x="11073" y="4238"/>
              <a:ext cx="572" cy="610"/>
            </a:xfrm>
            <a:custGeom>
              <a:avLst/>
              <a:gdLst>
                <a:gd name="T0" fmla="*/ 240568 w 21153"/>
                <a:gd name="T1" fmla="*/ 254907 h 21260"/>
                <a:gd name="T2" fmla="*/ 192443 w 21153"/>
                <a:gd name="T3" fmla="*/ 254907 h 21260"/>
                <a:gd name="T4" fmla="*/ 192443 w 21153"/>
                <a:gd name="T5" fmla="*/ 129811 h 21260"/>
                <a:gd name="T6" fmla="*/ 240568 w 21153"/>
                <a:gd name="T7" fmla="*/ 129811 h 21260"/>
                <a:gd name="T8" fmla="*/ 240568 w 21153"/>
                <a:gd name="T9" fmla="*/ 254907 h 21260"/>
                <a:gd name="T10" fmla="*/ 240568 w 21153"/>
                <a:gd name="T11" fmla="*/ 331882 h 21260"/>
                <a:gd name="T12" fmla="*/ 192443 w 21153"/>
                <a:gd name="T13" fmla="*/ 331882 h 21260"/>
                <a:gd name="T14" fmla="*/ 192443 w 21153"/>
                <a:gd name="T15" fmla="*/ 281369 h 21260"/>
                <a:gd name="T16" fmla="*/ 240568 w 21153"/>
                <a:gd name="T17" fmla="*/ 281369 h 21260"/>
                <a:gd name="T18" fmla="*/ 240568 w 21153"/>
                <a:gd name="T19" fmla="*/ 331882 h 21260"/>
                <a:gd name="T20" fmla="*/ 425560 w 21153"/>
                <a:gd name="T21" fmla="*/ 287366 h 21260"/>
                <a:gd name="T22" fmla="*/ 384046 w 21153"/>
                <a:gd name="T23" fmla="*/ 250345 h 21260"/>
                <a:gd name="T24" fmla="*/ 384046 w 21153"/>
                <a:gd name="T25" fmla="*/ 211369 h 21260"/>
                <a:gd name="T26" fmla="*/ 425560 w 21153"/>
                <a:gd name="T27" fmla="*/ 174349 h 21260"/>
                <a:gd name="T28" fmla="*/ 418436 w 21153"/>
                <a:gd name="T29" fmla="*/ 152101 h 21260"/>
                <a:gd name="T30" fmla="*/ 363371 w 21153"/>
                <a:gd name="T31" fmla="*/ 146887 h 21260"/>
                <a:gd name="T32" fmla="*/ 344292 w 21153"/>
                <a:gd name="T33" fmla="*/ 116450 h 21260"/>
                <a:gd name="T34" fmla="*/ 373524 w 21153"/>
                <a:gd name="T35" fmla="*/ 35087 h 21260"/>
                <a:gd name="T36" fmla="*/ 358642 w 21153"/>
                <a:gd name="T37" fmla="*/ 22747 h 21260"/>
                <a:gd name="T38" fmla="*/ 293669 w 21153"/>
                <a:gd name="T39" fmla="*/ 62918 h 21260"/>
                <a:gd name="T40" fmla="*/ 254447 w 21153"/>
                <a:gd name="T41" fmla="*/ 52641 h 21260"/>
                <a:gd name="T42" fmla="*/ 230886 w 21153"/>
                <a:gd name="T43" fmla="*/ 10624 h 21260"/>
                <a:gd name="T44" fmla="*/ 201838 w 21153"/>
                <a:gd name="T45" fmla="*/ 10450 h 21260"/>
                <a:gd name="T46" fmla="*/ 179996 w 21153"/>
                <a:gd name="T47" fmla="*/ 48492 h 21260"/>
                <a:gd name="T48" fmla="*/ 138810 w 21153"/>
                <a:gd name="T49" fmla="*/ 61788 h 21260"/>
                <a:gd name="T50" fmla="*/ 100305 w 21153"/>
                <a:gd name="T51" fmla="*/ 44125 h 21260"/>
                <a:gd name="T52" fmla="*/ 75372 w 21153"/>
                <a:gd name="T53" fmla="*/ 61375 h 21260"/>
                <a:gd name="T54" fmla="*/ 77460 w 21153"/>
                <a:gd name="T55" fmla="*/ 100264 h 21260"/>
                <a:gd name="T56" fmla="*/ 50889 w 21153"/>
                <a:gd name="T57" fmla="*/ 137306 h 21260"/>
                <a:gd name="T58" fmla="*/ 13715 w 21153"/>
                <a:gd name="T59" fmla="*/ 147300 h 21260"/>
                <a:gd name="T60" fmla="*/ 7472 w 21153"/>
                <a:gd name="T61" fmla="*/ 174349 h 21260"/>
                <a:gd name="T62" fmla="*/ 49006 w 21153"/>
                <a:gd name="T63" fmla="*/ 211369 h 21260"/>
                <a:gd name="T64" fmla="*/ 49006 w 21153"/>
                <a:gd name="T65" fmla="*/ 250345 h 21260"/>
                <a:gd name="T66" fmla="*/ 7472 w 21153"/>
                <a:gd name="T67" fmla="*/ 287322 h 21260"/>
                <a:gd name="T68" fmla="*/ 14514 w 21153"/>
                <a:gd name="T69" fmla="*/ 310351 h 21260"/>
                <a:gd name="T70" fmla="*/ 64912 w 21153"/>
                <a:gd name="T71" fmla="*/ 316478 h 21260"/>
                <a:gd name="T72" fmla="*/ 84604 w 21153"/>
                <a:gd name="T73" fmla="*/ 347980 h 21260"/>
                <a:gd name="T74" fmla="*/ 58730 w 21153"/>
                <a:gd name="T75" fmla="*/ 426367 h 21260"/>
                <a:gd name="T76" fmla="*/ 74819 w 21153"/>
                <a:gd name="T77" fmla="*/ 439728 h 21260"/>
                <a:gd name="T78" fmla="*/ 134061 w 21153"/>
                <a:gd name="T79" fmla="*/ 405423 h 21260"/>
                <a:gd name="T80" fmla="*/ 175657 w 21153"/>
                <a:gd name="T81" fmla="*/ 415243 h 21260"/>
                <a:gd name="T82" fmla="*/ 200242 w 21153"/>
                <a:gd name="T83" fmla="*/ 452242 h 21260"/>
                <a:gd name="T84" fmla="*/ 230088 w 21153"/>
                <a:gd name="T85" fmla="*/ 450612 h 21260"/>
                <a:gd name="T86" fmla="*/ 251725 w 21153"/>
                <a:gd name="T87" fmla="*/ 408943 h 21260"/>
                <a:gd name="T88" fmla="*/ 291376 w 21153"/>
                <a:gd name="T89" fmla="*/ 395864 h 21260"/>
                <a:gd name="T90" fmla="*/ 333095 w 21153"/>
                <a:gd name="T91" fmla="*/ 416720 h 21260"/>
                <a:gd name="T92" fmla="*/ 357659 w 21153"/>
                <a:gd name="T93" fmla="*/ 400339 h 21260"/>
                <a:gd name="T94" fmla="*/ 355571 w 21153"/>
                <a:gd name="T95" fmla="*/ 361450 h 21260"/>
                <a:gd name="T96" fmla="*/ 382142 w 21153"/>
                <a:gd name="T97" fmla="*/ 324408 h 21260"/>
                <a:gd name="T98" fmla="*/ 419275 w 21153"/>
                <a:gd name="T99" fmla="*/ 314414 h 21260"/>
                <a:gd name="T100" fmla="*/ 425560 w 21153"/>
                <a:gd name="T101" fmla="*/ 287366 h 21260"/>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21153"/>
                <a:gd name="T154" fmla="*/ 0 h 21260"/>
                <a:gd name="T155" fmla="*/ 21153 w 21153"/>
                <a:gd name="T156" fmla="*/ 21260 h 21260"/>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21153" h="21260" extrusionOk="0">
                  <a:moveTo>
                    <a:pt x="11752" y="11733"/>
                  </a:moveTo>
                  <a:lnTo>
                    <a:pt x="9401" y="11733"/>
                  </a:lnTo>
                  <a:lnTo>
                    <a:pt x="9401" y="5975"/>
                  </a:lnTo>
                  <a:lnTo>
                    <a:pt x="11752" y="5975"/>
                  </a:lnTo>
                  <a:cubicBezTo>
                    <a:pt x="11752" y="5975"/>
                    <a:pt x="11752" y="11733"/>
                    <a:pt x="11752" y="11733"/>
                  </a:cubicBezTo>
                  <a:close/>
                  <a:moveTo>
                    <a:pt x="11752" y="15276"/>
                  </a:moveTo>
                  <a:lnTo>
                    <a:pt x="9401" y="15276"/>
                  </a:lnTo>
                  <a:lnTo>
                    <a:pt x="9401" y="12951"/>
                  </a:lnTo>
                  <a:lnTo>
                    <a:pt x="11752" y="12951"/>
                  </a:lnTo>
                  <a:cubicBezTo>
                    <a:pt x="11752" y="12951"/>
                    <a:pt x="11752" y="15276"/>
                    <a:pt x="11752" y="15276"/>
                  </a:cubicBezTo>
                  <a:close/>
                  <a:moveTo>
                    <a:pt x="20789" y="13227"/>
                  </a:moveTo>
                  <a:lnTo>
                    <a:pt x="18761" y="11523"/>
                  </a:lnTo>
                  <a:cubicBezTo>
                    <a:pt x="18172" y="11029"/>
                    <a:pt x="18172" y="10223"/>
                    <a:pt x="18761" y="9729"/>
                  </a:cubicBezTo>
                  <a:lnTo>
                    <a:pt x="20789" y="8025"/>
                  </a:lnTo>
                  <a:cubicBezTo>
                    <a:pt x="21376" y="7532"/>
                    <a:pt x="21220" y="7072"/>
                    <a:pt x="20441" y="7001"/>
                  </a:cubicBezTo>
                  <a:lnTo>
                    <a:pt x="17751" y="6761"/>
                  </a:lnTo>
                  <a:cubicBezTo>
                    <a:pt x="16971" y="6692"/>
                    <a:pt x="16552" y="6061"/>
                    <a:pt x="16819" y="5360"/>
                  </a:cubicBezTo>
                  <a:lnTo>
                    <a:pt x="18247" y="1615"/>
                  </a:lnTo>
                  <a:cubicBezTo>
                    <a:pt x="18515" y="912"/>
                    <a:pt x="18188" y="656"/>
                    <a:pt x="17520" y="1047"/>
                  </a:cubicBezTo>
                  <a:lnTo>
                    <a:pt x="14346" y="2896"/>
                  </a:lnTo>
                  <a:cubicBezTo>
                    <a:pt x="13678" y="3285"/>
                    <a:pt x="12815" y="3072"/>
                    <a:pt x="12430" y="2423"/>
                  </a:cubicBezTo>
                  <a:lnTo>
                    <a:pt x="11279" y="489"/>
                  </a:lnTo>
                  <a:cubicBezTo>
                    <a:pt x="10893" y="-160"/>
                    <a:pt x="10255" y="-164"/>
                    <a:pt x="9860" y="481"/>
                  </a:cubicBezTo>
                  <a:lnTo>
                    <a:pt x="8793" y="2232"/>
                  </a:lnTo>
                  <a:cubicBezTo>
                    <a:pt x="8398" y="2877"/>
                    <a:pt x="7493" y="3153"/>
                    <a:pt x="6781" y="2844"/>
                  </a:cubicBezTo>
                  <a:lnTo>
                    <a:pt x="4900" y="2031"/>
                  </a:lnTo>
                  <a:cubicBezTo>
                    <a:pt x="4188" y="1723"/>
                    <a:pt x="3639" y="2080"/>
                    <a:pt x="3682" y="2825"/>
                  </a:cubicBezTo>
                  <a:lnTo>
                    <a:pt x="3784" y="4615"/>
                  </a:lnTo>
                  <a:cubicBezTo>
                    <a:pt x="3826" y="5360"/>
                    <a:pt x="3242" y="6128"/>
                    <a:pt x="2486" y="6320"/>
                  </a:cubicBezTo>
                  <a:lnTo>
                    <a:pt x="670" y="6780"/>
                  </a:lnTo>
                  <a:cubicBezTo>
                    <a:pt x="-85" y="6972"/>
                    <a:pt x="-224" y="7532"/>
                    <a:pt x="365" y="8025"/>
                  </a:cubicBezTo>
                  <a:lnTo>
                    <a:pt x="2394" y="9729"/>
                  </a:lnTo>
                  <a:cubicBezTo>
                    <a:pt x="2981" y="10223"/>
                    <a:pt x="2981" y="11029"/>
                    <a:pt x="2394" y="11523"/>
                  </a:cubicBezTo>
                  <a:lnTo>
                    <a:pt x="365" y="13225"/>
                  </a:lnTo>
                  <a:cubicBezTo>
                    <a:pt x="-224" y="13720"/>
                    <a:pt x="-68" y="14196"/>
                    <a:pt x="709" y="14285"/>
                  </a:cubicBezTo>
                  <a:lnTo>
                    <a:pt x="3171" y="14567"/>
                  </a:lnTo>
                  <a:cubicBezTo>
                    <a:pt x="3948" y="14656"/>
                    <a:pt x="4381" y="15309"/>
                    <a:pt x="4133" y="16017"/>
                  </a:cubicBezTo>
                  <a:lnTo>
                    <a:pt x="2869" y="19625"/>
                  </a:lnTo>
                  <a:cubicBezTo>
                    <a:pt x="2622" y="20333"/>
                    <a:pt x="2976" y="20609"/>
                    <a:pt x="3655" y="20240"/>
                  </a:cubicBezTo>
                  <a:lnTo>
                    <a:pt x="6549" y="18661"/>
                  </a:lnTo>
                  <a:cubicBezTo>
                    <a:pt x="7229" y="18291"/>
                    <a:pt x="8143" y="18495"/>
                    <a:pt x="8581" y="19113"/>
                  </a:cubicBezTo>
                  <a:lnTo>
                    <a:pt x="9782" y="20816"/>
                  </a:lnTo>
                  <a:cubicBezTo>
                    <a:pt x="10219" y="21436"/>
                    <a:pt x="10875" y="21403"/>
                    <a:pt x="11240" y="20741"/>
                  </a:cubicBezTo>
                  <a:lnTo>
                    <a:pt x="12297" y="18823"/>
                  </a:lnTo>
                  <a:cubicBezTo>
                    <a:pt x="12660" y="18160"/>
                    <a:pt x="13532" y="17891"/>
                    <a:pt x="14234" y="18221"/>
                  </a:cubicBezTo>
                  <a:lnTo>
                    <a:pt x="16272" y="19181"/>
                  </a:lnTo>
                  <a:cubicBezTo>
                    <a:pt x="16974" y="19511"/>
                    <a:pt x="17514" y="19172"/>
                    <a:pt x="17472" y="18427"/>
                  </a:cubicBezTo>
                  <a:lnTo>
                    <a:pt x="17370" y="16637"/>
                  </a:lnTo>
                  <a:cubicBezTo>
                    <a:pt x="17327" y="15891"/>
                    <a:pt x="17912" y="15124"/>
                    <a:pt x="18668" y="14932"/>
                  </a:cubicBezTo>
                  <a:lnTo>
                    <a:pt x="20482" y="14472"/>
                  </a:lnTo>
                  <a:cubicBezTo>
                    <a:pt x="21239" y="14280"/>
                    <a:pt x="21376" y="13720"/>
                    <a:pt x="20789" y="1322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lIns="38095" tIns="38095" rIns="38095" bIns="38095" anchor="ctr"/>
            <a:p>
              <a:endParaRPr lang="zh-CN" altLang="en-US">
                <a:ea typeface="字魂35号-经典雅黑" panose="00000500000000000000" pitchFamily="2" charset="-122"/>
              </a:endParaRPr>
            </a:p>
          </p:txBody>
        </p:sp>
      </p:grpSp>
      <p:sp>
        <p:nvSpPr>
          <p:cNvPr id="70" name="矩形 69"/>
          <p:cNvSpPr/>
          <p:nvPr/>
        </p:nvSpPr>
        <p:spPr>
          <a:xfrm>
            <a:off x="5026025" y="2778760"/>
            <a:ext cx="6159500" cy="810260"/>
          </a:xfrm>
          <a:prstGeom prst="rect">
            <a:avLst/>
          </a:prstGeom>
        </p:spPr>
        <p:txBody>
          <a:bodyPr wrap="square">
            <a:spAutoFit/>
          </a:bodyPr>
          <a:p>
            <a:pPr>
              <a:lnSpc>
                <a:spcPct val="130000"/>
              </a:lnSpc>
            </a:pPr>
            <a:r>
              <a:rPr lang="zh-CN" altLang="en-US" sz="1200" dirty="0">
                <a:solidFill>
                  <a:schemeClr val="bg2">
                    <a:lumMod val="25000"/>
                  </a:schemeClr>
                </a:solidFill>
                <a:latin typeface="微软雅黑" panose="020B0503020204020204" charset="-122"/>
                <a:ea typeface="微软雅黑" panose="020B0503020204020204" charset="-122"/>
                <a:cs typeface="微软雅黑" panose="020B0503020204020204" charset="-122"/>
              </a:rPr>
              <a:t>请在此添加您的文字内容， 请在此添加您的文字内容。请在此添加您的文字内容， 请在此添加您的文字内容。请在此添加您的文字内容， 请在此添加您的文字内容。请在此添加您的文字内容，请在此添加您的文字内容。</a:t>
            </a:r>
            <a:endParaRPr lang="zh-CN" altLang="en-US" sz="1200" dirty="0">
              <a:solidFill>
                <a:schemeClr val="bg2">
                  <a:lumMod val="25000"/>
                </a:schemeClr>
              </a:solidFill>
              <a:latin typeface="微软雅黑" panose="020B0503020204020204" charset="-122"/>
              <a:ea typeface="微软雅黑" panose="020B0503020204020204" charset="-122"/>
              <a:cs typeface="微软雅黑" panose="020B0503020204020204" charset="-122"/>
            </a:endParaRPr>
          </a:p>
        </p:txBody>
      </p:sp>
      <p:sp>
        <p:nvSpPr>
          <p:cNvPr id="71" name="TextBox 76"/>
          <p:cNvSpPr txBox="1"/>
          <p:nvPr/>
        </p:nvSpPr>
        <p:spPr>
          <a:xfrm>
            <a:off x="5038530" y="2379011"/>
            <a:ext cx="2114275" cy="399998"/>
          </a:xfrm>
          <a:prstGeom prst="rect">
            <a:avLst/>
          </a:prstGeom>
          <a:noFill/>
        </p:spPr>
        <p:txBody>
          <a:bodyPr wrap="square" rtlCol="0">
            <a:spAutoFit/>
          </a:bodyPr>
          <a:p>
            <a:pPr algn="l"/>
            <a:r>
              <a:rPr lang="zh-CN" altLang="en-US" sz="2000" dirty="0">
                <a:solidFill>
                  <a:schemeClr val="tx1">
                    <a:lumMod val="85000"/>
                    <a:lumOff val="15000"/>
                  </a:schemeClr>
                </a:solidFill>
                <a:latin typeface="微软雅黑" panose="020B0503020204020204" charset="-122"/>
                <a:ea typeface="微软雅黑" panose="020B0503020204020204" charset="-122"/>
              </a:rPr>
              <a:t>请在此添加标题</a:t>
            </a:r>
            <a:endParaRPr lang="zh-CN" altLang="en-US" sz="2000" dirty="0">
              <a:solidFill>
                <a:schemeClr val="tx1">
                  <a:lumMod val="85000"/>
                  <a:lumOff val="15000"/>
                </a:schemeClr>
              </a:solidFill>
              <a:latin typeface="微软雅黑" panose="020B0503020204020204" charset="-122"/>
              <a:ea typeface="微软雅黑" panose="020B0503020204020204" charset="-122"/>
            </a:endParaRPr>
          </a:p>
        </p:txBody>
      </p:sp>
      <p:sp>
        <p:nvSpPr>
          <p:cNvPr id="72" name="矩形 71"/>
          <p:cNvSpPr/>
          <p:nvPr/>
        </p:nvSpPr>
        <p:spPr>
          <a:xfrm>
            <a:off x="5026025" y="4424045"/>
            <a:ext cx="6391275" cy="810260"/>
          </a:xfrm>
          <a:prstGeom prst="rect">
            <a:avLst/>
          </a:prstGeom>
        </p:spPr>
        <p:txBody>
          <a:bodyPr wrap="square">
            <a:spAutoFit/>
          </a:bodyPr>
          <a:p>
            <a:pPr>
              <a:lnSpc>
                <a:spcPct val="130000"/>
              </a:lnSpc>
            </a:pPr>
            <a:r>
              <a:rPr lang="zh-CN" altLang="en-US" sz="1200" dirty="0">
                <a:solidFill>
                  <a:schemeClr val="bg2">
                    <a:lumMod val="25000"/>
                  </a:schemeClr>
                </a:solidFill>
                <a:latin typeface="微软雅黑" panose="020B0503020204020204" charset="-122"/>
                <a:ea typeface="微软雅黑" panose="020B0503020204020204" charset="-122"/>
                <a:cs typeface="微软雅黑" panose="020B0503020204020204" charset="-122"/>
              </a:rPr>
              <a:t>请在此添加您的文字内容， 请在此添加您的文字内容。请在此添加您的文字内容，请在此添加您的文字内容</a:t>
            </a:r>
            <a:r>
              <a:rPr lang="en-US" altLang="zh-CN" sz="1200" dirty="0">
                <a:solidFill>
                  <a:schemeClr val="bg2">
                    <a:lumMod val="25000"/>
                  </a:schemeClr>
                </a:solidFill>
                <a:latin typeface="微软雅黑" panose="020B0503020204020204" charset="-122"/>
                <a:ea typeface="微软雅黑" panose="020B0503020204020204" charset="-122"/>
                <a:cs typeface="微软雅黑" panose="020B0503020204020204" charset="-122"/>
              </a:rPr>
              <a:t>,</a:t>
            </a:r>
            <a:r>
              <a:rPr lang="zh-CN" altLang="en-US" sz="1200" dirty="0">
                <a:solidFill>
                  <a:schemeClr val="bg2">
                    <a:lumMod val="25000"/>
                  </a:schemeClr>
                </a:solidFill>
                <a:latin typeface="微软雅黑" panose="020B0503020204020204" charset="-122"/>
                <a:ea typeface="微软雅黑" panose="020B0503020204020204" charset="-122"/>
                <a:cs typeface="微软雅黑" panose="020B0503020204020204" charset="-122"/>
              </a:rPr>
              <a:t>请在此添加您的文字内容，  请在此添加您的文字内容。请在此添加您的文字内容，  </a:t>
            </a:r>
            <a:endParaRPr lang="zh-CN" altLang="zh-CN" sz="1200" dirty="0">
              <a:solidFill>
                <a:schemeClr val="bg2">
                  <a:lumMod val="25000"/>
                </a:schemeClr>
              </a:solidFill>
              <a:latin typeface="微软雅黑" panose="020B0503020204020204" charset="-122"/>
              <a:ea typeface="微软雅黑" panose="020B0503020204020204" charset="-122"/>
              <a:cs typeface="微软雅黑" panose="020B0503020204020204" charset="-122"/>
            </a:endParaRPr>
          </a:p>
        </p:txBody>
      </p:sp>
      <p:sp>
        <p:nvSpPr>
          <p:cNvPr id="73" name="TextBox 76"/>
          <p:cNvSpPr txBox="1"/>
          <p:nvPr/>
        </p:nvSpPr>
        <p:spPr>
          <a:xfrm>
            <a:off x="5038530" y="4072970"/>
            <a:ext cx="1983482" cy="399998"/>
          </a:xfrm>
          <a:prstGeom prst="rect">
            <a:avLst/>
          </a:prstGeom>
          <a:noFill/>
        </p:spPr>
        <p:txBody>
          <a:bodyPr wrap="square" rtlCol="0">
            <a:spAutoFit/>
          </a:bodyPr>
          <a:p>
            <a:pPr algn="l"/>
            <a:r>
              <a:rPr lang="zh-CN" altLang="en-US" sz="2000" dirty="0">
                <a:solidFill>
                  <a:schemeClr val="tx1">
                    <a:lumMod val="85000"/>
                    <a:lumOff val="15000"/>
                  </a:schemeClr>
                </a:solidFill>
                <a:latin typeface="微软雅黑" panose="020B0503020204020204" charset="-122"/>
                <a:ea typeface="微软雅黑" panose="020B0503020204020204" charset="-122"/>
              </a:rPr>
              <a:t>请在此添加标题</a:t>
            </a:r>
            <a:endParaRPr lang="zh-CN" altLang="en-US" sz="2000" dirty="0">
              <a:solidFill>
                <a:schemeClr val="tx1">
                  <a:lumMod val="85000"/>
                  <a:lumOff val="15000"/>
                </a:schemeClr>
              </a:solidFill>
              <a:latin typeface="微软雅黑" panose="020B0503020204020204" charset="-122"/>
              <a:ea typeface="微软雅黑" panose="020B0503020204020204" charset="-122"/>
            </a:endParaRPr>
          </a:p>
        </p:txBody>
      </p:sp>
    </p:spTree>
    <p:custDataLst>
      <p:tags r:id="rId4"/>
    </p:custData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heel(1)">
                                      <p:cBhvr>
                                        <p:cTn id="7" dur="2000"/>
                                        <p:tgtEl>
                                          <p:spTgt spid="6"/>
                                        </p:tgtEl>
                                      </p:cBhvr>
                                    </p:animEffect>
                                  </p:childTnLst>
                                </p:cTn>
                              </p:par>
                              <p:par>
                                <p:cTn id="8" presetID="21" presetClass="entr" presetSubtype="1" fill="hold" grpId="0" nodeType="withEffect">
                                  <p:stCondLst>
                                    <p:cond delay="0"/>
                                  </p:stCondLst>
                                  <p:childTnLst>
                                    <p:set>
                                      <p:cBhvr>
                                        <p:cTn id="9" dur="1" fill="hold">
                                          <p:stCondLst>
                                            <p:cond delay="0"/>
                                          </p:stCondLst>
                                        </p:cTn>
                                        <p:tgtEl>
                                          <p:spTgt spid="70"/>
                                        </p:tgtEl>
                                        <p:attrNameLst>
                                          <p:attrName>style.visibility</p:attrName>
                                        </p:attrNameLst>
                                      </p:cBhvr>
                                      <p:to>
                                        <p:strVal val="visible"/>
                                      </p:to>
                                    </p:set>
                                    <p:animEffect transition="in" filter="wheel(1)">
                                      <p:cBhvr>
                                        <p:cTn id="10" dur="2000"/>
                                        <p:tgtEl>
                                          <p:spTgt spid="70"/>
                                        </p:tgtEl>
                                      </p:cBhvr>
                                    </p:animEffect>
                                  </p:childTnLst>
                                </p:cTn>
                              </p:par>
                              <p:par>
                                <p:cTn id="11" presetID="21" presetClass="entr" presetSubtype="1" fill="hold" grpId="0" nodeType="withEffect">
                                  <p:stCondLst>
                                    <p:cond delay="0"/>
                                  </p:stCondLst>
                                  <p:childTnLst>
                                    <p:set>
                                      <p:cBhvr>
                                        <p:cTn id="12" dur="1" fill="hold">
                                          <p:stCondLst>
                                            <p:cond delay="0"/>
                                          </p:stCondLst>
                                        </p:cTn>
                                        <p:tgtEl>
                                          <p:spTgt spid="71"/>
                                        </p:tgtEl>
                                        <p:attrNameLst>
                                          <p:attrName>style.visibility</p:attrName>
                                        </p:attrNameLst>
                                      </p:cBhvr>
                                      <p:to>
                                        <p:strVal val="visible"/>
                                      </p:to>
                                    </p:set>
                                    <p:animEffect transition="in" filter="wheel(1)">
                                      <p:cBhvr>
                                        <p:cTn id="13" dur="2000"/>
                                        <p:tgtEl>
                                          <p:spTgt spid="71"/>
                                        </p:tgtEl>
                                      </p:cBhvr>
                                    </p:animEffect>
                                  </p:childTnLst>
                                </p:cTn>
                              </p:par>
                              <p:par>
                                <p:cTn id="14" presetID="21" presetClass="entr" presetSubtype="1" fill="hold" grpId="0" nodeType="withEffect">
                                  <p:stCondLst>
                                    <p:cond delay="0"/>
                                  </p:stCondLst>
                                  <p:childTnLst>
                                    <p:set>
                                      <p:cBhvr>
                                        <p:cTn id="15" dur="1" fill="hold">
                                          <p:stCondLst>
                                            <p:cond delay="0"/>
                                          </p:stCondLst>
                                        </p:cTn>
                                        <p:tgtEl>
                                          <p:spTgt spid="72"/>
                                        </p:tgtEl>
                                        <p:attrNameLst>
                                          <p:attrName>style.visibility</p:attrName>
                                        </p:attrNameLst>
                                      </p:cBhvr>
                                      <p:to>
                                        <p:strVal val="visible"/>
                                      </p:to>
                                    </p:set>
                                    <p:animEffect transition="in" filter="wheel(1)">
                                      <p:cBhvr>
                                        <p:cTn id="16" dur="2000"/>
                                        <p:tgtEl>
                                          <p:spTgt spid="72"/>
                                        </p:tgtEl>
                                      </p:cBhvr>
                                    </p:animEffect>
                                  </p:childTnLst>
                                </p:cTn>
                              </p:par>
                              <p:par>
                                <p:cTn id="17" presetID="21" presetClass="entr" presetSubtype="1" fill="hold" grpId="0" nodeType="withEffect">
                                  <p:stCondLst>
                                    <p:cond delay="0"/>
                                  </p:stCondLst>
                                  <p:childTnLst>
                                    <p:set>
                                      <p:cBhvr>
                                        <p:cTn id="18" dur="1" fill="hold">
                                          <p:stCondLst>
                                            <p:cond delay="0"/>
                                          </p:stCondLst>
                                        </p:cTn>
                                        <p:tgtEl>
                                          <p:spTgt spid="73"/>
                                        </p:tgtEl>
                                        <p:attrNameLst>
                                          <p:attrName>style.visibility</p:attrName>
                                        </p:attrNameLst>
                                      </p:cBhvr>
                                      <p:to>
                                        <p:strVal val="visible"/>
                                      </p:to>
                                    </p:set>
                                    <p:animEffect transition="in" filter="wheel(1)">
                                      <p:cBhvr>
                                        <p:cTn id="19" dur="2000"/>
                                        <p:tgtEl>
                                          <p:spTgt spid="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 grpId="0"/>
      <p:bldP spid="71" grpId="0"/>
      <p:bldP spid="72" grpId="0"/>
      <p:bldP spid="73"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8" name="图片 17" descr="未标题-2"/>
          <p:cNvPicPr>
            <a:picLocks noChangeAspect="1"/>
          </p:cNvPicPr>
          <p:nvPr/>
        </p:nvPicPr>
        <p:blipFill>
          <a:blip r:embed="rId1"/>
          <a:srcRect t="-286" b="57813"/>
          <a:stretch>
            <a:fillRect/>
          </a:stretch>
        </p:blipFill>
        <p:spPr>
          <a:xfrm>
            <a:off x="0" y="-46355"/>
            <a:ext cx="12192000" cy="6904355"/>
          </a:xfrm>
          <a:prstGeom prst="rect">
            <a:avLst/>
          </a:prstGeom>
        </p:spPr>
      </p:pic>
      <p:sp>
        <p:nvSpPr>
          <p:cNvPr id="41" name="矩形 3"/>
          <p:cNvSpPr/>
          <p:nvPr/>
        </p:nvSpPr>
        <p:spPr>
          <a:xfrm>
            <a:off x="4906010" y="0"/>
            <a:ext cx="2380615" cy="6858000"/>
          </a:xfrm>
          <a:custGeom>
            <a:avLst/>
            <a:gdLst>
              <a:gd name="connsiteX0" fmla="*/ 0 w 4282440"/>
              <a:gd name="connsiteY0" fmla="*/ 0 h 6858000"/>
              <a:gd name="connsiteX1" fmla="*/ 4282440 w 4282440"/>
              <a:gd name="connsiteY1" fmla="*/ 0 h 6858000"/>
              <a:gd name="connsiteX2" fmla="*/ 4282440 w 4282440"/>
              <a:gd name="connsiteY2" fmla="*/ 6858000 h 6858000"/>
              <a:gd name="connsiteX3" fmla="*/ 0 w 4282440"/>
              <a:gd name="connsiteY3" fmla="*/ 6858000 h 6858000"/>
              <a:gd name="connsiteX4" fmla="*/ 0 w 4282440"/>
              <a:gd name="connsiteY4" fmla="*/ 0 h 6858000"/>
              <a:gd name="connsiteX0-1" fmla="*/ 2788920 w 7071360"/>
              <a:gd name="connsiteY0-2" fmla="*/ 0 h 6858000"/>
              <a:gd name="connsiteX1-3" fmla="*/ 7071360 w 7071360"/>
              <a:gd name="connsiteY1-4" fmla="*/ 0 h 6858000"/>
              <a:gd name="connsiteX2-5" fmla="*/ 7071360 w 7071360"/>
              <a:gd name="connsiteY2-6" fmla="*/ 6858000 h 6858000"/>
              <a:gd name="connsiteX3-7" fmla="*/ 0 w 7071360"/>
              <a:gd name="connsiteY3-8" fmla="*/ 6858000 h 6858000"/>
              <a:gd name="connsiteX4-9" fmla="*/ 2788920 w 7071360"/>
              <a:gd name="connsiteY4-10" fmla="*/ 0 h 6858000"/>
              <a:gd name="connsiteX0-11" fmla="*/ 2788920 w 7071360"/>
              <a:gd name="connsiteY0-12" fmla="*/ 0 h 6858000"/>
              <a:gd name="connsiteX1-13" fmla="*/ 3550920 w 7071360"/>
              <a:gd name="connsiteY1-14" fmla="*/ 0 h 6858000"/>
              <a:gd name="connsiteX2-15" fmla="*/ 7071360 w 7071360"/>
              <a:gd name="connsiteY2-16" fmla="*/ 6858000 h 6858000"/>
              <a:gd name="connsiteX3-17" fmla="*/ 0 w 7071360"/>
              <a:gd name="connsiteY3-18" fmla="*/ 6858000 h 6858000"/>
              <a:gd name="connsiteX4-19" fmla="*/ 2788920 w 7071360"/>
              <a:gd name="connsiteY4-20" fmla="*/ 0 h 6858000"/>
              <a:gd name="connsiteX0-21" fmla="*/ 2788920 w 3550920"/>
              <a:gd name="connsiteY0-22" fmla="*/ 0 h 6858000"/>
              <a:gd name="connsiteX1-23" fmla="*/ 3550920 w 3550920"/>
              <a:gd name="connsiteY1-24" fmla="*/ 0 h 6858000"/>
              <a:gd name="connsiteX2-25" fmla="*/ 739140 w 3550920"/>
              <a:gd name="connsiteY2-26" fmla="*/ 6812280 h 6858000"/>
              <a:gd name="connsiteX3-27" fmla="*/ 0 w 3550920"/>
              <a:gd name="connsiteY3-28" fmla="*/ 6858000 h 6858000"/>
              <a:gd name="connsiteX4-29" fmla="*/ 2788920 w 3550920"/>
              <a:gd name="connsiteY4-30" fmla="*/ 0 h 6858000"/>
              <a:gd name="connsiteX0-31" fmla="*/ 2788920 w 3459480"/>
              <a:gd name="connsiteY0-32" fmla="*/ 0 h 6858000"/>
              <a:gd name="connsiteX1-33" fmla="*/ 3459480 w 3459480"/>
              <a:gd name="connsiteY1-34" fmla="*/ 0 h 6858000"/>
              <a:gd name="connsiteX2-35" fmla="*/ 739140 w 3459480"/>
              <a:gd name="connsiteY2-36" fmla="*/ 6812280 h 6858000"/>
              <a:gd name="connsiteX3-37" fmla="*/ 0 w 3459480"/>
              <a:gd name="connsiteY3-38" fmla="*/ 6858000 h 6858000"/>
              <a:gd name="connsiteX4-39" fmla="*/ 2788920 w 3459480"/>
              <a:gd name="connsiteY4-40" fmla="*/ 0 h 685800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3459480" h="6858000">
                <a:moveTo>
                  <a:pt x="2788920" y="0"/>
                </a:moveTo>
                <a:lnTo>
                  <a:pt x="3459480" y="0"/>
                </a:lnTo>
                <a:lnTo>
                  <a:pt x="739140" y="6812280"/>
                </a:lnTo>
                <a:lnTo>
                  <a:pt x="0" y="6858000"/>
                </a:lnTo>
                <a:lnTo>
                  <a:pt x="2788920" y="0"/>
                </a:lnTo>
                <a:close/>
              </a:path>
            </a:pathLst>
          </a:custGeom>
          <a:solidFill>
            <a:srgbClr val="323232">
              <a:alpha val="9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庞门正道标题体" panose="02010600030101010101" pitchFamily="2" charset="-122"/>
            </a:endParaRPr>
          </a:p>
        </p:txBody>
      </p:sp>
      <p:sp>
        <p:nvSpPr>
          <p:cNvPr id="43" name="TextBox 59"/>
          <p:cNvSpPr>
            <a:spLocks noChangeArrowheads="1"/>
          </p:cNvSpPr>
          <p:nvPr/>
        </p:nvSpPr>
        <p:spPr bwMode="auto">
          <a:xfrm flipH="1">
            <a:off x="631825" y="1682750"/>
            <a:ext cx="4658995" cy="76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r>
              <a:rPr lang="en-US" altLang="zh-CN" sz="4400" dirty="0">
                <a:solidFill>
                  <a:schemeClr val="tx1"/>
                </a:solidFill>
                <a:latin typeface="微软雅黑" panose="020B0503020204020204" charset="-122"/>
                <a:ea typeface="微软雅黑" panose="020B0503020204020204" charset="-122"/>
                <a:sym typeface="方正兰亭黑_GBK" panose="02000000000000000000" pitchFamily="2" charset="-122"/>
              </a:rPr>
              <a:t>04</a:t>
            </a:r>
            <a:endParaRPr lang="en-US" altLang="zh-CN" sz="4400" dirty="0">
              <a:solidFill>
                <a:schemeClr val="tx1"/>
              </a:solidFill>
              <a:latin typeface="微软雅黑" panose="020B0503020204020204" charset="-122"/>
              <a:ea typeface="微软雅黑" panose="020B0503020204020204" charset="-122"/>
              <a:sym typeface="方正兰亭黑_GBK" panose="02000000000000000000" pitchFamily="2" charset="-122"/>
            </a:endParaRPr>
          </a:p>
        </p:txBody>
      </p:sp>
      <p:sp>
        <p:nvSpPr>
          <p:cNvPr id="45" name="圆角矩形 44"/>
          <p:cNvSpPr/>
          <p:nvPr/>
        </p:nvSpPr>
        <p:spPr>
          <a:xfrm>
            <a:off x="544195" y="2633345"/>
            <a:ext cx="2952115" cy="654685"/>
          </a:xfrm>
          <a:prstGeom prst="roundRect">
            <a:avLst>
              <a:gd name="adj" fmla="val 50000"/>
            </a:avLst>
          </a:prstGeom>
          <a:solidFill>
            <a:srgbClr val="F6772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latin typeface="微软雅黑" panose="020B0503020204020204" charset="-122"/>
                <a:ea typeface="微软雅黑" panose="020B0503020204020204" charset="-122"/>
              </a:rPr>
              <a:t>输入标题</a:t>
            </a:r>
            <a:endParaRPr lang="zh-CN" altLang="en-US" dirty="0">
              <a:latin typeface="微软雅黑" panose="020B0503020204020204" charset="-122"/>
              <a:ea typeface="微软雅黑" panose="020B0503020204020204" charset="-122"/>
            </a:endParaRPr>
          </a:p>
        </p:txBody>
      </p:sp>
      <p:sp>
        <p:nvSpPr>
          <p:cNvPr id="46" name="Rectangle 16"/>
          <p:cNvSpPr/>
          <p:nvPr/>
        </p:nvSpPr>
        <p:spPr bwMode="auto">
          <a:xfrm>
            <a:off x="633095" y="3671930"/>
            <a:ext cx="4878261" cy="752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lstStyle/>
          <a:p>
            <a:pPr>
              <a:lnSpc>
                <a:spcPct val="150000"/>
              </a:lnSpc>
              <a:spcAft>
                <a:spcPts val="600"/>
              </a:spcAft>
            </a:pPr>
            <a:r>
              <a:rPr lang="zh-CN" altLang="en-US" sz="1000" dirty="0">
                <a:solidFill>
                  <a:schemeClr val="bg1">
                    <a:lumMod val="65000"/>
                  </a:schemeClr>
                </a:solidFill>
                <a:latin typeface="微软雅黑" panose="020B0503020204020204" charset="-122"/>
                <a:ea typeface="微软雅黑" panose="020B0503020204020204" charset="-122"/>
              </a:rPr>
              <a:t>单击输入标题内容，单击输入标题内容单击输入标题内容单击输入标题内容单击输入标题内容单击输入标题内容，单击输入标题内容单击输入标题内容单击输入标题内容单击输入标题内容</a:t>
            </a:r>
            <a:endParaRPr lang="en-US" altLang="zh-CN" sz="1000" dirty="0">
              <a:solidFill>
                <a:schemeClr val="bg1">
                  <a:lumMod val="65000"/>
                </a:schemeClr>
              </a:solidFill>
              <a:latin typeface="微软雅黑" panose="020B0503020204020204" charset="-122"/>
              <a:ea typeface="微软雅黑" panose="020B0503020204020204" charset="-122"/>
            </a:endParaRPr>
          </a:p>
          <a:p>
            <a:pPr>
              <a:lnSpc>
                <a:spcPct val="150000"/>
              </a:lnSpc>
              <a:spcAft>
                <a:spcPts val="600"/>
              </a:spcAft>
            </a:pPr>
            <a:endParaRPr lang="en-US" altLang="zh-CN" sz="1000" dirty="0">
              <a:solidFill>
                <a:schemeClr val="bg1">
                  <a:lumMod val="65000"/>
                </a:schemeClr>
              </a:solidFill>
              <a:latin typeface="微软雅黑" panose="020B0503020204020204" charset="-122"/>
              <a:ea typeface="微软雅黑" panose="020B0503020204020204" charset="-122"/>
            </a:endParaRPr>
          </a:p>
        </p:txBody>
      </p:sp>
      <p:grpSp>
        <p:nvGrpSpPr>
          <p:cNvPr id="47" name="组合 46"/>
          <p:cNvGrpSpPr/>
          <p:nvPr/>
        </p:nvGrpSpPr>
        <p:grpSpPr>
          <a:xfrm>
            <a:off x="633095" y="4618950"/>
            <a:ext cx="417637" cy="417637"/>
            <a:chOff x="1257300" y="1581150"/>
            <a:chExt cx="1028700" cy="1028700"/>
          </a:xfrm>
        </p:grpSpPr>
        <p:sp>
          <p:nvSpPr>
            <p:cNvPr id="48" name="矩形 47"/>
            <p:cNvSpPr/>
            <p:nvPr/>
          </p:nvSpPr>
          <p:spPr>
            <a:xfrm>
              <a:off x="1257300" y="1581150"/>
              <a:ext cx="1028700" cy="1028700"/>
            </a:xfrm>
            <a:prstGeom prst="rect">
              <a:avLst/>
            </a:prstGeom>
            <a:solidFill>
              <a:srgbClr val="F3D162">
                <a:alpha val="9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charset="-122"/>
                <a:ea typeface="微软雅黑" panose="020B0503020204020204" charset="-122"/>
              </a:endParaRPr>
            </a:p>
          </p:txBody>
        </p:sp>
        <p:sp>
          <p:nvSpPr>
            <p:cNvPr id="49" name="Shape 58"/>
            <p:cNvSpPr/>
            <p:nvPr/>
          </p:nvSpPr>
          <p:spPr>
            <a:xfrm>
              <a:off x="1469390" y="1785167"/>
              <a:ext cx="535123" cy="620666"/>
            </a:xfrm>
            <a:custGeom>
              <a:avLst/>
              <a:gdLst/>
              <a:ahLst/>
              <a:cxnLst>
                <a:cxn ang="0">
                  <a:pos x="wd2" y="hd2"/>
                </a:cxn>
                <a:cxn ang="5400000">
                  <a:pos x="wd2" y="hd2"/>
                </a:cxn>
                <a:cxn ang="10800000">
                  <a:pos x="wd2" y="hd2"/>
                </a:cxn>
                <a:cxn ang="16200000">
                  <a:pos x="wd2" y="hd2"/>
                </a:cxn>
              </a:cxnLst>
              <a:rect l="0" t="0" r="r" b="b"/>
              <a:pathLst>
                <a:path w="21356" h="21332" extrusionOk="0">
                  <a:moveTo>
                    <a:pt x="20649" y="20462"/>
                  </a:moveTo>
                  <a:lnTo>
                    <a:pt x="706" y="20462"/>
                  </a:lnTo>
                  <a:cubicBezTo>
                    <a:pt x="508" y="20462"/>
                    <a:pt x="348" y="20657"/>
                    <a:pt x="348" y="20897"/>
                  </a:cubicBezTo>
                  <a:cubicBezTo>
                    <a:pt x="348" y="21138"/>
                    <a:pt x="508" y="21332"/>
                    <a:pt x="706" y="21332"/>
                  </a:cubicBezTo>
                  <a:lnTo>
                    <a:pt x="20649" y="21332"/>
                  </a:lnTo>
                  <a:cubicBezTo>
                    <a:pt x="20844" y="21332"/>
                    <a:pt x="21005" y="21138"/>
                    <a:pt x="21005" y="20897"/>
                  </a:cubicBezTo>
                  <a:cubicBezTo>
                    <a:pt x="21005" y="20657"/>
                    <a:pt x="20844" y="20462"/>
                    <a:pt x="20649" y="20462"/>
                  </a:cubicBezTo>
                  <a:close/>
                  <a:moveTo>
                    <a:pt x="11209" y="17056"/>
                  </a:moveTo>
                  <a:lnTo>
                    <a:pt x="10380" y="16233"/>
                  </a:lnTo>
                  <a:lnTo>
                    <a:pt x="10124" y="17300"/>
                  </a:lnTo>
                  <a:lnTo>
                    <a:pt x="8959" y="17724"/>
                  </a:lnTo>
                  <a:lnTo>
                    <a:pt x="10058" y="18262"/>
                  </a:lnTo>
                  <a:lnTo>
                    <a:pt x="10166" y="19348"/>
                  </a:lnTo>
                  <a:lnTo>
                    <a:pt x="11073" y="18636"/>
                  </a:lnTo>
                  <a:lnTo>
                    <a:pt x="11102" y="18614"/>
                  </a:lnTo>
                  <a:lnTo>
                    <a:pt x="12333" y="18861"/>
                  </a:lnTo>
                  <a:lnTo>
                    <a:pt x="11812" y="17869"/>
                  </a:lnTo>
                  <a:lnTo>
                    <a:pt x="12464" y="16936"/>
                  </a:lnTo>
                  <a:cubicBezTo>
                    <a:pt x="12464" y="16936"/>
                    <a:pt x="11209" y="17056"/>
                    <a:pt x="11209" y="17056"/>
                  </a:cubicBezTo>
                  <a:close/>
                  <a:moveTo>
                    <a:pt x="19646" y="17056"/>
                  </a:moveTo>
                  <a:lnTo>
                    <a:pt x="18818" y="16233"/>
                  </a:lnTo>
                  <a:lnTo>
                    <a:pt x="18562" y="17300"/>
                  </a:lnTo>
                  <a:lnTo>
                    <a:pt x="17397" y="17724"/>
                  </a:lnTo>
                  <a:lnTo>
                    <a:pt x="18497" y="18262"/>
                  </a:lnTo>
                  <a:lnTo>
                    <a:pt x="18605" y="19348"/>
                  </a:lnTo>
                  <a:lnTo>
                    <a:pt x="19510" y="18636"/>
                  </a:lnTo>
                  <a:lnTo>
                    <a:pt x="19540" y="18614"/>
                  </a:lnTo>
                  <a:lnTo>
                    <a:pt x="20772" y="18861"/>
                  </a:lnTo>
                  <a:lnTo>
                    <a:pt x="20250" y="17869"/>
                  </a:lnTo>
                  <a:lnTo>
                    <a:pt x="20903" y="16936"/>
                  </a:lnTo>
                  <a:cubicBezTo>
                    <a:pt x="20903" y="16936"/>
                    <a:pt x="19646" y="17056"/>
                    <a:pt x="19646" y="17056"/>
                  </a:cubicBezTo>
                  <a:close/>
                  <a:moveTo>
                    <a:pt x="15426" y="17056"/>
                  </a:moveTo>
                  <a:lnTo>
                    <a:pt x="14599" y="16233"/>
                  </a:lnTo>
                  <a:lnTo>
                    <a:pt x="14343" y="17300"/>
                  </a:lnTo>
                  <a:lnTo>
                    <a:pt x="13178" y="17724"/>
                  </a:lnTo>
                  <a:lnTo>
                    <a:pt x="14277" y="18262"/>
                  </a:lnTo>
                  <a:lnTo>
                    <a:pt x="14385" y="19348"/>
                  </a:lnTo>
                  <a:lnTo>
                    <a:pt x="15292" y="18636"/>
                  </a:lnTo>
                  <a:lnTo>
                    <a:pt x="15320" y="18614"/>
                  </a:lnTo>
                  <a:lnTo>
                    <a:pt x="16551" y="18861"/>
                  </a:lnTo>
                  <a:lnTo>
                    <a:pt x="16031" y="17869"/>
                  </a:lnTo>
                  <a:lnTo>
                    <a:pt x="16683" y="16936"/>
                  </a:lnTo>
                  <a:cubicBezTo>
                    <a:pt x="16683" y="16936"/>
                    <a:pt x="15426" y="17056"/>
                    <a:pt x="15426" y="17056"/>
                  </a:cubicBezTo>
                  <a:close/>
                  <a:moveTo>
                    <a:pt x="2769" y="17056"/>
                  </a:moveTo>
                  <a:lnTo>
                    <a:pt x="1942" y="16233"/>
                  </a:lnTo>
                  <a:lnTo>
                    <a:pt x="1687" y="17300"/>
                  </a:lnTo>
                  <a:lnTo>
                    <a:pt x="521" y="17724"/>
                  </a:lnTo>
                  <a:lnTo>
                    <a:pt x="1620" y="18262"/>
                  </a:lnTo>
                  <a:lnTo>
                    <a:pt x="1728" y="19348"/>
                  </a:lnTo>
                  <a:lnTo>
                    <a:pt x="2635" y="18636"/>
                  </a:lnTo>
                  <a:lnTo>
                    <a:pt x="2663" y="18614"/>
                  </a:lnTo>
                  <a:lnTo>
                    <a:pt x="3895" y="18861"/>
                  </a:lnTo>
                  <a:lnTo>
                    <a:pt x="3374" y="17869"/>
                  </a:lnTo>
                  <a:lnTo>
                    <a:pt x="4026" y="16936"/>
                  </a:lnTo>
                  <a:cubicBezTo>
                    <a:pt x="4026" y="16936"/>
                    <a:pt x="2769" y="17056"/>
                    <a:pt x="2769" y="17056"/>
                  </a:cubicBezTo>
                  <a:close/>
                  <a:moveTo>
                    <a:pt x="6988" y="17056"/>
                  </a:moveTo>
                  <a:lnTo>
                    <a:pt x="6161" y="16233"/>
                  </a:lnTo>
                  <a:lnTo>
                    <a:pt x="5906" y="17300"/>
                  </a:lnTo>
                  <a:lnTo>
                    <a:pt x="4740" y="17724"/>
                  </a:lnTo>
                  <a:lnTo>
                    <a:pt x="5839" y="18262"/>
                  </a:lnTo>
                  <a:lnTo>
                    <a:pt x="5947" y="19348"/>
                  </a:lnTo>
                  <a:lnTo>
                    <a:pt x="6854" y="18636"/>
                  </a:lnTo>
                  <a:lnTo>
                    <a:pt x="6881" y="18614"/>
                  </a:lnTo>
                  <a:lnTo>
                    <a:pt x="8114" y="18861"/>
                  </a:lnTo>
                  <a:lnTo>
                    <a:pt x="7591" y="17869"/>
                  </a:lnTo>
                  <a:lnTo>
                    <a:pt x="8246" y="16936"/>
                  </a:lnTo>
                  <a:cubicBezTo>
                    <a:pt x="8246" y="16936"/>
                    <a:pt x="6988" y="17056"/>
                    <a:pt x="6988" y="17056"/>
                  </a:cubicBezTo>
                  <a:close/>
                  <a:moveTo>
                    <a:pt x="4890" y="15084"/>
                  </a:moveTo>
                  <a:lnTo>
                    <a:pt x="4890" y="10010"/>
                  </a:lnTo>
                  <a:cubicBezTo>
                    <a:pt x="4890" y="9749"/>
                    <a:pt x="4512" y="9619"/>
                    <a:pt x="3833" y="9619"/>
                  </a:cubicBezTo>
                  <a:lnTo>
                    <a:pt x="811" y="9619"/>
                  </a:lnTo>
                  <a:cubicBezTo>
                    <a:pt x="-170" y="9619"/>
                    <a:pt x="-19" y="10075"/>
                    <a:pt x="56" y="10856"/>
                  </a:cubicBezTo>
                  <a:lnTo>
                    <a:pt x="473" y="15084"/>
                  </a:lnTo>
                  <a:cubicBezTo>
                    <a:pt x="473" y="15084"/>
                    <a:pt x="4890" y="15084"/>
                    <a:pt x="4890" y="15084"/>
                  </a:cubicBezTo>
                  <a:close/>
                  <a:moveTo>
                    <a:pt x="21354" y="9554"/>
                  </a:moveTo>
                  <a:cubicBezTo>
                    <a:pt x="21430" y="7472"/>
                    <a:pt x="19014" y="7407"/>
                    <a:pt x="17428" y="7603"/>
                  </a:cubicBezTo>
                  <a:cubicBezTo>
                    <a:pt x="15841" y="7798"/>
                    <a:pt x="14255" y="7472"/>
                    <a:pt x="13952" y="7343"/>
                  </a:cubicBezTo>
                  <a:cubicBezTo>
                    <a:pt x="13651" y="7213"/>
                    <a:pt x="13425" y="6562"/>
                    <a:pt x="15011" y="5131"/>
                  </a:cubicBezTo>
                  <a:cubicBezTo>
                    <a:pt x="16596" y="3700"/>
                    <a:pt x="15389" y="903"/>
                    <a:pt x="14330" y="318"/>
                  </a:cubicBezTo>
                  <a:cubicBezTo>
                    <a:pt x="13273" y="-268"/>
                    <a:pt x="12895" y="-203"/>
                    <a:pt x="12443" y="1879"/>
                  </a:cubicBezTo>
                  <a:cubicBezTo>
                    <a:pt x="11990" y="3960"/>
                    <a:pt x="10555" y="4806"/>
                    <a:pt x="9346" y="6107"/>
                  </a:cubicBezTo>
                  <a:cubicBezTo>
                    <a:pt x="8137" y="7407"/>
                    <a:pt x="7457" y="9684"/>
                    <a:pt x="6929" y="10010"/>
                  </a:cubicBezTo>
                  <a:cubicBezTo>
                    <a:pt x="6401" y="10335"/>
                    <a:pt x="5720" y="10335"/>
                    <a:pt x="5720" y="10335"/>
                  </a:cubicBezTo>
                  <a:lnTo>
                    <a:pt x="5720" y="15084"/>
                  </a:lnTo>
                  <a:lnTo>
                    <a:pt x="20723" y="15084"/>
                  </a:lnTo>
                  <a:cubicBezTo>
                    <a:pt x="20814" y="14921"/>
                    <a:pt x="20880" y="14737"/>
                    <a:pt x="20901" y="14498"/>
                  </a:cubicBezTo>
                  <a:cubicBezTo>
                    <a:pt x="20901" y="13977"/>
                    <a:pt x="20222" y="13327"/>
                    <a:pt x="20751" y="12937"/>
                  </a:cubicBezTo>
                  <a:cubicBezTo>
                    <a:pt x="21279" y="12546"/>
                    <a:pt x="20977" y="11571"/>
                    <a:pt x="20525" y="11051"/>
                  </a:cubicBezTo>
                  <a:cubicBezTo>
                    <a:pt x="20297" y="10530"/>
                    <a:pt x="21279" y="10399"/>
                    <a:pt x="21354" y="9554"/>
                  </a:cubicBezTo>
                  <a:close/>
                </a:path>
              </a:pathLst>
            </a:custGeom>
            <a:solidFill>
              <a:schemeClr val="bg1"/>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sz="1800">
                <a:solidFill>
                  <a:schemeClr val="tx1">
                    <a:lumMod val="85000"/>
                    <a:lumOff val="15000"/>
                  </a:schemeClr>
                </a:solidFill>
                <a:latin typeface="微软雅黑" panose="020B0503020204020204" charset="-122"/>
                <a:ea typeface="微软雅黑" panose="020B0503020204020204" charset="-122"/>
              </a:endParaRPr>
            </a:p>
          </p:txBody>
        </p:sp>
      </p:grpSp>
    </p:spTree>
    <p:custDataLst>
      <p:tags r:id="rId2"/>
    </p:custData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1250"/>
                                  </p:stCondLst>
                                  <p:childTnLst>
                                    <p:set>
                                      <p:cBhvr>
                                        <p:cTn id="6" dur="1" fill="hold">
                                          <p:stCondLst>
                                            <p:cond delay="0"/>
                                          </p:stCondLst>
                                        </p:cTn>
                                        <p:tgtEl>
                                          <p:spTgt spid="43"/>
                                        </p:tgtEl>
                                        <p:attrNameLst>
                                          <p:attrName>style.visibility</p:attrName>
                                        </p:attrNameLst>
                                      </p:cBhvr>
                                      <p:to>
                                        <p:strVal val="visible"/>
                                      </p:to>
                                    </p:set>
                                    <p:anim calcmode="lin" valueType="num">
                                      <p:cBhvr>
                                        <p:cTn id="7" dur="500" fill="hold"/>
                                        <p:tgtEl>
                                          <p:spTgt spid="43"/>
                                        </p:tgtEl>
                                        <p:attrNameLst>
                                          <p:attrName>ppt_w</p:attrName>
                                        </p:attrNameLst>
                                      </p:cBhvr>
                                      <p:tavLst>
                                        <p:tav tm="0">
                                          <p:val>
                                            <p:fltVal val="0"/>
                                          </p:val>
                                        </p:tav>
                                        <p:tav tm="100000">
                                          <p:val>
                                            <p:strVal val="#ppt_w"/>
                                          </p:val>
                                        </p:tav>
                                      </p:tavLst>
                                    </p:anim>
                                    <p:anim calcmode="lin" valueType="num">
                                      <p:cBhvr>
                                        <p:cTn id="8" dur="500" fill="hold"/>
                                        <p:tgtEl>
                                          <p:spTgt spid="43"/>
                                        </p:tgtEl>
                                        <p:attrNameLst>
                                          <p:attrName>ppt_h</p:attrName>
                                        </p:attrNameLst>
                                      </p:cBhvr>
                                      <p:tavLst>
                                        <p:tav tm="0">
                                          <p:val>
                                            <p:fltVal val="0"/>
                                          </p:val>
                                        </p:tav>
                                        <p:tav tm="100000">
                                          <p:val>
                                            <p:strVal val="#ppt_h"/>
                                          </p:val>
                                        </p:tav>
                                      </p:tavLst>
                                    </p:anim>
                                    <p:animEffect transition="in" filter="fade">
                                      <p:cBhvr>
                                        <p:cTn id="9" dur="500"/>
                                        <p:tgtEl>
                                          <p:spTgt spid="43"/>
                                        </p:tgtEl>
                                      </p:cBhvr>
                                    </p:animEffect>
                                  </p:childTnLst>
                                </p:cTn>
                              </p:par>
                            </p:childTnLst>
                          </p:cTn>
                        </p:par>
                        <p:par>
                          <p:cTn id="10" fill="hold">
                            <p:stCondLst>
                              <p:cond delay="1750"/>
                            </p:stCondLst>
                            <p:childTnLst>
                              <p:par>
                                <p:cTn id="11" presetID="10" presetClass="entr" presetSubtype="0" fill="hold" grpId="0" nodeType="afterEffect">
                                  <p:stCondLst>
                                    <p:cond delay="0"/>
                                  </p:stCondLst>
                                  <p:childTnLst>
                                    <p:set>
                                      <p:cBhvr>
                                        <p:cTn id="12" dur="1" fill="hold">
                                          <p:stCondLst>
                                            <p:cond delay="0"/>
                                          </p:stCondLst>
                                        </p:cTn>
                                        <p:tgtEl>
                                          <p:spTgt spid="45"/>
                                        </p:tgtEl>
                                        <p:attrNameLst>
                                          <p:attrName>style.visibility</p:attrName>
                                        </p:attrNameLst>
                                      </p:cBhvr>
                                      <p:to>
                                        <p:strVal val="visible"/>
                                      </p:to>
                                    </p:set>
                                    <p:animEffect transition="in" filter="fade">
                                      <p:cBhvr>
                                        <p:cTn id="13" dur="500"/>
                                        <p:tgtEl>
                                          <p:spTgt spid="45"/>
                                        </p:tgtEl>
                                      </p:cBhvr>
                                    </p:animEffect>
                                  </p:childTnLst>
                                </p:cTn>
                              </p:par>
                              <p:par>
                                <p:cTn id="14" presetID="42" presetClass="entr" presetSubtype="0" fill="hold" grpId="0" nodeType="withEffect">
                                  <p:stCondLst>
                                    <p:cond delay="500"/>
                                  </p:stCondLst>
                                  <p:childTnLst>
                                    <p:set>
                                      <p:cBhvr>
                                        <p:cTn id="15" dur="1" fill="hold">
                                          <p:stCondLst>
                                            <p:cond delay="0"/>
                                          </p:stCondLst>
                                        </p:cTn>
                                        <p:tgtEl>
                                          <p:spTgt spid="46"/>
                                        </p:tgtEl>
                                        <p:attrNameLst>
                                          <p:attrName>style.visibility</p:attrName>
                                        </p:attrNameLst>
                                      </p:cBhvr>
                                      <p:to>
                                        <p:strVal val="visible"/>
                                      </p:to>
                                    </p:set>
                                    <p:animEffect transition="in" filter="fade">
                                      <p:cBhvr>
                                        <p:cTn id="16" dur="1000"/>
                                        <p:tgtEl>
                                          <p:spTgt spid="46"/>
                                        </p:tgtEl>
                                      </p:cBhvr>
                                    </p:animEffect>
                                    <p:anim calcmode="lin" valueType="num">
                                      <p:cBhvr>
                                        <p:cTn id="17" dur="1000" fill="hold"/>
                                        <p:tgtEl>
                                          <p:spTgt spid="46"/>
                                        </p:tgtEl>
                                        <p:attrNameLst>
                                          <p:attrName>ppt_x</p:attrName>
                                        </p:attrNameLst>
                                      </p:cBhvr>
                                      <p:tavLst>
                                        <p:tav tm="0">
                                          <p:val>
                                            <p:strVal val="#ppt_x"/>
                                          </p:val>
                                        </p:tav>
                                        <p:tav tm="100000">
                                          <p:val>
                                            <p:strVal val="#ppt_x"/>
                                          </p:val>
                                        </p:tav>
                                      </p:tavLst>
                                    </p:anim>
                                    <p:anim calcmode="lin" valueType="num">
                                      <p:cBhvr>
                                        <p:cTn id="18" dur="1000" fill="hold"/>
                                        <p:tgtEl>
                                          <p:spTgt spid="46"/>
                                        </p:tgtEl>
                                        <p:attrNameLst>
                                          <p:attrName>ppt_y</p:attrName>
                                        </p:attrNameLst>
                                      </p:cBhvr>
                                      <p:tavLst>
                                        <p:tav tm="0">
                                          <p:val>
                                            <p:strVal val="#ppt_y+.1"/>
                                          </p:val>
                                        </p:tav>
                                        <p:tav tm="100000">
                                          <p:val>
                                            <p:strVal val="#ppt_y"/>
                                          </p:val>
                                        </p:tav>
                                      </p:tavLst>
                                    </p:anim>
                                  </p:childTnLst>
                                </p:cTn>
                              </p:par>
                            </p:childTnLst>
                          </p:cTn>
                        </p:par>
                        <p:par>
                          <p:cTn id="19" fill="hold">
                            <p:stCondLst>
                              <p:cond delay="2250"/>
                            </p:stCondLst>
                            <p:childTnLst>
                              <p:par>
                                <p:cTn id="20" presetID="10" presetClass="entr" presetSubtype="0" fill="hold" nodeType="afterEffect">
                                  <p:stCondLst>
                                    <p:cond delay="0"/>
                                  </p:stCondLst>
                                  <p:childTnLst>
                                    <p:set>
                                      <p:cBhvr>
                                        <p:cTn id="21" dur="1" fill="hold">
                                          <p:stCondLst>
                                            <p:cond delay="0"/>
                                          </p:stCondLst>
                                        </p:cTn>
                                        <p:tgtEl>
                                          <p:spTgt spid="47"/>
                                        </p:tgtEl>
                                        <p:attrNameLst>
                                          <p:attrName>style.visibility</p:attrName>
                                        </p:attrNameLst>
                                      </p:cBhvr>
                                      <p:to>
                                        <p:strVal val="visible"/>
                                      </p:to>
                                    </p:set>
                                    <p:animEffect transition="in" filter="fade">
                                      <p:cBhvr>
                                        <p:cTn id="22"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p:bldP spid="45" grpId="0" bldLvl="0" animBg="1"/>
      <p:bldP spid="46"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4" name="组合 3"/>
          <p:cNvGrpSpPr/>
          <p:nvPr/>
        </p:nvGrpSpPr>
        <p:grpSpPr>
          <a:xfrm>
            <a:off x="972788" y="1842022"/>
            <a:ext cx="10647112" cy="4076136"/>
            <a:chOff x="1824" y="2923"/>
            <a:chExt cx="15876" cy="6078"/>
          </a:xfrm>
        </p:grpSpPr>
        <p:sp>
          <p:nvSpPr>
            <p:cNvPr id="2" name="Rectangle 48"/>
            <p:cNvSpPr/>
            <p:nvPr/>
          </p:nvSpPr>
          <p:spPr>
            <a:xfrm>
              <a:off x="1824" y="2923"/>
              <a:ext cx="6632" cy="3174"/>
            </a:xfrm>
            <a:prstGeom prst="rect">
              <a:avLst/>
            </a:prstGeom>
          </p:spPr>
          <p:txBody>
            <a:bodyPr wrap="square">
              <a:spAutoFit/>
            </a:bodyPr>
            <a:p>
              <a:pPr>
                <a:lnSpc>
                  <a:spcPct val="130000"/>
                </a:lnSpc>
                <a:defRPr/>
              </a:pPr>
              <a:r>
                <a:rPr lang="zh-CN" altLang="en-US" dirty="0">
                  <a:solidFill>
                    <a:schemeClr val="tx1">
                      <a:lumMod val="85000"/>
                      <a:lumOff val="15000"/>
                    </a:schemeClr>
                  </a:solidFill>
                  <a:latin typeface="微软雅黑" panose="020B0503020204020204" charset="-122"/>
                  <a:ea typeface="微软雅黑" panose="020B0503020204020204" charset="-122"/>
                  <a:sym typeface="+mn-ea"/>
                </a:rPr>
                <a:t>请在此添加标题</a:t>
              </a:r>
              <a:endParaRPr lang="zh-CN" altLang="en-US" dirty="0">
                <a:solidFill>
                  <a:schemeClr val="tx1">
                    <a:lumMod val="85000"/>
                    <a:lumOff val="15000"/>
                  </a:schemeClr>
                </a:solidFill>
                <a:latin typeface="微软雅黑" panose="020B0503020204020204" charset="-122"/>
                <a:ea typeface="微软雅黑" panose="020B0503020204020204" charset="-122"/>
              </a:endParaRPr>
            </a:p>
            <a:p>
              <a:pPr>
                <a:lnSpc>
                  <a:spcPct val="130000"/>
                </a:lnSpc>
                <a:defRPr/>
              </a:pPr>
              <a:endParaRPr lang="en-US" sz="14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endParaRPr>
            </a:p>
            <a:p>
              <a:pPr>
                <a:lnSpc>
                  <a:spcPct val="130000"/>
                </a:lnSpc>
                <a:defRPr/>
              </a:pPr>
              <a:r>
                <a:rPr lang="en-US" sz="14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点击此处更换文本，点击此处更换文本点击此处更换文本，点击此处更换文本点击此处更换文本，点击此处更换文本</a:t>
              </a:r>
              <a:r>
                <a:rPr lang="zh-CN" altLang="en-US" sz="14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。点击此处更换文本，点击此处更换文本点击此处更换文本，点击此处更换文本点击此处更换文本，点击此处更换文本</a:t>
              </a:r>
              <a:endParaRPr lang="zh-CN" altLang="en-US" sz="14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endParaRPr>
            </a:p>
          </p:txBody>
        </p:sp>
        <p:grpSp>
          <p:nvGrpSpPr>
            <p:cNvPr id="32" name="组合 31"/>
            <p:cNvGrpSpPr/>
            <p:nvPr/>
          </p:nvGrpSpPr>
          <p:grpSpPr>
            <a:xfrm>
              <a:off x="2395" y="6830"/>
              <a:ext cx="5484" cy="2171"/>
              <a:chOff x="2935" y="6410"/>
              <a:chExt cx="5484" cy="2171"/>
            </a:xfrm>
          </p:grpSpPr>
          <p:sp>
            <p:nvSpPr>
              <p:cNvPr id="3" name="Oval 49"/>
              <p:cNvSpPr/>
              <p:nvPr/>
            </p:nvSpPr>
            <p:spPr>
              <a:xfrm>
                <a:off x="2935" y="6410"/>
                <a:ext cx="1525" cy="1535"/>
              </a:xfrm>
              <a:prstGeom prst="ellipse">
                <a:avLst/>
              </a:prstGeom>
              <a:solidFill>
                <a:srgbClr val="F8B145"/>
              </a:solidFill>
              <a:ln>
                <a:noFill/>
              </a:ln>
            </p:spPr>
            <p:style>
              <a:lnRef idx="2">
                <a:srgbClr val="0C0C0C">
                  <a:shade val="50000"/>
                </a:srgbClr>
              </a:lnRef>
              <a:fillRef idx="1">
                <a:srgbClr val="0C0C0C"/>
              </a:fillRef>
              <a:effectRef idx="0">
                <a:srgbClr val="0C0C0C"/>
              </a:effectRef>
              <a:fontRef idx="minor">
                <a:sysClr val="window" lastClr="FFFFFF"/>
              </a:fontRef>
            </p:style>
            <p:txBody>
              <a:bodyPr anchor="ctr"/>
              <a:p>
                <a:pPr algn="ctr">
                  <a:defRPr/>
                </a:pPr>
                <a:r>
                  <a:rPr lang="en-US" altLang="zh-CN" sz="1400" dirty="0">
                    <a:solidFill>
                      <a:prstClr val="white"/>
                    </a:solidFill>
                    <a:latin typeface="庞门正道标题体" panose="02010600030101010101" pitchFamily="2" charset="-122"/>
                    <a:ea typeface="庞门正道标题体" panose="02010600030101010101" pitchFamily="2" charset="-122"/>
                  </a:rPr>
                  <a:t>TEXT</a:t>
                </a:r>
                <a:endParaRPr lang="en-US" altLang="zh-CN" sz="1400" dirty="0">
                  <a:solidFill>
                    <a:prstClr val="white"/>
                  </a:solidFill>
                  <a:latin typeface="庞门正道标题体" panose="02010600030101010101" pitchFamily="2" charset="-122"/>
                  <a:ea typeface="庞门正道标题体" panose="02010600030101010101" pitchFamily="2" charset="-122"/>
                </a:endParaRPr>
              </a:p>
            </p:txBody>
          </p:sp>
          <p:sp>
            <p:nvSpPr>
              <p:cNvPr id="5" name="Oval 51"/>
              <p:cNvSpPr/>
              <p:nvPr/>
            </p:nvSpPr>
            <p:spPr>
              <a:xfrm>
                <a:off x="6893" y="6410"/>
                <a:ext cx="1525" cy="1535"/>
              </a:xfrm>
              <a:prstGeom prst="ellipse">
                <a:avLst/>
              </a:prstGeom>
              <a:solidFill>
                <a:srgbClr val="F8B145"/>
              </a:solidFill>
              <a:ln>
                <a:noFill/>
              </a:ln>
            </p:spPr>
            <p:style>
              <a:lnRef idx="2">
                <a:srgbClr val="0C0C0C">
                  <a:shade val="50000"/>
                </a:srgbClr>
              </a:lnRef>
              <a:fillRef idx="1">
                <a:srgbClr val="0C0C0C"/>
              </a:fillRef>
              <a:effectRef idx="0">
                <a:srgbClr val="0C0C0C"/>
              </a:effectRef>
              <a:fontRef idx="minor">
                <a:sysClr val="window" lastClr="FFFFFF"/>
              </a:fontRef>
            </p:style>
            <p:txBody>
              <a:bodyPr anchor="ctr"/>
              <a:p>
                <a:pPr algn="ctr">
                  <a:defRPr/>
                </a:pPr>
                <a:r>
                  <a:rPr lang="en-US" altLang="zh-CN" sz="1600" dirty="0">
                    <a:solidFill>
                      <a:prstClr val="white"/>
                    </a:solidFill>
                    <a:latin typeface="庞门正道标题体" panose="02010600030101010101" pitchFamily="2" charset="-122"/>
                    <a:ea typeface="庞门正道标题体" panose="02010600030101010101" pitchFamily="2" charset="-122"/>
                  </a:rPr>
                  <a:t>TEXT</a:t>
                </a:r>
                <a:endParaRPr lang="en-US" altLang="zh-CN" sz="1600" dirty="0">
                  <a:solidFill>
                    <a:prstClr val="white"/>
                  </a:solidFill>
                  <a:latin typeface="庞门正道标题体" panose="02010600030101010101" pitchFamily="2" charset="-122"/>
                  <a:ea typeface="庞门正道标题体" panose="02010600030101010101" pitchFamily="2" charset="-122"/>
                </a:endParaRPr>
              </a:p>
            </p:txBody>
          </p:sp>
          <p:sp>
            <p:nvSpPr>
              <p:cNvPr id="6" name="Oval 52"/>
              <p:cNvSpPr/>
              <p:nvPr/>
            </p:nvSpPr>
            <p:spPr>
              <a:xfrm>
                <a:off x="4918" y="6410"/>
                <a:ext cx="1525" cy="1535"/>
              </a:xfrm>
              <a:prstGeom prst="ellipse">
                <a:avLst/>
              </a:prstGeom>
              <a:solidFill>
                <a:srgbClr val="F67726"/>
              </a:solidFill>
              <a:ln>
                <a:noFill/>
              </a:ln>
            </p:spPr>
            <p:style>
              <a:lnRef idx="2">
                <a:srgbClr val="0C0C0C">
                  <a:shade val="50000"/>
                </a:srgbClr>
              </a:lnRef>
              <a:fillRef idx="1">
                <a:srgbClr val="0C0C0C"/>
              </a:fillRef>
              <a:effectRef idx="0">
                <a:srgbClr val="0C0C0C"/>
              </a:effectRef>
              <a:fontRef idx="minor">
                <a:sysClr val="window" lastClr="FFFFFF"/>
              </a:fontRef>
            </p:style>
            <p:txBody>
              <a:bodyPr anchor="ctr"/>
              <a:p>
                <a:pPr algn="ctr">
                  <a:defRPr/>
                </a:pPr>
                <a:r>
                  <a:rPr lang="en-US" altLang="zh-CN" sz="1600" dirty="0">
                    <a:solidFill>
                      <a:prstClr val="white"/>
                    </a:solidFill>
                    <a:latin typeface="庞门正道标题体" panose="02010600030101010101" pitchFamily="2" charset="-122"/>
                    <a:ea typeface="庞门正道标题体" panose="02010600030101010101" pitchFamily="2" charset="-122"/>
                  </a:rPr>
                  <a:t>TEXT</a:t>
                </a:r>
                <a:endParaRPr lang="en-US" altLang="zh-CN" sz="1600" dirty="0">
                  <a:solidFill>
                    <a:prstClr val="white"/>
                  </a:solidFill>
                  <a:latin typeface="庞门正道标题体" panose="02010600030101010101" pitchFamily="2" charset="-122"/>
                  <a:ea typeface="庞门正道标题体" panose="02010600030101010101" pitchFamily="2" charset="-122"/>
                </a:endParaRPr>
              </a:p>
            </p:txBody>
          </p:sp>
          <p:sp>
            <p:nvSpPr>
              <p:cNvPr id="11" name="TextBox 55"/>
              <p:cNvSpPr txBox="1"/>
              <p:nvPr/>
            </p:nvSpPr>
            <p:spPr>
              <a:xfrm>
                <a:off x="3105" y="8238"/>
                <a:ext cx="1185" cy="343"/>
              </a:xfrm>
              <a:prstGeom prst="rect">
                <a:avLst/>
              </a:prstGeom>
              <a:noFill/>
            </p:spPr>
            <p:txBody>
              <a:bodyPr wrap="square">
                <a:spAutoFit/>
              </a:bodyPr>
              <a:p>
                <a:pPr>
                  <a:defRPr/>
                </a:pPr>
                <a:r>
                  <a:rPr lang="en-US" sz="900">
                    <a:solidFill>
                      <a:srgbClr val="AAB2BD">
                        <a:lumMod val="75000"/>
                      </a:srgbClr>
                    </a:solidFill>
                    <a:latin typeface="庞门正道标题体" panose="02010600030101010101" pitchFamily="2" charset="-122"/>
                    <a:ea typeface="庞门正道标题体" panose="02010600030101010101" pitchFamily="2" charset="-122"/>
                    <a:cs typeface="Open Sans" panose="020B0606030504020204" pitchFamily="34" charset="0"/>
                  </a:rPr>
                  <a:t>Consulting</a:t>
                </a:r>
                <a:endParaRPr lang="en-US" sz="900">
                  <a:solidFill>
                    <a:srgbClr val="AAB2BD">
                      <a:lumMod val="75000"/>
                    </a:srgbClr>
                  </a:solidFill>
                  <a:latin typeface="庞门正道标题体" panose="02010600030101010101" pitchFamily="2" charset="-122"/>
                  <a:ea typeface="庞门正道标题体" panose="02010600030101010101" pitchFamily="2" charset="-122"/>
                  <a:cs typeface="Open Sans" panose="020B0606030504020204" pitchFamily="34" charset="0"/>
                </a:endParaRPr>
              </a:p>
            </p:txBody>
          </p:sp>
          <p:sp>
            <p:nvSpPr>
              <p:cNvPr id="12" name="TextBox 56"/>
              <p:cNvSpPr txBox="1"/>
              <p:nvPr/>
            </p:nvSpPr>
            <p:spPr>
              <a:xfrm>
                <a:off x="5230" y="8238"/>
                <a:ext cx="900" cy="343"/>
              </a:xfrm>
              <a:prstGeom prst="rect">
                <a:avLst/>
              </a:prstGeom>
              <a:noFill/>
            </p:spPr>
            <p:txBody>
              <a:bodyPr wrap="square">
                <a:spAutoFit/>
              </a:bodyPr>
              <a:p>
                <a:pPr>
                  <a:defRPr/>
                </a:pPr>
                <a:r>
                  <a:rPr lang="en-US" sz="900">
                    <a:solidFill>
                      <a:srgbClr val="AAB2BD">
                        <a:lumMod val="75000"/>
                      </a:srgbClr>
                    </a:solidFill>
                    <a:latin typeface="庞门正道标题体" panose="02010600030101010101" pitchFamily="2" charset="-122"/>
                    <a:ea typeface="庞门正道标题体" panose="02010600030101010101" pitchFamily="2" charset="-122"/>
                    <a:cs typeface="Open Sans" panose="020B0606030504020204" pitchFamily="34" charset="0"/>
                  </a:rPr>
                  <a:t>Upload</a:t>
                </a:r>
                <a:endParaRPr lang="en-US" sz="900">
                  <a:solidFill>
                    <a:srgbClr val="AAB2BD">
                      <a:lumMod val="75000"/>
                    </a:srgbClr>
                  </a:solidFill>
                  <a:latin typeface="庞门正道标题体" panose="02010600030101010101" pitchFamily="2" charset="-122"/>
                  <a:ea typeface="庞门正道标题体" panose="02010600030101010101" pitchFamily="2" charset="-122"/>
                  <a:cs typeface="Open Sans" panose="020B0606030504020204" pitchFamily="34" charset="0"/>
                </a:endParaRPr>
              </a:p>
            </p:txBody>
          </p:sp>
          <p:sp>
            <p:nvSpPr>
              <p:cNvPr id="13" name="TextBox 57"/>
              <p:cNvSpPr txBox="1"/>
              <p:nvPr/>
            </p:nvSpPr>
            <p:spPr>
              <a:xfrm>
                <a:off x="6896" y="8235"/>
                <a:ext cx="1523" cy="343"/>
              </a:xfrm>
              <a:prstGeom prst="rect">
                <a:avLst/>
              </a:prstGeom>
              <a:noFill/>
            </p:spPr>
            <p:txBody>
              <a:bodyPr wrap="square">
                <a:spAutoFit/>
              </a:bodyPr>
              <a:p>
                <a:pPr>
                  <a:defRPr/>
                </a:pPr>
                <a:r>
                  <a:rPr lang="en-US" sz="900">
                    <a:solidFill>
                      <a:srgbClr val="AAB2BD">
                        <a:lumMod val="75000"/>
                      </a:srgbClr>
                    </a:solidFill>
                    <a:latin typeface="庞门正道标题体" panose="02010600030101010101" pitchFamily="2" charset="-122"/>
                    <a:ea typeface="庞门正道标题体" panose="02010600030101010101" pitchFamily="2" charset="-122"/>
                    <a:cs typeface="Open Sans" panose="020B0606030504020204" pitchFamily="34" charset="0"/>
                  </a:rPr>
                  <a:t>System Design</a:t>
                </a:r>
                <a:endParaRPr lang="en-US" sz="900">
                  <a:solidFill>
                    <a:srgbClr val="AAB2BD">
                      <a:lumMod val="75000"/>
                    </a:srgbClr>
                  </a:solidFill>
                  <a:latin typeface="庞门正道标题体" panose="02010600030101010101" pitchFamily="2" charset="-122"/>
                  <a:ea typeface="庞门正道标题体" panose="02010600030101010101" pitchFamily="2" charset="-122"/>
                  <a:cs typeface="Open Sans" panose="020B0606030504020204" pitchFamily="34" charset="0"/>
                </a:endParaRPr>
              </a:p>
            </p:txBody>
          </p:sp>
        </p:grpSp>
        <p:grpSp>
          <p:nvGrpSpPr>
            <p:cNvPr id="33" name="组合 32"/>
            <p:cNvGrpSpPr/>
            <p:nvPr/>
          </p:nvGrpSpPr>
          <p:grpSpPr>
            <a:xfrm>
              <a:off x="13575" y="5038"/>
              <a:ext cx="4125" cy="2743"/>
              <a:chOff x="14115" y="4618"/>
              <a:chExt cx="4125" cy="2743"/>
            </a:xfrm>
          </p:grpSpPr>
          <p:sp>
            <p:nvSpPr>
              <p:cNvPr id="14" name="Rounded Rectangle 58"/>
              <p:cNvSpPr/>
              <p:nvPr/>
            </p:nvSpPr>
            <p:spPr>
              <a:xfrm>
                <a:off x="14210" y="5013"/>
                <a:ext cx="455" cy="1850"/>
              </a:xfrm>
              <a:prstGeom prst="roundRect">
                <a:avLst/>
              </a:prstGeom>
              <a:solidFill>
                <a:srgbClr val="F3D162"/>
              </a:solidFill>
              <a:ln>
                <a:noFill/>
              </a:ln>
            </p:spPr>
            <p:style>
              <a:lnRef idx="2">
                <a:srgbClr val="222A35">
                  <a:shade val="50000"/>
                </a:srgbClr>
              </a:lnRef>
              <a:fillRef idx="1">
                <a:srgbClr val="222A35"/>
              </a:fillRef>
              <a:effectRef idx="0">
                <a:srgbClr val="222A35"/>
              </a:effectRef>
              <a:fontRef idx="minor">
                <a:sysClr val="window" lastClr="FFFFFF"/>
              </a:fontRef>
            </p:style>
            <p:txBody>
              <a:bodyPr anchor="ctr"/>
              <a:p>
                <a:pPr algn="ctr">
                  <a:defRPr/>
                </a:pPr>
                <a:endParaRPr lang="en-US">
                  <a:solidFill>
                    <a:prstClr val="white"/>
                  </a:solidFill>
                  <a:latin typeface="庞门正道标题体" panose="02010600030101010101" pitchFamily="2" charset="-122"/>
                  <a:ea typeface="庞门正道标题体" panose="02010600030101010101" pitchFamily="2" charset="-122"/>
                </a:endParaRPr>
              </a:p>
            </p:txBody>
          </p:sp>
          <p:sp>
            <p:nvSpPr>
              <p:cNvPr id="15" name="Rounded Rectangle 59"/>
              <p:cNvSpPr/>
              <p:nvPr/>
            </p:nvSpPr>
            <p:spPr>
              <a:xfrm>
                <a:off x="15085" y="6235"/>
                <a:ext cx="455" cy="665"/>
              </a:xfrm>
              <a:prstGeom prst="roundRect">
                <a:avLst/>
              </a:prstGeom>
              <a:solidFill>
                <a:srgbClr val="F67726"/>
              </a:solidFill>
              <a:ln>
                <a:noFill/>
              </a:ln>
            </p:spPr>
            <p:style>
              <a:lnRef idx="2">
                <a:srgbClr val="222A35">
                  <a:shade val="50000"/>
                </a:srgbClr>
              </a:lnRef>
              <a:fillRef idx="1">
                <a:srgbClr val="222A35"/>
              </a:fillRef>
              <a:effectRef idx="0">
                <a:srgbClr val="222A35"/>
              </a:effectRef>
              <a:fontRef idx="minor">
                <a:sysClr val="window" lastClr="FFFFFF"/>
              </a:fontRef>
            </p:style>
            <p:txBody>
              <a:bodyPr anchor="ctr"/>
              <a:p>
                <a:pPr algn="ctr">
                  <a:defRPr/>
                </a:pPr>
                <a:endParaRPr lang="en-US">
                  <a:solidFill>
                    <a:prstClr val="white"/>
                  </a:solidFill>
                  <a:latin typeface="庞门正道标题体" panose="02010600030101010101" pitchFamily="2" charset="-122"/>
                  <a:ea typeface="庞门正道标题体" panose="02010600030101010101" pitchFamily="2" charset="-122"/>
                </a:endParaRPr>
              </a:p>
            </p:txBody>
          </p:sp>
          <p:sp>
            <p:nvSpPr>
              <p:cNvPr id="16" name="Rounded Rectangle 60"/>
              <p:cNvSpPr/>
              <p:nvPr/>
            </p:nvSpPr>
            <p:spPr>
              <a:xfrm>
                <a:off x="15960" y="5785"/>
                <a:ext cx="455" cy="1115"/>
              </a:xfrm>
              <a:prstGeom prst="roundRect">
                <a:avLst/>
              </a:prstGeom>
              <a:solidFill>
                <a:srgbClr val="F67726"/>
              </a:solidFill>
              <a:ln>
                <a:noFill/>
              </a:ln>
            </p:spPr>
            <p:style>
              <a:lnRef idx="2">
                <a:srgbClr val="222A35">
                  <a:shade val="50000"/>
                </a:srgbClr>
              </a:lnRef>
              <a:fillRef idx="1">
                <a:srgbClr val="222A35"/>
              </a:fillRef>
              <a:effectRef idx="0">
                <a:srgbClr val="222A35"/>
              </a:effectRef>
              <a:fontRef idx="minor">
                <a:sysClr val="window" lastClr="FFFFFF"/>
              </a:fontRef>
            </p:style>
            <p:txBody>
              <a:bodyPr anchor="ctr"/>
              <a:p>
                <a:pPr algn="ctr">
                  <a:defRPr/>
                </a:pPr>
                <a:endParaRPr lang="en-US">
                  <a:solidFill>
                    <a:prstClr val="white"/>
                  </a:solidFill>
                  <a:latin typeface="庞门正道标题体" panose="02010600030101010101" pitchFamily="2" charset="-122"/>
                  <a:ea typeface="庞门正道标题体" panose="02010600030101010101" pitchFamily="2" charset="-122"/>
                </a:endParaRPr>
              </a:p>
            </p:txBody>
          </p:sp>
          <p:sp>
            <p:nvSpPr>
              <p:cNvPr id="17" name="Rounded Rectangle 61"/>
              <p:cNvSpPr/>
              <p:nvPr/>
            </p:nvSpPr>
            <p:spPr>
              <a:xfrm>
                <a:off x="16818" y="5450"/>
                <a:ext cx="455" cy="1450"/>
              </a:xfrm>
              <a:prstGeom prst="roundRect">
                <a:avLst/>
              </a:prstGeom>
              <a:solidFill>
                <a:srgbClr val="F3D162"/>
              </a:solidFill>
              <a:ln>
                <a:noFill/>
              </a:ln>
            </p:spPr>
            <p:style>
              <a:lnRef idx="2">
                <a:srgbClr val="222A35">
                  <a:shade val="50000"/>
                </a:srgbClr>
              </a:lnRef>
              <a:fillRef idx="1">
                <a:srgbClr val="222A35"/>
              </a:fillRef>
              <a:effectRef idx="0">
                <a:srgbClr val="222A35"/>
              </a:effectRef>
              <a:fontRef idx="minor">
                <a:sysClr val="window" lastClr="FFFFFF"/>
              </a:fontRef>
            </p:style>
            <p:txBody>
              <a:bodyPr anchor="ctr"/>
              <a:p>
                <a:pPr algn="ctr">
                  <a:defRPr/>
                </a:pPr>
                <a:endParaRPr lang="en-US">
                  <a:solidFill>
                    <a:prstClr val="white"/>
                  </a:solidFill>
                  <a:latin typeface="庞门正道标题体" panose="02010600030101010101" pitchFamily="2" charset="-122"/>
                  <a:ea typeface="庞门正道标题体" panose="02010600030101010101" pitchFamily="2" charset="-122"/>
                </a:endParaRPr>
              </a:p>
            </p:txBody>
          </p:sp>
          <p:sp>
            <p:nvSpPr>
              <p:cNvPr id="18" name="Rounded Rectangle 62"/>
              <p:cNvSpPr/>
              <p:nvPr/>
            </p:nvSpPr>
            <p:spPr>
              <a:xfrm>
                <a:off x="17690" y="6473"/>
                <a:ext cx="455" cy="427"/>
              </a:xfrm>
              <a:prstGeom prst="roundRect">
                <a:avLst/>
              </a:prstGeom>
              <a:solidFill>
                <a:srgbClr val="F67726"/>
              </a:solidFill>
              <a:ln>
                <a:noFill/>
              </a:ln>
            </p:spPr>
            <p:style>
              <a:lnRef idx="2">
                <a:srgbClr val="222A35">
                  <a:shade val="50000"/>
                </a:srgbClr>
              </a:lnRef>
              <a:fillRef idx="1">
                <a:srgbClr val="222A35"/>
              </a:fillRef>
              <a:effectRef idx="0">
                <a:srgbClr val="222A35"/>
              </a:effectRef>
              <a:fontRef idx="minor">
                <a:sysClr val="window" lastClr="FFFFFF"/>
              </a:fontRef>
            </p:style>
            <p:txBody>
              <a:bodyPr anchor="ctr"/>
              <a:p>
                <a:pPr algn="ctr">
                  <a:defRPr/>
                </a:pPr>
                <a:endParaRPr lang="en-US">
                  <a:solidFill>
                    <a:prstClr val="white"/>
                  </a:solidFill>
                  <a:latin typeface="庞门正道标题体" panose="02010600030101010101" pitchFamily="2" charset="-122"/>
                  <a:ea typeface="庞门正道标题体" panose="02010600030101010101" pitchFamily="2" charset="-122"/>
                </a:endParaRPr>
              </a:p>
            </p:txBody>
          </p:sp>
          <p:sp>
            <p:nvSpPr>
              <p:cNvPr id="19" name="TextBox 63"/>
              <p:cNvSpPr txBox="1"/>
              <p:nvPr/>
            </p:nvSpPr>
            <p:spPr>
              <a:xfrm>
                <a:off x="14128" y="7018"/>
                <a:ext cx="537" cy="343"/>
              </a:xfrm>
              <a:prstGeom prst="rect">
                <a:avLst/>
              </a:prstGeom>
              <a:noFill/>
            </p:spPr>
            <p:txBody>
              <a:bodyPr wrap="square">
                <a:spAutoFit/>
              </a:bodyPr>
              <a:p>
                <a:pPr algn="ctr">
                  <a:defRPr/>
                </a:pPr>
                <a:r>
                  <a:rPr lang="en-US" sz="900">
                    <a:solidFill>
                      <a:srgbClr val="AAB2BD">
                        <a:lumMod val="75000"/>
                      </a:srgbClr>
                    </a:solidFill>
                    <a:latin typeface="庞门正道标题体" panose="02010600030101010101" pitchFamily="2" charset="-122"/>
                    <a:ea typeface="庞门正道标题体" panose="02010600030101010101" pitchFamily="2" charset="-122"/>
                    <a:cs typeface="Open Sans" panose="020B0606030504020204" pitchFamily="34" charset="0"/>
                  </a:rPr>
                  <a:t>AU</a:t>
                </a:r>
                <a:endParaRPr lang="en-US" sz="900">
                  <a:solidFill>
                    <a:srgbClr val="AAB2BD">
                      <a:lumMod val="75000"/>
                    </a:srgbClr>
                  </a:solidFill>
                  <a:latin typeface="庞门正道标题体" panose="02010600030101010101" pitchFamily="2" charset="-122"/>
                  <a:ea typeface="庞门正道标题体" panose="02010600030101010101" pitchFamily="2" charset="-122"/>
                  <a:cs typeface="Open Sans" panose="020B0606030504020204" pitchFamily="34" charset="0"/>
                </a:endParaRPr>
              </a:p>
            </p:txBody>
          </p:sp>
          <p:sp>
            <p:nvSpPr>
              <p:cNvPr id="20" name="TextBox 64"/>
              <p:cNvSpPr txBox="1"/>
              <p:nvPr/>
            </p:nvSpPr>
            <p:spPr>
              <a:xfrm>
                <a:off x="15028" y="7018"/>
                <a:ext cx="495" cy="343"/>
              </a:xfrm>
              <a:prstGeom prst="rect">
                <a:avLst/>
              </a:prstGeom>
              <a:noFill/>
            </p:spPr>
            <p:txBody>
              <a:bodyPr wrap="square">
                <a:spAutoFit/>
              </a:bodyPr>
              <a:p>
                <a:pPr algn="ctr">
                  <a:defRPr/>
                </a:pPr>
                <a:r>
                  <a:rPr lang="en-US" sz="900">
                    <a:solidFill>
                      <a:srgbClr val="AAB2BD">
                        <a:lumMod val="75000"/>
                      </a:srgbClr>
                    </a:solidFill>
                    <a:latin typeface="庞门正道标题体" panose="02010600030101010101" pitchFamily="2" charset="-122"/>
                    <a:ea typeface="庞门正道标题体" panose="02010600030101010101" pitchFamily="2" charset="-122"/>
                    <a:cs typeface="Open Sans" panose="020B0606030504020204" pitchFamily="34" charset="0"/>
                  </a:rPr>
                  <a:t>KL</a:t>
                </a:r>
                <a:endParaRPr lang="en-US" sz="900">
                  <a:solidFill>
                    <a:srgbClr val="AAB2BD">
                      <a:lumMod val="75000"/>
                    </a:srgbClr>
                  </a:solidFill>
                  <a:latin typeface="庞门正道标题体" panose="02010600030101010101" pitchFamily="2" charset="-122"/>
                  <a:ea typeface="庞门正道标题体" panose="02010600030101010101" pitchFamily="2" charset="-122"/>
                  <a:cs typeface="Open Sans" panose="020B0606030504020204" pitchFamily="34" charset="0"/>
                </a:endParaRPr>
              </a:p>
            </p:txBody>
          </p:sp>
          <p:sp>
            <p:nvSpPr>
              <p:cNvPr id="21" name="TextBox 65"/>
              <p:cNvSpPr txBox="1"/>
              <p:nvPr/>
            </p:nvSpPr>
            <p:spPr>
              <a:xfrm>
                <a:off x="15858" y="7018"/>
                <a:ext cx="590" cy="343"/>
              </a:xfrm>
              <a:prstGeom prst="rect">
                <a:avLst/>
              </a:prstGeom>
              <a:noFill/>
            </p:spPr>
            <p:txBody>
              <a:bodyPr wrap="square">
                <a:spAutoFit/>
              </a:bodyPr>
              <a:p>
                <a:pPr algn="ctr">
                  <a:defRPr/>
                </a:pPr>
                <a:r>
                  <a:rPr lang="en-US" sz="900">
                    <a:solidFill>
                      <a:srgbClr val="AAB2BD">
                        <a:lumMod val="75000"/>
                      </a:srgbClr>
                    </a:solidFill>
                    <a:latin typeface="庞门正道标题体" panose="02010600030101010101" pitchFamily="2" charset="-122"/>
                    <a:ea typeface="庞门正道标题体" panose="02010600030101010101" pitchFamily="2" charset="-122"/>
                    <a:cs typeface="Open Sans" panose="020B0606030504020204" pitchFamily="34" charset="0"/>
                  </a:rPr>
                  <a:t>MN</a:t>
                </a:r>
                <a:endParaRPr lang="en-US" sz="900">
                  <a:solidFill>
                    <a:srgbClr val="AAB2BD">
                      <a:lumMod val="75000"/>
                    </a:srgbClr>
                  </a:solidFill>
                  <a:latin typeface="庞门正道标题体" panose="02010600030101010101" pitchFamily="2" charset="-122"/>
                  <a:ea typeface="庞门正道标题体" panose="02010600030101010101" pitchFamily="2" charset="-122"/>
                  <a:cs typeface="Open Sans" panose="020B0606030504020204" pitchFamily="34" charset="0"/>
                </a:endParaRPr>
              </a:p>
            </p:txBody>
          </p:sp>
          <p:sp>
            <p:nvSpPr>
              <p:cNvPr id="22" name="TextBox 66"/>
              <p:cNvSpPr txBox="1"/>
              <p:nvPr/>
            </p:nvSpPr>
            <p:spPr>
              <a:xfrm>
                <a:off x="16770" y="7018"/>
                <a:ext cx="523" cy="343"/>
              </a:xfrm>
              <a:prstGeom prst="rect">
                <a:avLst/>
              </a:prstGeom>
              <a:noFill/>
            </p:spPr>
            <p:txBody>
              <a:bodyPr wrap="square">
                <a:spAutoFit/>
              </a:bodyPr>
              <a:p>
                <a:pPr algn="ctr">
                  <a:defRPr/>
                </a:pPr>
                <a:r>
                  <a:rPr lang="en-US" sz="900">
                    <a:solidFill>
                      <a:srgbClr val="AAB2BD">
                        <a:lumMod val="75000"/>
                      </a:srgbClr>
                    </a:solidFill>
                    <a:latin typeface="庞门正道标题体" panose="02010600030101010101" pitchFamily="2" charset="-122"/>
                    <a:ea typeface="庞门正道标题体" panose="02010600030101010101" pitchFamily="2" charset="-122"/>
                    <a:cs typeface="Open Sans" panose="020B0606030504020204" pitchFamily="34" charset="0"/>
                  </a:rPr>
                  <a:t>US</a:t>
                </a:r>
                <a:endParaRPr lang="en-US" sz="900">
                  <a:solidFill>
                    <a:srgbClr val="AAB2BD">
                      <a:lumMod val="75000"/>
                    </a:srgbClr>
                  </a:solidFill>
                  <a:latin typeface="庞门正道标题体" panose="02010600030101010101" pitchFamily="2" charset="-122"/>
                  <a:ea typeface="庞门正道标题体" panose="02010600030101010101" pitchFamily="2" charset="-122"/>
                  <a:cs typeface="Open Sans" panose="020B0606030504020204" pitchFamily="34" charset="0"/>
                </a:endParaRPr>
              </a:p>
            </p:txBody>
          </p:sp>
          <p:sp>
            <p:nvSpPr>
              <p:cNvPr id="23" name="TextBox 67"/>
              <p:cNvSpPr txBox="1"/>
              <p:nvPr/>
            </p:nvSpPr>
            <p:spPr>
              <a:xfrm>
                <a:off x="17685" y="7018"/>
                <a:ext cx="448" cy="343"/>
              </a:xfrm>
              <a:prstGeom prst="rect">
                <a:avLst/>
              </a:prstGeom>
              <a:noFill/>
            </p:spPr>
            <p:txBody>
              <a:bodyPr wrap="square">
                <a:spAutoFit/>
              </a:bodyPr>
              <a:p>
                <a:pPr algn="ctr">
                  <a:defRPr/>
                </a:pPr>
                <a:r>
                  <a:rPr lang="en-US" sz="900">
                    <a:solidFill>
                      <a:srgbClr val="AAB2BD">
                        <a:lumMod val="75000"/>
                      </a:srgbClr>
                    </a:solidFill>
                    <a:latin typeface="庞门正道标题体" panose="02010600030101010101" pitchFamily="2" charset="-122"/>
                    <a:ea typeface="庞门正道标题体" panose="02010600030101010101" pitchFamily="2" charset="-122"/>
                    <a:cs typeface="Open Sans" panose="020B0606030504020204" pitchFamily="34" charset="0"/>
                  </a:rPr>
                  <a:t>JP</a:t>
                </a:r>
                <a:endParaRPr lang="en-US" sz="900">
                  <a:solidFill>
                    <a:srgbClr val="AAB2BD">
                      <a:lumMod val="75000"/>
                    </a:srgbClr>
                  </a:solidFill>
                  <a:latin typeface="庞门正道标题体" panose="02010600030101010101" pitchFamily="2" charset="-122"/>
                  <a:ea typeface="庞门正道标题体" panose="02010600030101010101" pitchFamily="2" charset="-122"/>
                  <a:cs typeface="Open Sans" panose="020B0606030504020204" pitchFamily="34" charset="0"/>
                </a:endParaRPr>
              </a:p>
            </p:txBody>
          </p:sp>
          <p:sp>
            <p:nvSpPr>
              <p:cNvPr id="24" name="TextBox 68"/>
              <p:cNvSpPr txBox="1"/>
              <p:nvPr/>
            </p:nvSpPr>
            <p:spPr>
              <a:xfrm>
                <a:off x="14115" y="4618"/>
                <a:ext cx="648" cy="340"/>
              </a:xfrm>
              <a:prstGeom prst="rect">
                <a:avLst/>
              </a:prstGeom>
              <a:noFill/>
            </p:spPr>
            <p:txBody>
              <a:bodyPr wrap="square">
                <a:spAutoFit/>
              </a:bodyPr>
              <a:p>
                <a:pPr algn="ctr">
                  <a:defRPr/>
                </a:pPr>
                <a:r>
                  <a:rPr lang="en-US" sz="900">
                    <a:solidFill>
                      <a:srgbClr val="AAB2BD">
                        <a:lumMod val="75000"/>
                      </a:srgbClr>
                    </a:solidFill>
                    <a:latin typeface="庞门正道标题体" panose="02010600030101010101" pitchFamily="2" charset="-122"/>
                    <a:ea typeface="庞门正道标题体" panose="02010600030101010101" pitchFamily="2" charset="-122"/>
                    <a:cs typeface="Open Sans" panose="020B0606030504020204" pitchFamily="34" charset="0"/>
                  </a:rPr>
                  <a:t>85%</a:t>
                </a:r>
                <a:endParaRPr lang="en-US" sz="900">
                  <a:solidFill>
                    <a:srgbClr val="AAB2BD">
                      <a:lumMod val="75000"/>
                    </a:srgbClr>
                  </a:solidFill>
                  <a:latin typeface="庞门正道标题体" panose="02010600030101010101" pitchFamily="2" charset="-122"/>
                  <a:ea typeface="庞门正道标题体" panose="02010600030101010101" pitchFamily="2" charset="-122"/>
                  <a:cs typeface="Open Sans" panose="020B0606030504020204" pitchFamily="34" charset="0"/>
                </a:endParaRPr>
              </a:p>
            </p:txBody>
          </p:sp>
          <p:sp>
            <p:nvSpPr>
              <p:cNvPr id="25" name="TextBox 69"/>
              <p:cNvSpPr txBox="1"/>
              <p:nvPr/>
            </p:nvSpPr>
            <p:spPr>
              <a:xfrm>
                <a:off x="14953" y="5796"/>
                <a:ext cx="645" cy="340"/>
              </a:xfrm>
              <a:prstGeom prst="rect">
                <a:avLst/>
              </a:prstGeom>
              <a:noFill/>
            </p:spPr>
            <p:txBody>
              <a:bodyPr wrap="square">
                <a:spAutoFit/>
              </a:bodyPr>
              <a:p>
                <a:pPr algn="ctr">
                  <a:defRPr/>
                </a:pPr>
                <a:r>
                  <a:rPr lang="en-US" sz="900">
                    <a:solidFill>
                      <a:srgbClr val="AAB2BD">
                        <a:lumMod val="75000"/>
                      </a:srgbClr>
                    </a:solidFill>
                    <a:latin typeface="庞门正道标题体" panose="02010600030101010101" pitchFamily="2" charset="-122"/>
                    <a:ea typeface="庞门正道标题体" panose="02010600030101010101" pitchFamily="2" charset="-122"/>
                    <a:cs typeface="Open Sans" panose="020B0606030504020204" pitchFamily="34" charset="0"/>
                  </a:rPr>
                  <a:t>30%</a:t>
                </a:r>
                <a:endParaRPr lang="en-US" sz="900">
                  <a:solidFill>
                    <a:srgbClr val="AAB2BD">
                      <a:lumMod val="75000"/>
                    </a:srgbClr>
                  </a:solidFill>
                  <a:latin typeface="庞门正道标题体" panose="02010600030101010101" pitchFamily="2" charset="-122"/>
                  <a:ea typeface="庞门正道标题体" panose="02010600030101010101" pitchFamily="2" charset="-122"/>
                  <a:cs typeface="Open Sans" panose="020B0606030504020204" pitchFamily="34" charset="0"/>
                </a:endParaRPr>
              </a:p>
            </p:txBody>
          </p:sp>
          <p:sp>
            <p:nvSpPr>
              <p:cNvPr id="26" name="TextBox 70"/>
              <p:cNvSpPr txBox="1"/>
              <p:nvPr/>
            </p:nvSpPr>
            <p:spPr>
              <a:xfrm>
                <a:off x="15835" y="5337"/>
                <a:ext cx="645" cy="340"/>
              </a:xfrm>
              <a:prstGeom prst="rect">
                <a:avLst/>
              </a:prstGeom>
              <a:noFill/>
            </p:spPr>
            <p:txBody>
              <a:bodyPr wrap="square">
                <a:spAutoFit/>
              </a:bodyPr>
              <a:p>
                <a:pPr algn="ctr">
                  <a:defRPr/>
                </a:pPr>
                <a:r>
                  <a:rPr lang="en-US" sz="900">
                    <a:solidFill>
                      <a:srgbClr val="AAB2BD">
                        <a:lumMod val="75000"/>
                      </a:srgbClr>
                    </a:solidFill>
                    <a:latin typeface="庞门正道标题体" panose="02010600030101010101" pitchFamily="2" charset="-122"/>
                    <a:ea typeface="庞门正道标题体" panose="02010600030101010101" pitchFamily="2" charset="-122"/>
                    <a:cs typeface="Open Sans" panose="020B0606030504020204" pitchFamily="34" charset="0"/>
                  </a:rPr>
                  <a:t>68%</a:t>
                </a:r>
                <a:endParaRPr lang="en-US" sz="900">
                  <a:solidFill>
                    <a:srgbClr val="AAB2BD">
                      <a:lumMod val="75000"/>
                    </a:srgbClr>
                  </a:solidFill>
                  <a:latin typeface="庞门正道标题体" panose="02010600030101010101" pitchFamily="2" charset="-122"/>
                  <a:ea typeface="庞门正道标题体" panose="02010600030101010101" pitchFamily="2" charset="-122"/>
                  <a:cs typeface="Open Sans" panose="020B0606030504020204" pitchFamily="34" charset="0"/>
                </a:endParaRPr>
              </a:p>
            </p:txBody>
          </p:sp>
          <p:sp>
            <p:nvSpPr>
              <p:cNvPr id="27" name="TextBox 71"/>
              <p:cNvSpPr txBox="1"/>
              <p:nvPr/>
            </p:nvSpPr>
            <p:spPr>
              <a:xfrm>
                <a:off x="16723" y="5010"/>
                <a:ext cx="645" cy="340"/>
              </a:xfrm>
              <a:prstGeom prst="rect">
                <a:avLst/>
              </a:prstGeom>
              <a:noFill/>
            </p:spPr>
            <p:txBody>
              <a:bodyPr wrap="square">
                <a:spAutoFit/>
              </a:bodyPr>
              <a:p>
                <a:pPr algn="ctr">
                  <a:defRPr/>
                </a:pPr>
                <a:r>
                  <a:rPr lang="en-US" sz="900">
                    <a:solidFill>
                      <a:srgbClr val="AAB2BD">
                        <a:lumMod val="75000"/>
                      </a:srgbClr>
                    </a:solidFill>
                    <a:latin typeface="庞门正道标题体" panose="02010600030101010101" pitchFamily="2" charset="-122"/>
                    <a:ea typeface="庞门正道标题体" panose="02010600030101010101" pitchFamily="2" charset="-122"/>
                    <a:cs typeface="Open Sans" panose="020B0606030504020204" pitchFamily="34" charset="0"/>
                  </a:rPr>
                  <a:t>75%</a:t>
                </a:r>
                <a:endParaRPr lang="en-US" sz="900">
                  <a:solidFill>
                    <a:srgbClr val="AAB2BD">
                      <a:lumMod val="75000"/>
                    </a:srgbClr>
                  </a:solidFill>
                  <a:latin typeface="庞门正道标题体" panose="02010600030101010101" pitchFamily="2" charset="-122"/>
                  <a:ea typeface="庞门正道标题体" panose="02010600030101010101" pitchFamily="2" charset="-122"/>
                  <a:cs typeface="Open Sans" panose="020B0606030504020204" pitchFamily="34" charset="0"/>
                </a:endParaRPr>
              </a:p>
            </p:txBody>
          </p:sp>
          <p:sp>
            <p:nvSpPr>
              <p:cNvPr id="28" name="TextBox 72"/>
              <p:cNvSpPr txBox="1"/>
              <p:nvPr/>
            </p:nvSpPr>
            <p:spPr>
              <a:xfrm>
                <a:off x="17593" y="6027"/>
                <a:ext cx="647" cy="340"/>
              </a:xfrm>
              <a:prstGeom prst="rect">
                <a:avLst/>
              </a:prstGeom>
              <a:noFill/>
            </p:spPr>
            <p:txBody>
              <a:bodyPr wrap="square">
                <a:spAutoFit/>
              </a:bodyPr>
              <a:p>
                <a:pPr algn="ctr">
                  <a:defRPr/>
                </a:pPr>
                <a:r>
                  <a:rPr lang="en-US" sz="900">
                    <a:solidFill>
                      <a:srgbClr val="AAB2BD">
                        <a:lumMod val="75000"/>
                      </a:srgbClr>
                    </a:solidFill>
                    <a:latin typeface="庞门正道标题体" panose="02010600030101010101" pitchFamily="2" charset="-122"/>
                    <a:ea typeface="庞门正道标题体" panose="02010600030101010101" pitchFamily="2" charset="-122"/>
                    <a:cs typeface="Open Sans" panose="020B0606030504020204" pitchFamily="34" charset="0"/>
                  </a:rPr>
                  <a:t>30%</a:t>
                </a:r>
                <a:endParaRPr lang="en-US" sz="900">
                  <a:solidFill>
                    <a:srgbClr val="AAB2BD">
                      <a:lumMod val="75000"/>
                    </a:srgbClr>
                  </a:solidFill>
                  <a:latin typeface="庞门正道标题体" panose="02010600030101010101" pitchFamily="2" charset="-122"/>
                  <a:ea typeface="庞门正道标题体" panose="02010600030101010101" pitchFamily="2" charset="-122"/>
                  <a:cs typeface="Open Sans" panose="020B0606030504020204" pitchFamily="34" charset="0"/>
                </a:endParaRPr>
              </a:p>
            </p:txBody>
          </p:sp>
        </p:grpSp>
        <p:pic>
          <p:nvPicPr>
            <p:cNvPr id="30" name="Picture 6"/>
            <p:cNvPicPr>
              <a:picLocks noChangeAspect="1"/>
            </p:cNvPicPr>
            <p:nvPr userDrawn="1"/>
          </p:nvPicPr>
          <p:blipFill>
            <a:blip r:embed="rId1">
              <a:extLst>
                <a:ext uri="{28A0092B-C50C-407E-A947-70E740481C1C}">
                  <a14:useLocalDpi xmlns:a14="http://schemas.microsoft.com/office/drawing/2010/main" val="0"/>
                </a:ext>
              </a:extLst>
            </a:blip>
            <a:srcRect/>
            <a:stretch>
              <a:fillRect/>
            </a:stretch>
          </p:blipFill>
          <p:spPr bwMode="auto">
            <a:xfrm>
              <a:off x="9256" y="2944"/>
              <a:ext cx="2940" cy="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7" name="图片 6" descr="未标题-2"/>
          <p:cNvPicPr>
            <a:picLocks noChangeAspect="1"/>
          </p:cNvPicPr>
          <p:nvPr/>
        </p:nvPicPr>
        <p:blipFill>
          <a:blip r:embed="rId2"/>
          <a:srcRect l="625" t="44152" r="77917" b="35469"/>
          <a:stretch>
            <a:fillRect/>
          </a:stretch>
        </p:blipFill>
        <p:spPr>
          <a:xfrm>
            <a:off x="0" y="152400"/>
            <a:ext cx="760730" cy="963295"/>
          </a:xfrm>
          <a:prstGeom prst="rect">
            <a:avLst/>
          </a:prstGeom>
        </p:spPr>
      </p:pic>
      <p:sp>
        <p:nvSpPr>
          <p:cNvPr id="10" name="TextBox 8"/>
          <p:cNvSpPr txBox="1"/>
          <p:nvPr/>
        </p:nvSpPr>
        <p:spPr>
          <a:xfrm>
            <a:off x="760978" y="403346"/>
            <a:ext cx="2621280" cy="460375"/>
          </a:xfrm>
          <a:prstGeom prst="rect">
            <a:avLst/>
          </a:prstGeom>
          <a:noFill/>
        </p:spPr>
        <p:txBody>
          <a:bodyPr wrap="none">
            <a:spAutoFit/>
          </a:bodyPr>
          <a:p>
            <a:pPr>
              <a:defRPr/>
            </a:pPr>
            <a:r>
              <a:rPr lang="zh-CN" altLang="en-US" sz="2400" dirty="0">
                <a:solidFill>
                  <a:schemeClr val="tx1">
                    <a:lumMod val="85000"/>
                    <a:lumOff val="15000"/>
                  </a:schemeClr>
                </a:solidFill>
                <a:latin typeface="微软雅黑" panose="020B0503020204020204" charset="-122"/>
                <a:ea typeface="微软雅黑" panose="020B0503020204020204" charset="-122"/>
              </a:rPr>
              <a:t>输入您的标题内容</a:t>
            </a:r>
            <a:endParaRPr lang="zh-CN" altLang="en-US" sz="2400" dirty="0">
              <a:solidFill>
                <a:schemeClr val="tx1">
                  <a:lumMod val="85000"/>
                  <a:lumOff val="15000"/>
                </a:schemeClr>
              </a:solidFill>
              <a:latin typeface="微软雅黑" panose="020B0503020204020204" charset="-122"/>
              <a:ea typeface="微软雅黑" panose="020B0503020204020204" charset="-122"/>
            </a:endParaRPr>
          </a:p>
        </p:txBody>
      </p:sp>
      <p:cxnSp>
        <p:nvCxnSpPr>
          <p:cNvPr id="29" name="直接连接符 28"/>
          <p:cNvCxnSpPr/>
          <p:nvPr/>
        </p:nvCxnSpPr>
        <p:spPr>
          <a:xfrm>
            <a:off x="3698240" y="634547"/>
            <a:ext cx="8346375" cy="0"/>
          </a:xfrm>
          <a:prstGeom prst="line">
            <a:avLst/>
          </a:prstGeom>
          <a:ln w="6350" cap="rnd">
            <a:solidFill>
              <a:schemeClr val="tx1">
                <a:lumMod val="65000"/>
                <a:lumOff val="35000"/>
              </a:schemeClr>
            </a:solidFill>
            <a:prstDash val="solid"/>
            <a:round/>
          </a:ln>
        </p:spPr>
        <p:style>
          <a:lnRef idx="1">
            <a:schemeClr val="accent1"/>
          </a:lnRef>
          <a:fillRef idx="0">
            <a:schemeClr val="accent1"/>
          </a:fillRef>
          <a:effectRef idx="0">
            <a:schemeClr val="accent1"/>
          </a:effectRef>
          <a:fontRef idx="minor">
            <a:schemeClr val="tx1"/>
          </a:fontRef>
        </p:style>
      </p:cxnSp>
      <p:pic>
        <p:nvPicPr>
          <p:cNvPr id="35" name="图片 34"/>
          <p:cNvPicPr>
            <a:picLocks noChangeAspect="1"/>
          </p:cNvPicPr>
          <p:nvPr/>
        </p:nvPicPr>
        <p:blipFill rotWithShape="1">
          <a:blip r:embed="rId3">
            <a:extLst>
              <a:ext uri="{28A0092B-C50C-407E-A947-70E740481C1C}">
                <a14:useLocalDpi xmlns:a14="http://schemas.microsoft.com/office/drawing/2010/main" val="0"/>
              </a:ext>
            </a:extLst>
          </a:blip>
          <a:srcRect l="27423" t="5228" r="47022" b="3540"/>
          <a:stretch>
            <a:fillRect/>
          </a:stretch>
        </p:blipFill>
        <p:spPr>
          <a:xfrm>
            <a:off x="6163310" y="2489200"/>
            <a:ext cx="1558290" cy="2757170"/>
          </a:xfrm>
          <a:prstGeom prst="rect">
            <a:avLst/>
          </a:prstGeom>
          <a:effectLst>
            <a:outerShdw blurRad="63500" sx="102000" sy="102000" algn="ctr" rotWithShape="0">
              <a:prstClr val="black">
                <a:alpha val="40000"/>
              </a:prstClr>
            </a:outerShdw>
          </a:effectLst>
        </p:spPr>
      </p:pic>
    </p:spTree>
    <p:custDataLst>
      <p:tags r:id="rId4"/>
    </p:custDataLst>
  </p:cSld>
  <p:clrMapOvr>
    <a:masterClrMapping/>
  </p:clrMapOvr>
  <p:transition>
    <p:fad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7" name="图片 6" descr="未标题-2"/>
          <p:cNvPicPr>
            <a:picLocks noChangeAspect="1"/>
          </p:cNvPicPr>
          <p:nvPr/>
        </p:nvPicPr>
        <p:blipFill>
          <a:blip r:embed="rId1"/>
          <a:srcRect l="625" t="44152" r="77917" b="35469"/>
          <a:stretch>
            <a:fillRect/>
          </a:stretch>
        </p:blipFill>
        <p:spPr>
          <a:xfrm>
            <a:off x="0" y="152400"/>
            <a:ext cx="760730" cy="963295"/>
          </a:xfrm>
          <a:prstGeom prst="rect">
            <a:avLst/>
          </a:prstGeom>
        </p:spPr>
      </p:pic>
      <p:sp>
        <p:nvSpPr>
          <p:cNvPr id="10" name="TextBox 8"/>
          <p:cNvSpPr txBox="1"/>
          <p:nvPr/>
        </p:nvSpPr>
        <p:spPr>
          <a:xfrm>
            <a:off x="760978" y="403346"/>
            <a:ext cx="2621280" cy="460375"/>
          </a:xfrm>
          <a:prstGeom prst="rect">
            <a:avLst/>
          </a:prstGeom>
          <a:noFill/>
        </p:spPr>
        <p:txBody>
          <a:bodyPr wrap="none">
            <a:spAutoFit/>
          </a:bodyPr>
          <a:p>
            <a:pPr>
              <a:defRPr/>
            </a:pPr>
            <a:r>
              <a:rPr lang="zh-CN" altLang="en-US" sz="2400" dirty="0">
                <a:solidFill>
                  <a:schemeClr val="tx1">
                    <a:lumMod val="85000"/>
                    <a:lumOff val="15000"/>
                  </a:schemeClr>
                </a:solidFill>
                <a:latin typeface="微软雅黑" panose="020B0503020204020204" charset="-122"/>
                <a:ea typeface="微软雅黑" panose="020B0503020204020204" charset="-122"/>
              </a:rPr>
              <a:t>输入您的标题内容</a:t>
            </a:r>
            <a:endParaRPr lang="zh-CN" altLang="en-US" sz="2400" dirty="0">
              <a:solidFill>
                <a:schemeClr val="tx1">
                  <a:lumMod val="85000"/>
                  <a:lumOff val="15000"/>
                </a:schemeClr>
              </a:solidFill>
              <a:latin typeface="微软雅黑" panose="020B0503020204020204" charset="-122"/>
              <a:ea typeface="微软雅黑" panose="020B0503020204020204" charset="-122"/>
            </a:endParaRPr>
          </a:p>
        </p:txBody>
      </p:sp>
      <p:cxnSp>
        <p:nvCxnSpPr>
          <p:cNvPr id="29" name="直接连接符 28"/>
          <p:cNvCxnSpPr/>
          <p:nvPr/>
        </p:nvCxnSpPr>
        <p:spPr>
          <a:xfrm>
            <a:off x="3698240" y="634547"/>
            <a:ext cx="8346375" cy="0"/>
          </a:xfrm>
          <a:prstGeom prst="line">
            <a:avLst/>
          </a:prstGeom>
          <a:ln w="6350" cap="rnd">
            <a:solidFill>
              <a:schemeClr val="tx1">
                <a:lumMod val="65000"/>
                <a:lumOff val="35000"/>
              </a:schemeClr>
            </a:solidFill>
            <a:prstDash val="solid"/>
            <a:round/>
          </a:ln>
        </p:spPr>
        <p:style>
          <a:lnRef idx="1">
            <a:schemeClr val="accent1"/>
          </a:lnRef>
          <a:fillRef idx="0">
            <a:schemeClr val="accent1"/>
          </a:fillRef>
          <a:effectRef idx="0">
            <a:schemeClr val="accent1"/>
          </a:effectRef>
          <a:fontRef idx="minor">
            <a:schemeClr val="tx1"/>
          </a:fontRef>
        </p:style>
      </p:cxnSp>
      <p:grpSp>
        <p:nvGrpSpPr>
          <p:cNvPr id="36" name="组合 35"/>
          <p:cNvGrpSpPr/>
          <p:nvPr/>
        </p:nvGrpSpPr>
        <p:grpSpPr>
          <a:xfrm>
            <a:off x="0" y="2552700"/>
            <a:ext cx="12192000" cy="2362380"/>
            <a:chOff x="0" y="2552700"/>
            <a:chExt cx="12192000" cy="2362380"/>
          </a:xfrm>
        </p:grpSpPr>
        <p:sp>
          <p:nvSpPr>
            <p:cNvPr id="8" name="任意多边形: 形状 1"/>
            <p:cNvSpPr/>
            <p:nvPr/>
          </p:nvSpPr>
          <p:spPr>
            <a:xfrm>
              <a:off x="0" y="2552700"/>
              <a:ext cx="12192000" cy="2114730"/>
            </a:xfrm>
            <a:custGeom>
              <a:avLst/>
              <a:gdLst>
                <a:gd name="connsiteX0" fmla="*/ 0 w 11544300"/>
                <a:gd name="connsiteY0" fmla="*/ 133350 h 2114730"/>
                <a:gd name="connsiteX1" fmla="*/ 1962150 w 11544300"/>
                <a:gd name="connsiteY1" fmla="*/ 2076450 h 2114730"/>
                <a:gd name="connsiteX2" fmla="*/ 3905250 w 11544300"/>
                <a:gd name="connsiteY2" fmla="*/ 628650 h 2114730"/>
                <a:gd name="connsiteX3" fmla="*/ 5734050 w 11544300"/>
                <a:gd name="connsiteY3" fmla="*/ 2114550 h 2114730"/>
                <a:gd name="connsiteX4" fmla="*/ 7620000 w 11544300"/>
                <a:gd name="connsiteY4" fmla="*/ 514350 h 2114730"/>
                <a:gd name="connsiteX5" fmla="*/ 9563100 w 11544300"/>
                <a:gd name="connsiteY5" fmla="*/ 2057400 h 2114730"/>
                <a:gd name="connsiteX6" fmla="*/ 11544300 w 11544300"/>
                <a:gd name="connsiteY6" fmla="*/ 0 h 21147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544300" h="2114730">
                  <a:moveTo>
                    <a:pt x="0" y="133350"/>
                  </a:moveTo>
                  <a:cubicBezTo>
                    <a:pt x="655637" y="1063625"/>
                    <a:pt x="1311275" y="1993900"/>
                    <a:pt x="1962150" y="2076450"/>
                  </a:cubicBezTo>
                  <a:cubicBezTo>
                    <a:pt x="2613025" y="2159000"/>
                    <a:pt x="3276600" y="622300"/>
                    <a:pt x="3905250" y="628650"/>
                  </a:cubicBezTo>
                  <a:cubicBezTo>
                    <a:pt x="4533900" y="635000"/>
                    <a:pt x="5114925" y="2133600"/>
                    <a:pt x="5734050" y="2114550"/>
                  </a:cubicBezTo>
                  <a:cubicBezTo>
                    <a:pt x="6353175" y="2095500"/>
                    <a:pt x="6981825" y="523875"/>
                    <a:pt x="7620000" y="514350"/>
                  </a:cubicBezTo>
                  <a:cubicBezTo>
                    <a:pt x="8258175" y="504825"/>
                    <a:pt x="8909050" y="2143125"/>
                    <a:pt x="9563100" y="2057400"/>
                  </a:cubicBezTo>
                  <a:cubicBezTo>
                    <a:pt x="10217150" y="1971675"/>
                    <a:pt x="10880725" y="985837"/>
                    <a:pt x="11544300" y="0"/>
                  </a:cubicBezTo>
                </a:path>
              </a:pathLst>
            </a:custGeom>
            <a:noFill/>
            <a:ln>
              <a:solidFill>
                <a:schemeClr val="accent6">
                  <a:lumMod val="60000"/>
                  <a:lumOff val="40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600">
                <a:latin typeface="微软雅黑" panose="020B0503020204020204" charset="-122"/>
                <a:ea typeface="微软雅黑" panose="020B0503020204020204" charset="-122"/>
              </a:endParaRPr>
            </a:p>
          </p:txBody>
        </p:sp>
        <p:sp>
          <p:nvSpPr>
            <p:cNvPr id="9" name="椭圆 8"/>
            <p:cNvSpPr/>
            <p:nvPr/>
          </p:nvSpPr>
          <p:spPr>
            <a:xfrm>
              <a:off x="1905000" y="4419780"/>
              <a:ext cx="495300" cy="495300"/>
            </a:xfrm>
            <a:prstGeom prst="ellipse">
              <a:avLst/>
            </a:prstGeom>
            <a:solidFill>
              <a:srgbClr val="F67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600">
                <a:latin typeface="微软雅黑" panose="020B0503020204020204" charset="-122"/>
                <a:ea typeface="微软雅黑" panose="020B0503020204020204" charset="-122"/>
              </a:endParaRPr>
            </a:p>
          </p:txBody>
        </p:sp>
        <p:sp>
          <p:nvSpPr>
            <p:cNvPr id="31" name="椭圆 30"/>
            <p:cNvSpPr/>
            <p:nvPr/>
          </p:nvSpPr>
          <p:spPr>
            <a:xfrm>
              <a:off x="3885083" y="2943495"/>
              <a:ext cx="495300" cy="4953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600">
                <a:latin typeface="微软雅黑" panose="020B0503020204020204" charset="-122"/>
                <a:ea typeface="微软雅黑" panose="020B0503020204020204" charset="-122"/>
              </a:endParaRPr>
            </a:p>
          </p:txBody>
        </p:sp>
        <p:sp>
          <p:nvSpPr>
            <p:cNvPr id="34" name="椭圆 33"/>
            <p:cNvSpPr/>
            <p:nvPr/>
          </p:nvSpPr>
          <p:spPr>
            <a:xfrm>
              <a:off x="5865166" y="4419780"/>
              <a:ext cx="495300" cy="495300"/>
            </a:xfrm>
            <a:prstGeom prst="ellipse">
              <a:avLst/>
            </a:prstGeom>
            <a:solidFill>
              <a:srgbClr val="F67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600">
                <a:latin typeface="微软雅黑" panose="020B0503020204020204" charset="-122"/>
                <a:ea typeface="微软雅黑" panose="020B0503020204020204" charset="-122"/>
              </a:endParaRPr>
            </a:p>
          </p:txBody>
        </p:sp>
        <p:sp>
          <p:nvSpPr>
            <p:cNvPr id="37" name="椭圆 36"/>
            <p:cNvSpPr/>
            <p:nvPr/>
          </p:nvSpPr>
          <p:spPr>
            <a:xfrm>
              <a:off x="7845249" y="2943495"/>
              <a:ext cx="495300" cy="49530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600">
                <a:latin typeface="微软雅黑" panose="020B0503020204020204" charset="-122"/>
                <a:ea typeface="微软雅黑" panose="020B0503020204020204" charset="-122"/>
              </a:endParaRPr>
            </a:p>
          </p:txBody>
        </p:sp>
        <p:sp>
          <p:nvSpPr>
            <p:cNvPr id="38" name="椭圆 37"/>
            <p:cNvSpPr/>
            <p:nvPr/>
          </p:nvSpPr>
          <p:spPr>
            <a:xfrm>
              <a:off x="9825331" y="4419780"/>
              <a:ext cx="495300" cy="495300"/>
            </a:xfrm>
            <a:prstGeom prst="ellipse">
              <a:avLst/>
            </a:prstGeom>
            <a:solidFill>
              <a:srgbClr val="F67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600">
                <a:latin typeface="微软雅黑" panose="020B0503020204020204" charset="-122"/>
                <a:ea typeface="微软雅黑" panose="020B0503020204020204" charset="-122"/>
              </a:endParaRPr>
            </a:p>
          </p:txBody>
        </p:sp>
        <p:cxnSp>
          <p:nvCxnSpPr>
            <p:cNvPr id="39" name="直接连接符 38"/>
            <p:cNvCxnSpPr/>
            <p:nvPr/>
          </p:nvCxnSpPr>
          <p:spPr>
            <a:xfrm>
              <a:off x="2152650" y="3376703"/>
              <a:ext cx="0" cy="985927"/>
            </a:xfrm>
            <a:prstGeom prst="line">
              <a:avLst/>
            </a:prstGeom>
            <a:ln>
              <a:solidFill>
                <a:schemeClr val="bg1">
                  <a:lumMod val="75000"/>
                </a:schemeClr>
              </a:solidFill>
              <a:prstDash val="sysDash"/>
              <a:headEnd type="oval"/>
            </a:ln>
          </p:spPr>
          <p:style>
            <a:lnRef idx="1">
              <a:schemeClr val="accent1"/>
            </a:lnRef>
            <a:fillRef idx="0">
              <a:schemeClr val="accent1"/>
            </a:fillRef>
            <a:effectRef idx="0">
              <a:schemeClr val="accent1"/>
            </a:effectRef>
            <a:fontRef idx="minor">
              <a:schemeClr val="tx1"/>
            </a:fontRef>
          </p:style>
        </p:cxnSp>
        <p:cxnSp>
          <p:nvCxnSpPr>
            <p:cNvPr id="40" name="直接连接符 39"/>
            <p:cNvCxnSpPr/>
            <p:nvPr/>
          </p:nvCxnSpPr>
          <p:spPr>
            <a:xfrm>
              <a:off x="6112816" y="3376703"/>
              <a:ext cx="0" cy="985927"/>
            </a:xfrm>
            <a:prstGeom prst="line">
              <a:avLst/>
            </a:prstGeom>
            <a:ln>
              <a:solidFill>
                <a:schemeClr val="bg1">
                  <a:lumMod val="75000"/>
                </a:schemeClr>
              </a:solidFill>
              <a:prstDash val="sysDash"/>
              <a:headEnd type="oval"/>
            </a:ln>
          </p:spPr>
          <p:style>
            <a:lnRef idx="1">
              <a:schemeClr val="accent1"/>
            </a:lnRef>
            <a:fillRef idx="0">
              <a:schemeClr val="accent1"/>
            </a:fillRef>
            <a:effectRef idx="0">
              <a:schemeClr val="accent1"/>
            </a:effectRef>
            <a:fontRef idx="minor">
              <a:schemeClr val="tx1"/>
            </a:fontRef>
          </p:style>
        </p:cxnSp>
        <p:cxnSp>
          <p:nvCxnSpPr>
            <p:cNvPr id="41" name="直接连接符 40"/>
            <p:cNvCxnSpPr/>
            <p:nvPr/>
          </p:nvCxnSpPr>
          <p:spPr>
            <a:xfrm>
              <a:off x="10070747" y="3376703"/>
              <a:ext cx="0" cy="985927"/>
            </a:xfrm>
            <a:prstGeom prst="line">
              <a:avLst/>
            </a:prstGeom>
            <a:ln>
              <a:solidFill>
                <a:schemeClr val="bg1">
                  <a:lumMod val="75000"/>
                </a:schemeClr>
              </a:solidFill>
              <a:prstDash val="sysDash"/>
              <a:headEnd type="oval"/>
            </a:ln>
          </p:spPr>
          <p:style>
            <a:lnRef idx="1">
              <a:schemeClr val="accent1"/>
            </a:lnRef>
            <a:fillRef idx="0">
              <a:schemeClr val="accent1"/>
            </a:fillRef>
            <a:effectRef idx="0">
              <a:schemeClr val="accent1"/>
            </a:effectRef>
            <a:fontRef idx="minor">
              <a:schemeClr val="tx1"/>
            </a:fontRef>
          </p:style>
        </p:cxnSp>
        <p:cxnSp>
          <p:nvCxnSpPr>
            <p:cNvPr id="42" name="直接连接符 41"/>
            <p:cNvCxnSpPr/>
            <p:nvPr/>
          </p:nvCxnSpPr>
          <p:spPr>
            <a:xfrm>
              <a:off x="8124296" y="3552915"/>
              <a:ext cx="0" cy="985927"/>
            </a:xfrm>
            <a:prstGeom prst="line">
              <a:avLst/>
            </a:prstGeom>
            <a:ln>
              <a:solidFill>
                <a:schemeClr val="bg1">
                  <a:lumMod val="75000"/>
                </a:schemeClr>
              </a:solidFill>
              <a:prstDash val="sysDash"/>
              <a:tailEnd type="oval"/>
            </a:ln>
          </p:spPr>
          <p:style>
            <a:lnRef idx="1">
              <a:schemeClr val="accent1"/>
            </a:lnRef>
            <a:fillRef idx="0">
              <a:schemeClr val="accent1"/>
            </a:fillRef>
            <a:effectRef idx="0">
              <a:schemeClr val="accent1"/>
            </a:effectRef>
            <a:fontRef idx="minor">
              <a:schemeClr val="tx1"/>
            </a:fontRef>
          </p:style>
        </p:cxnSp>
        <p:cxnSp>
          <p:nvCxnSpPr>
            <p:cNvPr id="43" name="直接连接符 42"/>
            <p:cNvCxnSpPr/>
            <p:nvPr/>
          </p:nvCxnSpPr>
          <p:spPr>
            <a:xfrm>
              <a:off x="4132733" y="3552915"/>
              <a:ext cx="0" cy="985927"/>
            </a:xfrm>
            <a:prstGeom prst="line">
              <a:avLst/>
            </a:prstGeom>
            <a:ln>
              <a:solidFill>
                <a:schemeClr val="bg1">
                  <a:lumMod val="75000"/>
                </a:schemeClr>
              </a:solidFill>
              <a:prstDash val="sysDash"/>
              <a:tailEnd type="oval"/>
            </a:ln>
          </p:spPr>
          <p:style>
            <a:lnRef idx="1">
              <a:schemeClr val="accent1"/>
            </a:lnRef>
            <a:fillRef idx="0">
              <a:schemeClr val="accent1"/>
            </a:fillRef>
            <a:effectRef idx="0">
              <a:schemeClr val="accent1"/>
            </a:effectRef>
            <a:fontRef idx="minor">
              <a:schemeClr val="tx1"/>
            </a:fontRef>
          </p:style>
        </p:cxnSp>
      </p:grpSp>
      <p:grpSp>
        <p:nvGrpSpPr>
          <p:cNvPr id="44" name="组合 43"/>
          <p:cNvGrpSpPr/>
          <p:nvPr/>
        </p:nvGrpSpPr>
        <p:grpSpPr>
          <a:xfrm>
            <a:off x="787358" y="1699626"/>
            <a:ext cx="2730584" cy="1107639"/>
            <a:chOff x="6553880" y="1678126"/>
            <a:chExt cx="2730584" cy="1107639"/>
          </a:xfrm>
        </p:grpSpPr>
        <p:sp>
          <p:nvSpPr>
            <p:cNvPr id="45" name="矩形 44"/>
            <p:cNvSpPr/>
            <p:nvPr/>
          </p:nvSpPr>
          <p:spPr>
            <a:xfrm>
              <a:off x="6553880" y="2030750"/>
              <a:ext cx="2730584" cy="755015"/>
            </a:xfrm>
            <a:prstGeom prst="rect">
              <a:avLst/>
            </a:prstGeom>
          </p:spPr>
          <p:txBody>
            <a:bodyPr wrap="square">
              <a:spAutoFit/>
              <a:scene3d>
                <a:camera prst="orthographicFront"/>
                <a:lightRig rig="threePt" dir="t"/>
              </a:scene3d>
              <a:sp3d contourW="12700"/>
            </a:bodyPr>
            <a:p>
              <a:pPr algn="ctr">
                <a:lnSpc>
                  <a:spcPct val="120000"/>
                </a:lnSpc>
              </a:pPr>
              <a:r>
                <a:rPr lang="zh-CN" altLang="en-US" sz="1200" dirty="0">
                  <a:solidFill>
                    <a:schemeClr val="tx1">
                      <a:lumMod val="75000"/>
                      <a:lumOff val="25000"/>
                    </a:schemeClr>
                  </a:solidFill>
                  <a:latin typeface="微软雅黑" panose="020B0503020204020204" charset="-122"/>
                  <a:ea typeface="微软雅黑" panose="020B0503020204020204" charset="-122"/>
                  <a:sym typeface="+mn-ea"/>
                </a:rPr>
                <a:t>您的内容打在这里您的内容打在这里，或者通过复制您的文本后，在此框中选择粘贴，并选择只保留文字。</a:t>
              </a:r>
              <a:endParaRPr lang="zh-CN" altLang="en-US" sz="1200" dirty="0">
                <a:solidFill>
                  <a:schemeClr val="tx1">
                    <a:lumMod val="75000"/>
                    <a:lumOff val="25000"/>
                  </a:schemeClr>
                </a:solidFill>
                <a:latin typeface="微软雅黑" panose="020B0503020204020204" charset="-122"/>
                <a:ea typeface="微软雅黑" panose="020B0503020204020204" charset="-122"/>
                <a:sym typeface="+mn-ea"/>
              </a:endParaRPr>
            </a:p>
          </p:txBody>
        </p:sp>
        <p:sp>
          <p:nvSpPr>
            <p:cNvPr id="46" name="矩形 45"/>
            <p:cNvSpPr/>
            <p:nvPr/>
          </p:nvSpPr>
          <p:spPr>
            <a:xfrm>
              <a:off x="6798184" y="1678126"/>
              <a:ext cx="2241974" cy="386080"/>
            </a:xfrm>
            <a:prstGeom prst="rect">
              <a:avLst/>
            </a:prstGeom>
          </p:spPr>
          <p:txBody>
            <a:bodyPr wrap="square">
              <a:spAutoFit/>
              <a:scene3d>
                <a:camera prst="orthographicFront"/>
                <a:lightRig rig="threePt" dir="t"/>
              </a:scene3d>
              <a:sp3d contourW="12700"/>
            </a:bodyPr>
            <a:p>
              <a:pPr algn="ctr">
                <a:lnSpc>
                  <a:spcPct val="120000"/>
                </a:lnSpc>
              </a:pPr>
              <a:r>
                <a:rPr lang="zh-CN" altLang="en-US" sz="1600" b="1" dirty="0">
                  <a:solidFill>
                    <a:schemeClr val="tx1">
                      <a:lumMod val="75000"/>
                      <a:lumOff val="25000"/>
                    </a:schemeClr>
                  </a:solidFill>
                  <a:latin typeface="微软雅黑" panose="020B0503020204020204" charset="-122"/>
                  <a:ea typeface="微软雅黑" panose="020B0503020204020204" charset="-122"/>
                </a:rPr>
                <a:t>标题文字添加</a:t>
              </a:r>
              <a:endParaRPr lang="zh-CN" altLang="en-US" sz="1600" b="1" dirty="0">
                <a:solidFill>
                  <a:schemeClr val="tx1">
                    <a:lumMod val="75000"/>
                    <a:lumOff val="25000"/>
                  </a:schemeClr>
                </a:solidFill>
                <a:latin typeface="微软雅黑" panose="020B0503020204020204" charset="-122"/>
                <a:ea typeface="微软雅黑" panose="020B0503020204020204" charset="-122"/>
              </a:endParaRPr>
            </a:p>
          </p:txBody>
        </p:sp>
      </p:grpSp>
      <p:grpSp>
        <p:nvGrpSpPr>
          <p:cNvPr id="47" name="组合 46"/>
          <p:cNvGrpSpPr/>
          <p:nvPr/>
        </p:nvGrpSpPr>
        <p:grpSpPr>
          <a:xfrm>
            <a:off x="4730708" y="1699626"/>
            <a:ext cx="2730584" cy="1107639"/>
            <a:chOff x="6553880" y="1678126"/>
            <a:chExt cx="2730584" cy="1107639"/>
          </a:xfrm>
        </p:grpSpPr>
        <p:sp>
          <p:nvSpPr>
            <p:cNvPr id="48" name="矩形 47"/>
            <p:cNvSpPr/>
            <p:nvPr/>
          </p:nvSpPr>
          <p:spPr>
            <a:xfrm>
              <a:off x="6553880" y="2030750"/>
              <a:ext cx="2730584" cy="755015"/>
            </a:xfrm>
            <a:prstGeom prst="rect">
              <a:avLst/>
            </a:prstGeom>
          </p:spPr>
          <p:txBody>
            <a:bodyPr wrap="square">
              <a:spAutoFit/>
              <a:scene3d>
                <a:camera prst="orthographicFront"/>
                <a:lightRig rig="threePt" dir="t"/>
              </a:scene3d>
              <a:sp3d contourW="12700"/>
            </a:bodyPr>
            <a:p>
              <a:pPr algn="ctr">
                <a:lnSpc>
                  <a:spcPct val="120000"/>
                </a:lnSpc>
              </a:pPr>
              <a:r>
                <a:rPr lang="zh-CN" altLang="en-US" sz="1200" dirty="0">
                  <a:solidFill>
                    <a:schemeClr val="tx1">
                      <a:lumMod val="75000"/>
                      <a:lumOff val="25000"/>
                    </a:schemeClr>
                  </a:solidFill>
                  <a:latin typeface="微软雅黑" panose="020B0503020204020204" charset="-122"/>
                  <a:ea typeface="微软雅黑" panose="020B0503020204020204" charset="-122"/>
                  <a:sym typeface="+mn-ea"/>
                </a:rPr>
                <a:t>您的内容打在这里您的内容打在这里，或者通过复制您的文本后，在此框中选择粘贴，并选择只保留文字。</a:t>
              </a:r>
              <a:endParaRPr lang="zh-CN" altLang="en-US" sz="1200" dirty="0">
                <a:solidFill>
                  <a:schemeClr val="tx1">
                    <a:lumMod val="75000"/>
                    <a:lumOff val="25000"/>
                  </a:schemeClr>
                </a:solidFill>
                <a:latin typeface="微软雅黑" panose="020B0503020204020204" charset="-122"/>
                <a:ea typeface="微软雅黑" panose="020B0503020204020204" charset="-122"/>
                <a:sym typeface="+mn-ea"/>
              </a:endParaRPr>
            </a:p>
          </p:txBody>
        </p:sp>
        <p:sp>
          <p:nvSpPr>
            <p:cNvPr id="49" name="矩形 48"/>
            <p:cNvSpPr/>
            <p:nvPr/>
          </p:nvSpPr>
          <p:spPr>
            <a:xfrm>
              <a:off x="6798184" y="1678126"/>
              <a:ext cx="2241974" cy="386080"/>
            </a:xfrm>
            <a:prstGeom prst="rect">
              <a:avLst/>
            </a:prstGeom>
          </p:spPr>
          <p:txBody>
            <a:bodyPr wrap="square">
              <a:spAutoFit/>
              <a:scene3d>
                <a:camera prst="orthographicFront"/>
                <a:lightRig rig="threePt" dir="t"/>
              </a:scene3d>
              <a:sp3d contourW="12700"/>
            </a:bodyPr>
            <a:p>
              <a:pPr algn="ctr">
                <a:lnSpc>
                  <a:spcPct val="120000"/>
                </a:lnSpc>
              </a:pPr>
              <a:r>
                <a:rPr lang="zh-CN" altLang="en-US" sz="1600" b="1" dirty="0">
                  <a:solidFill>
                    <a:schemeClr val="tx1">
                      <a:lumMod val="75000"/>
                      <a:lumOff val="25000"/>
                    </a:schemeClr>
                  </a:solidFill>
                  <a:latin typeface="微软雅黑" panose="020B0503020204020204" charset="-122"/>
                  <a:ea typeface="微软雅黑" panose="020B0503020204020204" charset="-122"/>
                </a:rPr>
                <a:t>标题文字添加</a:t>
              </a:r>
              <a:endParaRPr lang="zh-CN" altLang="en-US" sz="1600" b="1" dirty="0">
                <a:solidFill>
                  <a:schemeClr val="tx1">
                    <a:lumMod val="75000"/>
                    <a:lumOff val="25000"/>
                  </a:schemeClr>
                </a:solidFill>
                <a:latin typeface="微软雅黑" panose="020B0503020204020204" charset="-122"/>
                <a:ea typeface="微软雅黑" panose="020B0503020204020204" charset="-122"/>
              </a:endParaRPr>
            </a:p>
          </p:txBody>
        </p:sp>
      </p:grpSp>
      <p:grpSp>
        <p:nvGrpSpPr>
          <p:cNvPr id="50" name="组合 49"/>
          <p:cNvGrpSpPr/>
          <p:nvPr/>
        </p:nvGrpSpPr>
        <p:grpSpPr>
          <a:xfrm>
            <a:off x="8705455" y="1699626"/>
            <a:ext cx="2730584" cy="1107639"/>
            <a:chOff x="6553880" y="1678126"/>
            <a:chExt cx="2730584" cy="1107639"/>
          </a:xfrm>
        </p:grpSpPr>
        <p:sp>
          <p:nvSpPr>
            <p:cNvPr id="51" name="矩形 50"/>
            <p:cNvSpPr/>
            <p:nvPr/>
          </p:nvSpPr>
          <p:spPr>
            <a:xfrm>
              <a:off x="6553880" y="2030750"/>
              <a:ext cx="2730584" cy="755015"/>
            </a:xfrm>
            <a:prstGeom prst="rect">
              <a:avLst/>
            </a:prstGeom>
          </p:spPr>
          <p:txBody>
            <a:bodyPr wrap="square">
              <a:spAutoFit/>
              <a:scene3d>
                <a:camera prst="orthographicFront"/>
                <a:lightRig rig="threePt" dir="t"/>
              </a:scene3d>
              <a:sp3d contourW="12700"/>
            </a:bodyPr>
            <a:p>
              <a:pPr algn="ctr">
                <a:lnSpc>
                  <a:spcPct val="120000"/>
                </a:lnSpc>
              </a:pPr>
              <a:r>
                <a:rPr lang="zh-CN" altLang="en-US" sz="1200" dirty="0">
                  <a:solidFill>
                    <a:schemeClr val="tx1">
                      <a:lumMod val="75000"/>
                      <a:lumOff val="25000"/>
                    </a:schemeClr>
                  </a:solidFill>
                  <a:latin typeface="微软雅黑" panose="020B0503020204020204" charset="-122"/>
                  <a:ea typeface="微软雅黑" panose="020B0503020204020204" charset="-122"/>
                  <a:sym typeface="+mn-ea"/>
                </a:rPr>
                <a:t>您的内容打在这里您的内容打在这里，或者通过复制您的文本后，在此框中选择粘贴，并选择只保留文字。</a:t>
              </a:r>
              <a:endParaRPr lang="zh-CN" altLang="en-US" sz="1200" dirty="0">
                <a:solidFill>
                  <a:schemeClr val="tx1">
                    <a:lumMod val="75000"/>
                    <a:lumOff val="25000"/>
                  </a:schemeClr>
                </a:solidFill>
                <a:latin typeface="微软雅黑" panose="020B0503020204020204" charset="-122"/>
                <a:ea typeface="微软雅黑" panose="020B0503020204020204" charset="-122"/>
                <a:sym typeface="+mn-ea"/>
              </a:endParaRPr>
            </a:p>
          </p:txBody>
        </p:sp>
        <p:sp>
          <p:nvSpPr>
            <p:cNvPr id="52" name="矩形 51"/>
            <p:cNvSpPr/>
            <p:nvPr/>
          </p:nvSpPr>
          <p:spPr>
            <a:xfrm>
              <a:off x="6798184" y="1678126"/>
              <a:ext cx="2241974" cy="386080"/>
            </a:xfrm>
            <a:prstGeom prst="rect">
              <a:avLst/>
            </a:prstGeom>
          </p:spPr>
          <p:txBody>
            <a:bodyPr wrap="square">
              <a:spAutoFit/>
              <a:scene3d>
                <a:camera prst="orthographicFront"/>
                <a:lightRig rig="threePt" dir="t"/>
              </a:scene3d>
              <a:sp3d contourW="12700"/>
            </a:bodyPr>
            <a:p>
              <a:pPr algn="ctr">
                <a:lnSpc>
                  <a:spcPct val="120000"/>
                </a:lnSpc>
              </a:pPr>
              <a:r>
                <a:rPr lang="zh-CN" altLang="en-US" sz="1600" b="1" dirty="0">
                  <a:solidFill>
                    <a:schemeClr val="tx1">
                      <a:lumMod val="75000"/>
                      <a:lumOff val="25000"/>
                    </a:schemeClr>
                  </a:solidFill>
                  <a:latin typeface="微软雅黑" panose="020B0503020204020204" charset="-122"/>
                  <a:ea typeface="微软雅黑" panose="020B0503020204020204" charset="-122"/>
                </a:rPr>
                <a:t>标题文字添加</a:t>
              </a:r>
              <a:endParaRPr lang="zh-CN" altLang="en-US" sz="1600" b="1" dirty="0">
                <a:solidFill>
                  <a:schemeClr val="tx1">
                    <a:lumMod val="75000"/>
                    <a:lumOff val="25000"/>
                  </a:schemeClr>
                </a:solidFill>
                <a:latin typeface="微软雅黑" panose="020B0503020204020204" charset="-122"/>
                <a:ea typeface="微软雅黑" panose="020B0503020204020204" charset="-122"/>
              </a:endParaRPr>
            </a:p>
          </p:txBody>
        </p:sp>
      </p:grpSp>
      <p:grpSp>
        <p:nvGrpSpPr>
          <p:cNvPr id="53" name="组合 52"/>
          <p:cNvGrpSpPr/>
          <p:nvPr/>
        </p:nvGrpSpPr>
        <p:grpSpPr>
          <a:xfrm>
            <a:off x="6759004" y="4687163"/>
            <a:ext cx="2730584" cy="1107639"/>
            <a:chOff x="6553880" y="1678126"/>
            <a:chExt cx="2730584" cy="1107639"/>
          </a:xfrm>
        </p:grpSpPr>
        <p:sp>
          <p:nvSpPr>
            <p:cNvPr id="54" name="矩形 53"/>
            <p:cNvSpPr/>
            <p:nvPr/>
          </p:nvSpPr>
          <p:spPr>
            <a:xfrm>
              <a:off x="6553880" y="2030750"/>
              <a:ext cx="2730584" cy="755015"/>
            </a:xfrm>
            <a:prstGeom prst="rect">
              <a:avLst/>
            </a:prstGeom>
          </p:spPr>
          <p:txBody>
            <a:bodyPr wrap="square">
              <a:spAutoFit/>
              <a:scene3d>
                <a:camera prst="orthographicFront"/>
                <a:lightRig rig="threePt" dir="t"/>
              </a:scene3d>
              <a:sp3d contourW="12700"/>
            </a:bodyPr>
            <a:p>
              <a:pPr algn="ctr">
                <a:lnSpc>
                  <a:spcPct val="120000"/>
                </a:lnSpc>
              </a:pPr>
              <a:r>
                <a:rPr lang="zh-CN" altLang="en-US" sz="1200" dirty="0">
                  <a:solidFill>
                    <a:schemeClr val="tx1">
                      <a:lumMod val="75000"/>
                      <a:lumOff val="25000"/>
                    </a:schemeClr>
                  </a:solidFill>
                  <a:latin typeface="微软雅黑" panose="020B0503020204020204" charset="-122"/>
                  <a:ea typeface="微软雅黑" panose="020B0503020204020204" charset="-122"/>
                  <a:sym typeface="+mn-ea"/>
                </a:rPr>
                <a:t>您的内容打在这里您的内容打在这里，或者通过复制您的文本后，在此框中选择粘贴，并选择只保留文字。</a:t>
              </a:r>
              <a:endParaRPr lang="zh-CN" altLang="en-US" sz="1200" dirty="0">
                <a:solidFill>
                  <a:schemeClr val="tx1">
                    <a:lumMod val="75000"/>
                    <a:lumOff val="25000"/>
                  </a:schemeClr>
                </a:solidFill>
                <a:latin typeface="微软雅黑" panose="020B0503020204020204" charset="-122"/>
                <a:ea typeface="微软雅黑" panose="020B0503020204020204" charset="-122"/>
                <a:sym typeface="+mn-ea"/>
              </a:endParaRPr>
            </a:p>
          </p:txBody>
        </p:sp>
        <p:sp>
          <p:nvSpPr>
            <p:cNvPr id="55" name="矩形 54"/>
            <p:cNvSpPr/>
            <p:nvPr/>
          </p:nvSpPr>
          <p:spPr>
            <a:xfrm>
              <a:off x="6798184" y="1678126"/>
              <a:ext cx="2241974" cy="386080"/>
            </a:xfrm>
            <a:prstGeom prst="rect">
              <a:avLst/>
            </a:prstGeom>
          </p:spPr>
          <p:txBody>
            <a:bodyPr wrap="square">
              <a:spAutoFit/>
              <a:scene3d>
                <a:camera prst="orthographicFront"/>
                <a:lightRig rig="threePt" dir="t"/>
              </a:scene3d>
              <a:sp3d contourW="12700"/>
            </a:bodyPr>
            <a:p>
              <a:pPr algn="ctr">
                <a:lnSpc>
                  <a:spcPct val="120000"/>
                </a:lnSpc>
              </a:pPr>
              <a:r>
                <a:rPr lang="zh-CN" altLang="en-US" sz="1600" b="1" dirty="0">
                  <a:solidFill>
                    <a:schemeClr val="tx1">
                      <a:lumMod val="75000"/>
                      <a:lumOff val="25000"/>
                    </a:schemeClr>
                  </a:solidFill>
                  <a:latin typeface="微软雅黑" panose="020B0503020204020204" charset="-122"/>
                  <a:ea typeface="微软雅黑" panose="020B0503020204020204" charset="-122"/>
                </a:rPr>
                <a:t>标题文字添加</a:t>
              </a:r>
              <a:endParaRPr lang="zh-CN" altLang="en-US" sz="1600" b="1" dirty="0">
                <a:solidFill>
                  <a:schemeClr val="tx1">
                    <a:lumMod val="75000"/>
                    <a:lumOff val="25000"/>
                  </a:schemeClr>
                </a:solidFill>
                <a:latin typeface="微软雅黑" panose="020B0503020204020204" charset="-122"/>
                <a:ea typeface="微软雅黑" panose="020B0503020204020204" charset="-122"/>
              </a:endParaRPr>
            </a:p>
          </p:txBody>
        </p:sp>
      </p:grpSp>
      <p:grpSp>
        <p:nvGrpSpPr>
          <p:cNvPr id="56" name="组合 55"/>
          <p:cNvGrpSpPr/>
          <p:nvPr/>
        </p:nvGrpSpPr>
        <p:grpSpPr>
          <a:xfrm>
            <a:off x="2767440" y="4687163"/>
            <a:ext cx="2730584" cy="1107639"/>
            <a:chOff x="6553880" y="1678126"/>
            <a:chExt cx="2730584" cy="1107639"/>
          </a:xfrm>
        </p:grpSpPr>
        <p:sp>
          <p:nvSpPr>
            <p:cNvPr id="57" name="矩形 56"/>
            <p:cNvSpPr/>
            <p:nvPr/>
          </p:nvSpPr>
          <p:spPr>
            <a:xfrm>
              <a:off x="6553880" y="2030750"/>
              <a:ext cx="2730584" cy="755015"/>
            </a:xfrm>
            <a:prstGeom prst="rect">
              <a:avLst/>
            </a:prstGeom>
          </p:spPr>
          <p:txBody>
            <a:bodyPr wrap="square">
              <a:spAutoFit/>
              <a:scene3d>
                <a:camera prst="orthographicFront"/>
                <a:lightRig rig="threePt" dir="t"/>
              </a:scene3d>
              <a:sp3d contourW="12700"/>
            </a:bodyPr>
            <a:p>
              <a:pPr algn="ctr">
                <a:lnSpc>
                  <a:spcPct val="120000"/>
                </a:lnSpc>
              </a:pPr>
              <a:r>
                <a:rPr lang="zh-CN" altLang="en-US" sz="1200" dirty="0">
                  <a:solidFill>
                    <a:schemeClr val="tx1">
                      <a:lumMod val="75000"/>
                      <a:lumOff val="25000"/>
                    </a:schemeClr>
                  </a:solidFill>
                  <a:latin typeface="微软雅黑" panose="020B0503020204020204" charset="-122"/>
                  <a:ea typeface="微软雅黑" panose="020B0503020204020204" charset="-122"/>
                  <a:sym typeface="+mn-ea"/>
                </a:rPr>
                <a:t>您的内容打在这里您的内容打在这里，或者通过复制您的文本后，在此框中选择粘贴，并选择只保留文字。</a:t>
              </a:r>
              <a:endParaRPr lang="zh-CN" altLang="en-US" sz="1200" dirty="0">
                <a:solidFill>
                  <a:schemeClr val="tx1">
                    <a:lumMod val="75000"/>
                    <a:lumOff val="25000"/>
                  </a:schemeClr>
                </a:solidFill>
                <a:latin typeface="微软雅黑" panose="020B0503020204020204" charset="-122"/>
                <a:ea typeface="微软雅黑" panose="020B0503020204020204" charset="-122"/>
                <a:sym typeface="+mn-ea"/>
              </a:endParaRPr>
            </a:p>
          </p:txBody>
        </p:sp>
        <p:sp>
          <p:nvSpPr>
            <p:cNvPr id="58" name="矩形 57"/>
            <p:cNvSpPr/>
            <p:nvPr/>
          </p:nvSpPr>
          <p:spPr>
            <a:xfrm>
              <a:off x="6798184" y="1678126"/>
              <a:ext cx="2241974" cy="386080"/>
            </a:xfrm>
            <a:prstGeom prst="rect">
              <a:avLst/>
            </a:prstGeom>
          </p:spPr>
          <p:txBody>
            <a:bodyPr wrap="square">
              <a:spAutoFit/>
              <a:scene3d>
                <a:camera prst="orthographicFront"/>
                <a:lightRig rig="threePt" dir="t"/>
              </a:scene3d>
              <a:sp3d contourW="12700"/>
            </a:bodyPr>
            <a:p>
              <a:pPr algn="ctr">
                <a:lnSpc>
                  <a:spcPct val="120000"/>
                </a:lnSpc>
              </a:pPr>
              <a:r>
                <a:rPr lang="zh-CN" altLang="en-US" sz="1600" b="1" dirty="0">
                  <a:solidFill>
                    <a:schemeClr val="tx1">
                      <a:lumMod val="75000"/>
                      <a:lumOff val="25000"/>
                    </a:schemeClr>
                  </a:solidFill>
                  <a:latin typeface="微软雅黑" panose="020B0503020204020204" charset="-122"/>
                  <a:ea typeface="微软雅黑" panose="020B0503020204020204" charset="-122"/>
                </a:rPr>
                <a:t>标题文字添加</a:t>
              </a:r>
              <a:endParaRPr lang="zh-CN" altLang="en-US" sz="1600" b="1" dirty="0">
                <a:solidFill>
                  <a:schemeClr val="tx1">
                    <a:lumMod val="75000"/>
                    <a:lumOff val="25000"/>
                  </a:schemeClr>
                </a:solidFill>
                <a:latin typeface="微软雅黑" panose="020B0503020204020204" charset="-122"/>
                <a:ea typeface="微软雅黑" panose="020B0503020204020204" charset="-122"/>
              </a:endParaRPr>
            </a:p>
          </p:txBody>
        </p:sp>
      </p:grpSp>
    </p:spTree>
    <p:custDataLst>
      <p:tags r:id="rId2"/>
    </p:custDataLst>
  </p:cSld>
  <p:clrMapOvr>
    <a:masterClrMapping/>
  </p:clrMapOvr>
  <p:transition>
    <p:fad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4" name="组合 3"/>
          <p:cNvGrpSpPr/>
          <p:nvPr/>
        </p:nvGrpSpPr>
        <p:grpSpPr>
          <a:xfrm>
            <a:off x="642620" y="2037715"/>
            <a:ext cx="10694035" cy="3573780"/>
            <a:chOff x="1467" y="2763"/>
            <a:chExt cx="16381" cy="5474"/>
          </a:xfrm>
        </p:grpSpPr>
        <p:sp>
          <p:nvSpPr>
            <p:cNvPr id="2" name="矩形 1"/>
            <p:cNvSpPr/>
            <p:nvPr/>
          </p:nvSpPr>
          <p:spPr>
            <a:xfrm>
              <a:off x="1467" y="2763"/>
              <a:ext cx="8133" cy="2678"/>
            </a:xfrm>
            <a:prstGeom prst="rect">
              <a:avLst/>
            </a:prstGeom>
            <a:solidFill>
              <a:srgbClr val="F67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000">
                <a:latin typeface="微软雅黑" panose="020B0503020204020204" charset="-122"/>
                <a:ea typeface="微软雅黑" panose="020B0503020204020204" charset="-122"/>
              </a:endParaRPr>
            </a:p>
          </p:txBody>
        </p:sp>
        <p:sp>
          <p:nvSpPr>
            <p:cNvPr id="3" name="Rectangle 7"/>
            <p:cNvSpPr/>
            <p:nvPr/>
          </p:nvSpPr>
          <p:spPr bwMode="auto">
            <a:xfrm>
              <a:off x="2128" y="4001"/>
              <a:ext cx="6812" cy="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p>
              <a:pPr>
                <a:lnSpc>
                  <a:spcPct val="150000"/>
                </a:lnSpc>
                <a:spcAft>
                  <a:spcPts val="600"/>
                </a:spcAft>
              </a:pPr>
              <a:r>
                <a:rPr lang="zh-CN" altLang="en-US" sz="1200" dirty="0">
                  <a:solidFill>
                    <a:schemeClr val="bg1"/>
                  </a:solidFill>
                  <a:latin typeface="微软雅黑" panose="020B0503020204020204" charset="-122"/>
                  <a:ea typeface="微软雅黑" panose="020B0503020204020204" charset="-122"/>
                  <a:sym typeface="+mn-ea"/>
                </a:rPr>
                <a:t>单击输入标题内容，单击输入标题内容单击输入标题内容单击输入标题内容单击输入标题内容</a:t>
              </a:r>
              <a:endParaRPr lang="zh-CN" altLang="en-US" sz="1200" dirty="0">
                <a:solidFill>
                  <a:schemeClr val="bg1"/>
                </a:solidFill>
                <a:latin typeface="微软雅黑" panose="020B0503020204020204" charset="-122"/>
                <a:ea typeface="微软雅黑" panose="020B0503020204020204" charset="-122"/>
                <a:cs typeface="Lato Light" charset="0"/>
                <a:sym typeface="+mn-ea"/>
              </a:endParaRPr>
            </a:p>
          </p:txBody>
        </p:sp>
        <p:sp>
          <p:nvSpPr>
            <p:cNvPr id="10" name="Rectangle 8"/>
            <p:cNvSpPr/>
            <p:nvPr/>
          </p:nvSpPr>
          <p:spPr bwMode="auto">
            <a:xfrm>
              <a:off x="2128" y="3289"/>
              <a:ext cx="6410" cy="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p>
              <a:r>
                <a:rPr lang="en-US" sz="4800" dirty="0">
                  <a:solidFill>
                    <a:schemeClr val="bg1"/>
                  </a:solidFill>
                  <a:latin typeface="微软雅黑" panose="020B0503020204020204" charset="-122"/>
                  <a:ea typeface="微软雅黑" panose="020B0503020204020204" charset="-122"/>
                  <a:cs typeface="Bebas Neue Book" charset="0"/>
                  <a:sym typeface="Bebas Neue" charset="0"/>
                </a:rPr>
                <a:t>01</a:t>
              </a:r>
              <a:endParaRPr lang="en-US" sz="4800" dirty="0">
                <a:solidFill>
                  <a:schemeClr val="bg1"/>
                </a:solidFill>
                <a:latin typeface="微软雅黑" panose="020B0503020204020204" charset="-122"/>
                <a:ea typeface="微软雅黑" panose="020B0503020204020204" charset="-122"/>
                <a:cs typeface="Bebas Neue Book" charset="0"/>
                <a:sym typeface="Bebas Neue" charset="0"/>
              </a:endParaRPr>
            </a:p>
          </p:txBody>
        </p:sp>
        <p:sp>
          <p:nvSpPr>
            <p:cNvPr id="11" name="矩形 10"/>
            <p:cNvSpPr/>
            <p:nvPr/>
          </p:nvSpPr>
          <p:spPr>
            <a:xfrm>
              <a:off x="9716" y="2763"/>
              <a:ext cx="8133" cy="2678"/>
            </a:xfrm>
            <a:prstGeom prst="rect">
              <a:avLst/>
            </a:prstGeom>
            <a:solidFill>
              <a:srgbClr val="F8B14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000">
                <a:latin typeface="微软雅黑" panose="020B0503020204020204" charset="-122"/>
                <a:ea typeface="微软雅黑" panose="020B0503020204020204" charset="-122"/>
              </a:endParaRPr>
            </a:p>
          </p:txBody>
        </p:sp>
        <p:sp>
          <p:nvSpPr>
            <p:cNvPr id="12" name="Rectangle 7"/>
            <p:cNvSpPr/>
            <p:nvPr/>
          </p:nvSpPr>
          <p:spPr bwMode="auto">
            <a:xfrm>
              <a:off x="10376" y="4001"/>
              <a:ext cx="6812" cy="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p>
              <a:pPr>
                <a:lnSpc>
                  <a:spcPct val="150000"/>
                </a:lnSpc>
                <a:spcAft>
                  <a:spcPts val="600"/>
                </a:spcAft>
              </a:pPr>
              <a:r>
                <a:rPr lang="zh-CN" altLang="en-US" sz="1200" dirty="0">
                  <a:solidFill>
                    <a:schemeClr val="bg1"/>
                  </a:solidFill>
                  <a:latin typeface="微软雅黑" panose="020B0503020204020204" charset="-122"/>
                  <a:ea typeface="微软雅黑" panose="020B0503020204020204" charset="-122"/>
                  <a:sym typeface="+mn-ea"/>
                </a:rPr>
                <a:t>单击输入标题内容，单击输入标题内容单击输入标题内容单击输入标题内容单击输入标题内容</a:t>
              </a:r>
              <a:endParaRPr lang="zh-CN" altLang="en-US" sz="1200" dirty="0">
                <a:solidFill>
                  <a:schemeClr val="bg1"/>
                </a:solidFill>
                <a:latin typeface="微软雅黑" panose="020B0503020204020204" charset="-122"/>
                <a:ea typeface="微软雅黑" panose="020B0503020204020204" charset="-122"/>
                <a:cs typeface="Lato Light" charset="0"/>
                <a:sym typeface="+mn-ea"/>
              </a:endParaRPr>
            </a:p>
          </p:txBody>
        </p:sp>
        <p:sp>
          <p:nvSpPr>
            <p:cNvPr id="13" name="Rectangle 8"/>
            <p:cNvSpPr/>
            <p:nvPr/>
          </p:nvSpPr>
          <p:spPr bwMode="auto">
            <a:xfrm>
              <a:off x="10376" y="3289"/>
              <a:ext cx="6410" cy="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p>
              <a:r>
                <a:rPr lang="en-US" sz="4800" dirty="0">
                  <a:solidFill>
                    <a:schemeClr val="bg1"/>
                  </a:solidFill>
                  <a:latin typeface="微软雅黑" panose="020B0503020204020204" charset="-122"/>
                  <a:ea typeface="微软雅黑" panose="020B0503020204020204" charset="-122"/>
                  <a:cs typeface="Bebas Neue Book" charset="0"/>
                  <a:sym typeface="Bebas Neue" charset="0"/>
                </a:rPr>
                <a:t>02</a:t>
              </a:r>
              <a:endParaRPr lang="en-US" sz="4800" dirty="0">
                <a:solidFill>
                  <a:schemeClr val="bg1"/>
                </a:solidFill>
                <a:latin typeface="微软雅黑" panose="020B0503020204020204" charset="-122"/>
                <a:ea typeface="微软雅黑" panose="020B0503020204020204" charset="-122"/>
                <a:cs typeface="Bebas Neue Book" charset="0"/>
                <a:sym typeface="Bebas Neue" charset="0"/>
              </a:endParaRPr>
            </a:p>
          </p:txBody>
        </p:sp>
        <p:sp>
          <p:nvSpPr>
            <p:cNvPr id="14" name="矩形 13"/>
            <p:cNvSpPr/>
            <p:nvPr/>
          </p:nvSpPr>
          <p:spPr>
            <a:xfrm>
              <a:off x="1467" y="5559"/>
              <a:ext cx="8133" cy="2678"/>
            </a:xfrm>
            <a:prstGeom prst="rect">
              <a:avLst/>
            </a:prstGeom>
            <a:solidFill>
              <a:srgbClr val="F8B14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000">
                <a:latin typeface="微软雅黑" panose="020B0503020204020204" charset="-122"/>
                <a:ea typeface="微软雅黑" panose="020B0503020204020204" charset="-122"/>
              </a:endParaRPr>
            </a:p>
          </p:txBody>
        </p:sp>
        <p:sp>
          <p:nvSpPr>
            <p:cNvPr id="15" name="Rectangle 7"/>
            <p:cNvSpPr/>
            <p:nvPr/>
          </p:nvSpPr>
          <p:spPr bwMode="auto">
            <a:xfrm>
              <a:off x="2128" y="6797"/>
              <a:ext cx="6812" cy="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p>
              <a:pPr>
                <a:lnSpc>
                  <a:spcPct val="150000"/>
                </a:lnSpc>
                <a:spcAft>
                  <a:spcPts val="600"/>
                </a:spcAft>
              </a:pPr>
              <a:r>
                <a:rPr lang="zh-CN" altLang="en-US" sz="1200" dirty="0">
                  <a:solidFill>
                    <a:schemeClr val="bg1"/>
                  </a:solidFill>
                  <a:latin typeface="微软雅黑" panose="020B0503020204020204" charset="-122"/>
                  <a:ea typeface="微软雅黑" panose="020B0503020204020204" charset="-122"/>
                  <a:sym typeface="+mn-ea"/>
                </a:rPr>
                <a:t>单击输入标题内容，单击输入标题内容单击输入标题内容单击输入标题内容单击输入标题内容</a:t>
              </a:r>
              <a:endParaRPr lang="zh-CN" altLang="en-US" sz="1200" dirty="0">
                <a:solidFill>
                  <a:schemeClr val="bg1"/>
                </a:solidFill>
                <a:latin typeface="微软雅黑" panose="020B0503020204020204" charset="-122"/>
                <a:ea typeface="微软雅黑" panose="020B0503020204020204" charset="-122"/>
                <a:cs typeface="Lato Light" charset="0"/>
                <a:sym typeface="+mn-ea"/>
              </a:endParaRPr>
            </a:p>
          </p:txBody>
        </p:sp>
        <p:sp>
          <p:nvSpPr>
            <p:cNvPr id="16" name="Rectangle 8"/>
            <p:cNvSpPr/>
            <p:nvPr/>
          </p:nvSpPr>
          <p:spPr bwMode="auto">
            <a:xfrm>
              <a:off x="2128" y="6085"/>
              <a:ext cx="6410" cy="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p>
              <a:r>
                <a:rPr lang="en-US" sz="4800" dirty="0">
                  <a:solidFill>
                    <a:schemeClr val="bg1"/>
                  </a:solidFill>
                  <a:latin typeface="微软雅黑" panose="020B0503020204020204" charset="-122"/>
                  <a:ea typeface="微软雅黑" panose="020B0503020204020204" charset="-122"/>
                  <a:cs typeface="Bebas Neue Book" charset="0"/>
                  <a:sym typeface="Bebas Neue" charset="0"/>
                </a:rPr>
                <a:t>03</a:t>
              </a:r>
              <a:endParaRPr lang="en-US" sz="4800" dirty="0">
                <a:solidFill>
                  <a:schemeClr val="bg1"/>
                </a:solidFill>
                <a:latin typeface="微软雅黑" panose="020B0503020204020204" charset="-122"/>
                <a:ea typeface="微软雅黑" panose="020B0503020204020204" charset="-122"/>
                <a:cs typeface="Bebas Neue Book" charset="0"/>
                <a:sym typeface="Bebas Neue" charset="0"/>
              </a:endParaRPr>
            </a:p>
          </p:txBody>
        </p:sp>
        <p:sp>
          <p:nvSpPr>
            <p:cNvPr id="17" name="矩形 16"/>
            <p:cNvSpPr/>
            <p:nvPr/>
          </p:nvSpPr>
          <p:spPr>
            <a:xfrm>
              <a:off x="9716" y="5559"/>
              <a:ext cx="8133" cy="2678"/>
            </a:xfrm>
            <a:prstGeom prst="rect">
              <a:avLst/>
            </a:prstGeom>
            <a:solidFill>
              <a:srgbClr val="F67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000">
                <a:latin typeface="微软雅黑" panose="020B0503020204020204" charset="-122"/>
                <a:ea typeface="微软雅黑" panose="020B0503020204020204" charset="-122"/>
              </a:endParaRPr>
            </a:p>
          </p:txBody>
        </p:sp>
        <p:sp>
          <p:nvSpPr>
            <p:cNvPr id="18" name="Rectangle 7"/>
            <p:cNvSpPr/>
            <p:nvPr/>
          </p:nvSpPr>
          <p:spPr bwMode="auto">
            <a:xfrm>
              <a:off x="10376" y="6797"/>
              <a:ext cx="6812" cy="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p>
              <a:pPr>
                <a:lnSpc>
                  <a:spcPct val="150000"/>
                </a:lnSpc>
                <a:spcAft>
                  <a:spcPts val="600"/>
                </a:spcAft>
              </a:pPr>
              <a:r>
                <a:rPr lang="zh-CN" altLang="en-US" sz="1200" dirty="0">
                  <a:solidFill>
                    <a:schemeClr val="bg1"/>
                  </a:solidFill>
                  <a:latin typeface="微软雅黑" panose="020B0503020204020204" charset="-122"/>
                  <a:ea typeface="微软雅黑" panose="020B0503020204020204" charset="-122"/>
                  <a:sym typeface="+mn-ea"/>
                </a:rPr>
                <a:t>单击输入标题内容，单击输入标题内容单击输入标题内容单击输入标题内容单击输入标题内容</a:t>
              </a:r>
              <a:endParaRPr lang="zh-CN" altLang="en-US" sz="1200" dirty="0">
                <a:solidFill>
                  <a:schemeClr val="bg1"/>
                </a:solidFill>
                <a:latin typeface="微软雅黑" panose="020B0503020204020204" charset="-122"/>
                <a:ea typeface="微软雅黑" panose="020B0503020204020204" charset="-122"/>
                <a:cs typeface="Lato Light" charset="0"/>
                <a:sym typeface="+mn-ea"/>
              </a:endParaRPr>
            </a:p>
          </p:txBody>
        </p:sp>
        <p:sp>
          <p:nvSpPr>
            <p:cNvPr id="19" name="Rectangle 8"/>
            <p:cNvSpPr/>
            <p:nvPr/>
          </p:nvSpPr>
          <p:spPr bwMode="auto">
            <a:xfrm>
              <a:off x="10376" y="6085"/>
              <a:ext cx="6410" cy="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p>
              <a:r>
                <a:rPr lang="en-US" sz="4800" dirty="0">
                  <a:solidFill>
                    <a:schemeClr val="bg1"/>
                  </a:solidFill>
                  <a:latin typeface="微软雅黑" panose="020B0503020204020204" charset="-122"/>
                  <a:ea typeface="微软雅黑" panose="020B0503020204020204" charset="-122"/>
                  <a:cs typeface="Bebas Neue Book" charset="0"/>
                  <a:sym typeface="Bebas Neue" charset="0"/>
                </a:rPr>
                <a:t>04</a:t>
              </a:r>
              <a:endParaRPr lang="en-US" sz="4800" dirty="0">
                <a:solidFill>
                  <a:schemeClr val="bg1"/>
                </a:solidFill>
                <a:latin typeface="微软雅黑" panose="020B0503020204020204" charset="-122"/>
                <a:ea typeface="微软雅黑" panose="020B0503020204020204" charset="-122"/>
                <a:cs typeface="Bebas Neue Book" charset="0"/>
                <a:sym typeface="Bebas Neue" charset="0"/>
              </a:endParaRPr>
            </a:p>
          </p:txBody>
        </p:sp>
      </p:grpSp>
      <p:pic>
        <p:nvPicPr>
          <p:cNvPr id="7" name="图片 6" descr="未标题-2"/>
          <p:cNvPicPr>
            <a:picLocks noChangeAspect="1"/>
          </p:cNvPicPr>
          <p:nvPr/>
        </p:nvPicPr>
        <p:blipFill>
          <a:blip r:embed="rId1"/>
          <a:srcRect l="625" t="44152" r="77917" b="35469"/>
          <a:stretch>
            <a:fillRect/>
          </a:stretch>
        </p:blipFill>
        <p:spPr>
          <a:xfrm>
            <a:off x="0" y="152400"/>
            <a:ext cx="760730" cy="963295"/>
          </a:xfrm>
          <a:prstGeom prst="rect">
            <a:avLst/>
          </a:prstGeom>
        </p:spPr>
      </p:pic>
      <p:sp>
        <p:nvSpPr>
          <p:cNvPr id="5" name="TextBox 8"/>
          <p:cNvSpPr txBox="1"/>
          <p:nvPr/>
        </p:nvSpPr>
        <p:spPr>
          <a:xfrm>
            <a:off x="760978" y="403346"/>
            <a:ext cx="2621280" cy="460375"/>
          </a:xfrm>
          <a:prstGeom prst="rect">
            <a:avLst/>
          </a:prstGeom>
          <a:noFill/>
        </p:spPr>
        <p:txBody>
          <a:bodyPr wrap="none">
            <a:spAutoFit/>
          </a:bodyPr>
          <a:p>
            <a:pPr>
              <a:defRPr/>
            </a:pPr>
            <a:r>
              <a:rPr lang="zh-CN" altLang="en-US" sz="2400" dirty="0">
                <a:solidFill>
                  <a:schemeClr val="tx1">
                    <a:lumMod val="85000"/>
                    <a:lumOff val="15000"/>
                  </a:schemeClr>
                </a:solidFill>
                <a:latin typeface="微软雅黑" panose="020B0503020204020204" charset="-122"/>
                <a:ea typeface="微软雅黑" panose="020B0503020204020204" charset="-122"/>
              </a:rPr>
              <a:t>输入您的标题内容</a:t>
            </a:r>
            <a:endParaRPr lang="zh-CN" altLang="en-US" sz="2400" dirty="0">
              <a:solidFill>
                <a:schemeClr val="tx1">
                  <a:lumMod val="85000"/>
                  <a:lumOff val="15000"/>
                </a:schemeClr>
              </a:solidFill>
              <a:latin typeface="微软雅黑" panose="020B0503020204020204" charset="-122"/>
              <a:ea typeface="微软雅黑" panose="020B0503020204020204" charset="-122"/>
            </a:endParaRPr>
          </a:p>
        </p:txBody>
      </p:sp>
      <p:cxnSp>
        <p:nvCxnSpPr>
          <p:cNvPr id="29" name="直接连接符 28"/>
          <p:cNvCxnSpPr/>
          <p:nvPr/>
        </p:nvCxnSpPr>
        <p:spPr>
          <a:xfrm>
            <a:off x="3698240" y="634547"/>
            <a:ext cx="8346375" cy="0"/>
          </a:xfrm>
          <a:prstGeom prst="line">
            <a:avLst/>
          </a:prstGeom>
          <a:ln w="6350" cap="rnd">
            <a:solidFill>
              <a:schemeClr val="tx1">
                <a:lumMod val="65000"/>
                <a:lumOff val="35000"/>
              </a:schemeClr>
            </a:solidFill>
            <a:prstDash val="solid"/>
            <a:round/>
          </a:ln>
        </p:spPr>
        <p:style>
          <a:lnRef idx="1">
            <a:schemeClr val="accent1"/>
          </a:lnRef>
          <a:fillRef idx="0">
            <a:schemeClr val="accent1"/>
          </a:fillRef>
          <a:effectRef idx="0">
            <a:schemeClr val="accent1"/>
          </a:effectRef>
          <a:fontRef idx="minor">
            <a:schemeClr val="tx1"/>
          </a:fontRef>
        </p:style>
      </p:cxnSp>
    </p:spTree>
    <p:custDataLst>
      <p:tags r:id="rId2"/>
    </p:custData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 calcmode="lin" valueType="num">
                                      <p:cBhvr>
                                        <p:cTn id="9" dur="500" fill="hold"/>
                                        <p:tgtEl>
                                          <p:spTgt spid="4"/>
                                        </p:tgtEl>
                                        <p:attrNameLst>
                                          <p:attrName>style.rotation</p:attrName>
                                        </p:attrNameLst>
                                      </p:cBhvr>
                                      <p:tavLst>
                                        <p:tav tm="0">
                                          <p:val>
                                            <p:fltVal val="360"/>
                                          </p:val>
                                        </p:tav>
                                        <p:tav tm="100000">
                                          <p:val>
                                            <p:fltVal val="0"/>
                                          </p:val>
                                        </p:tav>
                                      </p:tavLst>
                                    </p:anim>
                                    <p:animEffect transition="in" filter="fade">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图片 17" descr="未标题-2"/>
          <p:cNvPicPr>
            <a:picLocks noChangeAspect="1"/>
          </p:cNvPicPr>
          <p:nvPr/>
        </p:nvPicPr>
        <p:blipFill>
          <a:blip r:embed="rId1"/>
          <a:srcRect t="57527"/>
          <a:stretch>
            <a:fillRect/>
          </a:stretch>
        </p:blipFill>
        <p:spPr>
          <a:xfrm>
            <a:off x="0" y="-46355"/>
            <a:ext cx="12192000" cy="6904355"/>
          </a:xfrm>
          <a:prstGeom prst="rect">
            <a:avLst/>
          </a:prstGeom>
        </p:spPr>
      </p:pic>
      <p:grpSp>
        <p:nvGrpSpPr>
          <p:cNvPr id="19" name="组合 18"/>
          <p:cNvGrpSpPr/>
          <p:nvPr/>
        </p:nvGrpSpPr>
        <p:grpSpPr>
          <a:xfrm>
            <a:off x="3330575" y="975995"/>
            <a:ext cx="5885985" cy="3691349"/>
            <a:chOff x="5747" y="2212"/>
            <a:chExt cx="7309" cy="4584"/>
          </a:xfrm>
        </p:grpSpPr>
        <p:sp>
          <p:nvSpPr>
            <p:cNvPr id="4" name="矩形: 圆角 9"/>
            <p:cNvSpPr/>
            <p:nvPr/>
          </p:nvSpPr>
          <p:spPr>
            <a:xfrm>
              <a:off x="6135" y="5140"/>
              <a:ext cx="6509" cy="727"/>
            </a:xfrm>
            <a:prstGeom prst="roundRect">
              <a:avLst>
                <a:gd name="adj" fmla="val 50000"/>
              </a:avLst>
            </a:prstGeom>
            <a:solidFill>
              <a:srgbClr val="5A4B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ea typeface="字魂35号-经典雅黑" panose="00000500000000000000" pitchFamily="2" charset="-122"/>
              </a:endParaRPr>
            </a:p>
          </p:txBody>
        </p:sp>
        <p:sp>
          <p:nvSpPr>
            <p:cNvPr id="5" name="TextBox 4"/>
            <p:cNvSpPr txBox="1"/>
            <p:nvPr/>
          </p:nvSpPr>
          <p:spPr>
            <a:xfrm>
              <a:off x="6053" y="3090"/>
              <a:ext cx="6592" cy="1604"/>
            </a:xfrm>
            <a:prstGeom prst="rect">
              <a:avLst/>
            </a:prstGeom>
            <a:noFill/>
          </p:spPr>
          <p:txBody>
            <a:bodyPr wrap="square" rtlCol="0">
              <a:spAutoFit/>
            </a:bodyPr>
            <a:p>
              <a:pPr algn="ctr"/>
              <a:r>
                <a:rPr lang="zh-CN" altLang="en-US" sz="7800" dirty="0">
                  <a:solidFill>
                    <a:srgbClr val="5A4B4E"/>
                  </a:solidFill>
                  <a:ea typeface="字魂35号-经典雅黑" panose="00000500000000000000" pitchFamily="2" charset="-122"/>
                </a:rPr>
                <a:t>感谢聆听</a:t>
              </a:r>
              <a:endParaRPr lang="zh-CN" altLang="en-US" sz="7800" dirty="0">
                <a:solidFill>
                  <a:srgbClr val="5A4B4E"/>
                </a:solidFill>
                <a:ea typeface="字魂35号-经典雅黑" panose="00000500000000000000" pitchFamily="2" charset="-122"/>
              </a:endParaRPr>
            </a:p>
          </p:txBody>
        </p:sp>
        <p:sp>
          <p:nvSpPr>
            <p:cNvPr id="6" name="TextBox 4"/>
            <p:cNvSpPr txBox="1"/>
            <p:nvPr/>
          </p:nvSpPr>
          <p:spPr>
            <a:xfrm>
              <a:off x="5747" y="2212"/>
              <a:ext cx="7309" cy="878"/>
            </a:xfrm>
            <a:prstGeom prst="rect">
              <a:avLst/>
            </a:prstGeom>
            <a:noFill/>
          </p:spPr>
          <p:txBody>
            <a:bodyPr wrap="square" rtlCol="0">
              <a:spAutoFit/>
            </a:bodyPr>
            <a:p>
              <a:pPr algn="ctr"/>
              <a:r>
                <a:rPr lang="en-US" altLang="zh-CN" sz="4000" spc="700" dirty="0">
                  <a:solidFill>
                    <a:srgbClr val="5A4B4E"/>
                  </a:solidFill>
                  <a:ea typeface="字魂35号-经典雅黑" panose="00000500000000000000" pitchFamily="2" charset="-122"/>
                </a:rPr>
                <a:t>CONTRACTED</a:t>
              </a:r>
              <a:endParaRPr lang="en-US" altLang="zh-CN" sz="4000" spc="700" dirty="0">
                <a:solidFill>
                  <a:srgbClr val="5A4B4E"/>
                </a:solidFill>
                <a:ea typeface="字魂35号-经典雅黑" panose="00000500000000000000" pitchFamily="2" charset="-122"/>
              </a:endParaRPr>
            </a:p>
          </p:txBody>
        </p:sp>
        <p:sp>
          <p:nvSpPr>
            <p:cNvPr id="8" name="TextBox 4"/>
            <p:cNvSpPr txBox="1"/>
            <p:nvPr/>
          </p:nvSpPr>
          <p:spPr>
            <a:xfrm>
              <a:off x="6710" y="5190"/>
              <a:ext cx="5360" cy="495"/>
            </a:xfrm>
            <a:prstGeom prst="rect">
              <a:avLst/>
            </a:prstGeom>
            <a:noFill/>
            <a:ln>
              <a:noFill/>
            </a:ln>
          </p:spPr>
          <p:txBody>
            <a:bodyPr wrap="square" rtlCol="0">
              <a:spAutoFit/>
            </a:bodyPr>
            <a:p>
              <a:pPr algn="ctr"/>
              <a:r>
                <a:rPr lang="zh-CN" altLang="en-US" sz="2000" spc="600" dirty="0">
                  <a:solidFill>
                    <a:schemeClr val="bg1"/>
                  </a:solidFill>
                  <a:ea typeface="字魂35号-经典雅黑" panose="00000500000000000000" pitchFamily="2" charset="-122"/>
                </a:rPr>
                <a:t>小</a:t>
              </a:r>
              <a:r>
                <a:rPr lang="en-US" altLang="zh-CN" sz="2000" spc="600" dirty="0">
                  <a:solidFill>
                    <a:schemeClr val="bg1"/>
                  </a:solidFill>
                  <a:ea typeface="字魂35号-经典雅黑" panose="00000500000000000000" pitchFamily="2" charset="-122"/>
                </a:rPr>
                <a:t>/</a:t>
              </a:r>
              <a:r>
                <a:rPr lang="zh-CN" altLang="en-US" sz="2000" spc="600" dirty="0">
                  <a:solidFill>
                    <a:schemeClr val="bg1"/>
                  </a:solidFill>
                  <a:ea typeface="字魂35号-经典雅黑" panose="00000500000000000000" pitchFamily="2" charset="-122"/>
                </a:rPr>
                <a:t>清</a:t>
              </a:r>
              <a:r>
                <a:rPr lang="en-US" altLang="zh-CN" sz="2000" spc="600" dirty="0">
                  <a:solidFill>
                    <a:schemeClr val="bg1"/>
                  </a:solidFill>
                  <a:ea typeface="字魂35号-经典雅黑" panose="00000500000000000000" pitchFamily="2" charset="-122"/>
                </a:rPr>
                <a:t>/</a:t>
              </a:r>
              <a:r>
                <a:rPr lang="zh-CN" altLang="en-US" sz="2000" spc="600" dirty="0">
                  <a:solidFill>
                    <a:schemeClr val="bg1"/>
                  </a:solidFill>
                  <a:ea typeface="字魂35号-经典雅黑" panose="00000500000000000000" pitchFamily="2" charset="-122"/>
                </a:rPr>
                <a:t>新</a:t>
              </a:r>
              <a:r>
                <a:rPr lang="en-US" altLang="zh-CN" sz="2000" spc="600" dirty="0">
                  <a:solidFill>
                    <a:schemeClr val="bg1"/>
                  </a:solidFill>
                  <a:ea typeface="字魂35号-经典雅黑" panose="00000500000000000000" pitchFamily="2" charset="-122"/>
                </a:rPr>
                <a:t>/</a:t>
              </a:r>
              <a:r>
                <a:rPr lang="zh-CN" altLang="en-US" sz="2000" spc="600" dirty="0">
                  <a:solidFill>
                    <a:schemeClr val="bg1"/>
                  </a:solidFill>
                  <a:ea typeface="字魂35号-经典雅黑" panose="00000500000000000000" pitchFamily="2" charset="-122"/>
                </a:rPr>
                <a:t>通</a:t>
              </a:r>
              <a:r>
                <a:rPr lang="en-US" altLang="zh-CN" sz="2000" spc="600" dirty="0">
                  <a:solidFill>
                    <a:schemeClr val="bg1"/>
                  </a:solidFill>
                  <a:ea typeface="字魂35号-经典雅黑" panose="00000500000000000000" pitchFamily="2" charset="-122"/>
                </a:rPr>
                <a:t>/</a:t>
              </a:r>
              <a:r>
                <a:rPr lang="zh-CN" altLang="en-US" sz="2000" spc="600" dirty="0">
                  <a:solidFill>
                    <a:schemeClr val="bg1"/>
                  </a:solidFill>
                  <a:ea typeface="字魂35号-经典雅黑" panose="00000500000000000000" pitchFamily="2" charset="-122"/>
                </a:rPr>
                <a:t>用</a:t>
              </a:r>
              <a:r>
                <a:rPr lang="en-US" altLang="zh-CN" sz="2000" spc="600" dirty="0">
                  <a:solidFill>
                    <a:schemeClr val="bg1"/>
                  </a:solidFill>
                  <a:ea typeface="字魂35号-经典雅黑" panose="00000500000000000000" pitchFamily="2" charset="-122"/>
                </a:rPr>
                <a:t>/</a:t>
              </a:r>
              <a:r>
                <a:rPr lang="zh-CN" altLang="en-US" sz="2000" spc="600" dirty="0">
                  <a:solidFill>
                    <a:schemeClr val="bg1"/>
                  </a:solidFill>
                  <a:ea typeface="字魂35号-经典雅黑" panose="00000500000000000000" pitchFamily="2" charset="-122"/>
                </a:rPr>
                <a:t>模</a:t>
              </a:r>
              <a:r>
                <a:rPr lang="en-US" altLang="zh-CN" sz="2000" spc="600" dirty="0">
                  <a:solidFill>
                    <a:schemeClr val="bg1"/>
                  </a:solidFill>
                  <a:ea typeface="字魂35号-经典雅黑" panose="00000500000000000000" pitchFamily="2" charset="-122"/>
                </a:rPr>
                <a:t>/</a:t>
              </a:r>
              <a:r>
                <a:rPr lang="zh-CN" altLang="en-US" sz="2000" spc="600" dirty="0">
                  <a:solidFill>
                    <a:schemeClr val="bg1"/>
                  </a:solidFill>
                  <a:ea typeface="字魂35号-经典雅黑" panose="00000500000000000000" pitchFamily="2" charset="-122"/>
                </a:rPr>
                <a:t>板</a:t>
              </a:r>
              <a:endParaRPr lang="en-US" altLang="zh-CN" sz="2000" spc="600" dirty="0">
                <a:solidFill>
                  <a:schemeClr val="bg1"/>
                </a:solidFill>
                <a:ea typeface="字魂35号-经典雅黑" panose="00000500000000000000" pitchFamily="2" charset="-122"/>
              </a:endParaRPr>
            </a:p>
          </p:txBody>
        </p:sp>
        <p:sp>
          <p:nvSpPr>
            <p:cNvPr id="16" name="TextBox 23"/>
            <p:cNvSpPr txBox="1"/>
            <p:nvPr/>
          </p:nvSpPr>
          <p:spPr>
            <a:xfrm>
              <a:off x="5908" y="6167"/>
              <a:ext cx="6933" cy="629"/>
            </a:xfrm>
            <a:prstGeom prst="rect">
              <a:avLst/>
            </a:prstGeom>
            <a:noFill/>
          </p:spPr>
          <p:txBody>
            <a:bodyPr wrap="square" rtlCol="0">
              <a:spAutoFit/>
            </a:bodyPr>
            <a:p>
              <a:pPr algn="ctr"/>
              <a:r>
                <a:rPr lang="en-US" altLang="zh-CN" sz="900" dirty="0">
                  <a:solidFill>
                    <a:srgbClr val="5A4B4E"/>
                  </a:solidFill>
                  <a:ea typeface="字魂35号-经典雅黑" panose="00000500000000000000" pitchFamily="2" charset="-122"/>
                </a:rPr>
                <a:t>Your content to play here, or through your copy, </a:t>
              </a:r>
              <a:endParaRPr lang="en-US" altLang="zh-CN" sz="900" dirty="0">
                <a:solidFill>
                  <a:srgbClr val="5A4B4E"/>
                </a:solidFill>
                <a:ea typeface="字魂35号-经典雅黑" panose="00000500000000000000" pitchFamily="2" charset="-122"/>
              </a:endParaRPr>
            </a:p>
            <a:p>
              <a:pPr algn="ctr"/>
              <a:r>
                <a:rPr lang="en-US" altLang="zh-CN" sz="900" dirty="0">
                  <a:solidFill>
                    <a:srgbClr val="5A4B4E"/>
                  </a:solidFill>
                  <a:ea typeface="字魂35号-经典雅黑" panose="00000500000000000000" pitchFamily="2" charset="-122"/>
                </a:rPr>
                <a:t>paste in this box, and select only the text. Your content to play here, or through your copy, paste in this box, and select only the text.</a:t>
              </a:r>
              <a:endParaRPr lang="zh-CN" altLang="en-US" sz="900" dirty="0">
                <a:solidFill>
                  <a:srgbClr val="5A4B4E"/>
                </a:solidFill>
                <a:ea typeface="字魂35号-经典雅黑" panose="00000500000000000000" pitchFamily="2" charset="-122"/>
              </a:endParaRPr>
            </a:p>
          </p:txBody>
        </p:sp>
      </p:grpSp>
      <p:cxnSp>
        <p:nvCxnSpPr>
          <p:cNvPr id="28" name="直接连接符 27"/>
          <p:cNvCxnSpPr/>
          <p:nvPr/>
        </p:nvCxnSpPr>
        <p:spPr>
          <a:xfrm flipH="1">
            <a:off x="9216402" y="-46355"/>
            <a:ext cx="2960175" cy="6858000"/>
          </a:xfrm>
          <a:prstGeom prst="line">
            <a:avLst/>
          </a:prstGeom>
          <a:ln>
            <a:solidFill>
              <a:srgbClr val="F67726"/>
            </a:solidFill>
          </a:ln>
        </p:spPr>
        <p:style>
          <a:lnRef idx="1">
            <a:schemeClr val="accent1"/>
          </a:lnRef>
          <a:fillRef idx="0">
            <a:schemeClr val="accent1"/>
          </a:fillRef>
          <a:effectRef idx="0">
            <a:schemeClr val="accent1"/>
          </a:effectRef>
          <a:fontRef idx="minor">
            <a:schemeClr val="tx1"/>
          </a:fontRef>
        </p:style>
      </p:cxnSp>
      <p:cxnSp>
        <p:nvCxnSpPr>
          <p:cNvPr id="31" name="直接连接符 30"/>
          <p:cNvCxnSpPr/>
          <p:nvPr/>
        </p:nvCxnSpPr>
        <p:spPr>
          <a:xfrm>
            <a:off x="10673080" y="-70485"/>
            <a:ext cx="1503680" cy="6952615"/>
          </a:xfrm>
          <a:prstGeom prst="line">
            <a:avLst/>
          </a:prstGeom>
          <a:ln>
            <a:solidFill>
              <a:srgbClr val="F67726"/>
            </a:solidFill>
          </a:ln>
        </p:spPr>
        <p:style>
          <a:lnRef idx="1">
            <a:schemeClr val="accent1"/>
          </a:lnRef>
          <a:fillRef idx="0">
            <a:schemeClr val="accent1"/>
          </a:fillRef>
          <a:effectRef idx="0">
            <a:schemeClr val="accent1"/>
          </a:effectRef>
          <a:fontRef idx="minor">
            <a:schemeClr val="tx1"/>
          </a:fontRef>
        </p:style>
      </p:cxnSp>
    </p:spTree>
    <p:custDataLst>
      <p:tags r:id="rId2"/>
    </p:custData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wipe(down)">
                                      <p:cBhvr>
                                        <p:cTn id="7" dur="1500"/>
                                        <p:tgtEl>
                                          <p:spTgt spid="28"/>
                                        </p:tgtEl>
                                      </p:cBhvr>
                                    </p:animEffect>
                                  </p:childTnLst>
                                </p:cTn>
                              </p:par>
                              <p:par>
                                <p:cTn id="8" presetID="22" presetClass="entr" presetSubtype="4" fill="hold" nodeType="withEffect">
                                  <p:stCondLst>
                                    <p:cond delay="0"/>
                                  </p:stCondLst>
                                  <p:childTnLst>
                                    <p:set>
                                      <p:cBhvr>
                                        <p:cTn id="9" dur="1" fill="hold">
                                          <p:stCondLst>
                                            <p:cond delay="0"/>
                                          </p:stCondLst>
                                        </p:cTn>
                                        <p:tgtEl>
                                          <p:spTgt spid="31"/>
                                        </p:tgtEl>
                                        <p:attrNameLst>
                                          <p:attrName>style.visibility</p:attrName>
                                        </p:attrNameLst>
                                      </p:cBhvr>
                                      <p:to>
                                        <p:strVal val="visible"/>
                                      </p:to>
                                    </p:set>
                                    <p:animEffect transition="in" filter="wipe(down)">
                                      <p:cBhvr>
                                        <p:cTn id="10" dur="1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1" descr="图片2"/>
          <p:cNvPicPr>
            <a:picLocks noChangeAspect="1"/>
          </p:cNvPicPr>
          <p:nvPr/>
        </p:nvPicPr>
        <p:blipFill>
          <a:blip r:embed="rId1"/>
          <a:stretch>
            <a:fillRect/>
          </a:stretch>
        </p:blipFill>
        <p:spPr>
          <a:xfrm>
            <a:off x="0" y="0"/>
            <a:ext cx="12175490" cy="6858000"/>
          </a:xfrm>
          <a:prstGeom prst="rect">
            <a:avLst/>
          </a:prstGeom>
        </p:spPr>
      </p:pic>
    </p:spTree>
    <p:custDataLst>
      <p:tags r:id="rId2"/>
    </p:custDataLst>
  </p:cSld>
  <p:clrMapOvr>
    <a:masterClrMapping/>
  </p:clrMapOvr>
  <p:transition>
    <p:fade/>
  </p:transition>
  <p:timing>
    <p:tnLst>
      <p:par>
        <p:cTn id="1" dur="indefinite" restart="never" nodeType="tmRoot"/>
      </p:par>
    </p:tnLst>
  </p:timing>
</p:sld>
</file>

<file path=ppt/tags/tag1.xml><?xml version="1.0" encoding="utf-8"?>
<p:tagLst xmlns:p="http://schemas.openxmlformats.org/presentationml/2006/main">
  <p:tag name="KSO_WM_TAG_VERSION" val="1.0"/>
  <p:tag name="KSO_WM_TEMPLATE_CATEGORY" val="custom"/>
  <p:tag name="KSO_WM_TEMPLATE_INDEX" val="20187308"/>
</p:tagLst>
</file>

<file path=ppt/tags/tag2.xml><?xml version="1.0" encoding="utf-8"?>
<p:tagLst xmlns:p="http://schemas.openxmlformats.org/presentationml/2006/main">
  <p:tag name="KSO_WM_TAG_VERSION" val="1.0"/>
  <p:tag name="KSO_WM_TEMPLATE_CATEGORY" val="custom"/>
  <p:tag name="KSO_WM_TEMPLATE_INDEX" val="20187308"/>
</p:tagLst>
</file>

<file path=ppt/tags/tag3.xml><?xml version="1.0" encoding="utf-8"?>
<p:tagLst xmlns:p="http://schemas.openxmlformats.org/presentationml/2006/main">
  <p:tag name="KSO_WM_TAG_VERSION" val="1.0"/>
  <p:tag name="KSO_WM_BEAUTIFY_FLAG" val="#wm#"/>
  <p:tag name="KSO_WM_TEMPLATE_CATEGORY" val="custom"/>
  <p:tag name="KSO_WM_TEMPLATE_INDEX" val="20187308"/>
  <p:tag name="KSO_WM_TEMPLATE_THUMBS_INDEX" val="1、2、3、6、8、10、11、12、15"/>
</p:tagLst>
</file>

<file path=ppt/tags/tag4.xml><?xml version="1.0" encoding="utf-8"?>
<p:tagLst xmlns:p="http://schemas.openxmlformats.org/presentationml/2006/main">
  <p:tag name="KSO_WM_SLIDE_ID" val="custom20187308_1"/>
  <p:tag name="KSO_WM_SLIDE_TYPE" val="title"/>
  <p:tag name="KSO_WM_SLIDE_SUBTYPE" val="pureTxt"/>
  <p:tag name="KSO_WM_SLIDE_ITEM_CNT" val="2"/>
  <p:tag name="KSO_WM_SLIDE_INDEX" val="1"/>
  <p:tag name="KSO_WM_TAG_VERSION" val="1.0"/>
  <p:tag name="KSO_WM_BEAUTIFY_FLAG" val="#wm#"/>
  <p:tag name="KSO_WM_TEMPLATE_CATEGORY" val="custom"/>
  <p:tag name="KSO_WM_TEMPLATE_INDEX" val="20187308"/>
  <p:tag name="KSO_WM_SLIDE_LAYOUT" val="a_b"/>
  <p:tag name="KSO_WM_SLIDE_LAYOUT_CNT" val="1_1"/>
  <p:tag name="KSO_WM_TEMPLATE_THUMBS_INDEX" val="1、2、3、6、8、10、11、12、15"/>
  <p:tag name="KSO_WM_SLIDE_MODEL_TYPE" val="cover"/>
  <p:tag name="KSO_WM_SPECIAL_SOURCE" val="bdnull"/>
</p:tagLst>
</file>

<file path=ppt/tags/tag5.xml><?xml version="1.0" encoding="utf-8"?>
<p:tagLst xmlns:p="http://schemas.openxmlformats.org/presentationml/2006/main">
  <p:tag name="KSO_WM_SPECIAL_SOURCE" val="bdnull"/>
</p:tagLst>
</file>

<file path=ppt/tags/tag6.xml><?xml version="1.0" encoding="utf-8"?>
<p:tagLst xmlns:p="http://schemas.openxmlformats.org/presentationml/2006/main">
  <p:tag name="KSO_WM_SPECIAL_SOURCE" val="bdnull"/>
</p:tagLst>
</file>

<file path=ppt/tags/tag7.xml><?xml version="1.0" encoding="utf-8"?>
<p:tagLst xmlns:p="http://schemas.openxmlformats.org/presentationml/2006/main">
  <p:tag name="KSO_WM_SPECIAL_SOURCE" val="bdnull"/>
</p:tagLst>
</file>

<file path=ppt/tags/tag8.xml><?xml version="1.0" encoding="utf-8"?>
<p:tagLst xmlns:p="http://schemas.openxmlformats.org/presentationml/2006/main">
  <p:tag name="KSO_WM_SPECIAL_SOURCE" val="bdnull"/>
</p:tagLst>
</file>

<file path=ppt/tags/tag9.xml><?xml version="1.0" encoding="utf-8"?>
<p:tagLst xmlns:p="http://schemas.openxmlformats.org/presentationml/2006/main">
  <p:tag name="KSO_WM_SPECIAL_SOURCE" val="bdnull"/>
</p:tagLst>
</file>

<file path=ppt/tags/tag10.xml><?xml version="1.0" encoding="utf-8"?>
<p:tagLst xmlns:p="http://schemas.openxmlformats.org/presentationml/2006/main">
  <p:tag name="KSO_WM_SPECIAL_SOURCE" val="bdnull"/>
</p:tagLst>
</file>

<file path=ppt/tags/tag11.xml><?xml version="1.0" encoding="utf-8"?>
<p:tagLst xmlns:p="http://schemas.openxmlformats.org/presentationml/2006/main">
  <p:tag name="KSO_WM_SPECIAL_SOURCE" val="bdnull"/>
</p:tagLst>
</file>

<file path=ppt/tags/tag12.xml><?xml version="1.0" encoding="utf-8"?>
<p:tagLst xmlns:p="http://schemas.openxmlformats.org/presentationml/2006/main">
  <p:tag name="KSO_WM_SPECIAL_SOURCE" val="bdnull"/>
</p:tagLst>
</file>

<file path=ppt/tags/tag13.xml><?xml version="1.0" encoding="utf-8"?>
<p:tagLst xmlns:p="http://schemas.openxmlformats.org/presentationml/2006/main">
  <p:tag name="KSO_WM_SPECIAL_SOURCE" val="bdnull"/>
</p:tagLst>
</file>

<file path=ppt/tags/tag14.xml><?xml version="1.0" encoding="utf-8"?>
<p:tagLst xmlns:p="http://schemas.openxmlformats.org/presentationml/2006/main">
  <p:tag name="KSO_WM_SPECIAL_SOURCE" val="bdnull"/>
</p:tagLst>
</file>

<file path=ppt/tags/tag15.xml><?xml version="1.0" encoding="utf-8"?>
<p:tagLst xmlns:p="http://schemas.openxmlformats.org/presentationml/2006/main">
  <p:tag name="KSO_WM_SPECIAL_SOURCE" val="bdnull"/>
</p:tagLst>
</file>

<file path=ppt/tags/tag16.xml><?xml version="1.0" encoding="utf-8"?>
<p:tagLst xmlns:p="http://schemas.openxmlformats.org/presentationml/2006/main">
  <p:tag name="KSO_WM_SPECIAL_SOURCE" val="bdnull"/>
</p:tagLst>
</file>

<file path=ppt/tags/tag17.xml><?xml version="1.0" encoding="utf-8"?>
<p:tagLst xmlns:p="http://schemas.openxmlformats.org/presentationml/2006/main">
  <p:tag name="KSO_WM_SPECIAL_SOURCE" val="bdnull"/>
</p:tagLst>
</file>

<file path=ppt/tags/tag18.xml><?xml version="1.0" encoding="utf-8"?>
<p:tagLst xmlns:p="http://schemas.openxmlformats.org/presentationml/2006/main">
  <p:tag name="KSO_WM_SPECIAL_SOURCE" val="bdnull"/>
</p:tagLst>
</file>

<file path=ppt/tags/tag19.xml><?xml version="1.0" encoding="utf-8"?>
<p:tagLst xmlns:p="http://schemas.openxmlformats.org/presentationml/2006/main">
  <p:tag name="KSO_WM_SPECIAL_SOURCE" val="bdnull"/>
</p:tagLst>
</file>

<file path=ppt/tags/tag20.xml><?xml version="1.0" encoding="utf-8"?>
<p:tagLst xmlns:p="http://schemas.openxmlformats.org/presentationml/2006/main">
  <p:tag name="KSO_WM_SPECIAL_SOURCE" val="bdnull"/>
</p:tagLst>
</file>

<file path=ppt/tags/tag21.xml><?xml version="1.0" encoding="utf-8"?>
<p:tagLst xmlns:p="http://schemas.openxmlformats.org/presentationml/2006/main">
  <p:tag name="KSO_WM_SPECIAL_SOURCE" val="bdnull"/>
</p:tagLst>
</file>

<file path=ppt/tags/tag22.xml><?xml version="1.0" encoding="utf-8"?>
<p:tagLst xmlns:p="http://schemas.openxmlformats.org/presentationml/2006/main">
  <p:tag name="KSO_WM_SLIDE_ID" val="custom20187308_1"/>
  <p:tag name="KSO_WM_SLIDE_TYPE" val="title"/>
  <p:tag name="KSO_WM_SLIDE_SUBTYPE" val="pureTxt"/>
  <p:tag name="KSO_WM_SLIDE_ITEM_CNT" val="2"/>
  <p:tag name="KSO_WM_SLIDE_INDEX" val="1"/>
  <p:tag name="KSO_WM_TAG_VERSION" val="1.0"/>
  <p:tag name="KSO_WM_BEAUTIFY_FLAG" val="#wm#"/>
  <p:tag name="KSO_WM_TEMPLATE_CATEGORY" val="custom"/>
  <p:tag name="KSO_WM_TEMPLATE_INDEX" val="20187308"/>
  <p:tag name="KSO_WM_SLIDE_LAYOUT" val="a_b"/>
  <p:tag name="KSO_WM_SLIDE_LAYOUT_CNT" val="1_1"/>
  <p:tag name="KSO_WM_TEMPLATE_THUMBS_INDEX" val="1、2、3、6、8、10、11、12、15"/>
  <p:tag name="KSO_WM_SLIDE_MODEL_TYPE" val="cover"/>
  <p:tag name="KSO_WM_SPECIAL_SOURCE" val="bdnull"/>
</p:tagLst>
</file>

<file path=ppt/tags/tag23.xml><?xml version="1.0" encoding="utf-8"?>
<p:tagLst xmlns:p="http://schemas.openxmlformats.org/presentationml/2006/main">
  <p:tag name="KSO_WM_SPECIAL_SOURCE" val="bdnull"/>
</p:tagLst>
</file>

<file path=ppt/theme/theme1.xml><?xml version="1.0" encoding="utf-8"?>
<a:theme xmlns:a="http://schemas.openxmlformats.org/drawingml/2006/main" name="Office 主题​​">
  <a:themeElements>
    <a:clrScheme name="2019空白演示文档">
      <a:dk1>
        <a:srgbClr val="000000"/>
      </a:dk1>
      <a:lt1>
        <a:srgbClr val="FFFFFF"/>
      </a:lt1>
      <a:dk2>
        <a:srgbClr val="E6E4E4"/>
      </a:dk2>
      <a:lt2>
        <a:srgbClr val="FFFFFF"/>
      </a:lt2>
      <a:accent1>
        <a:srgbClr val="477DEA"/>
      </a:accent1>
      <a:accent2>
        <a:srgbClr val="9B9B9B"/>
      </a:accent2>
      <a:accent3>
        <a:srgbClr val="F3B745"/>
      </a:accent3>
      <a:accent4>
        <a:srgbClr val="477EE7"/>
      </a:accent4>
      <a:accent5>
        <a:srgbClr val="4BA151"/>
      </a:accent5>
      <a:accent6>
        <a:srgbClr val="E9403C"/>
      </a:accent6>
      <a:hlink>
        <a:srgbClr val="0563C1"/>
      </a:hlink>
      <a:folHlink>
        <a:srgbClr val="954D72"/>
      </a:folHlink>
    </a:clrScheme>
    <a:fontScheme name="2019空白演示文档">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3423</Words>
  <Application>WPS 演示</Application>
  <PresentationFormat>宽屏</PresentationFormat>
  <Paragraphs>309</Paragraphs>
  <Slides>20</Slides>
  <Notes>15</Notes>
  <HiddenSlides>0</HiddenSlides>
  <MMClips>0</MMClips>
  <ScaleCrop>false</ScaleCrop>
  <HeadingPairs>
    <vt:vector size="6" baseType="variant">
      <vt:variant>
        <vt:lpstr>已用的字体</vt:lpstr>
      </vt:variant>
      <vt:variant>
        <vt:i4>29</vt:i4>
      </vt:variant>
      <vt:variant>
        <vt:lpstr>主题</vt:lpstr>
      </vt:variant>
      <vt:variant>
        <vt:i4>2</vt:i4>
      </vt:variant>
      <vt:variant>
        <vt:lpstr>幻灯片标题</vt:lpstr>
      </vt:variant>
      <vt:variant>
        <vt:i4>20</vt:i4>
      </vt:variant>
    </vt:vector>
  </HeadingPairs>
  <TitlesOfParts>
    <vt:vector size="51" baseType="lpstr">
      <vt:lpstr>Arial</vt:lpstr>
      <vt:lpstr>宋体</vt:lpstr>
      <vt:lpstr>Wingdings</vt:lpstr>
      <vt:lpstr>Lato Regular</vt:lpstr>
      <vt:lpstr>Segoe Print</vt:lpstr>
      <vt:lpstr>Lato Hairline</vt:lpstr>
      <vt:lpstr>Lato Light</vt:lpstr>
      <vt:lpstr>庞门正道标题体</vt:lpstr>
      <vt:lpstr>微软雅黑</vt:lpstr>
      <vt:lpstr>方正兰亭黑_GBK</vt:lpstr>
      <vt:lpstr>楷体</vt:lpstr>
      <vt:lpstr>Malgun Gothic Semilight</vt:lpstr>
      <vt:lpstr>华文黑体</vt:lpstr>
      <vt:lpstr>Arial</vt:lpstr>
      <vt:lpstr>Open Sans</vt:lpstr>
      <vt:lpstr>Lato Light</vt:lpstr>
      <vt:lpstr>Bebas Neue Book</vt:lpstr>
      <vt:lpstr>Bebas Neue</vt:lpstr>
      <vt:lpstr>Arial Unicode MS</vt:lpstr>
      <vt:lpstr>Calibri Light</vt:lpstr>
      <vt:lpstr>Calibri</vt:lpstr>
      <vt:lpstr>等线</vt:lpstr>
      <vt:lpstr>黑体</vt:lpstr>
      <vt:lpstr>字魂35号-经典雅黑</vt:lpstr>
      <vt:lpstr>幼圆</vt:lpstr>
      <vt:lpstr>汉仪正圆-95W</vt:lpstr>
      <vt:lpstr>刘炳森隶书</vt:lpstr>
      <vt:lpstr>思源黑体 CN Bold</vt:lpstr>
      <vt:lpstr>Century Gothic</vt:lpstr>
      <vt:lpstr>Office 主题​​</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靓黄活力个人简历PPT模板</dc:title>
  <dc:creator>RX-FLY</dc:creator>
  <cp:lastModifiedBy>罗祉璇</cp:lastModifiedBy>
  <cp:revision>413</cp:revision>
  <dcterms:created xsi:type="dcterms:W3CDTF">2017-08-03T09:01:00Z</dcterms:created>
  <dcterms:modified xsi:type="dcterms:W3CDTF">2020-08-05T08:10:19Z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2052-11.1.0.9828</vt:lpwstr>
  </property>
</Properties>
</file>