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74" r:id="rId5"/>
    <p:sldId id="263" r:id="rId6"/>
    <p:sldId id="264" r:id="rId7"/>
    <p:sldId id="265" r:id="rId8"/>
    <p:sldId id="260" r:id="rId9"/>
    <p:sldId id="276" r:id="rId10"/>
    <p:sldId id="269" r:id="rId11"/>
    <p:sldId id="267" r:id="rId12"/>
    <p:sldId id="271" r:id="rId13"/>
    <p:sldId id="261" r:id="rId14"/>
    <p:sldId id="273" r:id="rId15"/>
    <p:sldId id="266" r:id="rId16"/>
    <p:sldId id="272" r:id="rId17"/>
    <p:sldId id="268" r:id="rId18"/>
    <p:sldId id="262" r:id="rId19"/>
    <p:sldId id="275" r:id="rId20"/>
    <p:sldId id="279" r:id="rId21"/>
    <p:sldId id="280" r:id="rId22"/>
    <p:sldId id="27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C6EE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4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64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A0C68E-DD2C-4D13-8383-DCE89BA52CD0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F6521C-FDE9-4570-87FA-B08B60790F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582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6521C-FDE9-4570-87FA-B08B60790F9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60705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8036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620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9625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0993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984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027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283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197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9860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273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7A9C9-202A-4DD8-93D6-0313A3D3FD6D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3F3C-060C-48EB-BE46-663050F012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408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97" t="71128" r="33954" b="9795"/>
          <a:stretch/>
        </p:blipFill>
        <p:spPr>
          <a:xfrm>
            <a:off x="-185608" y="176980"/>
            <a:ext cx="12818615" cy="7096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0600" y="2625647"/>
            <a:ext cx="676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可爱卡通剪纸风格模</a:t>
            </a:r>
            <a:r>
              <a:rPr lang="zh-CN" altLang="en-US" sz="4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板</a:t>
            </a: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3166950" y="3531178"/>
            <a:ext cx="5372817" cy="781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xmlns="" val="407339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25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5"/>
          <p:cNvSpPr txBox="1">
            <a:spLocks noChangeArrowheads="1"/>
          </p:cNvSpPr>
          <p:nvPr/>
        </p:nvSpPr>
        <p:spPr bwMode="auto">
          <a:xfrm>
            <a:off x="643875" y="984739"/>
            <a:ext cx="3123707" cy="8309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altLang="zh-CN" sz="4800" b="1" dirty="0">
                <a:latin typeface="Algerian" panose="04020705040A02060702" pitchFamily="82" charset="0"/>
                <a:ea typeface="华文新魏" panose="02010800040101010101" pitchFamily="2" charset="-122"/>
              </a:rPr>
              <a:t>CONTENT</a:t>
            </a:r>
            <a:endParaRPr lang="zh-CN" altLang="en-US" sz="4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54543" y="2926081"/>
            <a:ext cx="1271974" cy="1198168"/>
            <a:chOff x="2054543" y="2926081"/>
            <a:chExt cx="1271974" cy="1198168"/>
          </a:xfrm>
        </p:grpSpPr>
        <p:sp>
          <p:nvSpPr>
            <p:cNvPr id="6" name="等腰三角形 5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53297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1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615353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19717" y="2926081"/>
            <a:ext cx="1271974" cy="1198168"/>
            <a:chOff x="4619717" y="2926081"/>
            <a:chExt cx="1271974" cy="1198168"/>
          </a:xfrm>
        </p:grpSpPr>
        <p:sp>
          <p:nvSpPr>
            <p:cNvPr id="10" name="等腰三角形 9"/>
            <p:cNvSpPr/>
            <p:nvPr/>
          </p:nvSpPr>
          <p:spPr>
            <a:xfrm>
              <a:off x="4619717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918471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2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26698" y="2926081"/>
            <a:ext cx="1271974" cy="1198168"/>
            <a:chOff x="6926698" y="2926081"/>
            <a:chExt cx="1271974" cy="1198168"/>
          </a:xfrm>
        </p:grpSpPr>
        <p:sp>
          <p:nvSpPr>
            <p:cNvPr id="13" name="等腰三角形 12"/>
            <p:cNvSpPr/>
            <p:nvPr/>
          </p:nvSpPr>
          <p:spPr>
            <a:xfrm>
              <a:off x="6926698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225452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3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91872" y="2926081"/>
            <a:ext cx="1271974" cy="1198168"/>
            <a:chOff x="9491872" y="2926081"/>
            <a:chExt cx="1271974" cy="1198168"/>
          </a:xfrm>
        </p:grpSpPr>
        <p:sp>
          <p:nvSpPr>
            <p:cNvPr id="16" name="等腰三角形 15"/>
            <p:cNvSpPr/>
            <p:nvPr/>
          </p:nvSpPr>
          <p:spPr>
            <a:xfrm>
              <a:off x="9491872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90626" y="3108586"/>
              <a:ext cx="646332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6000" b="1" dirty="0">
                  <a:latin typeface="Algerian" panose="04020705040A02060702" pitchFamily="82" charset="0"/>
                </a:rPr>
                <a:t>4</a:t>
              </a:r>
              <a:endParaRPr lang="zh-CN" altLang="en-US" sz="60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4181705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36698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03050" y="4448743"/>
            <a:ext cx="21503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733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1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xmlns="" val="378265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150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148" t="52923" r="3049" b="25128"/>
          <a:stretch/>
        </p:blipFill>
        <p:spPr>
          <a:xfrm>
            <a:off x="5348445" y="0"/>
            <a:ext cx="6274191" cy="68503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77612" y="2134868"/>
            <a:ext cx="31345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25" t="11296" r="3290" b="9724"/>
          <a:stretch/>
        </p:blipFill>
        <p:spPr>
          <a:xfrm>
            <a:off x="1083213" y="3184808"/>
            <a:ext cx="4796708" cy="353954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07643" y="1756288"/>
            <a:ext cx="454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98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21" t="13080" r="21506" b="9161"/>
          <a:stretch/>
        </p:blipFill>
        <p:spPr>
          <a:xfrm>
            <a:off x="2123204" y="1628637"/>
            <a:ext cx="1885070" cy="217440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24" t="17716" r="26254" b="18336"/>
          <a:stretch/>
        </p:blipFill>
        <p:spPr>
          <a:xfrm>
            <a:off x="8693832" y="1381183"/>
            <a:ext cx="2240615" cy="24218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4028" y="1285755"/>
            <a:ext cx="3685578" cy="2986364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320946" y="2034144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2630660" y="2414654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01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88498" y="2042427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7"/>
          <p:cNvSpPr txBox="1"/>
          <p:nvPr/>
        </p:nvSpPr>
        <p:spPr>
          <a:xfrm>
            <a:off x="5998212" y="2422937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02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9026554" y="2071923"/>
            <a:ext cx="1489586" cy="1489586"/>
          </a:xfrm>
          <a:prstGeom prst="ellipse">
            <a:avLst/>
          </a:prstGeom>
          <a:solidFill>
            <a:srgbClr val="FFEBA8"/>
          </a:solidFill>
          <a:ln>
            <a:noFill/>
          </a:ln>
          <a:effectLst>
            <a:outerShdw blurRad="63500" dist="50800" dir="9600000" sx="103000" sy="103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9"/>
          <p:cNvSpPr txBox="1"/>
          <p:nvPr/>
        </p:nvSpPr>
        <p:spPr>
          <a:xfrm>
            <a:off x="9336268" y="2452433"/>
            <a:ext cx="85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atin typeface="Algerian" panose="04020705040A02060702" pitchFamily="82" charset="0"/>
                <a:ea typeface="华文新魏" panose="02010800040101010101" pitchFamily="2" charset="-122"/>
              </a:rPr>
              <a:t>03</a:t>
            </a:r>
            <a:endParaRPr lang="zh-CN" altLang="en-US" sz="4000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799184" y="4082356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174112" y="4082359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8578538" y="4082356"/>
            <a:ext cx="2534941" cy="1384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95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8" t="32820" r="32040" b="47487"/>
          <a:stretch/>
        </p:blipFill>
        <p:spPr>
          <a:xfrm>
            <a:off x="4838518" y="1131317"/>
            <a:ext cx="7203426" cy="536069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32357" y="2542832"/>
            <a:ext cx="313450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</a:t>
            </a: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p"/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7644" y="1770356"/>
            <a:ext cx="4547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5" name="矩形 23"/>
          <p:cNvSpPr>
            <a:spLocks noChangeArrowheads="1"/>
          </p:cNvSpPr>
          <p:nvPr/>
        </p:nvSpPr>
        <p:spPr bwMode="auto">
          <a:xfrm>
            <a:off x="1220944" y="2542832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4" r="64040" b="64102"/>
          <a:stretch/>
        </p:blipFill>
        <p:spPr>
          <a:xfrm>
            <a:off x="2849034" y="4331604"/>
            <a:ext cx="1885129" cy="151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2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2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xmlns="" val="31009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807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87" t="46359" r="60222" b="5641"/>
          <a:stretch/>
        </p:blipFill>
        <p:spPr>
          <a:xfrm>
            <a:off x="506437" y="0"/>
            <a:ext cx="5767753" cy="6851035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1494924" y="2226670"/>
            <a:ext cx="302080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bg1"/>
              </a:solidFill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94924" y="3414105"/>
            <a:ext cx="33302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91" t="10419" r="22714" b="11230"/>
          <a:stretch/>
        </p:blipFill>
        <p:spPr>
          <a:xfrm>
            <a:off x="7576578" y="3162029"/>
            <a:ext cx="2949677" cy="327414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91806" y="1995837"/>
            <a:ext cx="41192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</a:t>
            </a:r>
          </a:p>
        </p:txBody>
      </p:sp>
    </p:spTree>
    <p:extLst>
      <p:ext uri="{BB962C8B-B14F-4D97-AF65-F5344CB8AC3E}">
        <p14:creationId xmlns:p14="http://schemas.microsoft.com/office/powerpoint/2010/main" xmlns="" val="183145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4" r="64040" b="64102"/>
          <a:stretch/>
        </p:blipFill>
        <p:spPr>
          <a:xfrm>
            <a:off x="1256450" y="1461794"/>
            <a:ext cx="1885129" cy="15198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1623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8951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8" t="32820" r="32040" b="47487"/>
          <a:stretch/>
        </p:blipFill>
        <p:spPr>
          <a:xfrm>
            <a:off x="3713103" y="3100795"/>
            <a:ext cx="1849582" cy="13764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4848" y="34298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02176" y="46998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513" r="61162" b="29026"/>
          <a:stretch/>
        </p:blipFill>
        <p:spPr>
          <a:xfrm>
            <a:off x="6452967" y="1641471"/>
            <a:ext cx="2035974" cy="12904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53847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251175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404" t="15385" b="63077"/>
          <a:stretch/>
        </p:blipFill>
        <p:spPr>
          <a:xfrm>
            <a:off x="9210027" y="3005906"/>
            <a:ext cx="1866012" cy="1505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379224" y="330058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776552" y="457054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43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8" t="32820" r="32040" b="47487"/>
          <a:stretch/>
        </p:blipFill>
        <p:spPr>
          <a:xfrm flipH="1">
            <a:off x="3982414" y="467256"/>
            <a:ext cx="8209586" cy="6109463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6211307" y="2952744"/>
            <a:ext cx="4035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11307" y="3549336"/>
            <a:ext cx="43853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2682258" flipH="1">
            <a:off x="3245512" y="1803775"/>
            <a:ext cx="1473804" cy="1220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8000000" flipH="1">
            <a:off x="1913197" y="1565482"/>
            <a:ext cx="1006908" cy="833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9930846" flipH="1">
            <a:off x="3826760" y="3363843"/>
            <a:ext cx="983526" cy="814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3648588" flipH="1">
            <a:off x="2529967" y="3165110"/>
            <a:ext cx="671948" cy="5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34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3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xmlns="" val="93649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372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88" t="13333" r="18416" b="19180"/>
          <a:stretch/>
        </p:blipFill>
        <p:spPr>
          <a:xfrm>
            <a:off x="1026940" y="598958"/>
            <a:ext cx="6358597" cy="4787136"/>
          </a:xfrm>
          <a:prstGeom prst="rect">
            <a:avLst/>
          </a:prstGeom>
          <a:effectLst>
            <a:outerShdw blurRad="50800" dist="38100" dir="9000000" sx="101000" sy="101000" algn="ctr" rotWithShape="0">
              <a:srgbClr val="000000">
                <a:alpha val="43137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2682258">
            <a:off x="5493900" y="4427708"/>
            <a:ext cx="1368158" cy="1132923"/>
          </a:xfrm>
          <a:prstGeom prst="rect">
            <a:avLst/>
          </a:prstGeom>
        </p:spPr>
      </p:pic>
      <p:sp>
        <p:nvSpPr>
          <p:cNvPr id="4" name="文本框 65"/>
          <p:cNvSpPr txBox="1">
            <a:spLocks noChangeArrowheads="1"/>
          </p:cNvSpPr>
          <p:nvPr/>
        </p:nvSpPr>
        <p:spPr bwMode="auto">
          <a:xfrm>
            <a:off x="2039137" y="1618360"/>
            <a:ext cx="4403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solidFill>
                  <a:schemeClr val="bg1"/>
                </a:solidFill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solidFill>
                <a:schemeClr val="bg1"/>
              </a:solidFill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039137" y="2214952"/>
            <a:ext cx="478437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81305" y="5035567"/>
            <a:ext cx="478437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1166" y="4614218"/>
            <a:ext cx="39532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THANK YOU WATCHING THIS ONE 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48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7" t="11828" r="31458" b="66667"/>
          <a:stretch/>
        </p:blipFill>
        <p:spPr>
          <a:xfrm>
            <a:off x="0" y="0"/>
            <a:ext cx="6799149" cy="5619136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909260" y="2020288"/>
            <a:ext cx="44387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r"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67987" y="2557694"/>
            <a:ext cx="37603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827285" y="2333831"/>
            <a:ext cx="4356438" cy="1097447"/>
            <a:chOff x="7516695" y="2025501"/>
            <a:chExt cx="4356438" cy="1097447"/>
          </a:xfrm>
        </p:grpSpPr>
        <p:sp>
          <p:nvSpPr>
            <p:cNvPr id="6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7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01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8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149" y="3568517"/>
            <a:ext cx="4356438" cy="1097447"/>
            <a:chOff x="7516695" y="2025501"/>
            <a:chExt cx="4356438" cy="1097447"/>
          </a:xfrm>
        </p:grpSpPr>
        <p:sp>
          <p:nvSpPr>
            <p:cNvPr id="10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11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02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12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99149" y="4790003"/>
            <a:ext cx="4356438" cy="1097447"/>
            <a:chOff x="7516695" y="2025501"/>
            <a:chExt cx="4356438" cy="1097447"/>
          </a:xfrm>
        </p:grpSpPr>
        <p:sp>
          <p:nvSpPr>
            <p:cNvPr id="14" name="Rectangle 24"/>
            <p:cNvSpPr/>
            <p:nvPr/>
          </p:nvSpPr>
          <p:spPr>
            <a:xfrm>
              <a:off x="7537570" y="2025501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>
                  <a:solidFill>
                    <a:srgbClr val="3D3743"/>
                  </a:solidFill>
                  <a:latin typeface="FontAwesome" pitchFamily="2" charset="0"/>
                </a:rPr>
                <a:t></a:t>
              </a:r>
              <a:endParaRPr lang="bg-BG" sz="3600"/>
            </a:p>
          </p:txBody>
        </p:sp>
        <p:sp>
          <p:nvSpPr>
            <p:cNvPr id="15" name="Rectangle 58"/>
            <p:cNvSpPr/>
            <p:nvPr/>
          </p:nvSpPr>
          <p:spPr>
            <a:xfrm>
              <a:off x="8005619" y="2076507"/>
              <a:ext cx="4956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solidFill>
                    <a:srgbClr val="3D3743"/>
                  </a:solidFill>
                  <a:latin typeface="New Cicle" pitchFamily="2" charset="0"/>
                </a:rPr>
                <a:t>03</a:t>
              </a:r>
              <a:endParaRPr lang="bg-BG" sz="2400" dirty="0">
                <a:solidFill>
                  <a:srgbClr val="3D3743"/>
                </a:solidFill>
              </a:endParaRPr>
            </a:p>
          </p:txBody>
        </p:sp>
        <p:sp>
          <p:nvSpPr>
            <p:cNvPr id="16" name="Rectangle 59"/>
            <p:cNvSpPr/>
            <p:nvPr/>
          </p:nvSpPr>
          <p:spPr>
            <a:xfrm>
              <a:off x="7516695" y="2476617"/>
              <a:ext cx="435643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hours that Just for today I will try to live through this day only and not tackle my whole life problem at once. </a:t>
              </a:r>
              <a:endParaRPr lang="zh-CN" altLang="en-US" sz="12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7532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4" r="64040" b="64102"/>
          <a:stretch/>
        </p:blipFill>
        <p:spPr>
          <a:xfrm>
            <a:off x="527864" y="1113840"/>
            <a:ext cx="5169550" cy="41677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4" r="64040" b="64102"/>
          <a:stretch/>
        </p:blipFill>
        <p:spPr>
          <a:xfrm>
            <a:off x="6405815" y="1113840"/>
            <a:ext cx="5169550" cy="41677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87471" y="2720663"/>
            <a:ext cx="3350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1354" y="2720662"/>
            <a:ext cx="3350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1038063" y="5281593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6549105" y="5281591"/>
            <a:ext cx="4882970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66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847" t="11828" r="31458" b="66667"/>
          <a:stretch/>
        </p:blipFill>
        <p:spPr>
          <a:xfrm>
            <a:off x="453343" y="-323558"/>
            <a:ext cx="8328074" cy="68827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0183" y="3871636"/>
            <a:ext cx="3685578" cy="2986364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93530" y="1024255"/>
            <a:ext cx="2236103" cy="2140685"/>
            <a:chOff x="2054543" y="2926081"/>
            <a:chExt cx="1271974" cy="1217696"/>
          </a:xfrm>
        </p:grpSpPr>
        <p:sp>
          <p:nvSpPr>
            <p:cNvPr id="8" name="等腰三角形 7"/>
            <p:cNvSpPr/>
            <p:nvPr/>
          </p:nvSpPr>
          <p:spPr>
            <a:xfrm>
              <a:off x="2054543" y="2926081"/>
              <a:ext cx="1271974" cy="1096529"/>
            </a:xfrm>
            <a:prstGeom prst="triangle">
              <a:avLst/>
            </a:prstGeom>
            <a:solidFill>
              <a:srgbClr val="FFEBA8"/>
            </a:solidFill>
            <a:ln>
              <a:noFill/>
            </a:ln>
            <a:effectLst>
              <a:outerShdw blurRad="50800" dist="254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600" b="1" dirty="0">
                <a:solidFill>
                  <a:schemeClr val="tx1"/>
                </a:solidFill>
                <a:latin typeface="Algerian" panose="04020705040A02060702" pitchFamily="82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371815" y="3084579"/>
              <a:ext cx="609295" cy="10591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500" b="1" dirty="0">
                  <a:latin typeface="Algerian" panose="04020705040A02060702" pitchFamily="82" charset="0"/>
                </a:rPr>
                <a:t>4</a:t>
              </a:r>
              <a:endParaRPr lang="zh-CN" altLang="en-US" sz="11500" b="1" dirty="0">
                <a:latin typeface="Algerian" panose="04020705040A02060702" pitchFamily="82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435714" y="3109880"/>
            <a:ext cx="6025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Algerian" panose="04020705040A02060702" pitchFamily="82" charset="0"/>
                <a:ea typeface="华文新魏" panose="02010800040101010101" pitchFamily="2" charset="-122"/>
              </a:rPr>
              <a:t>ADD YOUR TITTLE HERE</a:t>
            </a:r>
            <a:endParaRPr lang="zh-CN" altLang="en-US" sz="3200" b="1" dirty="0">
              <a:latin typeface="Algerian" panose="04020705040A02060702" pitchFamily="82" charset="0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1885770" y="3693720"/>
            <a:ext cx="5124922" cy="619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TEMPLATE. THANK YOU WATCHING THIS ONE. THIS IS A ART TEMPLATE. </a:t>
            </a:r>
          </a:p>
        </p:txBody>
      </p:sp>
    </p:spTree>
    <p:extLst>
      <p:ext uri="{BB962C8B-B14F-4D97-AF65-F5344CB8AC3E}">
        <p14:creationId xmlns:p14="http://schemas.microsoft.com/office/powerpoint/2010/main" xmlns="" val="407397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491175" y="1336431"/>
            <a:ext cx="8595360" cy="4557932"/>
          </a:xfrm>
          <a:prstGeom prst="roundRect">
            <a:avLst/>
          </a:prstGeom>
          <a:solidFill>
            <a:srgbClr val="C6EEF4"/>
          </a:solidFill>
          <a:ln>
            <a:noFill/>
          </a:ln>
          <a:effectLst>
            <a:outerShdw blurRad="63500" dist="50800" dir="5400000" sx="102000" sy="10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22" t="9653" r="26330" b="8501"/>
          <a:stretch/>
        </p:blipFill>
        <p:spPr>
          <a:xfrm>
            <a:off x="8880461" y="509221"/>
            <a:ext cx="2363372" cy="568063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21721" y="4135627"/>
            <a:ext cx="319855" cy="413489"/>
            <a:chOff x="2928938" y="1130648"/>
            <a:chExt cx="400050" cy="519112"/>
          </a:xfrm>
          <a:solidFill>
            <a:schemeClr val="bg1"/>
          </a:solidFill>
        </p:grpSpPr>
        <p:sp>
          <p:nvSpPr>
            <p:cNvPr id="5" name="Freeform 170"/>
            <p:cNvSpPr>
              <a:spLocks noChangeArrowheads="1"/>
            </p:cNvSpPr>
            <p:nvPr/>
          </p:nvSpPr>
          <p:spPr bwMode="auto">
            <a:xfrm>
              <a:off x="2928938" y="1280392"/>
              <a:ext cx="400050" cy="369368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6" name="Freeform 171"/>
            <p:cNvSpPr>
              <a:spLocks noChangeArrowheads="1"/>
            </p:cNvSpPr>
            <p:nvPr/>
          </p:nvSpPr>
          <p:spPr bwMode="auto">
            <a:xfrm>
              <a:off x="2928938" y="1130648"/>
              <a:ext cx="400050" cy="126451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34831" y="2048407"/>
            <a:ext cx="651940" cy="634012"/>
            <a:chOff x="8539144" y="917247"/>
            <a:chExt cx="800766" cy="778746"/>
          </a:xfrm>
          <a:solidFill>
            <a:schemeClr val="bg1"/>
          </a:solidFill>
        </p:grpSpPr>
        <p:sp>
          <p:nvSpPr>
            <p:cNvPr id="8" name="Freeform 42"/>
            <p:cNvSpPr>
              <a:spLocks noEditPoints="1" noChangeArrowheads="1"/>
            </p:cNvSpPr>
            <p:nvPr/>
          </p:nvSpPr>
          <p:spPr bwMode="auto">
            <a:xfrm>
              <a:off x="8539144" y="917247"/>
              <a:ext cx="800766" cy="778746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43"/>
            <p:cNvSpPr>
              <a:spLocks noChangeArrowheads="1"/>
            </p:cNvSpPr>
            <p:nvPr/>
          </p:nvSpPr>
          <p:spPr bwMode="auto">
            <a:xfrm>
              <a:off x="8768697" y="1107674"/>
              <a:ext cx="278526" cy="384564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sz="2000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3515145" y="1880773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" name="矩形 23"/>
          <p:cNvSpPr>
            <a:spLocks noChangeArrowheads="1"/>
          </p:cNvSpPr>
          <p:nvPr/>
        </p:nvSpPr>
        <p:spPr bwMode="auto">
          <a:xfrm>
            <a:off x="3570844" y="2280883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3564358" y="3735518"/>
            <a:ext cx="33089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en-US" altLang="zh-CN" sz="2000" dirty="0">
                <a:latin typeface="华文新魏" panose="02010800040101010101" pitchFamily="2" charset="-122"/>
                <a:ea typeface="华文新魏" panose="02010800040101010101" pitchFamily="2" charset="-122"/>
                <a:sym typeface="微软雅黑" panose="020B0503020204020204" pitchFamily="34" charset="-122"/>
              </a:rPr>
              <a:t>ADD TITLE HERE</a:t>
            </a: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23"/>
          <p:cNvSpPr>
            <a:spLocks noChangeArrowheads="1"/>
          </p:cNvSpPr>
          <p:nvPr/>
        </p:nvSpPr>
        <p:spPr bwMode="auto">
          <a:xfrm>
            <a:off x="3620057" y="4135628"/>
            <a:ext cx="5326386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hours that 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 life problem at once. I can do for</a:t>
            </a:r>
            <a:endParaRPr lang="zh-CN" altLang="en-US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40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54" r="64040" b="64102"/>
          <a:stretch/>
        </p:blipFill>
        <p:spPr>
          <a:xfrm>
            <a:off x="1256450" y="1461794"/>
            <a:ext cx="1885129" cy="151981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51623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0 1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48951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8" t="32820" r="32040" b="47487"/>
          <a:stretch/>
        </p:blipFill>
        <p:spPr>
          <a:xfrm>
            <a:off x="3713103" y="3100795"/>
            <a:ext cx="1849582" cy="137643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04848" y="3429838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0 2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402176" y="4699802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2513" r="61162" b="29026"/>
          <a:stretch/>
        </p:blipFill>
        <p:spPr>
          <a:xfrm>
            <a:off x="6452967" y="1641471"/>
            <a:ext cx="2035974" cy="129040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853847" y="180620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0 3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251175" y="307616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404" t="15385" b="63077"/>
          <a:stretch/>
        </p:blipFill>
        <p:spPr>
          <a:xfrm>
            <a:off x="9210027" y="3005906"/>
            <a:ext cx="1866012" cy="15054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379224" y="3300583"/>
            <a:ext cx="12660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0 4</a:t>
            </a:r>
            <a:endParaRPr lang="zh-CN" altLang="en-US" sz="48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776552" y="4570547"/>
            <a:ext cx="243222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Just for today I will try to live through this day only and not tackle my whole life problem at once.</a:t>
            </a:r>
            <a:endParaRPr lang="en-US" altLang="zh-CN" sz="1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76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78" t="32820" r="32040" b="47487"/>
          <a:stretch/>
        </p:blipFill>
        <p:spPr>
          <a:xfrm flipH="1">
            <a:off x="3982414" y="467256"/>
            <a:ext cx="8209586" cy="6109463"/>
          </a:xfrm>
          <a:prstGeom prst="rect">
            <a:avLst/>
          </a:prstGeom>
        </p:spPr>
      </p:pic>
      <p:sp>
        <p:nvSpPr>
          <p:cNvPr id="3" name="文本框 65"/>
          <p:cNvSpPr txBox="1">
            <a:spLocks noChangeArrowheads="1"/>
          </p:cNvSpPr>
          <p:nvPr/>
        </p:nvSpPr>
        <p:spPr bwMode="auto">
          <a:xfrm>
            <a:off x="6211307" y="2952744"/>
            <a:ext cx="40358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eaLnBrk="1" hangingPunct="1"/>
            <a:r>
              <a:rPr lang="en-US" sz="2800" b="1" dirty="0">
                <a:latin typeface="Algerian" panose="04020705040A02060702" pitchFamily="82" charset="0"/>
                <a:ea typeface="华文新魏" panose="02010800040101010101" pitchFamily="2" charset="-122"/>
                <a:cs typeface="Arial" panose="020B0604020202020204" pitchFamily="34" charset="0"/>
              </a:rPr>
              <a:t>ADD YOUR TITLE HERE</a:t>
            </a:r>
            <a:endParaRPr lang="zh-CN" altLang="en-US" sz="2800" b="1" dirty="0">
              <a:latin typeface="Algerian" panose="04020705040A02060702" pitchFamily="82" charset="0"/>
              <a:ea typeface="华文新魏" panose="020108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11307" y="3549336"/>
            <a:ext cx="438537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I will do somebody a good turn</a:t>
            </a:r>
            <a:r>
              <a:rPr lang="en-US" altLang="zh-CN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Just for today I will try to live through this day only and not tackle my whole</a:t>
            </a:r>
            <a:r>
              <a:rPr lang="zh-CN" altLang="en-US" sz="1400" dirty="0">
                <a:latin typeface="华文新魏" panose="02010800040101010101" pitchFamily="2" charset="-122"/>
                <a:ea typeface="华文新魏" panose="02010800040101010101" pitchFamily="2" charset="-122"/>
              </a:rPr>
              <a:t> three ways. I will do</a:t>
            </a:r>
            <a:endParaRPr lang="en-US" altLang="zh-CN" sz="1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2682258" flipH="1">
            <a:off x="3245512" y="1803775"/>
            <a:ext cx="1473804" cy="1220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8000000" flipH="1">
            <a:off x="1913197" y="1565482"/>
            <a:ext cx="1006908" cy="833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9930846" flipH="1">
            <a:off x="3826760" y="3363843"/>
            <a:ext cx="983526" cy="814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3026" r="81400" b="4000"/>
          <a:stretch/>
        </p:blipFill>
        <p:spPr>
          <a:xfrm rot="13648588" flipH="1">
            <a:off x="2529967" y="3165110"/>
            <a:ext cx="671948" cy="55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682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97" t="71128" r="33954" b="9795"/>
          <a:stretch/>
        </p:blipFill>
        <p:spPr>
          <a:xfrm>
            <a:off x="-185608" y="176980"/>
            <a:ext cx="12818615" cy="7096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70600" y="2625647"/>
            <a:ext cx="6765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华文新魏" panose="02010800040101010101" pitchFamily="2" charset="-122"/>
                <a:ea typeface="华文新魏" panose="02010800040101010101" pitchFamily="2" charset="-122"/>
              </a:rPr>
              <a:t>感谢您的观看</a:t>
            </a:r>
          </a:p>
        </p:txBody>
      </p:sp>
      <p:sp>
        <p:nvSpPr>
          <p:cNvPr id="6" name="矩形 23"/>
          <p:cNvSpPr>
            <a:spLocks noChangeArrowheads="1"/>
          </p:cNvSpPr>
          <p:nvPr/>
        </p:nvSpPr>
        <p:spPr bwMode="auto">
          <a:xfrm>
            <a:off x="3166950" y="3531178"/>
            <a:ext cx="5372817" cy="78149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1200" dirty="0">
                <a:latin typeface="华文新魏" panose="02010800040101010101" pitchFamily="2" charset="-122"/>
                <a:ea typeface="华文新魏" panose="02010800040101010101" pitchFamily="2" charset="-122"/>
              </a:rPr>
              <a:t>THIS IS A ART TEMPLATE , THANK YOU WATCHING THIS ONE. THANK YOU WATCHING THIS ONE.</a:t>
            </a:r>
          </a:p>
        </p:txBody>
      </p:sp>
    </p:spTree>
    <p:extLst>
      <p:ext uri="{BB962C8B-B14F-4D97-AF65-F5344CB8AC3E}">
        <p14:creationId xmlns:p14="http://schemas.microsoft.com/office/powerpoint/2010/main" xmlns="" val="136583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75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1219</Words>
  <Application>Microsoft Office PowerPoint</Application>
  <PresentationFormat>自定义</PresentationFormat>
  <Paragraphs>97</Paragraphs>
  <Slides>22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dc:description>http://www.ypppt.com/</dc:description>
  <cp:lastModifiedBy>User</cp:lastModifiedBy>
  <cp:revision>6</cp:revision>
  <dcterms:created xsi:type="dcterms:W3CDTF">2017-04-24T07:00:52Z</dcterms:created>
  <dcterms:modified xsi:type="dcterms:W3CDTF">2020-08-11T04:54:25Z</dcterms:modified>
</cp:coreProperties>
</file>