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398" r:id="rId2"/>
    <p:sldId id="477" r:id="rId3"/>
    <p:sldId id="476" r:id="rId4"/>
    <p:sldId id="469" r:id="rId5"/>
    <p:sldId id="480" r:id="rId6"/>
    <p:sldId id="467" r:id="rId7"/>
    <p:sldId id="485" r:id="rId8"/>
    <p:sldId id="482" r:id="rId9"/>
    <p:sldId id="470" r:id="rId10"/>
    <p:sldId id="426" r:id="rId11"/>
    <p:sldId id="413" r:id="rId12"/>
    <p:sldId id="458" r:id="rId13"/>
    <p:sldId id="483" r:id="rId14"/>
    <p:sldId id="459" r:id="rId15"/>
    <p:sldId id="472" r:id="rId16"/>
    <p:sldId id="481" r:id="rId17"/>
    <p:sldId id="455" r:id="rId18"/>
    <p:sldId id="462" r:id="rId19"/>
    <p:sldId id="484" r:id="rId20"/>
    <p:sldId id="466" r:id="rId21"/>
    <p:sldId id="452" r:id="rId22"/>
    <p:sldId id="412" r:id="rId23"/>
    <p:sldId id="478" r:id="rId24"/>
    <p:sldId id="486"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DBEE"/>
    <a:srgbClr val="D0C4DC"/>
    <a:srgbClr val="FBFCFE"/>
    <a:srgbClr val="FFFFFF"/>
    <a:srgbClr val="F6F6F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05" autoAdjust="0"/>
    <p:restoredTop sz="94660"/>
  </p:normalViewPr>
  <p:slideViewPr>
    <p:cSldViewPr snapToGrid="0">
      <p:cViewPr varScale="1">
        <p:scale>
          <a:sx n="143" d="100"/>
          <a:sy n="143" d="100"/>
        </p:scale>
        <p:origin x="120" y="228"/>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5E-2"/>
          <c:y val="0.1858066181718781"/>
          <c:w val="0.899307268039792"/>
          <c:h val="0.69640419748211813"/>
        </c:manualLayout>
      </c:layout>
      <c:lineChart>
        <c:grouping val="stacked"/>
        <c:varyColors val="0"/>
        <c:ser>
          <c:idx val="0"/>
          <c:order val="0"/>
          <c:tx>
            <c:strRef>
              <c:f>Sheet1!$B$1</c:f>
              <c:strCache>
                <c:ptCount val="1"/>
                <c:pt idx="0">
                  <c:v>Series 1</c:v>
                </c:pt>
              </c:strCache>
            </c:strRef>
          </c:tx>
          <c:spPr>
            <a:ln cap="rnd">
              <a:solidFill>
                <a:schemeClr val="accent6"/>
              </a:solidFill>
              <a:round/>
            </a:ln>
          </c:spPr>
          <c:marker>
            <c:symbol val="circle"/>
            <c:size val="8"/>
            <c:spPr>
              <a:solidFill>
                <a:schemeClr val="bg1">
                  <a:lumMod val="95000"/>
                </a:schemeClr>
              </a:solidFill>
              <a:ln cap="flat">
                <a:solidFill>
                  <a:schemeClr val="accent6"/>
                </a:solidFill>
                <a:bevel/>
              </a:ln>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xmlns:c16r2="http://schemas.microsoft.com/office/drawing/2015/06/chart">
            <c:ext xmlns:c16="http://schemas.microsoft.com/office/drawing/2014/chart" uri="{C3380CC4-5D6E-409C-BE32-E72D297353CC}">
              <c16:uniqueId val="{00000001-649D-43E2-AADE-112C28088808}"/>
            </c:ext>
          </c:extLst>
        </c:ser>
        <c:dLbls>
          <c:showLegendKey val="0"/>
          <c:showVal val="0"/>
          <c:showCatName val="0"/>
          <c:showSerName val="0"/>
          <c:showPercent val="0"/>
          <c:showBubbleSize val="0"/>
        </c:dLbls>
        <c:marker val="1"/>
        <c:smooth val="0"/>
        <c:axId val="563772408"/>
        <c:axId val="563772800"/>
      </c:lineChart>
      <c:catAx>
        <c:axId val="563772408"/>
        <c:scaling>
          <c:orientation val="minMax"/>
        </c:scaling>
        <c:delete val="0"/>
        <c:axPos val="b"/>
        <c:numFmt formatCode="General" sourceLinked="0"/>
        <c:majorTickMark val="out"/>
        <c:minorTickMark val="none"/>
        <c:tickLblPos val="nextTo"/>
        <c:txPr>
          <a:bodyPr/>
          <a:lstStyle/>
          <a:p>
            <a:pPr>
              <a:defRPr sz="1400"/>
            </a:pPr>
            <a:endParaRPr lang="zh-CN"/>
          </a:p>
        </c:txPr>
        <c:crossAx val="563772800"/>
        <c:crosses val="autoZero"/>
        <c:auto val="1"/>
        <c:lblAlgn val="ctr"/>
        <c:lblOffset val="100"/>
        <c:noMultiLvlLbl val="0"/>
      </c:catAx>
      <c:valAx>
        <c:axId val="563772800"/>
        <c:scaling>
          <c:orientation val="minMax"/>
        </c:scaling>
        <c:delete val="0"/>
        <c:axPos val="l"/>
        <c:majorGridlines>
          <c:spPr>
            <a:ln>
              <a:solidFill>
                <a:schemeClr val="bg1">
                  <a:lumMod val="85000"/>
                </a:schemeClr>
              </a:solidFill>
            </a:ln>
          </c:spPr>
        </c:majorGridlines>
        <c:numFmt formatCode="[$$-1009]#,##0.00" sourceLinked="0"/>
        <c:majorTickMark val="in"/>
        <c:minorTickMark val="in"/>
        <c:tickLblPos val="low"/>
        <c:txPr>
          <a:bodyPr/>
          <a:lstStyle/>
          <a:p>
            <a:pPr>
              <a:defRPr sz="1200"/>
            </a:pPr>
            <a:endParaRPr lang="zh-CN"/>
          </a:p>
        </c:txPr>
        <c:crossAx val="563772408"/>
        <c:crosses val="autoZero"/>
        <c:crossBetween val="between"/>
      </c:valAx>
      <c:spPr>
        <a:noFill/>
        <a:ln>
          <a:noFill/>
        </a:ln>
      </c:spPr>
    </c:plotArea>
    <c:plotVisOnly val="1"/>
    <c:dispBlanksAs val="zero"/>
    <c:showDLblsOverMax val="0"/>
  </c:chart>
  <c:txPr>
    <a:bodyPr/>
    <a:lstStyle/>
    <a:p>
      <a:pPr>
        <a:defRPr sz="1800">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2017/10/19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1</a:t>
            </a:fld>
            <a:endParaRPr lang="zh-CN" altLang="en-US"/>
          </a:p>
        </p:txBody>
      </p:sp>
    </p:spTree>
    <p:extLst>
      <p:ext uri="{BB962C8B-B14F-4D97-AF65-F5344CB8AC3E}">
        <p14:creationId xmlns:p14="http://schemas.microsoft.com/office/powerpoint/2010/main" val="216392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4</a:t>
            </a:fld>
            <a:endParaRPr lang="en-US"/>
          </a:p>
        </p:txBody>
      </p:sp>
    </p:spTree>
    <p:extLst>
      <p:ext uri="{BB962C8B-B14F-4D97-AF65-F5344CB8AC3E}">
        <p14:creationId xmlns:p14="http://schemas.microsoft.com/office/powerpoint/2010/main" val="1120714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5</a:t>
            </a:fld>
            <a:endParaRPr lang="zh-CN" altLang="en-US"/>
          </a:p>
        </p:txBody>
      </p:sp>
    </p:spTree>
    <p:extLst>
      <p:ext uri="{BB962C8B-B14F-4D97-AF65-F5344CB8AC3E}">
        <p14:creationId xmlns:p14="http://schemas.microsoft.com/office/powerpoint/2010/main" val="2143513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705A22A7-E035-4539-A9EF-73E4512CBAB0}" type="slidenum">
              <a:rPr lang="zh-CN" altLang="en-US"/>
              <a:pPr/>
              <a:t>6</a:t>
            </a:fld>
            <a:endParaRPr lang="zh-CN" altLang="en-US"/>
          </a:p>
        </p:txBody>
      </p:sp>
    </p:spTree>
    <p:extLst>
      <p:ext uri="{BB962C8B-B14F-4D97-AF65-F5344CB8AC3E}">
        <p14:creationId xmlns:p14="http://schemas.microsoft.com/office/powerpoint/2010/main" val="2913645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10</a:t>
            </a:fld>
            <a:endParaRPr lang="zh-CN" altLang="en-US"/>
          </a:p>
        </p:txBody>
      </p:sp>
    </p:spTree>
    <p:extLst>
      <p:ext uri="{BB962C8B-B14F-4D97-AF65-F5344CB8AC3E}">
        <p14:creationId xmlns:p14="http://schemas.microsoft.com/office/powerpoint/2010/main" val="205612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11</a:t>
            </a:fld>
            <a:endParaRPr lang="zh-CN" altLang="en-US"/>
          </a:p>
        </p:txBody>
      </p:sp>
    </p:spTree>
    <p:extLst>
      <p:ext uri="{BB962C8B-B14F-4D97-AF65-F5344CB8AC3E}">
        <p14:creationId xmlns:p14="http://schemas.microsoft.com/office/powerpoint/2010/main" val="467230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12</a:t>
            </a:fld>
            <a:endParaRPr lang="zh-CN" altLang="en-US"/>
          </a:p>
        </p:txBody>
      </p:sp>
    </p:spTree>
    <p:extLst>
      <p:ext uri="{BB962C8B-B14F-4D97-AF65-F5344CB8AC3E}">
        <p14:creationId xmlns:p14="http://schemas.microsoft.com/office/powerpoint/2010/main" val="1577199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4048418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17</a:t>
            </a:fld>
            <a:endParaRPr lang="zh-CN" altLang="en-US"/>
          </a:p>
        </p:txBody>
      </p:sp>
    </p:spTree>
    <p:extLst>
      <p:ext uri="{BB962C8B-B14F-4D97-AF65-F5344CB8AC3E}">
        <p14:creationId xmlns:p14="http://schemas.microsoft.com/office/powerpoint/2010/main" val="1822129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20</a:t>
            </a:fld>
            <a:endParaRPr lang="zh-CN" altLang="en-US"/>
          </a:p>
        </p:txBody>
      </p:sp>
    </p:spTree>
    <p:extLst>
      <p:ext uri="{BB962C8B-B14F-4D97-AF65-F5344CB8AC3E}">
        <p14:creationId xmlns:p14="http://schemas.microsoft.com/office/powerpoint/2010/main" val="1265611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22</a:t>
            </a:fld>
            <a:endParaRPr lang="zh-CN" altLang="en-US"/>
          </a:p>
        </p:txBody>
      </p:sp>
    </p:spTree>
    <p:extLst>
      <p:ext uri="{BB962C8B-B14F-4D97-AF65-F5344CB8AC3E}">
        <p14:creationId xmlns:p14="http://schemas.microsoft.com/office/powerpoint/2010/main" val="3612545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23</a:t>
            </a:fld>
            <a:endParaRPr lang="zh-CN" altLang="en-US"/>
          </a:p>
        </p:txBody>
      </p:sp>
    </p:spTree>
    <p:extLst>
      <p:ext uri="{BB962C8B-B14F-4D97-AF65-F5344CB8AC3E}">
        <p14:creationId xmlns:p14="http://schemas.microsoft.com/office/powerpoint/2010/main" val="2627471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24</a:t>
            </a:fld>
            <a:endParaRPr lang="zh-CN" altLang="en-US"/>
          </a:p>
        </p:txBody>
      </p:sp>
    </p:spTree>
    <p:extLst>
      <p:ext uri="{BB962C8B-B14F-4D97-AF65-F5344CB8AC3E}">
        <p14:creationId xmlns:p14="http://schemas.microsoft.com/office/powerpoint/2010/main" val="1514639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7066572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44424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0173592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4252580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5588477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7786511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4940439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5949046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275262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5653175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6360639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69">
              <a:defRPr/>
            </a:pPr>
            <a:r>
              <a:rPr lang="zh-CN" altLang="en-US" sz="1800" b="1" dirty="0">
                <a:solidFill>
                  <a:schemeClr val="accent1"/>
                </a:solidFill>
                <a:latin typeface="微软雅黑" pitchFamily="34" charset="-122"/>
                <a:ea typeface="微软雅黑" pitchFamily="34" charset="-122"/>
              </a:rPr>
              <a:t>项目介绍</a:t>
            </a:r>
            <a:endParaRPr lang="zh-CN" altLang="en-US" sz="1800" kern="0" dirty="0">
              <a:solidFill>
                <a:schemeClr val="accent1"/>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143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9094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3198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xmlns=""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49046"/>
      </p:ext>
    </p:extLst>
  </p:cSld>
  <p:clrMapOvr>
    <a:masterClrMapping/>
  </p:clrMapOvr>
  <p:transition spd="slow" advClick="0" advTm="0">
    <p:check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3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32739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007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743309"/>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9741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027" indent="0" algn="ctr">
              <a:buNone/>
              <a:defRPr sz="1600"/>
            </a:lvl2pPr>
            <a:lvl3pPr marL="750054" indent="0" algn="ctr">
              <a:buNone/>
              <a:defRPr sz="1500"/>
            </a:lvl3pPr>
            <a:lvl4pPr marL="1125077" indent="0" algn="ctr">
              <a:buNone/>
              <a:defRPr sz="1300"/>
            </a:lvl4pPr>
            <a:lvl5pPr marL="1500105" indent="0" algn="ctr">
              <a:buNone/>
              <a:defRPr sz="1300"/>
            </a:lvl5pPr>
            <a:lvl6pPr marL="1875129" indent="0" algn="ctr">
              <a:buNone/>
              <a:defRPr sz="1300"/>
            </a:lvl6pPr>
            <a:lvl7pPr marL="2250155" indent="0" algn="ctr">
              <a:buNone/>
              <a:defRPr sz="1300"/>
            </a:lvl7pPr>
            <a:lvl8pPr marL="2625181" indent="0" algn="ctr">
              <a:buNone/>
              <a:defRPr sz="1300"/>
            </a:lvl8pPr>
            <a:lvl9pPr marL="3000208"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pPr/>
              <a:t>19/10/2017</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pPr/>
              <a:t>‹#›</a:t>
            </a:fld>
            <a:endParaRPr lang="id-ID"/>
          </a:p>
        </p:txBody>
      </p:sp>
    </p:spTree>
    <p:extLst>
      <p:ext uri="{BB962C8B-B14F-4D97-AF65-F5344CB8AC3E}">
        <p14:creationId xmlns:p14="http://schemas.microsoft.com/office/powerpoint/2010/main" val="322992637"/>
      </p:ext>
    </p:extLst>
  </p:cSld>
  <p:clrMapOvr>
    <a:masterClrMapping/>
  </p:clrMapOvr>
  <mc:AlternateContent xmlns:mc="http://schemas.openxmlformats.org/markup-compatibility/2006" xmlns:p14="http://schemas.microsoft.com/office/powerpoint/2010/main">
    <mc:Choice Requires="p14">
      <p:transition spd="slow" p14:dur="2000" advClick="0" advTm="0">
        <p14:doors dir="vert"/>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6297"/>
      </p:ext>
    </p:extLst>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17549438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94211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7190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3832019" y="1643738"/>
            <a:ext cx="1448941" cy="2572544"/>
          </a:xfrm>
          <a:prstGeom prst="rect">
            <a:avLst/>
          </a:prstGeom>
          <a:solidFill>
            <a:schemeClr val="bg1">
              <a:lumMod val="95000"/>
            </a:schemeClr>
          </a:solidFill>
        </p:spPr>
        <p:txBody>
          <a:bodyPr>
            <a:normAutofit/>
          </a:bodyPr>
          <a:lstStyle>
            <a:lvl1pPr>
              <a:defRPr sz="1050"/>
            </a:lvl1pPr>
          </a:lstStyle>
          <a:p>
            <a:endParaRPr lang="en-US"/>
          </a:p>
        </p:txBody>
      </p:sp>
      <p:sp>
        <p:nvSpPr>
          <p:cNvPr id="9" name="Picture Placeholder 8"/>
          <p:cNvSpPr>
            <a:spLocks noGrp="1"/>
          </p:cNvSpPr>
          <p:nvPr>
            <p:ph type="pic" sz="quarter" idx="13"/>
          </p:nvPr>
        </p:nvSpPr>
        <p:spPr>
          <a:xfrm>
            <a:off x="5677702" y="1626868"/>
            <a:ext cx="1469954" cy="2615307"/>
          </a:xfrm>
          <a:prstGeom prst="rect">
            <a:avLst/>
          </a:prstGeom>
          <a:solidFill>
            <a:schemeClr val="bg1">
              <a:lumMod val="95000"/>
            </a:schemeClr>
          </a:solidFill>
        </p:spPr>
        <p:txBody>
          <a:bodyPr>
            <a:normAutofit/>
          </a:bodyPr>
          <a:lstStyle>
            <a:lvl1pPr>
              <a:defRPr sz="1050"/>
            </a:lvl1pPr>
          </a:lstStyle>
          <a:p>
            <a:endParaRPr lang="en-US"/>
          </a:p>
        </p:txBody>
      </p:sp>
      <p:sp>
        <p:nvSpPr>
          <p:cNvPr id="10" name="Picture Placeholder 8"/>
          <p:cNvSpPr>
            <a:spLocks noGrp="1"/>
          </p:cNvSpPr>
          <p:nvPr>
            <p:ph type="pic" sz="quarter" idx="14"/>
          </p:nvPr>
        </p:nvSpPr>
        <p:spPr>
          <a:xfrm>
            <a:off x="1993456" y="1626868"/>
            <a:ext cx="1469954" cy="2615307"/>
          </a:xfrm>
          <a:prstGeom prst="rect">
            <a:avLst/>
          </a:prstGeom>
          <a:solidFill>
            <a:schemeClr val="bg1">
              <a:lumMod val="95000"/>
            </a:schemeClr>
          </a:solidFill>
        </p:spPr>
        <p:txBody>
          <a:bodyPr>
            <a:normAutofit/>
          </a:bodyPr>
          <a:lstStyle>
            <a:lvl1pPr>
              <a:defRPr sz="1050"/>
            </a:lvl1pPr>
          </a:lstStyle>
          <a:p>
            <a:endParaRPr lang="en-US"/>
          </a:p>
        </p:txBody>
      </p:sp>
    </p:spTree>
    <p:extLst>
      <p:ext uri="{BB962C8B-B14F-4D97-AF65-F5344CB8AC3E}">
        <p14:creationId xmlns:p14="http://schemas.microsoft.com/office/powerpoint/2010/main" val="3584863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663351" y="1282544"/>
            <a:ext cx="2483322" cy="3862545"/>
          </a:xfrm>
          <a:solidFill>
            <a:schemeClr val="bg1">
              <a:lumMod val="95000"/>
            </a:schemeClr>
          </a:solidFill>
        </p:spPr>
        <p:txBody>
          <a:bodyPr>
            <a:normAutofit/>
          </a:bodyPr>
          <a:lstStyle>
            <a:lvl1pPr>
              <a:defRPr sz="1050"/>
            </a:lvl1pPr>
          </a:lstStyle>
          <a:p>
            <a:endParaRPr lang="en-US"/>
          </a:p>
        </p:txBody>
      </p:sp>
      <p:sp>
        <p:nvSpPr>
          <p:cNvPr id="14" name="Picture Placeholder 2"/>
          <p:cNvSpPr>
            <a:spLocks noGrp="1"/>
          </p:cNvSpPr>
          <p:nvPr>
            <p:ph type="pic" sz="quarter" idx="15"/>
          </p:nvPr>
        </p:nvSpPr>
        <p:spPr>
          <a:xfrm>
            <a:off x="3358922" y="1282544"/>
            <a:ext cx="2483322" cy="1633007"/>
          </a:xfrm>
          <a:solidFill>
            <a:schemeClr val="bg1">
              <a:lumMod val="95000"/>
            </a:schemeClr>
          </a:solidFill>
        </p:spPr>
        <p:txBody>
          <a:bodyPr>
            <a:normAutofit/>
          </a:bodyPr>
          <a:lstStyle>
            <a:lvl1pPr>
              <a:defRPr sz="1050"/>
            </a:lvl1pPr>
          </a:lstStyle>
          <a:p>
            <a:endParaRPr lang="en-US"/>
          </a:p>
        </p:txBody>
      </p:sp>
      <p:sp>
        <p:nvSpPr>
          <p:cNvPr id="15" name="Picture Placeholder 2"/>
          <p:cNvSpPr>
            <a:spLocks noGrp="1"/>
          </p:cNvSpPr>
          <p:nvPr>
            <p:ph type="pic" sz="quarter" idx="16"/>
          </p:nvPr>
        </p:nvSpPr>
        <p:spPr>
          <a:xfrm>
            <a:off x="3390584" y="3136586"/>
            <a:ext cx="2451660" cy="2008502"/>
          </a:xfrm>
          <a:solidFill>
            <a:schemeClr val="bg1">
              <a:lumMod val="95000"/>
            </a:schemeClr>
          </a:solidFill>
        </p:spPr>
        <p:txBody>
          <a:bodyPr>
            <a:normAutofit/>
          </a:bodyPr>
          <a:lstStyle>
            <a:lvl1pPr>
              <a:defRPr sz="1050"/>
            </a:lvl1pPr>
          </a:lstStyle>
          <a:p>
            <a:endParaRPr lang="en-US"/>
          </a:p>
        </p:txBody>
      </p:sp>
    </p:spTree>
    <p:extLst>
      <p:ext uri="{BB962C8B-B14F-4D97-AF65-F5344CB8AC3E}">
        <p14:creationId xmlns:p14="http://schemas.microsoft.com/office/powerpoint/2010/main" val="1605693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4557709" cy="5145088"/>
          </a:xfrm>
          <a:solidFill>
            <a:schemeClr val="bg1">
              <a:lumMod val="95000"/>
            </a:schemeClr>
          </a:solidFill>
        </p:spPr>
        <p:txBody>
          <a:bodyPr>
            <a:normAutofit/>
          </a:bodyPr>
          <a:lstStyle>
            <a:lvl1pPr>
              <a:defRPr sz="1050"/>
            </a:lvl1pPr>
          </a:lstStyle>
          <a:p>
            <a:endParaRPr lang="en-US"/>
          </a:p>
        </p:txBody>
      </p:sp>
    </p:spTree>
    <p:extLst>
      <p:ext uri="{BB962C8B-B14F-4D97-AF65-F5344CB8AC3E}">
        <p14:creationId xmlns:p14="http://schemas.microsoft.com/office/powerpoint/2010/main" val="27566352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5344666" y="0"/>
            <a:ext cx="2135390" cy="5145088"/>
          </a:xfrm>
          <a:solidFill>
            <a:schemeClr val="bg1">
              <a:lumMod val="95000"/>
            </a:schemeClr>
          </a:solidFill>
        </p:spPr>
        <p:txBody>
          <a:bodyPr>
            <a:normAutofit/>
          </a:bodyPr>
          <a:lstStyle>
            <a:lvl1pPr>
              <a:defRPr sz="1050"/>
            </a:lvl1pPr>
          </a:lstStyle>
          <a:p>
            <a:endParaRPr lang="en-US"/>
          </a:p>
        </p:txBody>
      </p:sp>
    </p:spTree>
    <p:extLst>
      <p:ext uri="{BB962C8B-B14F-4D97-AF65-F5344CB8AC3E}">
        <p14:creationId xmlns:p14="http://schemas.microsoft.com/office/powerpoint/2010/main" val="22511127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rush-Marti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33462" y="235050"/>
            <a:ext cx="10476744" cy="2922429"/>
          </a:xfrm>
          <a:custGeom>
            <a:avLst/>
            <a:gdLst>
              <a:gd name="connsiteX0" fmla="*/ 26995808 w 27930708"/>
              <a:gd name="connsiteY0" fmla="*/ 7109806 h 7790740"/>
              <a:gd name="connsiteX1" fmla="*/ 27004872 w 27930708"/>
              <a:gd name="connsiteY1" fmla="*/ 7109806 h 7790740"/>
              <a:gd name="connsiteX2" fmla="*/ 26992446 w 27930708"/>
              <a:gd name="connsiteY2" fmla="*/ 7111414 h 7790740"/>
              <a:gd name="connsiteX3" fmla="*/ 25160290 w 27930708"/>
              <a:gd name="connsiteY3" fmla="*/ 7027484 h 7790740"/>
              <a:gd name="connsiteX4" fmla="*/ 25022738 w 27930708"/>
              <a:gd name="connsiteY4" fmla="*/ 7044883 h 7790740"/>
              <a:gd name="connsiteX5" fmla="*/ 25003696 w 27930708"/>
              <a:gd name="connsiteY5" fmla="*/ 7046891 h 7790740"/>
              <a:gd name="connsiteX6" fmla="*/ 25140546 w 27930708"/>
              <a:gd name="connsiteY6" fmla="*/ 7029407 h 7790740"/>
              <a:gd name="connsiteX7" fmla="*/ 25394702 w 27930708"/>
              <a:gd name="connsiteY7" fmla="*/ 6997832 h 7790740"/>
              <a:gd name="connsiteX8" fmla="*/ 25369172 w 27930708"/>
              <a:gd name="connsiteY8" fmla="*/ 7007137 h 7790740"/>
              <a:gd name="connsiteX9" fmla="*/ 25160290 w 27930708"/>
              <a:gd name="connsiteY9" fmla="*/ 7027484 h 7790740"/>
              <a:gd name="connsiteX10" fmla="*/ 25441668 w 27930708"/>
              <a:gd name="connsiteY10" fmla="*/ 6987509 h 7790740"/>
              <a:gd name="connsiteX11" fmla="*/ 25450964 w 27930708"/>
              <a:gd name="connsiteY11" fmla="*/ 6990716 h 7790740"/>
              <a:gd name="connsiteX12" fmla="*/ 25394702 w 27930708"/>
              <a:gd name="connsiteY12" fmla="*/ 6997832 h 7790740"/>
              <a:gd name="connsiteX13" fmla="*/ 25405422 w 27930708"/>
              <a:gd name="connsiteY13" fmla="*/ 6993926 h 7790740"/>
              <a:gd name="connsiteX14" fmla="*/ 25441668 w 27930708"/>
              <a:gd name="connsiteY14" fmla="*/ 6987509 h 7790740"/>
              <a:gd name="connsiteX15" fmla="*/ 25928384 w 27930708"/>
              <a:gd name="connsiteY15" fmla="*/ 6924418 h 7790740"/>
              <a:gd name="connsiteX16" fmla="*/ 25918182 w 27930708"/>
              <a:gd name="connsiteY16" fmla="*/ 6928248 h 7790740"/>
              <a:gd name="connsiteX17" fmla="*/ 25878160 w 27930708"/>
              <a:gd name="connsiteY17" fmla="*/ 6946744 h 7790740"/>
              <a:gd name="connsiteX18" fmla="*/ 25663688 w 27930708"/>
              <a:gd name="connsiteY18" fmla="*/ 6976940 h 7790740"/>
              <a:gd name="connsiteX19" fmla="*/ 25511144 w 27930708"/>
              <a:gd name="connsiteY19" fmla="*/ 6998078 h 7790740"/>
              <a:gd name="connsiteX20" fmla="*/ 25468478 w 27930708"/>
              <a:gd name="connsiteY20" fmla="*/ 6996757 h 7790740"/>
              <a:gd name="connsiteX21" fmla="*/ 25450964 w 27930708"/>
              <a:gd name="connsiteY21" fmla="*/ 6990716 h 7790740"/>
              <a:gd name="connsiteX22" fmla="*/ 25715040 w 27930708"/>
              <a:gd name="connsiteY22" fmla="*/ 6957312 h 7790740"/>
              <a:gd name="connsiteX23" fmla="*/ 25998860 w 27930708"/>
              <a:gd name="connsiteY23" fmla="*/ 6913552 h 7790740"/>
              <a:gd name="connsiteX24" fmla="*/ 25928384 w 27930708"/>
              <a:gd name="connsiteY24" fmla="*/ 6924418 h 7790740"/>
              <a:gd name="connsiteX25" fmla="*/ 25940178 w 27930708"/>
              <a:gd name="connsiteY25" fmla="*/ 6919991 h 7790740"/>
              <a:gd name="connsiteX26" fmla="*/ 25958208 w 27930708"/>
              <a:gd name="connsiteY26" fmla="*/ 6916547 h 7790740"/>
              <a:gd name="connsiteX27" fmla="*/ 27066796 w 27930708"/>
              <a:gd name="connsiteY27" fmla="*/ 6600992 h 7790740"/>
              <a:gd name="connsiteX28" fmla="*/ 27077368 w 27930708"/>
              <a:gd name="connsiteY28" fmla="*/ 6600992 h 7790740"/>
              <a:gd name="connsiteX29" fmla="*/ 27067696 w 27930708"/>
              <a:gd name="connsiteY29" fmla="*/ 6602898 h 7790740"/>
              <a:gd name="connsiteX30" fmla="*/ 27859724 w 27930708"/>
              <a:gd name="connsiteY30" fmla="*/ 6581364 h 7790740"/>
              <a:gd name="connsiteX31" fmla="*/ 27442868 w 27930708"/>
              <a:gd name="connsiteY31" fmla="*/ 6693092 h 7790740"/>
              <a:gd name="connsiteX32" fmla="*/ 27371884 w 27930708"/>
              <a:gd name="connsiteY32" fmla="*/ 6733857 h 7790740"/>
              <a:gd name="connsiteX33" fmla="*/ 27432296 w 27930708"/>
              <a:gd name="connsiteY33" fmla="*/ 6733857 h 7790740"/>
              <a:gd name="connsiteX34" fmla="*/ 27167988 w 27930708"/>
              <a:gd name="connsiteY34" fmla="*/ 6785191 h 7790740"/>
              <a:gd name="connsiteX35" fmla="*/ 27157416 w 27930708"/>
              <a:gd name="connsiteY35" fmla="*/ 6774623 h 7790740"/>
              <a:gd name="connsiteX36" fmla="*/ 26813060 w 27930708"/>
              <a:gd name="connsiteY36" fmla="*/ 6825957 h 7790740"/>
              <a:gd name="connsiteX37" fmla="*/ 26843264 w 27930708"/>
              <a:gd name="connsiteY37" fmla="*/ 6794250 h 7790740"/>
              <a:gd name="connsiteX38" fmla="*/ 26832692 w 27930708"/>
              <a:gd name="connsiteY38" fmla="*/ 6794250 h 7790740"/>
              <a:gd name="connsiteX39" fmla="*/ 26538176 w 27930708"/>
              <a:gd name="connsiteY39" fmla="*/ 6835016 h 7790740"/>
              <a:gd name="connsiteX40" fmla="*/ 26527604 w 27930708"/>
              <a:gd name="connsiteY40" fmla="*/ 6825957 h 7790740"/>
              <a:gd name="connsiteX41" fmla="*/ 26415840 w 27930708"/>
              <a:gd name="connsiteY41" fmla="*/ 6845585 h 7790740"/>
              <a:gd name="connsiteX42" fmla="*/ 26101688 w 27930708"/>
              <a:gd name="connsiteY42" fmla="*/ 6905978 h 7790740"/>
              <a:gd name="connsiteX43" fmla="*/ 26041158 w 27930708"/>
              <a:gd name="connsiteY43" fmla="*/ 6910437 h 7790740"/>
              <a:gd name="connsiteX44" fmla="*/ 25998860 w 27930708"/>
              <a:gd name="connsiteY44" fmla="*/ 6913552 h 7790740"/>
              <a:gd name="connsiteX45" fmla="*/ 26051658 w 27930708"/>
              <a:gd name="connsiteY45" fmla="*/ 6905412 h 7790740"/>
              <a:gd name="connsiteX46" fmla="*/ 26396204 w 27930708"/>
              <a:gd name="connsiteY46" fmla="*/ 6845585 h 7790740"/>
              <a:gd name="connsiteX47" fmla="*/ 27077368 w 27930708"/>
              <a:gd name="connsiteY47" fmla="*/ 6733857 h 7790740"/>
              <a:gd name="connsiteX48" fmla="*/ 27178560 w 27930708"/>
              <a:gd name="connsiteY48" fmla="*/ 6682523 h 7790740"/>
              <a:gd name="connsiteX49" fmla="*/ 25928000 w 27930708"/>
              <a:gd name="connsiteY49" fmla="*/ 6886350 h 7790740"/>
              <a:gd name="connsiteX50" fmla="*/ 24678948 w 27930708"/>
              <a:gd name="connsiteY50" fmla="*/ 7038843 h 7790740"/>
              <a:gd name="connsiteX51" fmla="*/ 25878160 w 27930708"/>
              <a:gd name="connsiteY51" fmla="*/ 6886350 h 7790740"/>
              <a:gd name="connsiteX52" fmla="*/ 26254232 w 27930708"/>
              <a:gd name="connsiteY52" fmla="*/ 6815388 h 7790740"/>
              <a:gd name="connsiteX53" fmla="*/ 26355424 w 27930708"/>
              <a:gd name="connsiteY53" fmla="*/ 6764054 h 7790740"/>
              <a:gd name="connsiteX54" fmla="*/ 26172676 w 27930708"/>
              <a:gd name="connsiteY54" fmla="*/ 6764054 h 7790740"/>
              <a:gd name="connsiteX55" fmla="*/ 26643710 w 27930708"/>
              <a:gd name="connsiteY55" fmla="*/ 6686486 h 7790740"/>
              <a:gd name="connsiteX56" fmla="*/ 27067696 w 27930708"/>
              <a:gd name="connsiteY56" fmla="*/ 6602898 h 7790740"/>
              <a:gd name="connsiteX57" fmla="*/ 27077864 w 27930708"/>
              <a:gd name="connsiteY57" fmla="*/ 6624418 h 7790740"/>
              <a:gd name="connsiteX58" fmla="*/ 27340168 w 27930708"/>
              <a:gd name="connsiteY58" fmla="*/ 6632698 h 7790740"/>
              <a:gd name="connsiteX59" fmla="*/ 27859724 w 27930708"/>
              <a:gd name="connsiteY59" fmla="*/ 6581364 h 7790740"/>
              <a:gd name="connsiteX60" fmla="*/ 26172676 w 27930708"/>
              <a:gd name="connsiteY60" fmla="*/ 6398674 h 7790740"/>
              <a:gd name="connsiteX61" fmla="*/ 26192308 w 27930708"/>
              <a:gd name="connsiteY61" fmla="*/ 6398674 h 7790740"/>
              <a:gd name="connsiteX62" fmla="*/ 26168470 w 27930708"/>
              <a:gd name="connsiteY62" fmla="*/ 6399251 h 7790740"/>
              <a:gd name="connsiteX63" fmla="*/ 25400892 w 27930708"/>
              <a:gd name="connsiteY63" fmla="*/ 5738877 h 7790740"/>
              <a:gd name="connsiteX64" fmla="*/ 25329904 w 27930708"/>
              <a:gd name="connsiteY64" fmla="*/ 5747936 h 7790740"/>
              <a:gd name="connsiteX65" fmla="*/ 25319332 w 27930708"/>
              <a:gd name="connsiteY65" fmla="*/ 5769074 h 7790740"/>
              <a:gd name="connsiteX66" fmla="*/ 25360112 w 27930708"/>
              <a:gd name="connsiteY66" fmla="*/ 5769074 h 7790740"/>
              <a:gd name="connsiteX67" fmla="*/ 25400892 w 27930708"/>
              <a:gd name="connsiteY67" fmla="*/ 5738877 h 7790740"/>
              <a:gd name="connsiteX68" fmla="*/ 8616488 w 27930708"/>
              <a:gd name="connsiteY68" fmla="*/ 5657346 h 7790740"/>
              <a:gd name="connsiteX69" fmla="*/ 8756899 w 27930708"/>
              <a:gd name="connsiteY69" fmla="*/ 5700756 h 7790740"/>
              <a:gd name="connsiteX70" fmla="*/ 8728252 w 27930708"/>
              <a:gd name="connsiteY70" fmla="*/ 5694903 h 7790740"/>
              <a:gd name="connsiteX71" fmla="*/ 8616488 w 27930708"/>
              <a:gd name="connsiteY71" fmla="*/ 5657346 h 7790740"/>
              <a:gd name="connsiteX72" fmla="*/ 24465992 w 27930708"/>
              <a:gd name="connsiteY72" fmla="*/ 5646777 h 7790740"/>
              <a:gd name="connsiteX73" fmla="*/ 24160900 w 27930708"/>
              <a:gd name="connsiteY73" fmla="*/ 5687543 h 7790740"/>
              <a:gd name="connsiteX74" fmla="*/ 24139756 w 27930708"/>
              <a:gd name="connsiteY74" fmla="*/ 5698111 h 7790740"/>
              <a:gd name="connsiteX75" fmla="*/ 24607964 w 27930708"/>
              <a:gd name="connsiteY75" fmla="*/ 5698111 h 7790740"/>
              <a:gd name="connsiteX76" fmla="*/ 24322508 w 27930708"/>
              <a:gd name="connsiteY76" fmla="*/ 5738877 h 7790740"/>
              <a:gd name="connsiteX77" fmla="*/ 24475052 w 27930708"/>
              <a:gd name="connsiteY77" fmla="*/ 5728308 h 7790740"/>
              <a:gd name="connsiteX78" fmla="*/ 24435784 w 27930708"/>
              <a:gd name="connsiteY78" fmla="*/ 5747936 h 7790740"/>
              <a:gd name="connsiteX79" fmla="*/ 24739364 w 27930708"/>
              <a:gd name="connsiteY79" fmla="*/ 5707170 h 7790740"/>
              <a:gd name="connsiteX80" fmla="*/ 24831492 w 27930708"/>
              <a:gd name="connsiteY80" fmla="*/ 5666405 h 7790740"/>
              <a:gd name="connsiteX81" fmla="*/ 24465992 w 27930708"/>
              <a:gd name="connsiteY81" fmla="*/ 5646777 h 7790740"/>
              <a:gd name="connsiteX82" fmla="*/ 25847952 w 27930708"/>
              <a:gd name="connsiteY82" fmla="*/ 5616580 h 7790740"/>
              <a:gd name="connsiteX83" fmla="*/ 25227200 w 27930708"/>
              <a:gd name="connsiteY83" fmla="*/ 5676974 h 7790740"/>
              <a:gd name="connsiteX84" fmla="*/ 25573068 w 27930708"/>
              <a:gd name="connsiteY84" fmla="*/ 5676974 h 7790740"/>
              <a:gd name="connsiteX85" fmla="*/ 25583640 w 27930708"/>
              <a:gd name="connsiteY85" fmla="*/ 5676974 h 7790740"/>
              <a:gd name="connsiteX86" fmla="*/ 25755820 w 27930708"/>
              <a:gd name="connsiteY86" fmla="*/ 5657346 h 7790740"/>
              <a:gd name="connsiteX87" fmla="*/ 25847952 w 27930708"/>
              <a:gd name="connsiteY87" fmla="*/ 5616580 h 7790740"/>
              <a:gd name="connsiteX88" fmla="*/ 24435784 w 27930708"/>
              <a:gd name="connsiteY88" fmla="*/ 5504853 h 7790740"/>
              <a:gd name="connsiteX89" fmla="*/ 24292300 w 27930708"/>
              <a:gd name="connsiteY89" fmla="*/ 5515422 h 7790740"/>
              <a:gd name="connsiteX90" fmla="*/ 24201680 w 27930708"/>
              <a:gd name="connsiteY90" fmla="*/ 5565246 h 7790740"/>
              <a:gd name="connsiteX91" fmla="*/ 24556612 w 27930708"/>
              <a:gd name="connsiteY91" fmla="*/ 5545618 h 7790740"/>
              <a:gd name="connsiteX92" fmla="*/ 24586816 w 27930708"/>
              <a:gd name="connsiteY92" fmla="*/ 5524481 h 7790740"/>
              <a:gd name="connsiteX93" fmla="*/ 24444844 w 27930708"/>
              <a:gd name="connsiteY93" fmla="*/ 5515422 h 7790740"/>
              <a:gd name="connsiteX94" fmla="*/ 24444844 w 27930708"/>
              <a:gd name="connsiteY94" fmla="*/ 5504853 h 7790740"/>
              <a:gd name="connsiteX95" fmla="*/ 23084028 w 27930708"/>
              <a:gd name="connsiteY95" fmla="*/ 5423322 h 7790740"/>
              <a:gd name="connsiteX96" fmla="*/ 22819720 w 27930708"/>
              <a:gd name="connsiteY96" fmla="*/ 5444459 h 7790740"/>
              <a:gd name="connsiteX97" fmla="*/ 23348340 w 27930708"/>
              <a:gd name="connsiteY97" fmla="*/ 5423322 h 7790740"/>
              <a:gd name="connsiteX98" fmla="*/ 23084028 w 27930708"/>
              <a:gd name="connsiteY98" fmla="*/ 5423322 h 7790740"/>
              <a:gd name="connsiteX99" fmla="*/ 23683636 w 27930708"/>
              <a:gd name="connsiteY99" fmla="*/ 5403694 h 7790740"/>
              <a:gd name="connsiteX100" fmla="*/ 23733476 w 27930708"/>
              <a:gd name="connsiteY100" fmla="*/ 5403694 h 7790740"/>
              <a:gd name="connsiteX101" fmla="*/ 23680628 w 27930708"/>
              <a:gd name="connsiteY101" fmla="*/ 5404389 h 7790740"/>
              <a:gd name="connsiteX102" fmla="*/ 23363034 w 27930708"/>
              <a:gd name="connsiteY102" fmla="*/ 5227975 h 7790740"/>
              <a:gd name="connsiteX103" fmla="*/ 23357400 w 27930708"/>
              <a:gd name="connsiteY103" fmla="*/ 5230063 h 7790740"/>
              <a:gd name="connsiteX104" fmla="*/ 23286416 w 27930708"/>
              <a:gd name="connsiteY104" fmla="*/ 5230063 h 7790740"/>
              <a:gd name="connsiteX105" fmla="*/ 8627060 w 27930708"/>
              <a:gd name="connsiteY105" fmla="*/ 4845056 h 7790740"/>
              <a:gd name="connsiteX106" fmla="*/ 8676900 w 27930708"/>
              <a:gd name="connsiteY106" fmla="*/ 4854115 h 7790740"/>
              <a:gd name="connsiteX107" fmla="*/ 8678424 w 27930708"/>
              <a:gd name="connsiteY107" fmla="*/ 4855905 h 7790740"/>
              <a:gd name="connsiteX108" fmla="*/ 8921576 w 27930708"/>
              <a:gd name="connsiteY108" fmla="*/ 4834487 h 7790740"/>
              <a:gd name="connsiteX109" fmla="*/ 9155678 w 27930708"/>
              <a:gd name="connsiteY109" fmla="*/ 4885821 h 7790740"/>
              <a:gd name="connsiteX110" fmla="*/ 9246298 w 27930708"/>
              <a:gd name="connsiteY110" fmla="*/ 4885821 h 7790740"/>
              <a:gd name="connsiteX111" fmla="*/ 9469828 w 27930708"/>
              <a:gd name="connsiteY111" fmla="*/ 4946214 h 7790740"/>
              <a:gd name="connsiteX112" fmla="*/ 9500035 w 27930708"/>
              <a:gd name="connsiteY112" fmla="*/ 4946214 h 7790740"/>
              <a:gd name="connsiteX113" fmla="*/ 9521180 w 27930708"/>
              <a:gd name="connsiteY113" fmla="*/ 4946214 h 7790740"/>
              <a:gd name="connsiteX114" fmla="*/ 9571021 w 27930708"/>
              <a:gd name="connsiteY114" fmla="*/ 4935646 h 7790740"/>
              <a:gd name="connsiteX115" fmla="*/ 9308222 w 27930708"/>
              <a:gd name="connsiteY115" fmla="*/ 4854115 h 7790740"/>
              <a:gd name="connsiteX116" fmla="*/ 8921576 w 27930708"/>
              <a:gd name="connsiteY116" fmla="*/ 4834487 h 7790740"/>
              <a:gd name="connsiteX117" fmla="*/ 8676900 w 27930708"/>
              <a:gd name="connsiteY117" fmla="*/ 4793721 h 7790740"/>
              <a:gd name="connsiteX118" fmla="*/ 8829444 w 27930708"/>
              <a:gd name="connsiteY118" fmla="*/ 4823918 h 7790740"/>
              <a:gd name="connsiteX119" fmla="*/ 8901942 w 27930708"/>
              <a:gd name="connsiteY119" fmla="*/ 4823918 h 7790740"/>
              <a:gd name="connsiteX120" fmla="*/ 8676900 w 27930708"/>
              <a:gd name="connsiteY120" fmla="*/ 4793721 h 7790740"/>
              <a:gd name="connsiteX121" fmla="*/ 9093754 w 27930708"/>
              <a:gd name="connsiteY121" fmla="*/ 4783152 h 7790740"/>
              <a:gd name="connsiteX122" fmla="*/ 9063548 w 27930708"/>
              <a:gd name="connsiteY122" fmla="*/ 4804290 h 7790740"/>
              <a:gd name="connsiteX123" fmla="*/ 9338430 w 27930708"/>
              <a:gd name="connsiteY123" fmla="*/ 4845056 h 7790740"/>
              <a:gd name="connsiteX124" fmla="*/ 9093754 w 27930708"/>
              <a:gd name="connsiteY124" fmla="*/ 4783152 h 7790740"/>
              <a:gd name="connsiteX125" fmla="*/ 8292188 w 27930708"/>
              <a:gd name="connsiteY125" fmla="*/ 4731936 h 7790740"/>
              <a:gd name="connsiteX126" fmla="*/ 8250985 w 27930708"/>
              <a:gd name="connsiteY126" fmla="*/ 4752956 h 7790740"/>
              <a:gd name="connsiteX127" fmla="*/ 8809810 w 27930708"/>
              <a:gd name="connsiteY127" fmla="*/ 4854115 h 7790740"/>
              <a:gd name="connsiteX128" fmla="*/ 8820382 w 27930708"/>
              <a:gd name="connsiteY128" fmla="*/ 4854115 h 7790740"/>
              <a:gd name="connsiteX129" fmla="*/ 8861162 w 27930708"/>
              <a:gd name="connsiteY129" fmla="*/ 4854115 h 7790740"/>
              <a:gd name="connsiteX130" fmla="*/ 8981990 w 27930708"/>
              <a:gd name="connsiteY130" fmla="*/ 4875252 h 7790740"/>
              <a:gd name="connsiteX131" fmla="*/ 8515294 w 27930708"/>
              <a:gd name="connsiteY131" fmla="*/ 4772584 h 7790740"/>
              <a:gd name="connsiteX132" fmla="*/ 8311398 w 27930708"/>
              <a:gd name="connsiteY132" fmla="*/ 4733328 h 7790740"/>
              <a:gd name="connsiteX133" fmla="*/ 8292188 w 27930708"/>
              <a:gd name="connsiteY133" fmla="*/ 4731936 h 7790740"/>
              <a:gd name="connsiteX134" fmla="*/ 5832931 w 27930708"/>
              <a:gd name="connsiteY134" fmla="*/ 4681994 h 7790740"/>
              <a:gd name="connsiteX135" fmla="*/ 5914490 w 27930708"/>
              <a:gd name="connsiteY135" fmla="*/ 4703131 h 7790740"/>
              <a:gd name="connsiteX136" fmla="*/ 5920795 w 27930708"/>
              <a:gd name="connsiteY136" fmla="*/ 4705042 h 7790740"/>
              <a:gd name="connsiteX137" fmla="*/ 9003134 w 27930708"/>
              <a:gd name="connsiteY137" fmla="*/ 4641228 h 7790740"/>
              <a:gd name="connsiteX138" fmla="*/ 9084692 w 27930708"/>
              <a:gd name="connsiteY138" fmla="*/ 4662366 h 7790740"/>
              <a:gd name="connsiteX139" fmla="*/ 9134534 w 27930708"/>
              <a:gd name="connsiteY139" fmla="*/ 4662366 h 7790740"/>
              <a:gd name="connsiteX140" fmla="*/ 9003134 w 27930708"/>
              <a:gd name="connsiteY140" fmla="*/ 4641228 h 7790740"/>
              <a:gd name="connsiteX141" fmla="*/ 8891368 w 27930708"/>
              <a:gd name="connsiteY141" fmla="*/ 4621600 h 7790740"/>
              <a:gd name="connsiteX142" fmla="*/ 8850590 w 27930708"/>
              <a:gd name="connsiteY142" fmla="*/ 4651797 h 7790740"/>
              <a:gd name="connsiteX143" fmla="*/ 9237236 w 27930708"/>
              <a:gd name="connsiteY143" fmla="*/ 4712190 h 7790740"/>
              <a:gd name="connsiteX144" fmla="*/ 8891368 w 27930708"/>
              <a:gd name="connsiteY144" fmla="*/ 4621600 h 7790740"/>
              <a:gd name="connsiteX145" fmla="*/ 20902732 w 27930708"/>
              <a:gd name="connsiteY145" fmla="*/ 3824148 h 7790740"/>
              <a:gd name="connsiteX146" fmla="*/ 20901188 w 27930708"/>
              <a:gd name="connsiteY146" fmla="*/ 3825541 h 7790740"/>
              <a:gd name="connsiteX147" fmla="*/ 20901816 w 27930708"/>
              <a:gd name="connsiteY147" fmla="*/ 3824293 h 7790740"/>
              <a:gd name="connsiteX148" fmla="*/ 21173452 w 27930708"/>
              <a:gd name="connsiteY148" fmla="*/ 3747407 h 7790740"/>
              <a:gd name="connsiteX149" fmla="*/ 21173452 w 27930708"/>
              <a:gd name="connsiteY149" fmla="*/ 3757975 h 7790740"/>
              <a:gd name="connsiteX150" fmla="*/ 20971064 w 27930708"/>
              <a:gd name="connsiteY150" fmla="*/ 3809310 h 7790740"/>
              <a:gd name="connsiteX151" fmla="*/ 20939348 w 27930708"/>
              <a:gd name="connsiteY151" fmla="*/ 3818369 h 7790740"/>
              <a:gd name="connsiteX152" fmla="*/ 20902732 w 27930708"/>
              <a:gd name="connsiteY152" fmla="*/ 3824148 h 7790740"/>
              <a:gd name="connsiteX153" fmla="*/ 20909140 w 27930708"/>
              <a:gd name="connsiteY153" fmla="*/ 3818369 h 7790740"/>
              <a:gd name="connsiteX154" fmla="*/ 20971064 w 27930708"/>
              <a:gd name="connsiteY154" fmla="*/ 3788172 h 7790740"/>
              <a:gd name="connsiteX155" fmla="*/ 20980128 w 27930708"/>
              <a:gd name="connsiteY155" fmla="*/ 3788172 h 7790740"/>
              <a:gd name="connsiteX156" fmla="*/ 21173452 w 27930708"/>
              <a:gd name="connsiteY156" fmla="*/ 3747407 h 7790740"/>
              <a:gd name="connsiteX157" fmla="*/ 21508744 w 27930708"/>
              <a:gd name="connsiteY157" fmla="*/ 3727779 h 7790740"/>
              <a:gd name="connsiteX158" fmla="*/ 21519316 w 27930708"/>
              <a:gd name="connsiteY158" fmla="*/ 3727779 h 7790740"/>
              <a:gd name="connsiteX159" fmla="*/ 21508424 w 27930708"/>
              <a:gd name="connsiteY159" fmla="*/ 3728005 h 7790740"/>
              <a:gd name="connsiteX160" fmla="*/ 20766538 w 27930708"/>
              <a:gd name="connsiteY160" fmla="*/ 3555392 h 7790740"/>
              <a:gd name="connsiteX161" fmla="*/ 20765462 w 27930708"/>
              <a:gd name="connsiteY161" fmla="*/ 3555648 h 7790740"/>
              <a:gd name="connsiteX162" fmla="*/ 20765846 w 27930708"/>
              <a:gd name="connsiteY162" fmla="*/ 3555469 h 7790740"/>
              <a:gd name="connsiteX163" fmla="*/ 21478540 w 27930708"/>
              <a:gd name="connsiteY163" fmla="*/ 3218965 h 7790740"/>
              <a:gd name="connsiteX164" fmla="*/ 21478540 w 27930708"/>
              <a:gd name="connsiteY164" fmla="*/ 3229534 h 7790740"/>
              <a:gd name="connsiteX165" fmla="*/ 21833468 w 27930708"/>
              <a:gd name="connsiteY165" fmla="*/ 3240103 h 7790740"/>
              <a:gd name="connsiteX166" fmla="*/ 21661288 w 27930708"/>
              <a:gd name="connsiteY166" fmla="*/ 3330693 h 7790740"/>
              <a:gd name="connsiteX167" fmla="*/ 21631084 w 27930708"/>
              <a:gd name="connsiteY167" fmla="*/ 3371458 h 7790740"/>
              <a:gd name="connsiteX168" fmla="*/ 21661288 w 27930708"/>
              <a:gd name="connsiteY168" fmla="*/ 3371458 h 7790740"/>
              <a:gd name="connsiteX169" fmla="*/ 21538952 w 27930708"/>
              <a:gd name="connsiteY169" fmla="*/ 3401655 h 7790740"/>
              <a:gd name="connsiteX170" fmla="*/ 21386408 w 27930708"/>
              <a:gd name="connsiteY170" fmla="*/ 3433361 h 7790740"/>
              <a:gd name="connsiteX171" fmla="*/ 21396980 w 27930708"/>
              <a:gd name="connsiteY171" fmla="*/ 3401655 h 7790740"/>
              <a:gd name="connsiteX172" fmla="*/ 21265580 w 27930708"/>
              <a:gd name="connsiteY172" fmla="*/ 3433361 h 7790740"/>
              <a:gd name="connsiteX173" fmla="*/ 21255008 w 27930708"/>
              <a:gd name="connsiteY173" fmla="*/ 3422792 h 7790740"/>
              <a:gd name="connsiteX174" fmla="*/ 21203656 w 27930708"/>
              <a:gd name="connsiteY174" fmla="*/ 3442420 h 7790740"/>
              <a:gd name="connsiteX175" fmla="*/ 21072256 w 27930708"/>
              <a:gd name="connsiteY175" fmla="*/ 3483186 h 7790740"/>
              <a:gd name="connsiteX176" fmla="*/ 21010332 w 27930708"/>
              <a:gd name="connsiteY176" fmla="*/ 3493755 h 7790740"/>
              <a:gd name="connsiteX177" fmla="*/ 20971064 w 27930708"/>
              <a:gd name="connsiteY177" fmla="*/ 3523951 h 7790740"/>
              <a:gd name="connsiteX178" fmla="*/ 20878932 w 27930708"/>
              <a:gd name="connsiteY178" fmla="*/ 3545089 h 7790740"/>
              <a:gd name="connsiteX179" fmla="*/ 20807948 w 27930708"/>
              <a:gd name="connsiteY179" fmla="*/ 3554148 h 7790740"/>
              <a:gd name="connsiteX180" fmla="*/ 20777740 w 27930708"/>
              <a:gd name="connsiteY180" fmla="*/ 3554148 h 7790740"/>
              <a:gd name="connsiteX181" fmla="*/ 20766538 w 27930708"/>
              <a:gd name="connsiteY181" fmla="*/ 3555392 h 7790740"/>
              <a:gd name="connsiteX182" fmla="*/ 20898568 w 27930708"/>
              <a:gd name="connsiteY182" fmla="*/ 3523951 h 7790740"/>
              <a:gd name="connsiteX183" fmla="*/ 21498172 w 27930708"/>
              <a:gd name="connsiteY183" fmla="*/ 3351830 h 7790740"/>
              <a:gd name="connsiteX184" fmla="*/ 21538952 w 27930708"/>
              <a:gd name="connsiteY184" fmla="*/ 3311065 h 7790740"/>
              <a:gd name="connsiteX185" fmla="*/ 20990700 w 27930708"/>
              <a:gd name="connsiteY185" fmla="*/ 3463558 h 7790740"/>
              <a:gd name="connsiteX186" fmla="*/ 20442444 w 27930708"/>
              <a:gd name="connsiteY186" fmla="*/ 3584345 h 7790740"/>
              <a:gd name="connsiteX187" fmla="*/ 20971064 w 27930708"/>
              <a:gd name="connsiteY187" fmla="*/ 3463558 h 7790740"/>
              <a:gd name="connsiteX188" fmla="*/ 21132672 w 27930708"/>
              <a:gd name="connsiteY188" fmla="*/ 3401655 h 7790740"/>
              <a:gd name="connsiteX189" fmla="*/ 21173452 w 27930708"/>
              <a:gd name="connsiteY189" fmla="*/ 3351830 h 7790740"/>
              <a:gd name="connsiteX190" fmla="*/ 21091892 w 27930708"/>
              <a:gd name="connsiteY190" fmla="*/ 3341262 h 7790740"/>
              <a:gd name="connsiteX191" fmla="*/ 21478540 w 27930708"/>
              <a:gd name="connsiteY191" fmla="*/ 3218965 h 7790740"/>
              <a:gd name="connsiteX192" fmla="*/ 21143244 w 27930708"/>
              <a:gd name="connsiteY192" fmla="*/ 3158572 h 7790740"/>
              <a:gd name="connsiteX193" fmla="*/ 21133908 w 27930708"/>
              <a:gd name="connsiteY193" fmla="*/ 3160493 h 7790740"/>
              <a:gd name="connsiteX194" fmla="*/ 21133994 w 27930708"/>
              <a:gd name="connsiteY194" fmla="*/ 3159893 h 7790740"/>
              <a:gd name="connsiteX195" fmla="*/ 21143244 w 27930708"/>
              <a:gd name="connsiteY195" fmla="*/ 3158572 h 7790740"/>
              <a:gd name="connsiteX196" fmla="*/ 21042052 w 27930708"/>
              <a:gd name="connsiteY196" fmla="*/ 2986451 h 7790740"/>
              <a:gd name="connsiteX197" fmla="*/ 21051112 w 27930708"/>
              <a:gd name="connsiteY197" fmla="*/ 2986451 h 7790740"/>
              <a:gd name="connsiteX198" fmla="*/ 21040102 w 27930708"/>
              <a:gd name="connsiteY198" fmla="*/ 2986951 h 7790740"/>
              <a:gd name="connsiteX199" fmla="*/ 21274644 w 27930708"/>
              <a:gd name="connsiteY199" fmla="*/ 2935116 h 7790740"/>
              <a:gd name="connsiteX200" fmla="*/ 21244436 w 27930708"/>
              <a:gd name="connsiteY200" fmla="*/ 2945685 h 7790740"/>
              <a:gd name="connsiteX201" fmla="*/ 21274644 w 27930708"/>
              <a:gd name="connsiteY201" fmla="*/ 2935116 h 7790740"/>
              <a:gd name="connsiteX202" fmla="*/ 12988483 w 27930708"/>
              <a:gd name="connsiteY202" fmla="*/ 2742423 h 7790740"/>
              <a:gd name="connsiteX203" fmla="*/ 13006100 w 27930708"/>
              <a:gd name="connsiteY203" fmla="*/ 2743179 h 7790740"/>
              <a:gd name="connsiteX204" fmla="*/ 13035741 w 27930708"/>
              <a:gd name="connsiteY204" fmla="*/ 2752427 h 7790740"/>
              <a:gd name="connsiteX205" fmla="*/ 13147850 w 27930708"/>
              <a:gd name="connsiteY205" fmla="*/ 2599183 h 7790740"/>
              <a:gd name="connsiteX206" fmla="*/ 13216927 w 27930708"/>
              <a:gd name="connsiteY206" fmla="*/ 2610346 h 7790740"/>
              <a:gd name="connsiteX207" fmla="*/ 13187742 w 27930708"/>
              <a:gd name="connsiteY207" fmla="*/ 2606987 h 7790740"/>
              <a:gd name="connsiteX208" fmla="*/ 13087093 w 27930708"/>
              <a:gd name="connsiteY208" fmla="*/ 2578796 h 7790740"/>
              <a:gd name="connsiteX209" fmla="*/ 13097664 w 27930708"/>
              <a:gd name="connsiteY209" fmla="*/ 2589365 h 7790740"/>
              <a:gd name="connsiteX210" fmla="*/ 13147850 w 27930708"/>
              <a:gd name="connsiteY210" fmla="*/ 2599183 h 7790740"/>
              <a:gd name="connsiteX211" fmla="*/ 13087093 w 27930708"/>
              <a:gd name="connsiteY211" fmla="*/ 2589365 h 7790740"/>
              <a:gd name="connsiteX212" fmla="*/ 13087093 w 27930708"/>
              <a:gd name="connsiteY212" fmla="*/ 2578796 h 7790740"/>
              <a:gd name="connsiteX213" fmla="*/ 12416846 w 27930708"/>
              <a:gd name="connsiteY213" fmla="*/ 2242102 h 7790740"/>
              <a:gd name="connsiteX214" fmla="*/ 12424997 w 27930708"/>
              <a:gd name="connsiteY214" fmla="*/ 2243306 h 7790740"/>
              <a:gd name="connsiteX215" fmla="*/ 12427074 w 27930708"/>
              <a:gd name="connsiteY215" fmla="*/ 2243613 h 7790740"/>
              <a:gd name="connsiteX216" fmla="*/ 12416501 w 27930708"/>
              <a:gd name="connsiteY216" fmla="*/ 2243613 h 7790740"/>
              <a:gd name="connsiteX217" fmla="*/ 12001950 w 27930708"/>
              <a:gd name="connsiteY217" fmla="*/ 2016091 h 7790740"/>
              <a:gd name="connsiteX218" fmla="*/ 12016828 w 27930708"/>
              <a:gd name="connsiteY218" fmla="*/ 2017515 h 7790740"/>
              <a:gd name="connsiteX219" fmla="*/ 12034013 w 27930708"/>
              <a:gd name="connsiteY219" fmla="*/ 2020544 h 7790740"/>
              <a:gd name="connsiteX220" fmla="*/ 12025323 w 27930708"/>
              <a:gd name="connsiteY220" fmla="*/ 2019591 h 7790740"/>
              <a:gd name="connsiteX221" fmla="*/ 11827469 w 27930708"/>
              <a:gd name="connsiteY221" fmla="*/ 1989961 h 7790740"/>
              <a:gd name="connsiteX222" fmla="*/ 12001950 w 27930708"/>
              <a:gd name="connsiteY222" fmla="*/ 2016091 h 7790740"/>
              <a:gd name="connsiteX223" fmla="*/ 11949807 w 27930708"/>
              <a:gd name="connsiteY223" fmla="*/ 2011098 h 7790740"/>
              <a:gd name="connsiteX224" fmla="*/ 11827469 w 27930708"/>
              <a:gd name="connsiteY224" fmla="*/ 1989961 h 7790740"/>
              <a:gd name="connsiteX225" fmla="*/ 1616063 w 27930708"/>
              <a:gd name="connsiteY225" fmla="*/ 1929567 h 7790740"/>
              <a:gd name="connsiteX226" fmla="*/ 1641073 w 27930708"/>
              <a:gd name="connsiteY226" fmla="*/ 1939568 h 7790740"/>
              <a:gd name="connsiteX227" fmla="*/ 1637207 w 27930708"/>
              <a:gd name="connsiteY227" fmla="*/ 1940136 h 7790740"/>
              <a:gd name="connsiteX228" fmla="*/ 1616063 w 27930708"/>
              <a:gd name="connsiteY228" fmla="*/ 1929567 h 7790740"/>
              <a:gd name="connsiteX229" fmla="*/ 508984 w 27930708"/>
              <a:gd name="connsiteY229" fmla="*/ 1909940 h 7790740"/>
              <a:gd name="connsiteX230" fmla="*/ 554616 w 27930708"/>
              <a:gd name="connsiteY230" fmla="*/ 1929351 h 7790740"/>
              <a:gd name="connsiteX231" fmla="*/ 549763 w 27930708"/>
              <a:gd name="connsiteY231" fmla="*/ 1929567 h 7790740"/>
              <a:gd name="connsiteX232" fmla="*/ 508984 w 27930708"/>
              <a:gd name="connsiteY232" fmla="*/ 1909940 h 7790740"/>
              <a:gd name="connsiteX233" fmla="*/ 1523932 w 27930708"/>
              <a:gd name="connsiteY233" fmla="*/ 1766505 h 7790740"/>
              <a:gd name="connsiteX234" fmla="*/ 1545077 w 27930708"/>
              <a:gd name="connsiteY234" fmla="*/ 1766505 h 7790740"/>
              <a:gd name="connsiteX235" fmla="*/ 1577940 w 27930708"/>
              <a:gd name="connsiteY235" fmla="*/ 1776614 h 7790740"/>
              <a:gd name="connsiteX236" fmla="*/ 1575284 w 27930708"/>
              <a:gd name="connsiteY236" fmla="*/ 1777074 h 7790740"/>
              <a:gd name="connsiteX237" fmla="*/ 1523932 w 27930708"/>
              <a:gd name="connsiteY237" fmla="*/ 1766505 h 7790740"/>
              <a:gd name="connsiteX238" fmla="*/ 6402329 w 27930708"/>
              <a:gd name="connsiteY238" fmla="*/ 1572886 h 7790740"/>
              <a:gd name="connsiteX239" fmla="*/ 6491177 w 27930708"/>
              <a:gd name="connsiteY239" fmla="*/ 1609437 h 7790740"/>
              <a:gd name="connsiteX240" fmla="*/ 6402329 w 27930708"/>
              <a:gd name="connsiteY240" fmla="*/ 1574757 h 7790740"/>
              <a:gd name="connsiteX241" fmla="*/ 6402329 w 27930708"/>
              <a:gd name="connsiteY241" fmla="*/ 1573436 h 7790740"/>
              <a:gd name="connsiteX242" fmla="*/ 6381185 w 27930708"/>
              <a:gd name="connsiteY242" fmla="*/ 1564188 h 7790740"/>
              <a:gd name="connsiteX243" fmla="*/ 6402329 w 27930708"/>
              <a:gd name="connsiteY243" fmla="*/ 1564188 h 7790740"/>
              <a:gd name="connsiteX244" fmla="*/ 6402329 w 27930708"/>
              <a:gd name="connsiteY244" fmla="*/ 1572886 h 7790740"/>
              <a:gd name="connsiteX245" fmla="*/ 1392532 w 27930708"/>
              <a:gd name="connsiteY245" fmla="*/ 1512853 h 7790740"/>
              <a:gd name="connsiteX246" fmla="*/ 1400462 w 27930708"/>
              <a:gd name="connsiteY246" fmla="*/ 1514174 h 7790740"/>
              <a:gd name="connsiteX247" fmla="*/ 1400280 w 27930708"/>
              <a:gd name="connsiteY247" fmla="*/ 1514387 h 7790740"/>
              <a:gd name="connsiteX248" fmla="*/ 4848638 w 27930708"/>
              <a:gd name="connsiteY248" fmla="*/ 1199752 h 7790740"/>
              <a:gd name="connsiteX249" fmla="*/ 4846680 w 27930708"/>
              <a:gd name="connsiteY249" fmla="*/ 1207867 h 7790740"/>
              <a:gd name="connsiteX250" fmla="*/ 4999223 w 27930708"/>
              <a:gd name="connsiteY250" fmla="*/ 1299967 h 7790740"/>
              <a:gd name="connsiteX251" fmla="*/ 4958444 w 27930708"/>
              <a:gd name="connsiteY251" fmla="*/ 1289398 h 7790740"/>
              <a:gd name="connsiteX252" fmla="*/ 4949383 w 27930708"/>
              <a:gd name="connsiteY252" fmla="*/ 1278829 h 7790740"/>
              <a:gd name="connsiteX253" fmla="*/ 4846680 w 27930708"/>
              <a:gd name="connsiteY253" fmla="*/ 1278829 h 7790740"/>
              <a:gd name="connsiteX254" fmla="*/ 5009796 w 27930708"/>
              <a:gd name="connsiteY254" fmla="*/ 1349791 h 7790740"/>
              <a:gd name="connsiteX255" fmla="*/ 5527842 w 27930708"/>
              <a:gd name="connsiteY255" fmla="*/ 1523422 h 7790740"/>
              <a:gd name="connsiteX256" fmla="*/ 5080782 w 27930708"/>
              <a:gd name="connsiteY256" fmla="*/ 1289398 h 7790740"/>
              <a:gd name="connsiteX257" fmla="*/ 5121561 w 27930708"/>
              <a:gd name="connsiteY257" fmla="*/ 1278829 h 7790740"/>
              <a:gd name="connsiteX258" fmla="*/ 4958444 w 27930708"/>
              <a:gd name="connsiteY258" fmla="*/ 1218436 h 7790740"/>
              <a:gd name="connsiteX259" fmla="*/ 4848638 w 27930708"/>
              <a:gd name="connsiteY259" fmla="*/ 1199752 h 7790740"/>
              <a:gd name="connsiteX260" fmla="*/ 5008154 w 27930708"/>
              <a:gd name="connsiteY260" fmla="*/ 1013741 h 7790740"/>
              <a:gd name="connsiteX261" fmla="*/ 5061148 w 27930708"/>
              <a:gd name="connsiteY261" fmla="*/ 1035746 h 7790740"/>
              <a:gd name="connsiteX262" fmla="*/ 5009796 w 27930708"/>
              <a:gd name="connsiteY262" fmla="*/ 1016118 h 7790740"/>
              <a:gd name="connsiteX263" fmla="*/ 763673 w 27930708"/>
              <a:gd name="connsiteY263" fmla="*/ 473299 h 7790740"/>
              <a:gd name="connsiteX264" fmla="*/ 770910 w 27930708"/>
              <a:gd name="connsiteY264" fmla="*/ 476164 h 7790740"/>
              <a:gd name="connsiteX265" fmla="*/ 773293 w 27930708"/>
              <a:gd name="connsiteY265" fmla="*/ 477108 h 7790740"/>
              <a:gd name="connsiteX266" fmla="*/ 762721 w 27930708"/>
              <a:gd name="connsiteY266" fmla="*/ 477108 h 7790740"/>
              <a:gd name="connsiteX267" fmla="*/ 4308388 w 27930708"/>
              <a:gd name="connsiteY267" fmla="*/ 302636 h 7790740"/>
              <a:gd name="connsiteX268" fmla="*/ 4329011 w 27930708"/>
              <a:gd name="connsiteY268" fmla="*/ 310271 h 7790740"/>
              <a:gd name="connsiteX269" fmla="*/ 4339205 w 27930708"/>
              <a:gd name="connsiteY269" fmla="*/ 314046 h 7790740"/>
              <a:gd name="connsiteX270" fmla="*/ 4308998 w 27930708"/>
              <a:gd name="connsiteY270" fmla="*/ 304987 h 7790740"/>
              <a:gd name="connsiteX271" fmla="*/ 4226722 w 27930708"/>
              <a:gd name="connsiteY271" fmla="*/ 199140 h 7790740"/>
              <a:gd name="connsiteX272" fmla="*/ 4243865 w 27930708"/>
              <a:gd name="connsiteY272" fmla="*/ 205715 h 7790740"/>
              <a:gd name="connsiteX273" fmla="*/ 4266928 w 27930708"/>
              <a:gd name="connsiteY273" fmla="*/ 216575 h 7790740"/>
              <a:gd name="connsiteX274" fmla="*/ 4257081 w 27930708"/>
              <a:gd name="connsiteY274" fmla="*/ 212321 h 7790740"/>
              <a:gd name="connsiteX275" fmla="*/ 3861938 w 27930708"/>
              <a:gd name="connsiteY275" fmla="*/ 40766 h 7790740"/>
              <a:gd name="connsiteX276" fmla="*/ 4226722 w 27930708"/>
              <a:gd name="connsiteY276" fmla="*/ 199140 h 7790740"/>
              <a:gd name="connsiteX277" fmla="*/ 4105102 w 27930708"/>
              <a:gd name="connsiteY277" fmla="*/ 152493 h 7790740"/>
              <a:gd name="connsiteX278" fmla="*/ 3861938 w 27930708"/>
              <a:gd name="connsiteY278" fmla="*/ 40766 h 7790740"/>
              <a:gd name="connsiteX279" fmla="*/ 610177 w 27930708"/>
              <a:gd name="connsiteY279" fmla="*/ 0 h 7790740"/>
              <a:gd name="connsiteX280" fmla="*/ 814073 w 27930708"/>
              <a:gd name="connsiteY280" fmla="*/ 81531 h 7790740"/>
              <a:gd name="connsiteX281" fmla="*/ 874486 w 27930708"/>
              <a:gd name="connsiteY281" fmla="*/ 70962 h 7790740"/>
              <a:gd name="connsiteX282" fmla="*/ 823135 w 27930708"/>
              <a:gd name="connsiteY282" fmla="*/ 49825 h 7790740"/>
              <a:gd name="connsiteX283" fmla="*/ 915265 w 27930708"/>
              <a:gd name="connsiteY283" fmla="*/ 81531 h 7790740"/>
              <a:gd name="connsiteX284" fmla="*/ 904693 w 27930708"/>
              <a:gd name="connsiteY284" fmla="*/ 90590 h 7790740"/>
              <a:gd name="connsiteX285" fmla="*/ 1239988 w 27930708"/>
              <a:gd name="connsiteY285" fmla="*/ 223456 h 7790740"/>
              <a:gd name="connsiteX286" fmla="*/ 1422739 w 27930708"/>
              <a:gd name="connsiteY286" fmla="*/ 294418 h 7790740"/>
              <a:gd name="connsiteX287" fmla="*/ 1484663 w 27930708"/>
              <a:gd name="connsiteY287" fmla="*/ 283849 h 7790740"/>
              <a:gd name="connsiteX288" fmla="*/ 1403105 w 27930708"/>
              <a:gd name="connsiteY288" fmla="*/ 253652 h 7790740"/>
              <a:gd name="connsiteX289" fmla="*/ 1412167 w 27930708"/>
              <a:gd name="connsiteY289" fmla="*/ 243083 h 7790740"/>
              <a:gd name="connsiteX290" fmla="*/ 1463519 w 27930708"/>
              <a:gd name="connsiteY290" fmla="*/ 234025 h 7790740"/>
              <a:gd name="connsiteX291" fmla="*/ 1452946 w 27930708"/>
              <a:gd name="connsiteY291" fmla="*/ 223456 h 7790740"/>
              <a:gd name="connsiteX292" fmla="*/ 1433312 w 27930708"/>
              <a:gd name="connsiteY292" fmla="*/ 212887 h 7790740"/>
              <a:gd name="connsiteX293" fmla="*/ 1412167 w 27930708"/>
              <a:gd name="connsiteY293" fmla="*/ 212887 h 7790740"/>
              <a:gd name="connsiteX294" fmla="*/ 1179575 w 27930708"/>
              <a:gd name="connsiteY294" fmla="*/ 111728 h 7790740"/>
              <a:gd name="connsiteX295" fmla="*/ 1117651 w 27930708"/>
              <a:gd name="connsiteY295" fmla="*/ 111728 h 7790740"/>
              <a:gd name="connsiteX296" fmla="*/ 1087444 w 27930708"/>
              <a:gd name="connsiteY296" fmla="*/ 111728 h 7790740"/>
              <a:gd name="connsiteX297" fmla="*/ 1067810 w 27930708"/>
              <a:gd name="connsiteY297" fmla="*/ 101159 h 7790740"/>
              <a:gd name="connsiteX298" fmla="*/ 1108589 w 27930708"/>
              <a:gd name="connsiteY298" fmla="*/ 81531 h 7790740"/>
              <a:gd name="connsiteX299" fmla="*/ 1037603 w 27930708"/>
              <a:gd name="connsiteY299" fmla="*/ 49825 h 7790740"/>
              <a:gd name="connsiteX300" fmla="*/ 1179575 w 27930708"/>
              <a:gd name="connsiteY300" fmla="*/ 90590 h 7790740"/>
              <a:gd name="connsiteX301" fmla="*/ 1239988 w 27930708"/>
              <a:gd name="connsiteY301" fmla="*/ 70962 h 7790740"/>
              <a:gd name="connsiteX302" fmla="*/ 1209781 w 27930708"/>
              <a:gd name="connsiteY302" fmla="*/ 60394 h 7790740"/>
              <a:gd name="connsiteX303" fmla="*/ 1270195 w 27930708"/>
              <a:gd name="connsiteY303" fmla="*/ 81531 h 7790740"/>
              <a:gd name="connsiteX304" fmla="*/ 1239988 w 27930708"/>
              <a:gd name="connsiteY304" fmla="*/ 101159 h 7790740"/>
              <a:gd name="connsiteX305" fmla="*/ 1900007 w 27930708"/>
              <a:gd name="connsiteY305" fmla="*/ 375949 h 7790740"/>
              <a:gd name="connsiteX306" fmla="*/ 1961931 w 27930708"/>
              <a:gd name="connsiteY306" fmla="*/ 365380 h 7790740"/>
              <a:gd name="connsiteX307" fmla="*/ 1890945 w 27930708"/>
              <a:gd name="connsiteY307" fmla="*/ 324614 h 7790740"/>
              <a:gd name="connsiteX308" fmla="*/ 2032917 w 27930708"/>
              <a:gd name="connsiteY308" fmla="*/ 385008 h 7790740"/>
              <a:gd name="connsiteX309" fmla="*/ 2084268 w 27930708"/>
              <a:gd name="connsiteY309" fmla="*/ 375949 h 7790740"/>
              <a:gd name="connsiteX310" fmla="*/ 2114475 w 27930708"/>
              <a:gd name="connsiteY310" fmla="*/ 385008 h 7790740"/>
              <a:gd name="connsiteX311" fmla="*/ 2652156 w 27930708"/>
              <a:gd name="connsiteY311" fmla="*/ 599404 h 7790740"/>
              <a:gd name="connsiteX312" fmla="*/ 2673301 w 27930708"/>
              <a:gd name="connsiteY312" fmla="*/ 599404 h 7790740"/>
              <a:gd name="connsiteX313" fmla="*/ 2886259 w 27930708"/>
              <a:gd name="connsiteY313" fmla="*/ 680935 h 7790740"/>
              <a:gd name="connsiteX314" fmla="*/ 2946672 w 27930708"/>
              <a:gd name="connsiteY314" fmla="*/ 659797 h 7790740"/>
              <a:gd name="connsiteX315" fmla="*/ 2825845 w 27930708"/>
              <a:gd name="connsiteY315" fmla="*/ 619032 h 7790740"/>
              <a:gd name="connsiteX316" fmla="*/ 2967817 w 27930708"/>
              <a:gd name="connsiteY316" fmla="*/ 649229 h 7790740"/>
              <a:gd name="connsiteX317" fmla="*/ 3028231 w 27930708"/>
              <a:gd name="connsiteY317" fmla="*/ 640170 h 7790740"/>
              <a:gd name="connsiteX318" fmla="*/ 3721854 w 27930708"/>
              <a:gd name="connsiteY318" fmla="*/ 906466 h 7790740"/>
              <a:gd name="connsiteX319" fmla="*/ 4408200 w 27930708"/>
              <a:gd name="connsiteY319" fmla="*/ 1149839 h 7790740"/>
              <a:gd name="connsiteX320" fmla="*/ 4410380 w 27930708"/>
              <a:gd name="connsiteY320" fmla="*/ 1151437 h 7790740"/>
              <a:gd name="connsiteX321" fmla="*/ 4431336 w 27930708"/>
              <a:gd name="connsiteY321" fmla="*/ 1158043 h 7790740"/>
              <a:gd name="connsiteX322" fmla="*/ 4408200 w 27930708"/>
              <a:gd name="connsiteY322" fmla="*/ 1149839 h 7790740"/>
              <a:gd name="connsiteX323" fmla="*/ 4390557 w 27930708"/>
              <a:gd name="connsiteY323" fmla="*/ 1136905 h 7790740"/>
              <a:gd name="connsiteX324" fmla="*/ 4562736 w 27930708"/>
              <a:gd name="connsiteY324" fmla="*/ 1207867 h 7790740"/>
              <a:gd name="connsiteX325" fmla="*/ 4582370 w 27930708"/>
              <a:gd name="connsiteY325" fmla="*/ 1207867 h 7790740"/>
              <a:gd name="connsiteX326" fmla="*/ 4663929 w 27930708"/>
              <a:gd name="connsiteY326" fmla="*/ 1218436 h 7790740"/>
              <a:gd name="connsiteX327" fmla="*/ 4025054 w 27930708"/>
              <a:gd name="connsiteY327" fmla="*/ 893822 h 7790740"/>
              <a:gd name="connsiteX328" fmla="*/ 4319571 w 27930708"/>
              <a:gd name="connsiteY328" fmla="*/ 1016118 h 7790740"/>
              <a:gd name="connsiteX329" fmla="*/ 4399619 w 27930708"/>
              <a:gd name="connsiteY329" fmla="*/ 1025177 h 7790740"/>
              <a:gd name="connsiteX330" fmla="*/ 4491750 w 27930708"/>
              <a:gd name="connsiteY330" fmla="*/ 1065943 h 7790740"/>
              <a:gd name="connsiteX331" fmla="*/ 4592942 w 27930708"/>
              <a:gd name="connsiteY331" fmla="*/ 1065943 h 7790740"/>
              <a:gd name="connsiteX332" fmla="*/ 4278792 w 27930708"/>
              <a:gd name="connsiteY332" fmla="*/ 924018 h 7790740"/>
              <a:gd name="connsiteX333" fmla="*/ 4644294 w 27930708"/>
              <a:gd name="connsiteY333" fmla="*/ 1065943 h 7790740"/>
              <a:gd name="connsiteX334" fmla="*/ 4734914 w 27930708"/>
              <a:gd name="connsiteY334" fmla="*/ 1076511 h 7790740"/>
              <a:gd name="connsiteX335" fmla="*/ 4614087 w 27930708"/>
              <a:gd name="connsiteY335" fmla="*/ 1016118 h 7790740"/>
              <a:gd name="connsiteX336" fmla="*/ 4704708 w 27930708"/>
              <a:gd name="connsiteY336" fmla="*/ 1016118 h 7790740"/>
              <a:gd name="connsiteX337" fmla="*/ 4502322 w 27930708"/>
              <a:gd name="connsiteY337" fmla="*/ 913449 h 7790740"/>
              <a:gd name="connsiteX338" fmla="*/ 4511384 w 27930708"/>
              <a:gd name="connsiteY338" fmla="*/ 913449 h 7790740"/>
              <a:gd name="connsiteX339" fmla="*/ 4603515 w 27930708"/>
              <a:gd name="connsiteY339" fmla="*/ 913449 h 7790740"/>
              <a:gd name="connsiteX340" fmla="*/ 4167027 w 27930708"/>
              <a:gd name="connsiteY340" fmla="*/ 689994 h 7790740"/>
              <a:gd name="connsiteX341" fmla="*/ 4614087 w 27930708"/>
              <a:gd name="connsiteY341" fmla="*/ 853056 h 7790740"/>
              <a:gd name="connsiteX342" fmla="*/ 4694135 w 27930708"/>
              <a:gd name="connsiteY342" fmla="*/ 853056 h 7790740"/>
              <a:gd name="connsiteX343" fmla="*/ 4552163 w 27930708"/>
              <a:gd name="connsiteY343" fmla="*/ 771525 h 7790740"/>
              <a:gd name="connsiteX344" fmla="*/ 4614087 w 27930708"/>
              <a:gd name="connsiteY344" fmla="*/ 771525 h 7790740"/>
              <a:gd name="connsiteX345" fmla="*/ 4958444 w 27930708"/>
              <a:gd name="connsiteY345" fmla="*/ 934587 h 7790740"/>
              <a:gd name="connsiteX346" fmla="*/ 4949383 w 27930708"/>
              <a:gd name="connsiteY346" fmla="*/ 943646 h 7790740"/>
              <a:gd name="connsiteX347" fmla="*/ 5100417 w 27930708"/>
              <a:gd name="connsiteY347" fmla="*/ 1016118 h 7790740"/>
              <a:gd name="connsiteX348" fmla="*/ 5005690 w 27930708"/>
              <a:gd name="connsiteY348" fmla="*/ 1010173 h 7790740"/>
              <a:gd name="connsiteX349" fmla="*/ 5008154 w 27930708"/>
              <a:gd name="connsiteY349" fmla="*/ 1013741 h 7790740"/>
              <a:gd name="connsiteX350" fmla="*/ 4766631 w 27930708"/>
              <a:gd name="connsiteY350" fmla="*/ 913449 h 7790740"/>
              <a:gd name="connsiteX351" fmla="*/ 4674500 w 27930708"/>
              <a:gd name="connsiteY351" fmla="*/ 902881 h 7790740"/>
              <a:gd name="connsiteX352" fmla="*/ 4919175 w 27930708"/>
              <a:gd name="connsiteY352" fmla="*/ 1035746 h 7790740"/>
              <a:gd name="connsiteX353" fmla="*/ 4846680 w 27930708"/>
              <a:gd name="connsiteY353" fmla="*/ 1016118 h 7790740"/>
              <a:gd name="connsiteX354" fmla="*/ 4796838 w 27930708"/>
              <a:gd name="connsiteY354" fmla="*/ 1025177 h 7790740"/>
              <a:gd name="connsiteX355" fmla="*/ 5325457 w 27930708"/>
              <a:gd name="connsiteY355" fmla="*/ 1269770 h 7790740"/>
              <a:gd name="connsiteX356" fmla="*/ 5325457 w 27930708"/>
              <a:gd name="connsiteY356" fmla="*/ 1278829 h 7790740"/>
              <a:gd name="connsiteX357" fmla="*/ 5345092 w 27930708"/>
              <a:gd name="connsiteY357" fmla="*/ 1289398 h 7790740"/>
              <a:gd name="connsiteX358" fmla="*/ 4979589 w 27930708"/>
              <a:gd name="connsiteY358" fmla="*/ 1136905 h 7790740"/>
              <a:gd name="connsiteX359" fmla="*/ 4878396 w 27930708"/>
              <a:gd name="connsiteY359" fmla="*/ 1127846 h 7790740"/>
              <a:gd name="connsiteX360" fmla="*/ 5446284 w 27930708"/>
              <a:gd name="connsiteY360" fmla="*/ 1411695 h 7790740"/>
              <a:gd name="connsiteX361" fmla="*/ 5538415 w 27930708"/>
              <a:gd name="connsiteY361" fmla="*/ 1422263 h 7790740"/>
              <a:gd name="connsiteX362" fmla="*/ 5974903 w 27930708"/>
              <a:gd name="connsiteY362" fmla="*/ 1635150 h 7790740"/>
              <a:gd name="connsiteX363" fmla="*/ 5456857 w 27930708"/>
              <a:gd name="connsiteY363" fmla="*/ 1431322 h 7790740"/>
              <a:gd name="connsiteX364" fmla="*/ 5345092 w 27930708"/>
              <a:gd name="connsiteY364" fmla="*/ 1422263 h 7790740"/>
              <a:gd name="connsiteX365" fmla="*/ 5558050 w 27930708"/>
              <a:gd name="connsiteY365" fmla="*/ 1523422 h 7790740"/>
              <a:gd name="connsiteX366" fmla="*/ 7193747 w 27930708"/>
              <a:gd name="connsiteY366" fmla="*/ 1989961 h 7790740"/>
              <a:gd name="connsiteX367" fmla="*/ 6157654 w 27930708"/>
              <a:gd name="connsiteY367" fmla="*/ 1604953 h 7790740"/>
              <a:gd name="connsiteX368" fmla="*/ 7001934 w 27930708"/>
              <a:gd name="connsiteY368" fmla="*/ 1918999 h 7790740"/>
              <a:gd name="connsiteX369" fmla="*/ 7092555 w 27930708"/>
              <a:gd name="connsiteY369" fmla="*/ 1909940 h 7790740"/>
              <a:gd name="connsiteX370" fmla="*/ 6544301 w 27930708"/>
              <a:gd name="connsiteY370" fmla="*/ 1695543 h 7790740"/>
              <a:gd name="connsiteX371" fmla="*/ 7193747 w 27930708"/>
              <a:gd name="connsiteY371" fmla="*/ 1929567 h 7790740"/>
              <a:gd name="connsiteX372" fmla="*/ 7285878 w 27930708"/>
              <a:gd name="connsiteY372" fmla="*/ 1929567 h 7790740"/>
              <a:gd name="connsiteX373" fmla="*/ 6833531 w 27930708"/>
              <a:gd name="connsiteY373" fmla="*/ 1750275 h 7790740"/>
              <a:gd name="connsiteX374" fmla="*/ 6491177 w 27930708"/>
              <a:gd name="connsiteY374" fmla="*/ 1609437 h 7790740"/>
              <a:gd name="connsiteX375" fmla="*/ 6762545 w 27930708"/>
              <a:gd name="connsiteY375" fmla="*/ 1715360 h 7790740"/>
              <a:gd name="connsiteX376" fmla="*/ 7122761 w 27930708"/>
              <a:gd name="connsiteY376" fmla="*/ 1848036 h 7790740"/>
              <a:gd name="connsiteX377" fmla="*/ 7223954 w 27930708"/>
              <a:gd name="connsiteY377" fmla="*/ 1848036 h 7790740"/>
              <a:gd name="connsiteX378" fmla="*/ 7193747 w 27930708"/>
              <a:gd name="connsiteY378" fmla="*/ 1837467 h 7790740"/>
              <a:gd name="connsiteX379" fmla="*/ 7264733 w 27930708"/>
              <a:gd name="connsiteY379" fmla="*/ 1828409 h 7790740"/>
              <a:gd name="connsiteX380" fmla="*/ 7092555 w 27930708"/>
              <a:gd name="connsiteY380" fmla="*/ 1766505 h 7790740"/>
              <a:gd name="connsiteX381" fmla="*/ 7174113 w 27930708"/>
              <a:gd name="connsiteY381" fmla="*/ 1766505 h 7790740"/>
              <a:gd name="connsiteX382" fmla="*/ 6961155 w 27930708"/>
              <a:gd name="connsiteY382" fmla="*/ 1684974 h 7790740"/>
              <a:gd name="connsiteX383" fmla="*/ 7010996 w 27930708"/>
              <a:gd name="connsiteY383" fmla="*/ 1675915 h 7790740"/>
              <a:gd name="connsiteX384" fmla="*/ 6381185 w 27930708"/>
              <a:gd name="connsiteY384" fmla="*/ 1390557 h 7790740"/>
              <a:gd name="connsiteX385" fmla="*/ 5751373 w 27930708"/>
              <a:gd name="connsiteY385" fmla="*/ 1106708 h 7790740"/>
              <a:gd name="connsiteX386" fmla="*/ 5761945 w 27930708"/>
              <a:gd name="connsiteY386" fmla="*/ 1096139 h 7790740"/>
              <a:gd name="connsiteX387" fmla="*/ 5416078 w 27930708"/>
              <a:gd name="connsiteY387" fmla="*/ 943646 h 7790740"/>
              <a:gd name="connsiteX388" fmla="*/ 5325457 w 27930708"/>
              <a:gd name="connsiteY388" fmla="*/ 893822 h 7790740"/>
              <a:gd name="connsiteX389" fmla="*/ 5334519 w 27930708"/>
              <a:gd name="connsiteY389" fmla="*/ 893822 h 7790740"/>
              <a:gd name="connsiteX390" fmla="*/ 5650180 w 27930708"/>
              <a:gd name="connsiteY390" fmla="*/ 1035746 h 7790740"/>
              <a:gd name="connsiteX391" fmla="*/ 5751373 w 27930708"/>
              <a:gd name="connsiteY391" fmla="*/ 1035746 h 7790740"/>
              <a:gd name="connsiteX392" fmla="*/ 5162341 w 27930708"/>
              <a:gd name="connsiteY392" fmla="*/ 751897 h 7790740"/>
              <a:gd name="connsiteX393" fmla="*/ 5040003 w 27930708"/>
              <a:gd name="connsiteY393" fmla="*/ 741328 h 7790740"/>
              <a:gd name="connsiteX394" fmla="*/ 5061148 w 27930708"/>
              <a:gd name="connsiteY394" fmla="*/ 751897 h 7790740"/>
              <a:gd name="connsiteX395" fmla="*/ 4786266 w 27930708"/>
              <a:gd name="connsiteY395" fmla="*/ 619032 h 7790740"/>
              <a:gd name="connsiteX396" fmla="*/ 4827045 w 27930708"/>
              <a:gd name="connsiteY396" fmla="*/ 619032 h 7790740"/>
              <a:gd name="connsiteX397" fmla="*/ 4816473 w 27930708"/>
              <a:gd name="connsiteY397" fmla="*/ 608463 h 7790740"/>
              <a:gd name="connsiteX398" fmla="*/ 4786266 w 27930708"/>
              <a:gd name="connsiteY398" fmla="*/ 588835 h 7790740"/>
              <a:gd name="connsiteX399" fmla="*/ 4846680 w 27930708"/>
              <a:gd name="connsiteY399" fmla="*/ 588835 h 7790740"/>
              <a:gd name="connsiteX400" fmla="*/ 4623149 w 27930708"/>
              <a:gd name="connsiteY400" fmla="*/ 477108 h 7790740"/>
              <a:gd name="connsiteX401" fmla="*/ 4653356 w 27930708"/>
              <a:gd name="connsiteY401" fmla="*/ 487676 h 7790740"/>
              <a:gd name="connsiteX402" fmla="*/ 4898031 w 27930708"/>
              <a:gd name="connsiteY402" fmla="*/ 608463 h 7790740"/>
              <a:gd name="connsiteX403" fmla="*/ 4988652 w 27930708"/>
              <a:gd name="connsiteY403" fmla="*/ 619032 h 7790740"/>
              <a:gd name="connsiteX404" fmla="*/ 5690959 w 27930708"/>
              <a:gd name="connsiteY404" fmla="*/ 943646 h 7790740"/>
              <a:gd name="connsiteX405" fmla="*/ 5792152 w 27930708"/>
              <a:gd name="connsiteY405" fmla="*/ 954215 h 7790740"/>
              <a:gd name="connsiteX406" fmla="*/ 5020369 w 27930708"/>
              <a:gd name="connsiteY406" fmla="*/ 599404 h 7790740"/>
              <a:gd name="connsiteX407" fmla="*/ 4938810 w 27930708"/>
              <a:gd name="connsiteY407" fmla="*/ 588835 h 7790740"/>
              <a:gd name="connsiteX408" fmla="*/ 4410191 w 27930708"/>
              <a:gd name="connsiteY408" fmla="*/ 314046 h 7790740"/>
              <a:gd name="connsiteX409" fmla="*/ 4306332 w 27930708"/>
              <a:gd name="connsiteY409" fmla="*/ 294725 h 7790740"/>
              <a:gd name="connsiteX410" fmla="*/ 4308388 w 27930708"/>
              <a:gd name="connsiteY410" fmla="*/ 302636 h 7790740"/>
              <a:gd name="connsiteX411" fmla="*/ 4304798 w 27930708"/>
              <a:gd name="connsiteY411" fmla="*/ 301306 h 7790740"/>
              <a:gd name="connsiteX412" fmla="*/ 4257647 w 27930708"/>
              <a:gd name="connsiteY412" fmla="*/ 283849 h 7790740"/>
              <a:gd name="connsiteX413" fmla="*/ 3943496 w 27930708"/>
              <a:gd name="connsiteY413" fmla="*/ 122297 h 7790740"/>
              <a:gd name="connsiteX414" fmla="*/ 4014482 w 27930708"/>
              <a:gd name="connsiteY414" fmla="*/ 141925 h 7790740"/>
              <a:gd name="connsiteX415" fmla="*/ 4287854 w 27930708"/>
              <a:gd name="connsiteY415" fmla="*/ 264221 h 7790740"/>
              <a:gd name="connsiteX416" fmla="*/ 4390557 w 27930708"/>
              <a:gd name="connsiteY416" fmla="*/ 274790 h 7790740"/>
              <a:gd name="connsiteX417" fmla="*/ 4266928 w 27930708"/>
              <a:gd name="connsiteY417" fmla="*/ 216575 h 7790740"/>
              <a:gd name="connsiteX418" fmla="*/ 4452174 w 27930708"/>
              <a:gd name="connsiteY418" fmla="*/ 296612 h 7790740"/>
              <a:gd name="connsiteX419" fmla="*/ 4644294 w 27930708"/>
              <a:gd name="connsiteY419" fmla="*/ 375949 h 7790740"/>
              <a:gd name="connsiteX420" fmla="*/ 4734914 w 27930708"/>
              <a:gd name="connsiteY420" fmla="*/ 375949 h 7790740"/>
              <a:gd name="connsiteX421" fmla="*/ 4055262 w 27930708"/>
              <a:gd name="connsiteY421" fmla="*/ 19628 h 7790740"/>
              <a:gd name="connsiteX422" fmla="*/ 4278792 w 27930708"/>
              <a:gd name="connsiteY422" fmla="*/ 111728 h 7790740"/>
              <a:gd name="connsiteX423" fmla="*/ 4379985 w 27930708"/>
              <a:gd name="connsiteY423" fmla="*/ 122297 h 7790740"/>
              <a:gd name="connsiteX424" fmla="*/ 4431336 w 27930708"/>
              <a:gd name="connsiteY424" fmla="*/ 111728 h 7790740"/>
              <a:gd name="connsiteX425" fmla="*/ 4227440 w 27930708"/>
              <a:gd name="connsiteY425" fmla="*/ 9059 h 7790740"/>
              <a:gd name="connsiteX426" fmla="*/ 4734914 w 27930708"/>
              <a:gd name="connsiteY426" fmla="*/ 234025 h 7790740"/>
              <a:gd name="connsiteX427" fmla="*/ 4837617 w 27930708"/>
              <a:gd name="connsiteY427" fmla="*/ 234025 h 7790740"/>
              <a:gd name="connsiteX428" fmla="*/ 4491750 w 27930708"/>
              <a:gd name="connsiteY428" fmla="*/ 70962 h 7790740"/>
              <a:gd name="connsiteX429" fmla="*/ 4502322 w 27930708"/>
              <a:gd name="connsiteY429" fmla="*/ 70962 h 7790740"/>
              <a:gd name="connsiteX430" fmla="*/ 5009796 w 27930708"/>
              <a:gd name="connsiteY430" fmla="*/ 304987 h 7790740"/>
              <a:gd name="connsiteX431" fmla="*/ 5110989 w 27930708"/>
              <a:gd name="connsiteY431" fmla="*/ 314046 h 7790740"/>
              <a:gd name="connsiteX432" fmla="*/ 5020369 w 27930708"/>
              <a:gd name="connsiteY432" fmla="*/ 274790 h 7790740"/>
              <a:gd name="connsiteX433" fmla="*/ 5192547 w 27930708"/>
              <a:gd name="connsiteY433" fmla="*/ 335183 h 7790740"/>
              <a:gd name="connsiteX434" fmla="*/ 5172913 w 27930708"/>
              <a:gd name="connsiteY434" fmla="*/ 344242 h 7790740"/>
              <a:gd name="connsiteX435" fmla="*/ 5802725 w 27930708"/>
              <a:gd name="connsiteY435" fmla="*/ 599404 h 7790740"/>
              <a:gd name="connsiteX436" fmla="*/ 6127448 w 27930708"/>
              <a:gd name="connsiteY436" fmla="*/ 751897 h 7790740"/>
              <a:gd name="connsiteX437" fmla="*/ 6228640 w 27930708"/>
              <a:gd name="connsiteY437" fmla="*/ 751897 h 7790740"/>
              <a:gd name="connsiteX438" fmla="*/ 6086668 w 27930708"/>
              <a:gd name="connsiteY438" fmla="*/ 689994 h 7790740"/>
              <a:gd name="connsiteX439" fmla="*/ 6107813 w 27930708"/>
              <a:gd name="connsiteY439" fmla="*/ 689994 h 7790740"/>
              <a:gd name="connsiteX440" fmla="*/ 6178799 w 27930708"/>
              <a:gd name="connsiteY440" fmla="*/ 689994 h 7790740"/>
              <a:gd name="connsiteX441" fmla="*/ 6168227 w 27930708"/>
              <a:gd name="connsiteY441" fmla="*/ 670366 h 7790740"/>
              <a:gd name="connsiteX442" fmla="*/ 6138020 w 27930708"/>
              <a:gd name="connsiteY442" fmla="*/ 659797 h 7790740"/>
              <a:gd name="connsiteX443" fmla="*/ 6086668 w 27930708"/>
              <a:gd name="connsiteY443" fmla="*/ 649229 h 7790740"/>
              <a:gd name="connsiteX444" fmla="*/ 5660753 w 27930708"/>
              <a:gd name="connsiteY444" fmla="*/ 455970 h 7790740"/>
              <a:gd name="connsiteX445" fmla="*/ 5558050 w 27930708"/>
              <a:gd name="connsiteY445" fmla="*/ 446911 h 7790740"/>
              <a:gd name="connsiteX446" fmla="*/ 5538415 w 27930708"/>
              <a:gd name="connsiteY446" fmla="*/ 436342 h 7790740"/>
              <a:gd name="connsiteX447" fmla="*/ 5508208 w 27930708"/>
              <a:gd name="connsiteY447" fmla="*/ 436342 h 7790740"/>
              <a:gd name="connsiteX448" fmla="*/ 5467429 w 27930708"/>
              <a:gd name="connsiteY448" fmla="*/ 416714 h 7790740"/>
              <a:gd name="connsiteX449" fmla="*/ 5527842 w 27930708"/>
              <a:gd name="connsiteY449" fmla="*/ 406145 h 7790740"/>
              <a:gd name="connsiteX450" fmla="*/ 5385871 w 27930708"/>
              <a:gd name="connsiteY450" fmla="*/ 344242 h 7790740"/>
              <a:gd name="connsiteX451" fmla="*/ 5650180 w 27930708"/>
              <a:gd name="connsiteY451" fmla="*/ 436342 h 7790740"/>
              <a:gd name="connsiteX452" fmla="*/ 5740801 w 27930708"/>
              <a:gd name="connsiteY452" fmla="*/ 436342 h 7790740"/>
              <a:gd name="connsiteX453" fmla="*/ 5690959 w 27930708"/>
              <a:gd name="connsiteY453" fmla="*/ 406145 h 7790740"/>
              <a:gd name="connsiteX454" fmla="*/ 5813297 w 27930708"/>
              <a:gd name="connsiteY454" fmla="*/ 455970 h 7790740"/>
              <a:gd name="connsiteX455" fmla="*/ 5761945 w 27930708"/>
              <a:gd name="connsiteY455" fmla="*/ 466539 h 7790740"/>
              <a:gd name="connsiteX456" fmla="*/ 6991362 w 27930708"/>
              <a:gd name="connsiteY456" fmla="*/ 984412 h 7790740"/>
              <a:gd name="connsiteX457" fmla="*/ 7092555 w 27930708"/>
              <a:gd name="connsiteY457" fmla="*/ 984412 h 7790740"/>
              <a:gd name="connsiteX458" fmla="*/ 6961155 w 27930708"/>
              <a:gd name="connsiteY458" fmla="*/ 924018 h 7790740"/>
              <a:gd name="connsiteX459" fmla="*/ 7223954 w 27930708"/>
              <a:gd name="connsiteY459" fmla="*/ 1025177 h 7790740"/>
              <a:gd name="connsiteX460" fmla="*/ 7326657 w 27930708"/>
              <a:gd name="connsiteY460" fmla="*/ 1035746 h 7790740"/>
              <a:gd name="connsiteX461" fmla="*/ 7367436 w 27930708"/>
              <a:gd name="connsiteY461" fmla="*/ 1046315 h 7790740"/>
              <a:gd name="connsiteX462" fmla="*/ 7874911 w 27930708"/>
              <a:gd name="connsiteY462" fmla="*/ 1259201 h 7790740"/>
              <a:gd name="connsiteX463" fmla="*/ 8392956 w 27930708"/>
              <a:gd name="connsiteY463" fmla="*/ 1431322 h 7790740"/>
              <a:gd name="connsiteX464" fmla="*/ 8423164 w 27930708"/>
              <a:gd name="connsiteY464" fmla="*/ 1441891 h 7790740"/>
              <a:gd name="connsiteX465" fmla="*/ 8829444 w 27930708"/>
              <a:gd name="connsiteY465" fmla="*/ 1583815 h 7790740"/>
              <a:gd name="connsiteX466" fmla="*/ 8932148 w 27930708"/>
              <a:gd name="connsiteY466" fmla="*/ 1574757 h 7790740"/>
              <a:gd name="connsiteX467" fmla="*/ 8698046 w 27930708"/>
              <a:gd name="connsiteY467" fmla="*/ 1502284 h 7790740"/>
              <a:gd name="connsiteX468" fmla="*/ 8962354 w 27930708"/>
              <a:gd name="connsiteY468" fmla="*/ 1574757 h 7790740"/>
              <a:gd name="connsiteX469" fmla="*/ 9063548 w 27930708"/>
              <a:gd name="connsiteY469" fmla="*/ 1583815 h 7790740"/>
              <a:gd name="connsiteX470" fmla="*/ 12010220 w 27930708"/>
              <a:gd name="connsiteY470" fmla="*/ 2498775 h 7790740"/>
              <a:gd name="connsiteX471" fmla="*/ 12203543 w 27930708"/>
              <a:gd name="connsiteY471" fmla="*/ 2488206 h 7790740"/>
              <a:gd name="connsiteX472" fmla="*/ 12244322 w 27930708"/>
              <a:gd name="connsiteY472" fmla="*/ 2468578 h 7790740"/>
              <a:gd name="connsiteX473" fmla="*/ 12182399 w 27930708"/>
              <a:gd name="connsiteY473" fmla="*/ 2436871 h 7790740"/>
              <a:gd name="connsiteX474" fmla="*/ 12214117 w 27930708"/>
              <a:gd name="connsiteY474" fmla="*/ 2417244 h 7790740"/>
              <a:gd name="connsiteX475" fmla="*/ 12386295 w 27930708"/>
              <a:gd name="connsiteY475" fmla="*/ 2447440 h 7790740"/>
              <a:gd name="connsiteX476" fmla="*/ 12375722 w 27930708"/>
              <a:gd name="connsiteY476" fmla="*/ 2458009 h 7790740"/>
              <a:gd name="connsiteX477" fmla="*/ 12446708 w 27930708"/>
              <a:gd name="connsiteY477" fmla="*/ 2477637 h 7790740"/>
              <a:gd name="connsiteX478" fmla="*/ 12405930 w 27930708"/>
              <a:gd name="connsiteY478" fmla="*/ 2507834 h 7790740"/>
              <a:gd name="connsiteX479" fmla="*/ 12427074 w 27930708"/>
              <a:gd name="connsiteY479" fmla="*/ 2518402 h 7790740"/>
              <a:gd name="connsiteX480" fmla="*/ 12285101 w 27930708"/>
              <a:gd name="connsiteY480" fmla="*/ 2498775 h 7790740"/>
              <a:gd name="connsiteX481" fmla="*/ 12233751 w 27930708"/>
              <a:gd name="connsiteY481" fmla="*/ 2518402 h 7790740"/>
              <a:gd name="connsiteX482" fmla="*/ 12366661 w 27930708"/>
              <a:gd name="connsiteY482" fmla="*/ 2559168 h 7790740"/>
              <a:gd name="connsiteX483" fmla="*/ 12325882 w 27930708"/>
              <a:gd name="connsiteY483" fmla="*/ 2569737 h 7790740"/>
              <a:gd name="connsiteX484" fmla="*/ 12304736 w 27930708"/>
              <a:gd name="connsiteY484" fmla="*/ 2569737 h 7790740"/>
              <a:gd name="connsiteX485" fmla="*/ 12803149 w 27930708"/>
              <a:gd name="connsiteY485" fmla="*/ 2701092 h 7790740"/>
              <a:gd name="connsiteX486" fmla="*/ 12813720 w 27930708"/>
              <a:gd name="connsiteY486" fmla="*/ 2681464 h 7790740"/>
              <a:gd name="connsiteX487" fmla="*/ 12792576 w 27930708"/>
              <a:gd name="connsiteY487" fmla="*/ 2681464 h 7790740"/>
              <a:gd name="connsiteX488" fmla="*/ 12813720 w 27930708"/>
              <a:gd name="connsiteY488" fmla="*/ 2660327 h 7790740"/>
              <a:gd name="connsiteX489" fmla="*/ 12863562 w 27930708"/>
              <a:gd name="connsiteY489" fmla="*/ 2640699 h 7790740"/>
              <a:gd name="connsiteX490" fmla="*/ 12985899 w 27930708"/>
              <a:gd name="connsiteY490" fmla="*/ 2651268 h 7790740"/>
              <a:gd name="connsiteX491" fmla="*/ 13035741 w 27930708"/>
              <a:gd name="connsiteY491" fmla="*/ 2619561 h 7790740"/>
              <a:gd name="connsiteX492" fmla="*/ 12792576 w 27930708"/>
              <a:gd name="connsiteY492" fmla="*/ 2578796 h 7790740"/>
              <a:gd name="connsiteX493" fmla="*/ 12955693 w 27930708"/>
              <a:gd name="connsiteY493" fmla="*/ 2599933 h 7790740"/>
              <a:gd name="connsiteX494" fmla="*/ 12975327 w 27930708"/>
              <a:gd name="connsiteY494" fmla="*/ 2599933 h 7790740"/>
              <a:gd name="connsiteX495" fmla="*/ 13158078 w 27930708"/>
              <a:gd name="connsiteY495" fmla="*/ 2640699 h 7790740"/>
              <a:gd name="connsiteX496" fmla="*/ 13076519 w 27930708"/>
              <a:gd name="connsiteY496" fmla="*/ 2651268 h 7790740"/>
              <a:gd name="connsiteX497" fmla="*/ 13046314 w 27930708"/>
              <a:gd name="connsiteY497" fmla="*/ 2670896 h 7790740"/>
              <a:gd name="connsiteX498" fmla="*/ 12904341 w 27930708"/>
              <a:gd name="connsiteY498" fmla="*/ 2681464 h 7790740"/>
              <a:gd name="connsiteX499" fmla="*/ 12874134 w 27930708"/>
              <a:gd name="connsiteY499" fmla="*/ 2711661 h 7790740"/>
              <a:gd name="connsiteX500" fmla="*/ 12955504 w 27930708"/>
              <a:gd name="connsiteY500" fmla="*/ 2735441 h 7790740"/>
              <a:gd name="connsiteX501" fmla="*/ 12988483 w 27930708"/>
              <a:gd name="connsiteY501" fmla="*/ 2742423 h 7790740"/>
              <a:gd name="connsiteX502" fmla="*/ 12975327 w 27930708"/>
              <a:gd name="connsiteY502" fmla="*/ 2741858 h 7790740"/>
              <a:gd name="connsiteX503" fmla="*/ 13351402 w 27930708"/>
              <a:gd name="connsiteY503" fmla="*/ 2833957 h 7790740"/>
              <a:gd name="connsiteX504" fmla="*/ 13361974 w 27930708"/>
              <a:gd name="connsiteY504" fmla="*/ 2823389 h 7790740"/>
              <a:gd name="connsiteX505" fmla="*/ 13473739 w 27930708"/>
              <a:gd name="connsiteY505" fmla="*/ 2833957 h 7790740"/>
              <a:gd name="connsiteX506" fmla="*/ 13514518 w 27930708"/>
              <a:gd name="connsiteY506" fmla="*/ 2812820 h 7790740"/>
              <a:gd name="connsiteX507" fmla="*/ 13615712 w 27930708"/>
              <a:gd name="connsiteY507" fmla="*/ 2823389 h 7790740"/>
              <a:gd name="connsiteX508" fmla="*/ 13667062 w 27930708"/>
              <a:gd name="connsiteY508" fmla="*/ 2803761 h 7790740"/>
              <a:gd name="connsiteX509" fmla="*/ 13534152 w 27930708"/>
              <a:gd name="connsiteY509" fmla="*/ 2782623 h 7790740"/>
              <a:gd name="connsiteX510" fmla="*/ 13564360 w 27930708"/>
              <a:gd name="connsiteY510" fmla="*/ 2752427 h 7790740"/>
              <a:gd name="connsiteX511" fmla="*/ 12975327 w 27930708"/>
              <a:gd name="connsiteY511" fmla="*/ 2701092 h 7790740"/>
              <a:gd name="connsiteX512" fmla="*/ 13402753 w 27930708"/>
              <a:gd name="connsiteY512" fmla="*/ 2731289 h 7790740"/>
              <a:gd name="connsiteX513" fmla="*/ 13443533 w 27930708"/>
              <a:gd name="connsiteY513" fmla="*/ 2701092 h 7790740"/>
              <a:gd name="connsiteX514" fmla="*/ 13168650 w 27930708"/>
              <a:gd name="connsiteY514" fmla="*/ 2660327 h 7790740"/>
              <a:gd name="connsiteX515" fmla="*/ 13493373 w 27930708"/>
              <a:gd name="connsiteY515" fmla="*/ 2690523 h 7790740"/>
              <a:gd name="connsiteX516" fmla="*/ 13534152 w 27930708"/>
              <a:gd name="connsiteY516" fmla="*/ 2660327 h 7790740"/>
              <a:gd name="connsiteX517" fmla="*/ 13306658 w 27930708"/>
              <a:gd name="connsiteY517" fmla="*/ 2624846 h 7790740"/>
              <a:gd name="connsiteX518" fmla="*/ 13216927 w 27930708"/>
              <a:gd name="connsiteY518" fmla="*/ 2610346 h 7790740"/>
              <a:gd name="connsiteX519" fmla="*/ 13275696 w 27930708"/>
              <a:gd name="connsiteY519" fmla="*/ 2617108 h 7790740"/>
              <a:gd name="connsiteX520" fmla="*/ 13452594 w 27930708"/>
              <a:gd name="connsiteY520" fmla="*/ 2630130 h 7790740"/>
              <a:gd name="connsiteX521" fmla="*/ 13503946 w 27930708"/>
              <a:gd name="connsiteY521" fmla="*/ 2599933 h 7790740"/>
              <a:gd name="connsiteX522" fmla="*/ 13482802 w 27930708"/>
              <a:gd name="connsiteY522" fmla="*/ 2599933 h 7790740"/>
              <a:gd name="connsiteX523" fmla="*/ 13514518 w 27930708"/>
              <a:gd name="connsiteY523" fmla="*/ 2569737 h 7790740"/>
              <a:gd name="connsiteX524" fmla="*/ 13432960 w 27930708"/>
              <a:gd name="connsiteY524" fmla="*/ 2569737 h 7790740"/>
              <a:gd name="connsiteX525" fmla="*/ 13473739 w 27930708"/>
              <a:gd name="connsiteY525" fmla="*/ 2539540 h 7790740"/>
              <a:gd name="connsiteX526" fmla="*/ 13372547 w 27930708"/>
              <a:gd name="connsiteY526" fmla="*/ 2528971 h 7790740"/>
              <a:gd name="connsiteX527" fmla="*/ 13392181 w 27930708"/>
              <a:gd name="connsiteY527" fmla="*/ 2498775 h 7790740"/>
              <a:gd name="connsiteX528" fmla="*/ 13087093 w 27930708"/>
              <a:gd name="connsiteY528" fmla="*/ 2427812 h 7790740"/>
              <a:gd name="connsiteX529" fmla="*/ 12772941 w 27930708"/>
              <a:gd name="connsiteY529" fmla="*/ 2356850 h 7790740"/>
              <a:gd name="connsiteX530" fmla="*/ 12772941 w 27930708"/>
              <a:gd name="connsiteY530" fmla="*/ 2346281 h 7790740"/>
              <a:gd name="connsiteX531" fmla="*/ 12599252 w 27930708"/>
              <a:gd name="connsiteY531" fmla="*/ 2305516 h 7790740"/>
              <a:gd name="connsiteX532" fmla="*/ 12558474 w 27930708"/>
              <a:gd name="connsiteY532" fmla="*/ 2294947 h 7790740"/>
              <a:gd name="connsiteX533" fmla="*/ 12721591 w 27930708"/>
              <a:gd name="connsiteY533" fmla="*/ 2325144 h 7790740"/>
              <a:gd name="connsiteX534" fmla="*/ 12772941 w 27930708"/>
              <a:gd name="connsiteY534" fmla="*/ 2294947 h 7790740"/>
              <a:gd name="connsiteX535" fmla="*/ 12478426 w 27930708"/>
              <a:gd name="connsiteY535" fmla="*/ 2213416 h 7790740"/>
              <a:gd name="connsiteX536" fmla="*/ 12418743 w 27930708"/>
              <a:gd name="connsiteY536" fmla="*/ 2233799 h 7790740"/>
              <a:gd name="connsiteX537" fmla="*/ 12416846 w 27930708"/>
              <a:gd name="connsiteY537" fmla="*/ 2242102 h 7790740"/>
              <a:gd name="connsiteX538" fmla="*/ 12410460 w 27930708"/>
              <a:gd name="connsiteY538" fmla="*/ 2241159 h 7790740"/>
              <a:gd name="connsiteX539" fmla="*/ 12294164 w 27930708"/>
              <a:gd name="connsiteY539" fmla="*/ 2223985 h 7790740"/>
              <a:gd name="connsiteX540" fmla="*/ 12315308 w 27930708"/>
              <a:gd name="connsiteY540" fmla="*/ 2204357 h 7790740"/>
              <a:gd name="connsiteX541" fmla="*/ 12304736 w 27930708"/>
              <a:gd name="connsiteY541" fmla="*/ 2193788 h 7790740"/>
              <a:gd name="connsiteX542" fmla="*/ 12285101 w 27930708"/>
              <a:gd name="connsiteY542" fmla="*/ 2193788 h 7790740"/>
              <a:gd name="connsiteX543" fmla="*/ 12315308 w 27930708"/>
              <a:gd name="connsiteY543" fmla="*/ 2172650 h 7790740"/>
              <a:gd name="connsiteX544" fmla="*/ 12214117 w 27930708"/>
              <a:gd name="connsiteY544" fmla="*/ 2142454 h 7790740"/>
              <a:gd name="connsiteX545" fmla="*/ 12223178 w 27930708"/>
              <a:gd name="connsiteY545" fmla="*/ 2131885 h 7790740"/>
              <a:gd name="connsiteX546" fmla="*/ 12345515 w 27930708"/>
              <a:gd name="connsiteY546" fmla="*/ 2172650 h 7790740"/>
              <a:gd name="connsiteX547" fmla="*/ 12386295 w 27930708"/>
              <a:gd name="connsiteY547" fmla="*/ 2153023 h 7790740"/>
              <a:gd name="connsiteX548" fmla="*/ 12741224 w 27930708"/>
              <a:gd name="connsiteY548" fmla="*/ 2223985 h 7790740"/>
              <a:gd name="connsiteX549" fmla="*/ 12792576 w 27930708"/>
              <a:gd name="connsiteY549" fmla="*/ 2204357 h 7790740"/>
              <a:gd name="connsiteX550" fmla="*/ 12405930 w 27930708"/>
              <a:gd name="connsiteY550" fmla="*/ 2122826 h 7790740"/>
              <a:gd name="connsiteX551" fmla="*/ 12366661 w 27930708"/>
              <a:gd name="connsiteY551" fmla="*/ 2131885 h 7790740"/>
              <a:gd name="connsiteX552" fmla="*/ 12102351 w 27930708"/>
              <a:gd name="connsiteY552" fmla="*/ 2060923 h 7790740"/>
              <a:gd name="connsiteX553" fmla="*/ 12050999 w 27930708"/>
              <a:gd name="connsiteY553" fmla="*/ 2082061 h 7790740"/>
              <a:gd name="connsiteX554" fmla="*/ 12061571 w 27930708"/>
              <a:gd name="connsiteY554" fmla="*/ 2092629 h 7790740"/>
              <a:gd name="connsiteX555" fmla="*/ 12020792 w 27930708"/>
              <a:gd name="connsiteY555" fmla="*/ 2082061 h 7790740"/>
              <a:gd name="connsiteX556" fmla="*/ 11868248 w 27930708"/>
              <a:gd name="connsiteY556" fmla="*/ 2041295 h 7790740"/>
              <a:gd name="connsiteX557" fmla="*/ 11898455 w 27930708"/>
              <a:gd name="connsiteY557" fmla="*/ 2041295 h 7790740"/>
              <a:gd name="connsiteX558" fmla="*/ 12040426 w 27930708"/>
              <a:gd name="connsiteY558" fmla="*/ 2060923 h 7790740"/>
              <a:gd name="connsiteX559" fmla="*/ 12091778 w 27930708"/>
              <a:gd name="connsiteY559" fmla="*/ 2030726 h 7790740"/>
              <a:gd name="connsiteX560" fmla="*/ 12034013 w 27930708"/>
              <a:gd name="connsiteY560" fmla="*/ 2020544 h 7790740"/>
              <a:gd name="connsiteX561" fmla="*/ 12223178 w 27930708"/>
              <a:gd name="connsiteY561" fmla="*/ 2041295 h 7790740"/>
              <a:gd name="connsiteX562" fmla="*/ 12263957 w 27930708"/>
              <a:gd name="connsiteY562" fmla="*/ 2011098 h 7790740"/>
              <a:gd name="connsiteX563" fmla="*/ 11919599 w 27930708"/>
              <a:gd name="connsiteY563" fmla="*/ 1909940 h 7790740"/>
              <a:gd name="connsiteX564" fmla="*/ 12040426 w 27930708"/>
              <a:gd name="connsiteY564" fmla="*/ 1918999 h 7790740"/>
              <a:gd name="connsiteX565" fmla="*/ 12081207 w 27930708"/>
              <a:gd name="connsiteY565" fmla="*/ 1888802 h 7790740"/>
              <a:gd name="connsiteX566" fmla="*/ 12111412 w 27930708"/>
              <a:gd name="connsiteY566" fmla="*/ 1869174 h 7790740"/>
              <a:gd name="connsiteX567" fmla="*/ 12010220 w 27930708"/>
              <a:gd name="connsiteY567" fmla="*/ 1837467 h 7790740"/>
              <a:gd name="connsiteX568" fmla="*/ 12263957 w 27930708"/>
              <a:gd name="connsiteY568" fmla="*/ 1878233 h 7790740"/>
              <a:gd name="connsiteX569" fmla="*/ 12315308 w 27930708"/>
              <a:gd name="connsiteY569" fmla="*/ 1848036 h 7790740"/>
              <a:gd name="connsiteX570" fmla="*/ 12141620 w 27930708"/>
              <a:gd name="connsiteY570" fmla="*/ 1807271 h 7790740"/>
              <a:gd name="connsiteX571" fmla="*/ 12141620 w 27930708"/>
              <a:gd name="connsiteY571" fmla="*/ 1796702 h 7790740"/>
              <a:gd name="connsiteX572" fmla="*/ 12396867 w 27930708"/>
              <a:gd name="connsiteY572" fmla="*/ 1858605 h 7790740"/>
              <a:gd name="connsiteX573" fmla="*/ 12446708 w 27930708"/>
              <a:gd name="connsiteY573" fmla="*/ 1828409 h 7790740"/>
              <a:gd name="connsiteX574" fmla="*/ 12396867 w 27930708"/>
              <a:gd name="connsiteY574" fmla="*/ 1817840 h 7790740"/>
              <a:gd name="connsiteX575" fmla="*/ 12487487 w 27930708"/>
              <a:gd name="connsiteY575" fmla="*/ 1817840 h 7790740"/>
              <a:gd name="connsiteX576" fmla="*/ 12478426 w 27930708"/>
              <a:gd name="connsiteY576" fmla="*/ 1828409 h 7790740"/>
              <a:gd name="connsiteX577" fmla="*/ 12782003 w 27930708"/>
              <a:gd name="connsiteY577" fmla="*/ 1869174 h 7790740"/>
              <a:gd name="connsiteX578" fmla="*/ 12945120 w 27930708"/>
              <a:gd name="connsiteY578" fmla="*/ 1899371 h 7790740"/>
              <a:gd name="connsiteX579" fmla="*/ 12996472 w 27930708"/>
              <a:gd name="connsiteY579" fmla="*/ 1878233 h 7790740"/>
              <a:gd name="connsiteX580" fmla="*/ 12925485 w 27930708"/>
              <a:gd name="connsiteY580" fmla="*/ 1858605 h 7790740"/>
              <a:gd name="connsiteX581" fmla="*/ 12934549 w 27930708"/>
              <a:gd name="connsiteY581" fmla="*/ 1858605 h 7790740"/>
              <a:gd name="connsiteX582" fmla="*/ 12975327 w 27930708"/>
              <a:gd name="connsiteY582" fmla="*/ 1828409 h 7790740"/>
              <a:gd name="connsiteX583" fmla="*/ 12964754 w 27930708"/>
              <a:gd name="connsiteY583" fmla="*/ 1817840 h 7790740"/>
              <a:gd name="connsiteX584" fmla="*/ 12945120 w 27930708"/>
              <a:gd name="connsiteY584" fmla="*/ 1817840 h 7790740"/>
              <a:gd name="connsiteX585" fmla="*/ 12925485 w 27930708"/>
              <a:gd name="connsiteY585" fmla="*/ 1817840 h 7790740"/>
              <a:gd name="connsiteX586" fmla="*/ 12711018 w 27930708"/>
              <a:gd name="connsiteY586" fmla="*/ 1787643 h 7790740"/>
              <a:gd name="connsiteX587" fmla="*/ 12670239 w 27930708"/>
              <a:gd name="connsiteY587" fmla="*/ 1796702 h 7790740"/>
              <a:gd name="connsiteX588" fmla="*/ 12661176 w 27930708"/>
              <a:gd name="connsiteY588" fmla="*/ 1796702 h 7790740"/>
              <a:gd name="connsiteX589" fmla="*/ 12640031 w 27930708"/>
              <a:gd name="connsiteY589" fmla="*/ 1807271 h 7790740"/>
              <a:gd name="connsiteX590" fmla="*/ 12620397 w 27930708"/>
              <a:gd name="connsiteY590" fmla="*/ 1807271 h 7790740"/>
              <a:gd name="connsiteX591" fmla="*/ 12650605 w 27930708"/>
              <a:gd name="connsiteY591" fmla="*/ 1777074 h 7790740"/>
              <a:gd name="connsiteX592" fmla="*/ 12579618 w 27930708"/>
              <a:gd name="connsiteY592" fmla="*/ 1766505 h 7790740"/>
              <a:gd name="connsiteX593" fmla="*/ 12711018 w 27930708"/>
              <a:gd name="connsiteY593" fmla="*/ 1757446 h 7790740"/>
              <a:gd name="connsiteX594" fmla="*/ 12751797 w 27930708"/>
              <a:gd name="connsiteY594" fmla="*/ 1725740 h 7790740"/>
              <a:gd name="connsiteX595" fmla="*/ 12782003 w 27930708"/>
              <a:gd name="connsiteY595" fmla="*/ 1725740 h 7790740"/>
              <a:gd name="connsiteX596" fmla="*/ 12782003 w 27930708"/>
              <a:gd name="connsiteY596" fmla="*/ 1736309 h 7790740"/>
              <a:gd name="connsiteX597" fmla="*/ 12762370 w 27930708"/>
              <a:gd name="connsiteY597" fmla="*/ 1757446 h 7790740"/>
              <a:gd name="connsiteX598" fmla="*/ 13361974 w 27930708"/>
              <a:gd name="connsiteY598" fmla="*/ 1848036 h 7790740"/>
              <a:gd name="connsiteX599" fmla="*/ 13411816 w 27930708"/>
              <a:gd name="connsiteY599" fmla="*/ 1828409 h 7790740"/>
              <a:gd name="connsiteX600" fmla="*/ 13351402 w 27930708"/>
              <a:gd name="connsiteY600" fmla="*/ 1807271 h 7790740"/>
              <a:gd name="connsiteX601" fmla="*/ 13473739 w 27930708"/>
              <a:gd name="connsiteY601" fmla="*/ 1828409 h 7790740"/>
              <a:gd name="connsiteX602" fmla="*/ 13523581 w 27930708"/>
              <a:gd name="connsiteY602" fmla="*/ 1796702 h 7790740"/>
              <a:gd name="connsiteX603" fmla="*/ 13544725 w 27930708"/>
              <a:gd name="connsiteY603" fmla="*/ 1807271 h 7790740"/>
              <a:gd name="connsiteX604" fmla="*/ 13787889 w 27930708"/>
              <a:gd name="connsiteY604" fmla="*/ 1848036 h 7790740"/>
              <a:gd name="connsiteX605" fmla="*/ 14032564 w 27930708"/>
              <a:gd name="connsiteY605" fmla="*/ 1869174 h 7790740"/>
              <a:gd name="connsiteX606" fmla="*/ 14052199 w 27930708"/>
              <a:gd name="connsiteY606" fmla="*/ 1869174 h 7790740"/>
              <a:gd name="connsiteX607" fmla="*/ 14245522 w 27930708"/>
              <a:gd name="connsiteY607" fmla="*/ 1878233 h 7790740"/>
              <a:gd name="connsiteX608" fmla="*/ 14296874 w 27930708"/>
              <a:gd name="connsiteY608" fmla="*/ 1848036 h 7790740"/>
              <a:gd name="connsiteX609" fmla="*/ 14185109 w 27930708"/>
              <a:gd name="connsiteY609" fmla="*/ 1837467 h 7790740"/>
              <a:gd name="connsiteX610" fmla="*/ 14305936 w 27930708"/>
              <a:gd name="connsiteY610" fmla="*/ 1837467 h 7790740"/>
              <a:gd name="connsiteX611" fmla="*/ 14357287 w 27930708"/>
              <a:gd name="connsiteY611" fmla="*/ 1817840 h 7790740"/>
              <a:gd name="connsiteX612" fmla="*/ 19385208 w 27930708"/>
              <a:gd name="connsiteY612" fmla="*/ 1837467 h 7790740"/>
              <a:gd name="connsiteX613" fmla="*/ 19303648 w 27930708"/>
              <a:gd name="connsiteY613" fmla="*/ 1858605 h 7790740"/>
              <a:gd name="connsiteX614" fmla="*/ 19273444 w 27930708"/>
              <a:gd name="connsiteY614" fmla="*/ 1899371 h 7790740"/>
              <a:gd name="connsiteX615" fmla="*/ 19333856 w 27930708"/>
              <a:gd name="connsiteY615" fmla="*/ 1888802 h 7790740"/>
              <a:gd name="connsiteX616" fmla="*/ 19314224 w 27930708"/>
              <a:gd name="connsiteY616" fmla="*/ 1918999 h 7790740"/>
              <a:gd name="connsiteX617" fmla="*/ 19445620 w 27930708"/>
              <a:gd name="connsiteY617" fmla="*/ 1918999 h 7790740"/>
              <a:gd name="connsiteX618" fmla="*/ 19425988 w 27930708"/>
              <a:gd name="connsiteY618" fmla="*/ 1949195 h 7790740"/>
              <a:gd name="connsiteX619" fmla="*/ 19456196 w 27930708"/>
              <a:gd name="connsiteY619" fmla="*/ 1949195 h 7790740"/>
              <a:gd name="connsiteX620" fmla="*/ 19425988 w 27930708"/>
              <a:gd name="connsiteY620" fmla="*/ 1989961 h 7790740"/>
              <a:gd name="connsiteX621" fmla="*/ 19842840 w 27930708"/>
              <a:gd name="connsiteY621" fmla="*/ 1949195 h 7790740"/>
              <a:gd name="connsiteX622" fmla="*/ 19821696 w 27930708"/>
              <a:gd name="connsiteY622" fmla="*/ 1959764 h 7790740"/>
              <a:gd name="connsiteX623" fmla="*/ 19780916 w 27930708"/>
              <a:gd name="connsiteY623" fmla="*/ 2000530 h 7790740"/>
              <a:gd name="connsiteX624" fmla="*/ 19924400 w 27930708"/>
              <a:gd name="connsiteY624" fmla="*/ 2000530 h 7790740"/>
              <a:gd name="connsiteX625" fmla="*/ 19892684 w 27930708"/>
              <a:gd name="connsiteY625" fmla="*/ 2030726 h 7790740"/>
              <a:gd name="connsiteX626" fmla="*/ 20156992 w 27930708"/>
              <a:gd name="connsiteY626" fmla="*/ 2030726 h 7790740"/>
              <a:gd name="connsiteX627" fmla="*/ 20187200 w 27930708"/>
              <a:gd name="connsiteY627" fmla="*/ 1989961 h 7790740"/>
              <a:gd name="connsiteX628" fmla="*/ 20036164 w 27930708"/>
              <a:gd name="connsiteY628" fmla="*/ 2000530 h 7790740"/>
              <a:gd name="connsiteX629" fmla="*/ 20137356 w 27930708"/>
              <a:gd name="connsiteY629" fmla="*/ 1959764 h 7790740"/>
              <a:gd name="connsiteX630" fmla="*/ 20554212 w 27930708"/>
              <a:gd name="connsiteY630" fmla="*/ 1940136 h 7790740"/>
              <a:gd name="connsiteX631" fmla="*/ 20339744 w 27930708"/>
              <a:gd name="connsiteY631" fmla="*/ 1989961 h 7790740"/>
              <a:gd name="connsiteX632" fmla="*/ 20298964 w 27930708"/>
              <a:gd name="connsiteY632" fmla="*/ 2030726 h 7790740"/>
              <a:gd name="connsiteX633" fmla="*/ 20330680 w 27930708"/>
              <a:gd name="connsiteY633" fmla="*/ 2030726 h 7790740"/>
              <a:gd name="connsiteX634" fmla="*/ 20268756 w 27930708"/>
              <a:gd name="connsiteY634" fmla="*/ 2041295 h 7790740"/>
              <a:gd name="connsiteX635" fmla="*/ 20249124 w 27930708"/>
              <a:gd name="connsiteY635" fmla="*/ 2041295 h 7790740"/>
              <a:gd name="connsiteX636" fmla="*/ 20096580 w 27930708"/>
              <a:gd name="connsiteY636" fmla="*/ 2071492 h 7790740"/>
              <a:gd name="connsiteX637" fmla="*/ 20055800 w 27930708"/>
              <a:gd name="connsiteY637" fmla="*/ 2112257 h 7790740"/>
              <a:gd name="connsiteX638" fmla="*/ 20431872 w 27930708"/>
              <a:gd name="connsiteY638" fmla="*/ 2071492 h 7790740"/>
              <a:gd name="connsiteX639" fmla="*/ 20330680 w 27930708"/>
              <a:gd name="connsiteY639" fmla="*/ 2112257 h 7790740"/>
              <a:gd name="connsiteX640" fmla="*/ 20298964 w 27930708"/>
              <a:gd name="connsiteY640" fmla="*/ 2153023 h 7790740"/>
              <a:gd name="connsiteX641" fmla="*/ 20492288 w 27930708"/>
              <a:gd name="connsiteY641" fmla="*/ 2131885 h 7790740"/>
              <a:gd name="connsiteX642" fmla="*/ 20055800 w 27930708"/>
              <a:gd name="connsiteY642" fmla="*/ 2243613 h 7790740"/>
              <a:gd name="connsiteX643" fmla="*/ 20025592 w 27930708"/>
              <a:gd name="connsiteY643" fmla="*/ 2284378 h 7790740"/>
              <a:gd name="connsiteX644" fmla="*/ 20147928 w 27930708"/>
              <a:gd name="connsiteY644" fmla="*/ 2264750 h 7790740"/>
              <a:gd name="connsiteX645" fmla="*/ 20137356 w 27930708"/>
              <a:gd name="connsiteY645" fmla="*/ 2294947 h 7790740"/>
              <a:gd name="connsiteX646" fmla="*/ 20197772 w 27930708"/>
              <a:gd name="connsiteY646" fmla="*/ 2284378 h 7790740"/>
              <a:gd name="connsiteX647" fmla="*/ 20187200 w 27930708"/>
              <a:gd name="connsiteY647" fmla="*/ 2305516 h 7790740"/>
              <a:gd name="connsiteX648" fmla="*/ 20756596 w 27930708"/>
              <a:gd name="connsiteY648" fmla="*/ 2243613 h 7790740"/>
              <a:gd name="connsiteX649" fmla="*/ 20797376 w 27930708"/>
              <a:gd name="connsiteY649" fmla="*/ 2204357 h 7790740"/>
              <a:gd name="connsiteX650" fmla="*/ 20330680 w 27930708"/>
              <a:gd name="connsiteY650" fmla="*/ 2264750 h 7790740"/>
              <a:gd name="connsiteX651" fmla="*/ 20442444 w 27930708"/>
              <a:gd name="connsiteY651" fmla="*/ 2243613 h 7790740"/>
              <a:gd name="connsiteX652" fmla="*/ 20483224 w 27930708"/>
              <a:gd name="connsiteY652" fmla="*/ 2204357 h 7790740"/>
              <a:gd name="connsiteX653" fmla="*/ 20604052 w 27930708"/>
              <a:gd name="connsiteY653" fmla="*/ 2183219 h 7790740"/>
              <a:gd name="connsiteX654" fmla="*/ 20644832 w 27930708"/>
              <a:gd name="connsiteY654" fmla="*/ 2142454 h 7790740"/>
              <a:gd name="connsiteX655" fmla="*/ 20371460 w 27930708"/>
              <a:gd name="connsiteY655" fmla="*/ 2193788 h 7790740"/>
              <a:gd name="connsiteX656" fmla="*/ 20726388 w 27930708"/>
              <a:gd name="connsiteY656" fmla="*/ 2101688 h 7790740"/>
              <a:gd name="connsiteX657" fmla="*/ 20746024 w 27930708"/>
              <a:gd name="connsiteY657" fmla="*/ 2082061 h 7790740"/>
              <a:gd name="connsiteX658" fmla="*/ 20859300 w 27930708"/>
              <a:gd name="connsiteY658" fmla="*/ 2071492 h 7790740"/>
              <a:gd name="connsiteX659" fmla="*/ 20756596 w 27930708"/>
              <a:gd name="connsiteY659" fmla="*/ 2101688 h 7790740"/>
              <a:gd name="connsiteX660" fmla="*/ 20726388 w 27930708"/>
              <a:gd name="connsiteY660" fmla="*/ 2142454 h 7790740"/>
              <a:gd name="connsiteX661" fmla="*/ 20990700 w 27930708"/>
              <a:gd name="connsiteY661" fmla="*/ 2142454 h 7790740"/>
              <a:gd name="connsiteX662" fmla="*/ 21010332 w 27930708"/>
              <a:gd name="connsiteY662" fmla="*/ 2142454 h 7790740"/>
              <a:gd name="connsiteX663" fmla="*/ 20909140 w 27930708"/>
              <a:gd name="connsiteY663" fmla="*/ 2172650 h 7790740"/>
              <a:gd name="connsiteX664" fmla="*/ 20878932 w 27930708"/>
              <a:gd name="connsiteY664" fmla="*/ 2213416 h 7790740"/>
              <a:gd name="connsiteX665" fmla="*/ 21162876 w 27930708"/>
              <a:gd name="connsiteY665" fmla="*/ 2223985 h 7790740"/>
              <a:gd name="connsiteX666" fmla="*/ 20930284 w 27930708"/>
              <a:gd name="connsiteY666" fmla="*/ 2275319 h 7790740"/>
              <a:gd name="connsiteX667" fmla="*/ 20878932 w 27930708"/>
              <a:gd name="connsiteY667" fmla="*/ 2316085 h 7790740"/>
              <a:gd name="connsiteX668" fmla="*/ 20594992 w 27930708"/>
              <a:gd name="connsiteY668" fmla="*/ 2346281 h 7790740"/>
              <a:gd name="connsiteX669" fmla="*/ 20614624 w 27930708"/>
              <a:gd name="connsiteY669" fmla="*/ 2316085 h 7790740"/>
              <a:gd name="connsiteX670" fmla="*/ 20492288 w 27930708"/>
              <a:gd name="connsiteY670" fmla="*/ 2346281 h 7790740"/>
              <a:gd name="connsiteX671" fmla="*/ 20451508 w 27930708"/>
              <a:gd name="connsiteY671" fmla="*/ 2387047 h 7790740"/>
              <a:gd name="connsiteX672" fmla="*/ 20492288 w 27930708"/>
              <a:gd name="connsiteY672" fmla="*/ 2387047 h 7790740"/>
              <a:gd name="connsiteX673" fmla="*/ 20462080 w 27930708"/>
              <a:gd name="connsiteY673" fmla="*/ 2396106 h 7790740"/>
              <a:gd name="connsiteX674" fmla="*/ 20421300 w 27930708"/>
              <a:gd name="connsiteY674" fmla="*/ 2436871 h 7790740"/>
              <a:gd name="connsiteX675" fmla="*/ 20756596 w 27930708"/>
              <a:gd name="connsiteY675" fmla="*/ 2406675 h 7790740"/>
              <a:gd name="connsiteX676" fmla="*/ 20726388 w 27930708"/>
              <a:gd name="connsiteY676" fmla="*/ 2447440 h 7790740"/>
              <a:gd name="connsiteX677" fmla="*/ 20298964 w 27930708"/>
              <a:gd name="connsiteY677" fmla="*/ 2569737 h 7790740"/>
              <a:gd name="connsiteX678" fmla="*/ 20268756 w 27930708"/>
              <a:gd name="connsiteY678" fmla="*/ 2610502 h 7790740"/>
              <a:gd name="connsiteX679" fmla="*/ 20513432 w 27930708"/>
              <a:gd name="connsiteY679" fmla="*/ 2559168 h 7790740"/>
              <a:gd name="connsiteX680" fmla="*/ 20371460 w 27930708"/>
              <a:gd name="connsiteY680" fmla="*/ 2630130 h 7790740"/>
              <a:gd name="connsiteX681" fmla="*/ 20350316 w 27930708"/>
              <a:gd name="connsiteY681" fmla="*/ 2660327 h 7790740"/>
              <a:gd name="connsiteX682" fmla="*/ 20584416 w 27930708"/>
              <a:gd name="connsiteY682" fmla="*/ 2619561 h 7790740"/>
              <a:gd name="connsiteX683" fmla="*/ 20584416 w 27930708"/>
              <a:gd name="connsiteY683" fmla="*/ 2630130 h 7790740"/>
              <a:gd name="connsiteX684" fmla="*/ 20604052 w 27930708"/>
              <a:gd name="connsiteY684" fmla="*/ 2630130 h 7790740"/>
              <a:gd name="connsiteX685" fmla="*/ 20584416 w 27930708"/>
              <a:gd name="connsiteY685" fmla="*/ 2670896 h 7790740"/>
              <a:gd name="connsiteX686" fmla="*/ 20838156 w 27930708"/>
              <a:gd name="connsiteY686" fmla="*/ 2651268 h 7790740"/>
              <a:gd name="connsiteX687" fmla="*/ 20878932 w 27930708"/>
              <a:gd name="connsiteY687" fmla="*/ 2610502 h 7790740"/>
              <a:gd name="connsiteX688" fmla="*/ 20909140 w 27930708"/>
              <a:gd name="connsiteY688" fmla="*/ 2610502 h 7790740"/>
              <a:gd name="connsiteX689" fmla="*/ 20971064 w 27930708"/>
              <a:gd name="connsiteY689" fmla="*/ 2630130 h 7790740"/>
              <a:gd name="connsiteX690" fmla="*/ 20848728 w 27930708"/>
              <a:gd name="connsiteY690" fmla="*/ 2670896 h 7790740"/>
              <a:gd name="connsiteX691" fmla="*/ 20807948 w 27930708"/>
              <a:gd name="connsiteY691" fmla="*/ 2722230 h 7790740"/>
              <a:gd name="connsiteX692" fmla="*/ 21061684 w 27930708"/>
              <a:gd name="connsiteY692" fmla="*/ 2690523 h 7790740"/>
              <a:gd name="connsiteX693" fmla="*/ 21061684 w 27930708"/>
              <a:gd name="connsiteY693" fmla="*/ 2701092 h 7790740"/>
              <a:gd name="connsiteX694" fmla="*/ 20898568 w 27930708"/>
              <a:gd name="connsiteY694" fmla="*/ 2762995 h 7790740"/>
              <a:gd name="connsiteX695" fmla="*/ 20859300 w 27930708"/>
              <a:gd name="connsiteY695" fmla="*/ 2803761 h 7790740"/>
              <a:gd name="connsiteX696" fmla="*/ 21295788 w 27930708"/>
              <a:gd name="connsiteY696" fmla="*/ 2752427 h 7790740"/>
              <a:gd name="connsiteX697" fmla="*/ 21315424 w 27930708"/>
              <a:gd name="connsiteY697" fmla="*/ 2762995 h 7790740"/>
              <a:gd name="connsiteX698" fmla="*/ 21356200 w 27930708"/>
              <a:gd name="connsiteY698" fmla="*/ 2772054 h 7790740"/>
              <a:gd name="connsiteX699" fmla="*/ 21325996 w 27930708"/>
              <a:gd name="connsiteY699" fmla="*/ 2793192 h 7790740"/>
              <a:gd name="connsiteX700" fmla="*/ 21295788 w 27930708"/>
              <a:gd name="connsiteY700" fmla="*/ 2833957 h 7790740"/>
              <a:gd name="connsiteX701" fmla="*/ 21538952 w 27930708"/>
              <a:gd name="connsiteY701" fmla="*/ 2812820 h 7790740"/>
              <a:gd name="connsiteX702" fmla="*/ 21792688 w 27930708"/>
              <a:gd name="connsiteY702" fmla="*/ 2782623 h 7790740"/>
              <a:gd name="connsiteX703" fmla="*/ 21803260 w 27930708"/>
              <a:gd name="connsiteY703" fmla="*/ 2782623 h 7790740"/>
              <a:gd name="connsiteX704" fmla="*/ 21448332 w 27930708"/>
              <a:gd name="connsiteY704" fmla="*/ 2883782 h 7790740"/>
              <a:gd name="connsiteX705" fmla="*/ 21407552 w 27930708"/>
              <a:gd name="connsiteY705" fmla="*/ 2924548 h 7790740"/>
              <a:gd name="connsiteX706" fmla="*/ 21274644 w 27930708"/>
              <a:gd name="connsiteY706" fmla="*/ 2965313 h 7790740"/>
              <a:gd name="connsiteX707" fmla="*/ 21255008 w 27930708"/>
              <a:gd name="connsiteY707" fmla="*/ 2965313 h 7790740"/>
              <a:gd name="connsiteX708" fmla="*/ 21274644 w 27930708"/>
              <a:gd name="connsiteY708" fmla="*/ 2935116 h 7790740"/>
              <a:gd name="connsiteX709" fmla="*/ 21306360 w 27930708"/>
              <a:gd name="connsiteY709" fmla="*/ 2894351 h 7790740"/>
              <a:gd name="connsiteX710" fmla="*/ 21102464 w 27930708"/>
              <a:gd name="connsiteY710" fmla="*/ 2945685 h 7790740"/>
              <a:gd name="connsiteX711" fmla="*/ 21285216 w 27930708"/>
              <a:gd name="connsiteY711" fmla="*/ 2883782 h 7790740"/>
              <a:gd name="connsiteX712" fmla="*/ 21315424 w 27930708"/>
              <a:gd name="connsiteY712" fmla="*/ 2833957 h 7790740"/>
              <a:gd name="connsiteX713" fmla="*/ 21143244 w 27930708"/>
              <a:gd name="connsiteY713" fmla="*/ 2874723 h 7790740"/>
              <a:gd name="connsiteX714" fmla="*/ 21173452 w 27930708"/>
              <a:gd name="connsiteY714" fmla="*/ 2864154 h 7790740"/>
              <a:gd name="connsiteX715" fmla="*/ 21203656 w 27930708"/>
              <a:gd name="connsiteY715" fmla="*/ 2823389 h 7790740"/>
              <a:gd name="connsiteX716" fmla="*/ 20868360 w 27930708"/>
              <a:gd name="connsiteY716" fmla="*/ 2853585 h 7790740"/>
              <a:gd name="connsiteX717" fmla="*/ 20786804 w 27930708"/>
              <a:gd name="connsiteY717" fmla="*/ 2864154 h 7790740"/>
              <a:gd name="connsiteX718" fmla="*/ 20756596 w 27930708"/>
              <a:gd name="connsiteY718" fmla="*/ 2904920 h 7790740"/>
              <a:gd name="connsiteX719" fmla="*/ 20818520 w 27930708"/>
              <a:gd name="connsiteY719" fmla="*/ 2894351 h 7790740"/>
              <a:gd name="connsiteX720" fmla="*/ 20898568 w 27930708"/>
              <a:gd name="connsiteY720" fmla="*/ 2883782 h 7790740"/>
              <a:gd name="connsiteX721" fmla="*/ 21061684 w 27930708"/>
              <a:gd name="connsiteY721" fmla="*/ 2864154 h 7790740"/>
              <a:gd name="connsiteX722" fmla="*/ 20777740 w 27930708"/>
              <a:gd name="connsiteY722" fmla="*/ 2945685 h 7790740"/>
              <a:gd name="connsiteX723" fmla="*/ 20746024 w 27930708"/>
              <a:gd name="connsiteY723" fmla="*/ 2986451 h 7790740"/>
              <a:gd name="connsiteX724" fmla="*/ 21072256 w 27930708"/>
              <a:gd name="connsiteY724" fmla="*/ 2924548 h 7790740"/>
              <a:gd name="connsiteX725" fmla="*/ 21020904 w 27930708"/>
              <a:gd name="connsiteY725" fmla="*/ 2954744 h 7790740"/>
              <a:gd name="connsiteX726" fmla="*/ 21001272 w 27930708"/>
              <a:gd name="connsiteY726" fmla="*/ 2995510 h 7790740"/>
              <a:gd name="connsiteX727" fmla="*/ 21026192 w 27930708"/>
              <a:gd name="connsiteY727" fmla="*/ 2987583 h 7790740"/>
              <a:gd name="connsiteX728" fmla="*/ 21040102 w 27930708"/>
              <a:gd name="connsiteY728" fmla="*/ 2986951 h 7790740"/>
              <a:gd name="connsiteX729" fmla="*/ 20950108 w 27930708"/>
              <a:gd name="connsiteY729" fmla="*/ 3010042 h 7790740"/>
              <a:gd name="connsiteX730" fmla="*/ 20859300 w 27930708"/>
              <a:gd name="connsiteY730" fmla="*/ 3025706 h 7790740"/>
              <a:gd name="connsiteX731" fmla="*/ 20655404 w 27930708"/>
              <a:gd name="connsiteY731" fmla="*/ 3098178 h 7790740"/>
              <a:gd name="connsiteX732" fmla="*/ 20685612 w 27930708"/>
              <a:gd name="connsiteY732" fmla="*/ 3098178 h 7790740"/>
              <a:gd name="connsiteX733" fmla="*/ 20756596 w 27930708"/>
              <a:gd name="connsiteY733" fmla="*/ 3077041 h 7790740"/>
              <a:gd name="connsiteX734" fmla="*/ 20756596 w 27930708"/>
              <a:gd name="connsiteY734" fmla="*/ 3098178 h 7790740"/>
              <a:gd name="connsiteX735" fmla="*/ 21233864 w 27930708"/>
              <a:gd name="connsiteY735" fmla="*/ 3016647 h 7790740"/>
              <a:gd name="connsiteX736" fmla="*/ 21325996 w 27930708"/>
              <a:gd name="connsiteY736" fmla="*/ 3006079 h 7790740"/>
              <a:gd name="connsiteX737" fmla="*/ 21295788 w 27930708"/>
              <a:gd name="connsiteY737" fmla="*/ 3036275 h 7790740"/>
              <a:gd name="connsiteX738" fmla="*/ 20868360 w 27930708"/>
              <a:gd name="connsiteY738" fmla="*/ 3137434 h 7790740"/>
              <a:gd name="connsiteX739" fmla="*/ 20838156 w 27930708"/>
              <a:gd name="connsiteY739" fmla="*/ 3178200 h 7790740"/>
              <a:gd name="connsiteX740" fmla="*/ 21061684 w 27930708"/>
              <a:gd name="connsiteY740" fmla="*/ 3137434 h 7790740"/>
              <a:gd name="connsiteX741" fmla="*/ 21051112 w 27930708"/>
              <a:gd name="connsiteY741" fmla="*/ 3169140 h 7790740"/>
              <a:gd name="connsiteX742" fmla="*/ 21091892 w 27930708"/>
              <a:gd name="connsiteY742" fmla="*/ 3158572 h 7790740"/>
              <a:gd name="connsiteX743" fmla="*/ 21091892 w 27930708"/>
              <a:gd name="connsiteY743" fmla="*/ 3169140 h 7790740"/>
              <a:gd name="connsiteX744" fmla="*/ 21098312 w 27930708"/>
              <a:gd name="connsiteY744" fmla="*/ 3167819 h 7790740"/>
              <a:gd name="connsiteX745" fmla="*/ 21133908 w 27930708"/>
              <a:gd name="connsiteY745" fmla="*/ 3160493 h 7790740"/>
              <a:gd name="connsiteX746" fmla="*/ 21132672 w 27930708"/>
              <a:gd name="connsiteY746" fmla="*/ 3169140 h 7790740"/>
              <a:gd name="connsiteX747" fmla="*/ 20563272 w 27930708"/>
              <a:gd name="connsiteY747" fmla="*/ 3270299 h 7790740"/>
              <a:gd name="connsiteX748" fmla="*/ 20524004 w 27930708"/>
              <a:gd name="connsiteY748" fmla="*/ 3311065 h 7790740"/>
              <a:gd name="connsiteX749" fmla="*/ 20513432 w 27930708"/>
              <a:gd name="connsiteY749" fmla="*/ 3311065 h 7790740"/>
              <a:gd name="connsiteX750" fmla="*/ 20492288 w 27930708"/>
              <a:gd name="connsiteY750" fmla="*/ 3351830 h 7790740"/>
              <a:gd name="connsiteX751" fmla="*/ 20644832 w 27930708"/>
              <a:gd name="connsiteY751" fmla="*/ 3300496 h 7790740"/>
              <a:gd name="connsiteX752" fmla="*/ 20625196 w 27930708"/>
              <a:gd name="connsiteY752" fmla="*/ 3330693 h 7790740"/>
              <a:gd name="connsiteX753" fmla="*/ 21102464 w 27930708"/>
              <a:gd name="connsiteY753" fmla="*/ 3270299 h 7790740"/>
              <a:gd name="connsiteX754" fmla="*/ 21233864 w 27930708"/>
              <a:gd name="connsiteY754" fmla="*/ 3240103 h 7790740"/>
              <a:gd name="connsiteX755" fmla="*/ 21233864 w 27930708"/>
              <a:gd name="connsiteY755" fmla="*/ 3250672 h 7790740"/>
              <a:gd name="connsiteX756" fmla="*/ 21377348 w 27930708"/>
              <a:gd name="connsiteY756" fmla="*/ 3229534 h 7790740"/>
              <a:gd name="connsiteX757" fmla="*/ 20736964 w 27930708"/>
              <a:gd name="connsiteY757" fmla="*/ 3382027 h 7790740"/>
              <a:gd name="connsiteX758" fmla="*/ 20554212 w 27930708"/>
              <a:gd name="connsiteY758" fmla="*/ 3422792 h 7790740"/>
              <a:gd name="connsiteX759" fmla="*/ 20513432 w 27930708"/>
              <a:gd name="connsiteY759" fmla="*/ 3463558 h 7790740"/>
              <a:gd name="connsiteX760" fmla="*/ 20634260 w 27930708"/>
              <a:gd name="connsiteY760" fmla="*/ 3433361 h 7790740"/>
              <a:gd name="connsiteX761" fmla="*/ 20644832 w 27930708"/>
              <a:gd name="connsiteY761" fmla="*/ 3442420 h 7790740"/>
              <a:gd name="connsiteX762" fmla="*/ 21042052 w 27930708"/>
              <a:gd name="connsiteY762" fmla="*/ 3392596 h 7790740"/>
              <a:gd name="connsiteX763" fmla="*/ 20971064 w 27930708"/>
              <a:gd name="connsiteY763" fmla="*/ 3412224 h 7790740"/>
              <a:gd name="connsiteX764" fmla="*/ 20756596 w 27930708"/>
              <a:gd name="connsiteY764" fmla="*/ 3452989 h 7790740"/>
              <a:gd name="connsiteX765" fmla="*/ 20736964 w 27930708"/>
              <a:gd name="connsiteY765" fmla="*/ 3452989 h 7790740"/>
              <a:gd name="connsiteX766" fmla="*/ 20726388 w 27930708"/>
              <a:gd name="connsiteY766" fmla="*/ 3463558 h 7790740"/>
              <a:gd name="connsiteX767" fmla="*/ 20665976 w 27930708"/>
              <a:gd name="connsiteY767" fmla="*/ 3472617 h 7790740"/>
              <a:gd name="connsiteX768" fmla="*/ 20644832 w 27930708"/>
              <a:gd name="connsiteY768" fmla="*/ 3472617 h 7790740"/>
              <a:gd name="connsiteX769" fmla="*/ 20218916 w 27930708"/>
              <a:gd name="connsiteY769" fmla="*/ 3545089 h 7790740"/>
              <a:gd name="connsiteX770" fmla="*/ 20208344 w 27930708"/>
              <a:gd name="connsiteY770" fmla="*/ 3545089 h 7790740"/>
              <a:gd name="connsiteX771" fmla="*/ 20178136 w 27930708"/>
              <a:gd name="connsiteY771" fmla="*/ 3584345 h 7790740"/>
              <a:gd name="connsiteX772" fmla="*/ 20483224 w 27930708"/>
              <a:gd name="connsiteY772" fmla="*/ 3545089 h 7790740"/>
              <a:gd name="connsiteX773" fmla="*/ 20320108 w 27930708"/>
              <a:gd name="connsiteY773" fmla="*/ 3605482 h 7790740"/>
              <a:gd name="connsiteX774" fmla="*/ 20289900 w 27930708"/>
              <a:gd name="connsiteY774" fmla="*/ 3646248 h 7790740"/>
              <a:gd name="connsiteX775" fmla="*/ 20594236 w 27930708"/>
              <a:gd name="connsiteY775" fmla="*/ 3596423 h 7790740"/>
              <a:gd name="connsiteX776" fmla="*/ 20765462 w 27930708"/>
              <a:gd name="connsiteY776" fmla="*/ 3555648 h 7790740"/>
              <a:gd name="connsiteX777" fmla="*/ 20746024 w 27930708"/>
              <a:gd name="connsiteY777" fmla="*/ 3564717 h 7790740"/>
              <a:gd name="connsiteX778" fmla="*/ 20543640 w 27930708"/>
              <a:gd name="connsiteY778" fmla="*/ 3616051 h 7790740"/>
              <a:gd name="connsiteX779" fmla="*/ 20513432 w 27930708"/>
              <a:gd name="connsiteY779" fmla="*/ 3656817 h 7790740"/>
              <a:gd name="connsiteX780" fmla="*/ 20634260 w 27930708"/>
              <a:gd name="connsiteY780" fmla="*/ 3656817 h 7790740"/>
              <a:gd name="connsiteX781" fmla="*/ 20502860 w 27930708"/>
              <a:gd name="connsiteY781" fmla="*/ 3706641 h 7790740"/>
              <a:gd name="connsiteX782" fmla="*/ 20472652 w 27930708"/>
              <a:gd name="connsiteY782" fmla="*/ 3747407 h 7790740"/>
              <a:gd name="connsiteX783" fmla="*/ 20726388 w 27930708"/>
              <a:gd name="connsiteY783" fmla="*/ 3717210 h 7790740"/>
              <a:gd name="connsiteX784" fmla="*/ 20706756 w 27930708"/>
              <a:gd name="connsiteY784" fmla="*/ 3747407 h 7790740"/>
              <a:gd name="connsiteX785" fmla="*/ 21102464 w 27930708"/>
              <a:gd name="connsiteY785" fmla="*/ 3687013 h 7790740"/>
              <a:gd name="connsiteX786" fmla="*/ 21508744 w 27930708"/>
              <a:gd name="connsiteY786" fmla="*/ 3594913 h 7790740"/>
              <a:gd name="connsiteX787" fmla="*/ 21508744 w 27930708"/>
              <a:gd name="connsiteY787" fmla="*/ 3605482 h 7790740"/>
              <a:gd name="connsiteX788" fmla="*/ 21691496 w 27930708"/>
              <a:gd name="connsiteY788" fmla="*/ 3564717 h 7790740"/>
              <a:gd name="connsiteX789" fmla="*/ 21457396 w 27930708"/>
              <a:gd name="connsiteY789" fmla="*/ 3625110 h 7790740"/>
              <a:gd name="connsiteX790" fmla="*/ 21345628 w 27930708"/>
              <a:gd name="connsiteY790" fmla="*/ 3656817 h 7790740"/>
              <a:gd name="connsiteX791" fmla="*/ 21306360 w 27930708"/>
              <a:gd name="connsiteY791" fmla="*/ 3697582 h 7790740"/>
              <a:gd name="connsiteX792" fmla="*/ 21295788 w 27930708"/>
              <a:gd name="connsiteY792" fmla="*/ 3697582 h 7790740"/>
              <a:gd name="connsiteX793" fmla="*/ 21295788 w 27930708"/>
              <a:gd name="connsiteY793" fmla="*/ 3676444 h 7790740"/>
              <a:gd name="connsiteX794" fmla="*/ 20971064 w 27930708"/>
              <a:gd name="connsiteY794" fmla="*/ 3747407 h 7790740"/>
              <a:gd name="connsiteX795" fmla="*/ 20930284 w 27930708"/>
              <a:gd name="connsiteY795" fmla="*/ 3788172 h 7790740"/>
              <a:gd name="connsiteX796" fmla="*/ 20904420 w 27930708"/>
              <a:gd name="connsiteY796" fmla="*/ 3819124 h 7790740"/>
              <a:gd name="connsiteX797" fmla="*/ 20901816 w 27930708"/>
              <a:gd name="connsiteY797" fmla="*/ 3824293 h 7790740"/>
              <a:gd name="connsiteX798" fmla="*/ 20764478 w 27930708"/>
              <a:gd name="connsiteY798" fmla="*/ 3845970 h 7790740"/>
              <a:gd name="connsiteX799" fmla="*/ 20227976 w 27930708"/>
              <a:gd name="connsiteY799" fmla="*/ 3940665 h 7790740"/>
              <a:gd name="connsiteX800" fmla="*/ 20187200 w 27930708"/>
              <a:gd name="connsiteY800" fmla="*/ 3981431 h 7790740"/>
              <a:gd name="connsiteX801" fmla="*/ 20634260 w 27930708"/>
              <a:gd name="connsiteY801" fmla="*/ 3910469 h 7790740"/>
              <a:gd name="connsiteX802" fmla="*/ 21091892 w 27930708"/>
              <a:gd name="connsiteY802" fmla="*/ 3839506 h 7790740"/>
              <a:gd name="connsiteX803" fmla="*/ 21122100 w 27930708"/>
              <a:gd name="connsiteY803" fmla="*/ 3818369 h 7790740"/>
              <a:gd name="connsiteX804" fmla="*/ 21418124 w 27930708"/>
              <a:gd name="connsiteY804" fmla="*/ 3736838 h 7790740"/>
              <a:gd name="connsiteX805" fmla="*/ 21464756 w 27930708"/>
              <a:gd name="connsiteY805" fmla="*/ 3728911 h 7790740"/>
              <a:gd name="connsiteX806" fmla="*/ 21508424 w 27930708"/>
              <a:gd name="connsiteY806" fmla="*/ 3728005 h 7790740"/>
              <a:gd name="connsiteX807" fmla="*/ 21502326 w 27930708"/>
              <a:gd name="connsiteY807" fmla="*/ 3732308 h 7790740"/>
              <a:gd name="connsiteX808" fmla="*/ 21489112 w 27930708"/>
              <a:gd name="connsiteY808" fmla="*/ 3736838 h 7790740"/>
              <a:gd name="connsiteX809" fmla="*/ 21153816 w 27930708"/>
              <a:gd name="connsiteY809" fmla="*/ 3839506 h 7790740"/>
              <a:gd name="connsiteX810" fmla="*/ 21162876 w 27930708"/>
              <a:gd name="connsiteY810" fmla="*/ 3818369 h 7790740"/>
              <a:gd name="connsiteX811" fmla="*/ 20573844 w 27930708"/>
              <a:gd name="connsiteY811" fmla="*/ 3930096 h 7790740"/>
              <a:gd name="connsiteX812" fmla="*/ 20543640 w 27930708"/>
              <a:gd name="connsiteY812" fmla="*/ 3940665 h 7790740"/>
              <a:gd name="connsiteX813" fmla="*/ 20502860 w 27930708"/>
              <a:gd name="connsiteY813" fmla="*/ 3981431 h 7790740"/>
              <a:gd name="connsiteX814" fmla="*/ 20644832 w 27930708"/>
              <a:gd name="connsiteY814" fmla="*/ 3960293 h 7790740"/>
              <a:gd name="connsiteX815" fmla="*/ 20665976 w 27930708"/>
              <a:gd name="connsiteY815" fmla="*/ 3951234 h 7790740"/>
              <a:gd name="connsiteX816" fmla="*/ 20696184 w 27930708"/>
              <a:gd name="connsiteY816" fmla="*/ 3960293 h 7790740"/>
              <a:gd name="connsiteX817" fmla="*/ 21010332 w 27930708"/>
              <a:gd name="connsiteY817" fmla="*/ 3899900 h 7790740"/>
              <a:gd name="connsiteX818" fmla="*/ 21001272 w 27930708"/>
              <a:gd name="connsiteY818" fmla="*/ 3930096 h 7790740"/>
              <a:gd name="connsiteX819" fmla="*/ 21061684 w 27930708"/>
              <a:gd name="connsiteY819" fmla="*/ 3919528 h 7790740"/>
              <a:gd name="connsiteX820" fmla="*/ 20949920 w 27930708"/>
              <a:gd name="connsiteY820" fmla="*/ 3960293 h 7790740"/>
              <a:gd name="connsiteX821" fmla="*/ 20960492 w 27930708"/>
              <a:gd name="connsiteY821" fmla="*/ 3940665 h 7790740"/>
              <a:gd name="connsiteX822" fmla="*/ 20777740 w 27930708"/>
              <a:gd name="connsiteY822" fmla="*/ 3960293 h 7790740"/>
              <a:gd name="connsiteX823" fmla="*/ 21214228 w 27930708"/>
              <a:gd name="connsiteY823" fmla="*/ 3992000 h 7790740"/>
              <a:gd name="connsiteX824" fmla="*/ 21193084 w 27930708"/>
              <a:gd name="connsiteY824" fmla="*/ 3992000 h 7790740"/>
              <a:gd name="connsiteX825" fmla="*/ 20706756 w 27930708"/>
              <a:gd name="connsiteY825" fmla="*/ 3970862 h 7790740"/>
              <a:gd name="connsiteX826" fmla="*/ 20451508 w 27930708"/>
              <a:gd name="connsiteY826" fmla="*/ 4022196 h 7790740"/>
              <a:gd name="connsiteX827" fmla="*/ 20421300 w 27930708"/>
              <a:gd name="connsiteY827" fmla="*/ 4041824 h 7790740"/>
              <a:gd name="connsiteX828" fmla="*/ 20524004 w 27930708"/>
              <a:gd name="connsiteY828" fmla="*/ 4041824 h 7790740"/>
              <a:gd name="connsiteX829" fmla="*/ 20767168 w 27930708"/>
              <a:gd name="connsiteY829" fmla="*/ 4001059 h 7790740"/>
              <a:gd name="connsiteX830" fmla="*/ 20594992 w 27930708"/>
              <a:gd name="connsiteY830" fmla="*/ 4052393 h 7790740"/>
              <a:gd name="connsiteX831" fmla="*/ 20827584 w 27930708"/>
              <a:gd name="connsiteY831" fmla="*/ 4062962 h 7790740"/>
              <a:gd name="connsiteX832" fmla="*/ 20797376 w 27930708"/>
              <a:gd name="connsiteY832" fmla="*/ 4062962 h 7790740"/>
              <a:gd name="connsiteX833" fmla="*/ 20706756 w 27930708"/>
              <a:gd name="connsiteY833" fmla="*/ 4093158 h 7790740"/>
              <a:gd name="connsiteX834" fmla="*/ 20726388 w 27930708"/>
              <a:gd name="connsiteY834" fmla="*/ 4103727 h 7790740"/>
              <a:gd name="connsiteX835" fmla="*/ 20807948 w 27930708"/>
              <a:gd name="connsiteY835" fmla="*/ 4072021 h 7790740"/>
              <a:gd name="connsiteX836" fmla="*/ 20827584 w 27930708"/>
              <a:gd name="connsiteY836" fmla="*/ 4062962 h 7790740"/>
              <a:gd name="connsiteX837" fmla="*/ 20838156 w 27930708"/>
              <a:gd name="connsiteY837" fmla="*/ 4052393 h 7790740"/>
              <a:gd name="connsiteX838" fmla="*/ 20889508 w 27930708"/>
              <a:gd name="connsiteY838" fmla="*/ 4011627 h 7790740"/>
              <a:gd name="connsiteX839" fmla="*/ 20980128 w 27930708"/>
              <a:gd name="connsiteY839" fmla="*/ 3992000 h 7790740"/>
              <a:gd name="connsiteX840" fmla="*/ 20949920 w 27930708"/>
              <a:gd name="connsiteY840" fmla="*/ 4031255 h 7790740"/>
              <a:gd name="connsiteX841" fmla="*/ 21081320 w 27930708"/>
              <a:gd name="connsiteY841" fmla="*/ 4001059 h 7790740"/>
              <a:gd name="connsiteX842" fmla="*/ 21042052 w 27930708"/>
              <a:gd name="connsiteY842" fmla="*/ 4022196 h 7790740"/>
              <a:gd name="connsiteX843" fmla="*/ 21010332 w 27930708"/>
              <a:gd name="connsiteY843" fmla="*/ 4062962 h 7790740"/>
              <a:gd name="connsiteX844" fmla="*/ 20777740 w 27930708"/>
              <a:gd name="connsiteY844" fmla="*/ 4103727 h 7790740"/>
              <a:gd name="connsiteX845" fmla="*/ 20767168 w 27930708"/>
              <a:gd name="connsiteY845" fmla="*/ 4103727 h 7790740"/>
              <a:gd name="connsiteX846" fmla="*/ 21010332 w 27930708"/>
              <a:gd name="connsiteY846" fmla="*/ 4133924 h 7790740"/>
              <a:gd name="connsiteX847" fmla="*/ 20939348 w 27930708"/>
              <a:gd name="connsiteY847" fmla="*/ 4164121 h 7790740"/>
              <a:gd name="connsiteX848" fmla="*/ 21498172 w 27930708"/>
              <a:gd name="connsiteY848" fmla="*/ 4215455 h 7790740"/>
              <a:gd name="connsiteX849" fmla="*/ 21590304 w 27930708"/>
              <a:gd name="connsiteY849" fmla="*/ 4183748 h 7790740"/>
              <a:gd name="connsiteX850" fmla="*/ 21255008 w 27930708"/>
              <a:gd name="connsiteY850" fmla="*/ 4153552 h 7790740"/>
              <a:gd name="connsiteX851" fmla="*/ 21498172 w 27930708"/>
              <a:gd name="connsiteY851" fmla="*/ 4144493 h 7790740"/>
              <a:gd name="connsiteX852" fmla="*/ 22392296 w 27930708"/>
              <a:gd name="connsiteY852" fmla="*/ 4204886 h 7790740"/>
              <a:gd name="connsiteX853" fmla="*/ 21915028 w 27930708"/>
              <a:gd name="connsiteY853" fmla="*/ 4215455 h 7790740"/>
              <a:gd name="connsiteX854" fmla="*/ 21824408 w 27930708"/>
              <a:gd name="connsiteY854" fmla="*/ 4245652 h 7790740"/>
              <a:gd name="connsiteX855" fmla="*/ 21874248 w 27930708"/>
              <a:gd name="connsiteY855" fmla="*/ 4256221 h 7790740"/>
              <a:gd name="connsiteX856" fmla="*/ 21732276 w 27930708"/>
              <a:gd name="connsiteY856" fmla="*/ 4245652 h 7790740"/>
              <a:gd name="connsiteX857" fmla="*/ 21702068 w 27930708"/>
              <a:gd name="connsiteY857" fmla="*/ 4245652 h 7790740"/>
              <a:gd name="connsiteX858" fmla="*/ 21356200 w 27930708"/>
              <a:gd name="connsiteY858" fmla="*/ 4245652 h 7790740"/>
              <a:gd name="connsiteX859" fmla="*/ 21265580 w 27930708"/>
              <a:gd name="connsiteY859" fmla="*/ 4275848 h 7790740"/>
              <a:gd name="connsiteX860" fmla="*/ 22087204 w 27930708"/>
              <a:gd name="connsiteY860" fmla="*/ 4316614 h 7790740"/>
              <a:gd name="connsiteX861" fmla="*/ 21854612 w 27930708"/>
              <a:gd name="connsiteY861" fmla="*/ 4325673 h 7790740"/>
              <a:gd name="connsiteX862" fmla="*/ 21783628 w 27930708"/>
              <a:gd name="connsiteY862" fmla="*/ 4366438 h 7790740"/>
              <a:gd name="connsiteX863" fmla="*/ 22200480 w 27930708"/>
              <a:gd name="connsiteY863" fmla="*/ 4377007 h 7790740"/>
              <a:gd name="connsiteX864" fmla="*/ 21702068 w 27930708"/>
              <a:gd name="connsiteY864" fmla="*/ 4387576 h 7790740"/>
              <a:gd name="connsiteX865" fmla="*/ 21214228 w 27930708"/>
              <a:gd name="connsiteY865" fmla="*/ 4398145 h 7790740"/>
              <a:gd name="connsiteX866" fmla="*/ 21122100 w 27930708"/>
              <a:gd name="connsiteY866" fmla="*/ 4428342 h 7790740"/>
              <a:gd name="connsiteX867" fmla="*/ 21396980 w 27930708"/>
              <a:gd name="connsiteY867" fmla="*/ 4447969 h 7790740"/>
              <a:gd name="connsiteX868" fmla="*/ 21356200 w 27930708"/>
              <a:gd name="connsiteY868" fmla="*/ 4469107 h 7790740"/>
              <a:gd name="connsiteX869" fmla="*/ 21508744 w 27930708"/>
              <a:gd name="connsiteY869" fmla="*/ 4478166 h 7790740"/>
              <a:gd name="connsiteX870" fmla="*/ 21478540 w 27930708"/>
              <a:gd name="connsiteY870" fmla="*/ 4499304 h 7790740"/>
              <a:gd name="connsiteX871" fmla="*/ 22718528 w 27930708"/>
              <a:gd name="connsiteY871" fmla="*/ 4550638 h 7790740"/>
              <a:gd name="connsiteX872" fmla="*/ 22809148 w 27930708"/>
              <a:gd name="connsiteY872" fmla="*/ 4509873 h 7790740"/>
              <a:gd name="connsiteX873" fmla="*/ 21792688 w 27930708"/>
              <a:gd name="connsiteY873" fmla="*/ 4478166 h 7790740"/>
              <a:gd name="connsiteX874" fmla="*/ 22047936 w 27930708"/>
              <a:gd name="connsiteY874" fmla="*/ 4478166 h 7790740"/>
              <a:gd name="connsiteX875" fmla="*/ 22138556 w 27930708"/>
              <a:gd name="connsiteY875" fmla="*/ 4458538 h 7790740"/>
              <a:gd name="connsiteX876" fmla="*/ 22413440 w 27930708"/>
              <a:gd name="connsiteY876" fmla="*/ 4458538 h 7790740"/>
              <a:gd name="connsiteX877" fmla="*/ 22514632 w 27930708"/>
              <a:gd name="connsiteY877" fmla="*/ 4417773 h 7790740"/>
              <a:gd name="connsiteX878" fmla="*/ 21904456 w 27930708"/>
              <a:gd name="connsiteY878" fmla="*/ 4417773 h 7790740"/>
              <a:gd name="connsiteX879" fmla="*/ 22697384 w 27930708"/>
              <a:gd name="connsiteY879" fmla="*/ 4398145 h 7790740"/>
              <a:gd name="connsiteX880" fmla="*/ 22759308 w 27930708"/>
              <a:gd name="connsiteY880" fmla="*/ 4387576 h 7790740"/>
              <a:gd name="connsiteX881" fmla="*/ 22991900 w 27930708"/>
              <a:gd name="connsiteY881" fmla="*/ 4398145 h 7790740"/>
              <a:gd name="connsiteX882" fmla="*/ 22768368 w 27930708"/>
              <a:gd name="connsiteY882" fmla="*/ 4407204 h 7790740"/>
              <a:gd name="connsiteX883" fmla="*/ 22677748 w 27930708"/>
              <a:gd name="connsiteY883" fmla="*/ 4447969 h 7790740"/>
              <a:gd name="connsiteX884" fmla="*/ 23256208 w 27930708"/>
              <a:gd name="connsiteY884" fmla="*/ 4488735 h 7790740"/>
              <a:gd name="connsiteX885" fmla="*/ 23296988 w 27930708"/>
              <a:gd name="connsiteY885" fmla="*/ 4488735 h 7790740"/>
              <a:gd name="connsiteX886" fmla="*/ 23084028 w 27930708"/>
              <a:gd name="connsiteY886" fmla="*/ 4499304 h 7790740"/>
              <a:gd name="connsiteX887" fmla="*/ 22991900 w 27930708"/>
              <a:gd name="connsiteY887" fmla="*/ 4540069 h 7790740"/>
              <a:gd name="connsiteX888" fmla="*/ 23602076 w 27930708"/>
              <a:gd name="connsiteY888" fmla="*/ 4591404 h 7790740"/>
              <a:gd name="connsiteX889" fmla="*/ 23062884 w 27930708"/>
              <a:gd name="connsiteY889" fmla="*/ 4611031 h 7790740"/>
              <a:gd name="connsiteX890" fmla="*/ 22961692 w 27930708"/>
              <a:gd name="connsiteY890" fmla="*/ 4630659 h 7790740"/>
              <a:gd name="connsiteX891" fmla="*/ 22951120 w 27930708"/>
              <a:gd name="connsiteY891" fmla="*/ 4630659 h 7790740"/>
              <a:gd name="connsiteX892" fmla="*/ 22321308 w 27930708"/>
              <a:gd name="connsiteY892" fmla="*/ 4611031 h 7790740"/>
              <a:gd name="connsiteX893" fmla="*/ 22383232 w 27930708"/>
              <a:gd name="connsiteY893" fmla="*/ 4591404 h 7790740"/>
              <a:gd name="connsiteX894" fmla="*/ 22108352 w 27930708"/>
              <a:gd name="connsiteY894" fmla="*/ 4591404 h 7790740"/>
              <a:gd name="connsiteX895" fmla="*/ 22016220 w 27930708"/>
              <a:gd name="connsiteY895" fmla="*/ 4630659 h 7790740"/>
              <a:gd name="connsiteX896" fmla="*/ 22087204 w 27930708"/>
              <a:gd name="connsiteY896" fmla="*/ 4630659 h 7790740"/>
              <a:gd name="connsiteX897" fmla="*/ 22026792 w 27930708"/>
              <a:gd name="connsiteY897" fmla="*/ 4641228 h 7790740"/>
              <a:gd name="connsiteX898" fmla="*/ 21936172 w 27930708"/>
              <a:gd name="connsiteY898" fmla="*/ 4671425 h 7790740"/>
              <a:gd name="connsiteX899" fmla="*/ 22656604 w 27930708"/>
              <a:gd name="connsiteY899" fmla="*/ 4712190 h 7790740"/>
              <a:gd name="connsiteX900" fmla="*/ 22575044 w 27930708"/>
              <a:gd name="connsiteY900" fmla="*/ 4742387 h 7790740"/>
              <a:gd name="connsiteX901" fmla="*/ 21620512 w 27930708"/>
              <a:gd name="connsiteY901" fmla="*/ 4772584 h 7790740"/>
              <a:gd name="connsiteX902" fmla="*/ 21528380 w 27930708"/>
              <a:gd name="connsiteY902" fmla="*/ 4804290 h 7790740"/>
              <a:gd name="connsiteX903" fmla="*/ 22078144 w 27930708"/>
              <a:gd name="connsiteY903" fmla="*/ 4813349 h 7790740"/>
              <a:gd name="connsiteX904" fmla="*/ 21742848 w 27930708"/>
              <a:gd name="connsiteY904" fmla="*/ 4854115 h 7790740"/>
              <a:gd name="connsiteX905" fmla="*/ 21702068 w 27930708"/>
              <a:gd name="connsiteY905" fmla="*/ 4875252 h 7790740"/>
              <a:gd name="connsiteX906" fmla="*/ 22200480 w 27930708"/>
              <a:gd name="connsiteY906" fmla="*/ 4885821 h 7790740"/>
              <a:gd name="connsiteX907" fmla="*/ 22209544 w 27930708"/>
              <a:gd name="connsiteY907" fmla="*/ 4894880 h 7790740"/>
              <a:gd name="connsiteX908" fmla="*/ 22250324 w 27930708"/>
              <a:gd name="connsiteY908" fmla="*/ 4894880 h 7790740"/>
              <a:gd name="connsiteX909" fmla="*/ 22189908 w 27930708"/>
              <a:gd name="connsiteY909" fmla="*/ 4925077 h 7790740"/>
              <a:gd name="connsiteX910" fmla="*/ 22738164 w 27930708"/>
              <a:gd name="connsiteY910" fmla="*/ 4956783 h 7790740"/>
              <a:gd name="connsiteX911" fmla="*/ 22839356 w 27930708"/>
              <a:gd name="connsiteY911" fmla="*/ 4935646 h 7790740"/>
              <a:gd name="connsiteX912" fmla="*/ 22901280 w 27930708"/>
              <a:gd name="connsiteY912" fmla="*/ 4935646 h 7790740"/>
              <a:gd name="connsiteX913" fmla="*/ 23013044 w 27930708"/>
              <a:gd name="connsiteY913" fmla="*/ 4965842 h 7790740"/>
              <a:gd name="connsiteX914" fmla="*/ 22738164 w 27930708"/>
              <a:gd name="connsiteY914" fmla="*/ 4986980 h 7790740"/>
              <a:gd name="connsiteX915" fmla="*/ 22656604 w 27930708"/>
              <a:gd name="connsiteY915" fmla="*/ 5017177 h 7790740"/>
              <a:gd name="connsiteX916" fmla="*/ 23185224 w 27930708"/>
              <a:gd name="connsiteY916" fmla="*/ 5038314 h 7790740"/>
              <a:gd name="connsiteX917" fmla="*/ 23195796 w 27930708"/>
              <a:gd name="connsiteY917" fmla="*/ 5047373 h 7790740"/>
              <a:gd name="connsiteX918" fmla="*/ 22819720 w 27930708"/>
              <a:gd name="connsiteY918" fmla="*/ 5077570 h 7790740"/>
              <a:gd name="connsiteX919" fmla="*/ 22727588 w 27930708"/>
              <a:gd name="connsiteY919" fmla="*/ 5118335 h 7790740"/>
              <a:gd name="connsiteX920" fmla="*/ 23662488 w 27930708"/>
              <a:gd name="connsiteY920" fmla="*/ 5139473 h 7790740"/>
              <a:gd name="connsiteX921" fmla="*/ 23713840 w 27930708"/>
              <a:gd name="connsiteY921" fmla="*/ 5150042 h 7790740"/>
              <a:gd name="connsiteX922" fmla="*/ 23795400 w 27930708"/>
              <a:gd name="connsiteY922" fmla="*/ 5159101 h 7790740"/>
              <a:gd name="connsiteX923" fmla="*/ 23703268 w 27930708"/>
              <a:gd name="connsiteY923" fmla="*/ 5180239 h 7790740"/>
              <a:gd name="connsiteX924" fmla="*/ 23632284 w 27930708"/>
              <a:gd name="connsiteY924" fmla="*/ 5210435 h 7790740"/>
              <a:gd name="connsiteX925" fmla="*/ 24160900 w 27930708"/>
              <a:gd name="connsiteY925" fmla="*/ 5230063 h 7790740"/>
              <a:gd name="connsiteX926" fmla="*/ 24698584 w 27930708"/>
              <a:gd name="connsiteY926" fmla="*/ 5230063 h 7790740"/>
              <a:gd name="connsiteX927" fmla="*/ 24730300 w 27930708"/>
              <a:gd name="connsiteY927" fmla="*/ 5230063 h 7790740"/>
              <a:gd name="connsiteX928" fmla="*/ 23967580 w 27930708"/>
              <a:gd name="connsiteY928" fmla="*/ 5291966 h 7790740"/>
              <a:gd name="connsiteX929" fmla="*/ 24109552 w 27930708"/>
              <a:gd name="connsiteY929" fmla="*/ 5281397 h 7790740"/>
              <a:gd name="connsiteX930" fmla="*/ 24089916 w 27930708"/>
              <a:gd name="connsiteY930" fmla="*/ 5291966 h 7790740"/>
              <a:gd name="connsiteX931" fmla="*/ 23875448 w 27930708"/>
              <a:gd name="connsiteY931" fmla="*/ 5301025 h 7790740"/>
              <a:gd name="connsiteX932" fmla="*/ 23845240 w 27930708"/>
              <a:gd name="connsiteY932" fmla="*/ 5332732 h 7790740"/>
              <a:gd name="connsiteX933" fmla="*/ 23541664 w 27930708"/>
              <a:gd name="connsiteY933" fmla="*/ 5341791 h 7790740"/>
              <a:gd name="connsiteX934" fmla="*/ 23500884 w 27930708"/>
              <a:gd name="connsiteY934" fmla="*/ 5341791 h 7790740"/>
              <a:gd name="connsiteX935" fmla="*/ 23531092 w 27930708"/>
              <a:gd name="connsiteY935" fmla="*/ 5332732 h 7790740"/>
              <a:gd name="connsiteX936" fmla="*/ 23479740 w 27930708"/>
              <a:gd name="connsiteY936" fmla="*/ 5332732 h 7790740"/>
              <a:gd name="connsiteX937" fmla="*/ 23531092 w 27930708"/>
              <a:gd name="connsiteY937" fmla="*/ 5311594 h 7790740"/>
              <a:gd name="connsiteX938" fmla="*/ 23550724 w 27930708"/>
              <a:gd name="connsiteY938" fmla="*/ 5311594 h 7790740"/>
              <a:gd name="connsiteX939" fmla="*/ 23621712 w 27930708"/>
              <a:gd name="connsiteY939" fmla="*/ 5270829 h 7790740"/>
              <a:gd name="connsiteX940" fmla="*/ 23185224 w 27930708"/>
              <a:gd name="connsiteY940" fmla="*/ 5291966 h 7790740"/>
              <a:gd name="connsiteX941" fmla="*/ 23591504 w 27930708"/>
              <a:gd name="connsiteY941" fmla="*/ 5260260 h 7790740"/>
              <a:gd name="connsiteX942" fmla="*/ 23673064 w 27930708"/>
              <a:gd name="connsiteY942" fmla="*/ 5219494 h 7790740"/>
              <a:gd name="connsiteX943" fmla="*/ 23480306 w 27930708"/>
              <a:gd name="connsiteY943" fmla="*/ 5224779 h 7790740"/>
              <a:gd name="connsiteX944" fmla="*/ 23363034 w 27930708"/>
              <a:gd name="connsiteY944" fmla="*/ 5227975 h 7790740"/>
              <a:gd name="connsiteX945" fmla="*/ 23386618 w 27930708"/>
              <a:gd name="connsiteY945" fmla="*/ 5219235 h 7790740"/>
              <a:gd name="connsiteX946" fmla="*/ 23460104 w 27930708"/>
              <a:gd name="connsiteY946" fmla="*/ 5189298 h 7790740"/>
              <a:gd name="connsiteX947" fmla="*/ 22718528 w 27930708"/>
              <a:gd name="connsiteY947" fmla="*/ 5169670 h 7790740"/>
              <a:gd name="connsiteX948" fmla="*/ 22555412 w 27930708"/>
              <a:gd name="connsiteY948" fmla="*/ 5159101 h 7790740"/>
              <a:gd name="connsiteX949" fmla="*/ 22463280 w 27930708"/>
              <a:gd name="connsiteY949" fmla="*/ 5189298 h 7790740"/>
              <a:gd name="connsiteX950" fmla="*/ 22606764 w 27930708"/>
              <a:gd name="connsiteY950" fmla="*/ 5199866 h 7790740"/>
              <a:gd name="connsiteX951" fmla="*/ 22768368 w 27930708"/>
              <a:gd name="connsiteY951" fmla="*/ 5210435 h 7790740"/>
              <a:gd name="connsiteX952" fmla="*/ 22789512 w 27930708"/>
              <a:gd name="connsiteY952" fmla="*/ 5210435 h 7790740"/>
              <a:gd name="connsiteX953" fmla="*/ 23133872 w 27930708"/>
              <a:gd name="connsiteY953" fmla="*/ 5210435 h 7790740"/>
              <a:gd name="connsiteX954" fmla="*/ 22819720 w 27930708"/>
              <a:gd name="connsiteY954" fmla="*/ 5219494 h 7790740"/>
              <a:gd name="connsiteX955" fmla="*/ 22504060 w 27930708"/>
              <a:gd name="connsiteY955" fmla="*/ 5240632 h 7790740"/>
              <a:gd name="connsiteX956" fmla="*/ 22422500 w 27930708"/>
              <a:gd name="connsiteY956" fmla="*/ 5270829 h 7790740"/>
              <a:gd name="connsiteX957" fmla="*/ 22778940 w 27930708"/>
              <a:gd name="connsiteY957" fmla="*/ 5281397 h 7790740"/>
              <a:gd name="connsiteX958" fmla="*/ 23124808 w 27930708"/>
              <a:gd name="connsiteY958" fmla="*/ 5270829 h 7790740"/>
              <a:gd name="connsiteX959" fmla="*/ 23013044 w 27930708"/>
              <a:gd name="connsiteY959" fmla="*/ 5291966 h 7790740"/>
              <a:gd name="connsiteX960" fmla="*/ 22951120 w 27930708"/>
              <a:gd name="connsiteY960" fmla="*/ 5322163 h 7790740"/>
              <a:gd name="connsiteX961" fmla="*/ 23053824 w 27930708"/>
              <a:gd name="connsiteY961" fmla="*/ 5322163 h 7790740"/>
              <a:gd name="connsiteX962" fmla="*/ 23032680 w 27930708"/>
              <a:gd name="connsiteY962" fmla="*/ 5332732 h 7790740"/>
              <a:gd name="connsiteX963" fmla="*/ 22636968 w 27930708"/>
              <a:gd name="connsiteY963" fmla="*/ 5332732 h 7790740"/>
              <a:gd name="connsiteX964" fmla="*/ 22433072 w 27930708"/>
              <a:gd name="connsiteY964" fmla="*/ 5332732 h 7790740"/>
              <a:gd name="connsiteX965" fmla="*/ 22433072 w 27930708"/>
              <a:gd name="connsiteY965" fmla="*/ 5341791 h 7790740"/>
              <a:gd name="connsiteX966" fmla="*/ 22596192 w 27930708"/>
              <a:gd name="connsiteY966" fmla="*/ 5341791 h 7790740"/>
              <a:gd name="connsiteX967" fmla="*/ 22544840 w 27930708"/>
              <a:gd name="connsiteY967" fmla="*/ 5362928 h 7790740"/>
              <a:gd name="connsiteX968" fmla="*/ 22830292 w 27930708"/>
              <a:gd name="connsiteY968" fmla="*/ 5371987 h 7790740"/>
              <a:gd name="connsiteX969" fmla="*/ 22789512 w 27930708"/>
              <a:gd name="connsiteY969" fmla="*/ 5393125 h 7790740"/>
              <a:gd name="connsiteX970" fmla="*/ 22910340 w 27930708"/>
              <a:gd name="connsiteY970" fmla="*/ 5393125 h 7790740"/>
              <a:gd name="connsiteX971" fmla="*/ 22904110 w 27930708"/>
              <a:gd name="connsiteY971" fmla="*/ 5394446 h 7790740"/>
              <a:gd name="connsiteX972" fmla="*/ 22863928 w 27930708"/>
              <a:gd name="connsiteY972" fmla="*/ 5402967 h 7790740"/>
              <a:gd name="connsiteX973" fmla="*/ 22830292 w 27930708"/>
              <a:gd name="connsiteY973" fmla="*/ 5403694 h 7790740"/>
              <a:gd name="connsiteX974" fmla="*/ 22849928 w 27930708"/>
              <a:gd name="connsiteY974" fmla="*/ 5403694 h 7790740"/>
              <a:gd name="connsiteX975" fmla="*/ 22860500 w 27930708"/>
              <a:gd name="connsiteY975" fmla="*/ 5403694 h 7790740"/>
              <a:gd name="connsiteX976" fmla="*/ 22863928 w 27930708"/>
              <a:gd name="connsiteY976" fmla="*/ 5402967 h 7790740"/>
              <a:gd name="connsiteX977" fmla="*/ 23135950 w 27930708"/>
              <a:gd name="connsiteY977" fmla="*/ 5397088 h 7790740"/>
              <a:gd name="connsiteX978" fmla="*/ 23449532 w 27930708"/>
              <a:gd name="connsiteY978" fmla="*/ 5382556 h 7790740"/>
              <a:gd name="connsiteX979" fmla="*/ 23632284 w 27930708"/>
              <a:gd name="connsiteY979" fmla="*/ 5382556 h 7790740"/>
              <a:gd name="connsiteX980" fmla="*/ 23561296 w 27930708"/>
              <a:gd name="connsiteY980" fmla="*/ 5412753 h 7790740"/>
              <a:gd name="connsiteX981" fmla="*/ 23647388 w 27930708"/>
              <a:gd name="connsiteY981" fmla="*/ 5404826 h 7790740"/>
              <a:gd name="connsiteX982" fmla="*/ 23680628 w 27930708"/>
              <a:gd name="connsiteY982" fmla="*/ 5404389 h 7790740"/>
              <a:gd name="connsiteX983" fmla="*/ 23656070 w 27930708"/>
              <a:gd name="connsiteY983" fmla="*/ 5410063 h 7790740"/>
              <a:gd name="connsiteX984" fmla="*/ 23591504 w 27930708"/>
              <a:gd name="connsiteY984" fmla="*/ 5444459 h 7790740"/>
              <a:gd name="connsiteX985" fmla="*/ 23907164 w 27930708"/>
              <a:gd name="connsiteY985" fmla="*/ 5444459 h 7790740"/>
              <a:gd name="connsiteX986" fmla="*/ 23845240 w 27930708"/>
              <a:gd name="connsiteY986" fmla="*/ 5485225 h 7790740"/>
              <a:gd name="connsiteX987" fmla="*/ 24435784 w 27930708"/>
              <a:gd name="connsiteY987" fmla="*/ 5474656 h 7790740"/>
              <a:gd name="connsiteX988" fmla="*/ 24536976 w 27930708"/>
              <a:gd name="connsiteY988" fmla="*/ 5433891 h 7790740"/>
              <a:gd name="connsiteX989" fmla="*/ 24425212 w 27930708"/>
              <a:gd name="connsiteY989" fmla="*/ 5444459 h 7790740"/>
              <a:gd name="connsiteX990" fmla="*/ 24373860 w 27930708"/>
              <a:gd name="connsiteY990" fmla="*/ 5453518 h 7790740"/>
              <a:gd name="connsiteX991" fmla="*/ 24251524 w 27930708"/>
              <a:gd name="connsiteY991" fmla="*/ 5444459 h 7790740"/>
              <a:gd name="connsiteX992" fmla="*/ 24191108 w 27930708"/>
              <a:gd name="connsiteY992" fmla="*/ 5444459 h 7790740"/>
              <a:gd name="connsiteX993" fmla="*/ 24171476 w 27930708"/>
              <a:gd name="connsiteY993" fmla="*/ 5444459 h 7790740"/>
              <a:gd name="connsiteX994" fmla="*/ 24120124 w 27930708"/>
              <a:gd name="connsiteY994" fmla="*/ 5444459 h 7790740"/>
              <a:gd name="connsiteX995" fmla="*/ 24150328 w 27930708"/>
              <a:gd name="connsiteY995" fmla="*/ 5423322 h 7790740"/>
              <a:gd name="connsiteX996" fmla="*/ 24343652 w 27930708"/>
              <a:gd name="connsiteY996" fmla="*/ 5423322 h 7790740"/>
              <a:gd name="connsiteX997" fmla="*/ 24425212 w 27930708"/>
              <a:gd name="connsiteY997" fmla="*/ 5403694 h 7790740"/>
              <a:gd name="connsiteX998" fmla="*/ 25379748 w 27930708"/>
              <a:gd name="connsiteY998" fmla="*/ 5362928 h 7790740"/>
              <a:gd name="connsiteX999" fmla="*/ 24872272 w 27930708"/>
              <a:gd name="connsiteY999" fmla="*/ 5423322 h 7790740"/>
              <a:gd name="connsiteX1000" fmla="*/ 24780140 w 27930708"/>
              <a:gd name="connsiteY1000" fmla="*/ 5464087 h 7790740"/>
              <a:gd name="connsiteX1001" fmla="*/ 24831492 w 27930708"/>
              <a:gd name="connsiteY1001" fmla="*/ 5464087 h 7790740"/>
              <a:gd name="connsiteX1002" fmla="*/ 24689520 w 27930708"/>
              <a:gd name="connsiteY1002" fmla="*/ 5474656 h 7790740"/>
              <a:gd name="connsiteX1003" fmla="*/ 24648740 w 27930708"/>
              <a:gd name="connsiteY1003" fmla="*/ 5485225 h 7790740"/>
              <a:gd name="connsiteX1004" fmla="*/ 24547548 w 27930708"/>
              <a:gd name="connsiteY1004" fmla="*/ 5494284 h 7790740"/>
              <a:gd name="connsiteX1005" fmla="*/ 24891908 w 27930708"/>
              <a:gd name="connsiteY1005" fmla="*/ 5494284 h 7790740"/>
              <a:gd name="connsiteX1006" fmla="*/ 24820920 w 27930708"/>
              <a:gd name="connsiteY1006" fmla="*/ 5504853 h 7790740"/>
              <a:gd name="connsiteX1007" fmla="*/ 24760508 w 27930708"/>
              <a:gd name="connsiteY1007" fmla="*/ 5524481 h 7790740"/>
              <a:gd name="connsiteX1008" fmla="*/ 25064084 w 27930708"/>
              <a:gd name="connsiteY1008" fmla="*/ 5504853 h 7790740"/>
              <a:gd name="connsiteX1009" fmla="*/ 24820920 w 27930708"/>
              <a:gd name="connsiteY1009" fmla="*/ 5545618 h 7790740"/>
              <a:gd name="connsiteX1010" fmla="*/ 25115436 w 27930708"/>
              <a:gd name="connsiteY1010" fmla="*/ 5545618 h 7790740"/>
              <a:gd name="connsiteX1011" fmla="*/ 25145644 w 27930708"/>
              <a:gd name="connsiteY1011" fmla="*/ 5556187 h 7790740"/>
              <a:gd name="connsiteX1012" fmla="*/ 25186424 w 27930708"/>
              <a:gd name="connsiteY1012" fmla="*/ 5556187 h 7790740"/>
              <a:gd name="connsiteX1013" fmla="*/ 25156216 w 27930708"/>
              <a:gd name="connsiteY1013" fmla="*/ 5565246 h 7790740"/>
              <a:gd name="connsiteX1014" fmla="*/ 25115436 w 27930708"/>
              <a:gd name="connsiteY1014" fmla="*/ 5565246 h 7790740"/>
              <a:gd name="connsiteX1015" fmla="*/ 24820920 w 27930708"/>
              <a:gd name="connsiteY1015" fmla="*/ 5606012 h 7790740"/>
              <a:gd name="connsiteX1016" fmla="*/ 24769568 w 27930708"/>
              <a:gd name="connsiteY1016" fmla="*/ 5636208 h 7790740"/>
              <a:gd name="connsiteX1017" fmla="*/ 25003672 w 27930708"/>
              <a:gd name="connsiteY1017" fmla="*/ 5627149 h 7790740"/>
              <a:gd name="connsiteX1018" fmla="*/ 24962892 w 27930708"/>
              <a:gd name="connsiteY1018" fmla="*/ 5636208 h 7790740"/>
              <a:gd name="connsiteX1019" fmla="*/ 24973464 w 27930708"/>
              <a:gd name="connsiteY1019" fmla="*/ 5636208 h 7790740"/>
              <a:gd name="connsiteX1020" fmla="*/ 25156216 w 27930708"/>
              <a:gd name="connsiteY1020" fmla="*/ 5636208 h 7790740"/>
              <a:gd name="connsiteX1021" fmla="*/ 25431096 w 27930708"/>
              <a:gd name="connsiteY1021" fmla="*/ 5606012 h 7790740"/>
              <a:gd name="connsiteX1022" fmla="*/ 25521716 w 27930708"/>
              <a:gd name="connsiteY1022" fmla="*/ 5556187 h 7790740"/>
              <a:gd name="connsiteX1023" fmla="*/ 24882844 w 27930708"/>
              <a:gd name="connsiteY1023" fmla="*/ 5627149 h 7790740"/>
              <a:gd name="connsiteX1024" fmla="*/ 25715040 w 27930708"/>
              <a:gd name="connsiteY1024" fmla="*/ 5515422 h 7790740"/>
              <a:gd name="connsiteX1025" fmla="*/ 25776964 w 27930708"/>
              <a:gd name="connsiteY1025" fmla="*/ 5494284 h 7790740"/>
              <a:gd name="connsiteX1026" fmla="*/ 26020132 w 27930708"/>
              <a:gd name="connsiteY1026" fmla="*/ 5474656 h 7790740"/>
              <a:gd name="connsiteX1027" fmla="*/ 25786028 w 27930708"/>
              <a:gd name="connsiteY1027" fmla="*/ 5515422 h 7790740"/>
              <a:gd name="connsiteX1028" fmla="*/ 25704468 w 27930708"/>
              <a:gd name="connsiteY1028" fmla="*/ 5565246 h 7790740"/>
              <a:gd name="connsiteX1029" fmla="*/ 26314648 w 27930708"/>
              <a:gd name="connsiteY1029" fmla="*/ 5535049 h 7790740"/>
              <a:gd name="connsiteX1030" fmla="*/ 26355424 w 27930708"/>
              <a:gd name="connsiteY1030" fmla="*/ 5535049 h 7790740"/>
              <a:gd name="connsiteX1031" fmla="*/ 26131896 w 27930708"/>
              <a:gd name="connsiteY1031" fmla="*/ 5575815 h 7790740"/>
              <a:gd name="connsiteX1032" fmla="*/ 26039764 w 27930708"/>
              <a:gd name="connsiteY1032" fmla="*/ 5616580 h 7790740"/>
              <a:gd name="connsiteX1033" fmla="*/ 26680148 w 27930708"/>
              <a:gd name="connsiteY1033" fmla="*/ 5596953 h 7790740"/>
              <a:gd name="connsiteX1034" fmla="*/ 26121324 w 27930708"/>
              <a:gd name="connsiteY1034" fmla="*/ 5676974 h 7790740"/>
              <a:gd name="connsiteX1035" fmla="*/ 26020132 w 27930708"/>
              <a:gd name="connsiteY1035" fmla="*/ 5717739 h 7790740"/>
              <a:gd name="connsiteX1036" fmla="*/ 26009556 w 27930708"/>
              <a:gd name="connsiteY1036" fmla="*/ 5717739 h 7790740"/>
              <a:gd name="connsiteX1037" fmla="*/ 25409952 w 27930708"/>
              <a:gd name="connsiteY1037" fmla="*/ 5769074 h 7790740"/>
              <a:gd name="connsiteX1038" fmla="*/ 25502084 w 27930708"/>
              <a:gd name="connsiteY1038" fmla="*/ 5769074 h 7790740"/>
              <a:gd name="connsiteX1039" fmla="*/ 25024816 w 27930708"/>
              <a:gd name="connsiteY1039" fmla="*/ 5818898 h 7790740"/>
              <a:gd name="connsiteX1040" fmla="*/ 25104864 w 27930708"/>
              <a:gd name="connsiteY1040" fmla="*/ 5818898 h 7790740"/>
              <a:gd name="connsiteX1041" fmla="*/ 25044452 w 27930708"/>
              <a:gd name="connsiteY1041" fmla="*/ 5829467 h 7790740"/>
              <a:gd name="connsiteX1042" fmla="*/ 24943256 w 27930708"/>
              <a:gd name="connsiteY1042" fmla="*/ 5870232 h 7790740"/>
              <a:gd name="connsiteX1043" fmla="*/ 25237776 w 27930708"/>
              <a:gd name="connsiteY1043" fmla="*/ 5870232 h 7790740"/>
              <a:gd name="connsiteX1044" fmla="*/ 25104864 w 27930708"/>
              <a:gd name="connsiteY1044" fmla="*/ 5880801 h 7790740"/>
              <a:gd name="connsiteX1045" fmla="*/ 25704468 w 27930708"/>
              <a:gd name="connsiteY1045" fmla="*/ 5829467 h 7790740"/>
              <a:gd name="connsiteX1046" fmla="*/ 25624420 w 27930708"/>
              <a:gd name="connsiteY1046" fmla="*/ 5870232 h 7790740"/>
              <a:gd name="connsiteX1047" fmla="*/ 24627596 w 27930708"/>
              <a:gd name="connsiteY1047" fmla="*/ 6012157 h 7790740"/>
              <a:gd name="connsiteX1048" fmla="*/ 24536976 w 27930708"/>
              <a:gd name="connsiteY1048" fmla="*/ 6052922 h 7790740"/>
              <a:gd name="connsiteX1049" fmla="*/ 24536976 w 27930708"/>
              <a:gd name="connsiteY1049" fmla="*/ 6052922 h 7790740"/>
              <a:gd name="connsiteX1050" fmla="*/ 25115436 w 27930708"/>
              <a:gd name="connsiteY1050" fmla="*/ 5992529 h 7790740"/>
              <a:gd name="connsiteX1051" fmla="*/ 24769568 w 27930708"/>
              <a:gd name="connsiteY1051" fmla="*/ 6074060 h 7790740"/>
              <a:gd name="connsiteX1052" fmla="*/ 24719728 w 27930708"/>
              <a:gd name="connsiteY1052" fmla="*/ 6104257 h 7790740"/>
              <a:gd name="connsiteX1053" fmla="*/ 25248348 w 27930708"/>
              <a:gd name="connsiteY1053" fmla="*/ 6052922 h 7790740"/>
              <a:gd name="connsiteX1054" fmla="*/ 25257408 w 27930708"/>
              <a:gd name="connsiteY1054" fmla="*/ 6063491 h 7790740"/>
              <a:gd name="connsiteX1055" fmla="*/ 25263828 w 27930708"/>
              <a:gd name="connsiteY1055" fmla="*/ 6063491 h 7790740"/>
              <a:gd name="connsiteX1056" fmla="*/ 25298188 w 27930708"/>
              <a:gd name="connsiteY1056" fmla="*/ 6063491 h 7790740"/>
              <a:gd name="connsiteX1057" fmla="*/ 25237776 w 27930708"/>
              <a:gd name="connsiteY1057" fmla="*/ 6104257 h 7790740"/>
              <a:gd name="connsiteX1058" fmla="*/ 25826808 w 27930708"/>
              <a:gd name="connsiteY1058" fmla="*/ 6074060 h 7790740"/>
              <a:gd name="connsiteX1059" fmla="*/ 25918936 w 27930708"/>
              <a:gd name="connsiteY1059" fmla="*/ 6033294 h 7790740"/>
              <a:gd name="connsiteX1060" fmla="*/ 25989924 w 27930708"/>
              <a:gd name="connsiteY1060" fmla="*/ 6022726 h 7790740"/>
              <a:gd name="connsiteX1061" fmla="*/ 26110752 w 27930708"/>
              <a:gd name="connsiteY1061" fmla="*/ 6043863 h 7790740"/>
              <a:gd name="connsiteX1062" fmla="*/ 25826808 w 27930708"/>
              <a:gd name="connsiteY1062" fmla="*/ 6093688 h 7790740"/>
              <a:gd name="connsiteX1063" fmla="*/ 25736188 w 27930708"/>
              <a:gd name="connsiteY1063" fmla="*/ 6134453 h 7790740"/>
              <a:gd name="connsiteX1064" fmla="*/ 26295012 w 27930708"/>
              <a:gd name="connsiteY1064" fmla="*/ 6093688 h 7790740"/>
              <a:gd name="connsiteX1065" fmla="*/ 26314648 w 27930708"/>
              <a:gd name="connsiteY1065" fmla="*/ 6104257 h 7790740"/>
              <a:gd name="connsiteX1066" fmla="*/ 25918936 w 27930708"/>
              <a:gd name="connsiteY1066" fmla="*/ 6185788 h 7790740"/>
              <a:gd name="connsiteX1067" fmla="*/ 25826808 w 27930708"/>
              <a:gd name="connsiteY1067" fmla="*/ 6226553 h 7790740"/>
              <a:gd name="connsiteX1068" fmla="*/ 26813060 w 27930708"/>
              <a:gd name="connsiteY1068" fmla="*/ 6134453 h 7790740"/>
              <a:gd name="connsiteX1069" fmla="*/ 26862900 w 27930708"/>
              <a:gd name="connsiteY1069" fmla="*/ 6134453 h 7790740"/>
              <a:gd name="connsiteX1070" fmla="*/ 26944456 w 27930708"/>
              <a:gd name="connsiteY1070" fmla="*/ 6145022 h 7790740"/>
              <a:gd name="connsiteX1071" fmla="*/ 26862900 w 27930708"/>
              <a:gd name="connsiteY1071" fmla="*/ 6164650 h 7790740"/>
              <a:gd name="connsiteX1072" fmla="*/ 26791912 w 27930708"/>
              <a:gd name="connsiteY1072" fmla="*/ 6215984 h 7790740"/>
              <a:gd name="connsiteX1073" fmla="*/ 27340168 w 27930708"/>
              <a:gd name="connsiteY1073" fmla="*/ 6175219 h 7790740"/>
              <a:gd name="connsiteX1074" fmla="*/ 27898992 w 27930708"/>
              <a:gd name="connsiteY1074" fmla="*/ 6104257 h 7790740"/>
              <a:gd name="connsiteX1075" fmla="*/ 27930708 w 27930708"/>
              <a:gd name="connsiteY1075" fmla="*/ 6104257 h 7790740"/>
              <a:gd name="connsiteX1076" fmla="*/ 27107576 w 27930708"/>
              <a:gd name="connsiteY1076" fmla="*/ 6256750 h 7790740"/>
              <a:gd name="connsiteX1077" fmla="*/ 27015444 w 27930708"/>
              <a:gd name="connsiteY1077" fmla="*/ 6306574 h 7790740"/>
              <a:gd name="connsiteX1078" fmla="*/ 26701292 w 27930708"/>
              <a:gd name="connsiteY1078" fmla="*/ 6357909 h 7790740"/>
              <a:gd name="connsiteX1079" fmla="*/ 26660516 w 27930708"/>
              <a:gd name="connsiteY1079" fmla="*/ 6357909 h 7790740"/>
              <a:gd name="connsiteX1080" fmla="*/ 26701292 w 27930708"/>
              <a:gd name="connsiteY1080" fmla="*/ 6327712 h 7790740"/>
              <a:gd name="connsiteX1081" fmla="*/ 26630308 w 27930708"/>
              <a:gd name="connsiteY1081" fmla="*/ 6338281 h 7790740"/>
              <a:gd name="connsiteX1082" fmla="*/ 26710356 w 27930708"/>
              <a:gd name="connsiteY1082" fmla="*/ 6317143 h 7790740"/>
              <a:gd name="connsiteX1083" fmla="*/ 26782852 w 27930708"/>
              <a:gd name="connsiteY1083" fmla="*/ 6276378 h 7790740"/>
              <a:gd name="connsiteX1084" fmla="*/ 26325220 w 27930708"/>
              <a:gd name="connsiteY1084" fmla="*/ 6347340 h 7790740"/>
              <a:gd name="connsiteX1085" fmla="*/ 26742072 w 27930708"/>
              <a:gd name="connsiteY1085" fmla="*/ 6265809 h 7790740"/>
              <a:gd name="connsiteX1086" fmla="*/ 26832692 w 27930708"/>
              <a:gd name="connsiteY1086" fmla="*/ 6215984 h 7790740"/>
              <a:gd name="connsiteX1087" fmla="*/ 26426412 w 27930708"/>
              <a:gd name="connsiteY1087" fmla="*/ 6276378 h 7790740"/>
              <a:gd name="connsiteX1088" fmla="*/ 26507968 w 27930708"/>
              <a:gd name="connsiteY1088" fmla="*/ 6256750 h 7790740"/>
              <a:gd name="connsiteX1089" fmla="*/ 26598592 w 27930708"/>
              <a:gd name="connsiteY1089" fmla="*/ 6215984 h 7790740"/>
              <a:gd name="connsiteX1090" fmla="*/ 25826808 w 27930708"/>
              <a:gd name="connsiteY1090" fmla="*/ 6276378 h 7790740"/>
              <a:gd name="connsiteX1091" fmla="*/ 25654628 w 27930708"/>
              <a:gd name="connsiteY1091" fmla="*/ 6286946 h 7790740"/>
              <a:gd name="connsiteX1092" fmla="*/ 25551924 w 27930708"/>
              <a:gd name="connsiteY1092" fmla="*/ 6327712 h 7790740"/>
              <a:gd name="connsiteX1093" fmla="*/ 25715040 w 27930708"/>
              <a:gd name="connsiteY1093" fmla="*/ 6317143 h 7790740"/>
              <a:gd name="connsiteX1094" fmla="*/ 25878160 w 27930708"/>
              <a:gd name="connsiteY1094" fmla="*/ 6306574 h 7790740"/>
              <a:gd name="connsiteX1095" fmla="*/ 25897792 w 27930708"/>
              <a:gd name="connsiteY1095" fmla="*/ 6306574 h 7790740"/>
              <a:gd name="connsiteX1096" fmla="*/ 26263296 w 27930708"/>
              <a:gd name="connsiteY1096" fmla="*/ 6265809 h 7790740"/>
              <a:gd name="connsiteX1097" fmla="*/ 25938572 w 27930708"/>
              <a:gd name="connsiteY1097" fmla="*/ 6317143 h 7790740"/>
              <a:gd name="connsiteX1098" fmla="*/ 25613848 w 27930708"/>
              <a:gd name="connsiteY1098" fmla="*/ 6368477 h 7790740"/>
              <a:gd name="connsiteX1099" fmla="*/ 25521716 w 27930708"/>
              <a:gd name="connsiteY1099" fmla="*/ 6418302 h 7790740"/>
              <a:gd name="connsiteX1100" fmla="*/ 25897792 w 27930708"/>
              <a:gd name="connsiteY1100" fmla="*/ 6388105 h 7790740"/>
              <a:gd name="connsiteX1101" fmla="*/ 26263296 w 27930708"/>
              <a:gd name="connsiteY1101" fmla="*/ 6338281 h 7790740"/>
              <a:gd name="connsiteX1102" fmla="*/ 26142468 w 27930708"/>
              <a:gd name="connsiteY1102" fmla="*/ 6368477 h 7790740"/>
              <a:gd name="connsiteX1103" fmla="*/ 26091116 w 27930708"/>
              <a:gd name="connsiteY1103" fmla="*/ 6409243 h 7790740"/>
              <a:gd name="connsiteX1104" fmla="*/ 26137748 w 27930708"/>
              <a:gd name="connsiteY1104" fmla="*/ 6399995 h 7790740"/>
              <a:gd name="connsiteX1105" fmla="*/ 26168470 w 27930708"/>
              <a:gd name="connsiteY1105" fmla="*/ 6399251 h 7790740"/>
              <a:gd name="connsiteX1106" fmla="*/ 25960850 w 27930708"/>
              <a:gd name="connsiteY1106" fmla="*/ 6427738 h 7790740"/>
              <a:gd name="connsiteX1107" fmla="*/ 25755820 w 27930708"/>
              <a:gd name="connsiteY1107" fmla="*/ 6450008 h 7790740"/>
              <a:gd name="connsiteX1108" fmla="*/ 25289124 w 27930708"/>
              <a:gd name="connsiteY1108" fmla="*/ 6540598 h 7790740"/>
              <a:gd name="connsiteX1109" fmla="*/ 25349540 w 27930708"/>
              <a:gd name="connsiteY1109" fmla="*/ 6530030 h 7790740"/>
              <a:gd name="connsiteX1110" fmla="*/ 25521716 w 27930708"/>
              <a:gd name="connsiteY1110" fmla="*/ 6510402 h 7790740"/>
              <a:gd name="connsiteX1111" fmla="*/ 25511144 w 27930708"/>
              <a:gd name="connsiteY1111" fmla="*/ 6530030 h 7790740"/>
              <a:gd name="connsiteX1112" fmla="*/ 26609164 w 27930708"/>
              <a:gd name="connsiteY1112" fmla="*/ 6409243 h 7790740"/>
              <a:gd name="connsiteX1113" fmla="*/ 26802484 w 27930708"/>
              <a:gd name="connsiteY1113" fmla="*/ 6388105 h 7790740"/>
              <a:gd name="connsiteX1114" fmla="*/ 26720928 w 27930708"/>
              <a:gd name="connsiteY1114" fmla="*/ 6428871 h 7790740"/>
              <a:gd name="connsiteX1115" fmla="*/ 26243660 w 27930708"/>
              <a:gd name="connsiteY1115" fmla="*/ 6490774 h 7790740"/>
              <a:gd name="connsiteX1116" fmla="*/ 25755820 w 27930708"/>
              <a:gd name="connsiteY1116" fmla="*/ 6570795 h 7790740"/>
              <a:gd name="connsiteX1117" fmla="*/ 25674264 w 27930708"/>
              <a:gd name="connsiteY1117" fmla="*/ 6611561 h 7790740"/>
              <a:gd name="connsiteX1118" fmla="*/ 25928000 w 27930708"/>
              <a:gd name="connsiteY1118" fmla="*/ 6581364 h 7790740"/>
              <a:gd name="connsiteX1119" fmla="*/ 26183248 w 27930708"/>
              <a:gd name="connsiteY1119" fmla="*/ 6551167 h 7790740"/>
              <a:gd name="connsiteX1120" fmla="*/ 26151528 w 27930708"/>
              <a:gd name="connsiteY1120" fmla="*/ 6581364 h 7790740"/>
              <a:gd name="connsiteX1121" fmla="*/ 26243660 w 27930708"/>
              <a:gd name="connsiteY1121" fmla="*/ 6570795 h 7790740"/>
              <a:gd name="connsiteX1122" fmla="*/ 26344852 w 27930708"/>
              <a:gd name="connsiteY1122" fmla="*/ 6560226 h 7790740"/>
              <a:gd name="connsiteX1123" fmla="*/ 26325220 w 27930708"/>
              <a:gd name="connsiteY1123" fmla="*/ 6570795 h 7790740"/>
              <a:gd name="connsiteX1124" fmla="*/ 25033880 w 27930708"/>
              <a:gd name="connsiteY1124" fmla="*/ 6712719 h 7790740"/>
              <a:gd name="connsiteX1125" fmla="*/ 24932684 w 27930708"/>
              <a:gd name="connsiteY1125" fmla="*/ 6753485 h 7790740"/>
              <a:gd name="connsiteX1126" fmla="*/ 24902480 w 27930708"/>
              <a:gd name="connsiteY1126" fmla="*/ 6764054 h 7790740"/>
              <a:gd name="connsiteX1127" fmla="*/ 24851128 w 27930708"/>
              <a:gd name="connsiteY1127" fmla="*/ 6794250 h 7790740"/>
              <a:gd name="connsiteX1128" fmla="*/ 25196996 w 27930708"/>
              <a:gd name="connsiteY1128" fmla="*/ 6744426 h 7790740"/>
              <a:gd name="connsiteX1129" fmla="*/ 25145644 w 27930708"/>
              <a:gd name="connsiteY1129" fmla="*/ 6774623 h 7790740"/>
              <a:gd name="connsiteX1130" fmla="*/ 25695408 w 27930708"/>
              <a:gd name="connsiteY1130" fmla="*/ 6733857 h 7790740"/>
              <a:gd name="connsiteX1131" fmla="*/ 25958208 w 27930708"/>
              <a:gd name="connsiteY1131" fmla="*/ 6712719 h 7790740"/>
              <a:gd name="connsiteX1132" fmla="*/ 26233088 w 27930708"/>
              <a:gd name="connsiteY1132" fmla="*/ 6673464 h 7790740"/>
              <a:gd name="connsiteX1133" fmla="*/ 26527604 w 27930708"/>
              <a:gd name="connsiteY1133" fmla="*/ 6632698 h 7790740"/>
              <a:gd name="connsiteX1134" fmla="*/ 26527604 w 27930708"/>
              <a:gd name="connsiteY1134" fmla="*/ 6652326 h 7790740"/>
              <a:gd name="connsiteX1135" fmla="*/ 26852328 w 27930708"/>
              <a:gd name="connsiteY1135" fmla="*/ 6611561 h 7790740"/>
              <a:gd name="connsiteX1136" fmla="*/ 26131896 w 27930708"/>
              <a:gd name="connsiteY1136" fmla="*/ 6733857 h 7790740"/>
              <a:gd name="connsiteX1137" fmla="*/ 25949144 w 27930708"/>
              <a:gd name="connsiteY1137" fmla="*/ 6764054 h 7790740"/>
              <a:gd name="connsiteX1138" fmla="*/ 25766392 w 27930708"/>
              <a:gd name="connsiteY1138" fmla="*/ 6785191 h 7790740"/>
              <a:gd name="connsiteX1139" fmla="*/ 25400892 w 27930708"/>
              <a:gd name="connsiteY1139" fmla="*/ 6815388 h 7790740"/>
              <a:gd name="connsiteX1140" fmla="*/ 25390320 w 27930708"/>
              <a:gd name="connsiteY1140" fmla="*/ 6815388 h 7790740"/>
              <a:gd name="connsiteX1141" fmla="*/ 24973464 w 27930708"/>
              <a:gd name="connsiteY1141" fmla="*/ 6865213 h 7790740"/>
              <a:gd name="connsiteX1142" fmla="*/ 24882844 w 27930708"/>
              <a:gd name="connsiteY1142" fmla="*/ 6905978 h 7790740"/>
              <a:gd name="connsiteX1143" fmla="*/ 25156216 w 27930708"/>
              <a:gd name="connsiteY1143" fmla="*/ 6875781 h 7790740"/>
              <a:gd name="connsiteX1144" fmla="*/ 25156216 w 27930708"/>
              <a:gd name="connsiteY1144" fmla="*/ 6886350 h 7790740"/>
              <a:gd name="connsiteX1145" fmla="*/ 26071480 w 27930708"/>
              <a:gd name="connsiteY1145" fmla="*/ 6815388 h 7790740"/>
              <a:gd name="connsiteX1146" fmla="*/ 25908364 w 27930708"/>
              <a:gd name="connsiteY1146" fmla="*/ 6845585 h 7790740"/>
              <a:gd name="connsiteX1147" fmla="*/ 25420524 w 27930708"/>
              <a:gd name="connsiteY1147" fmla="*/ 6886350 h 7790740"/>
              <a:gd name="connsiteX1148" fmla="*/ 25379748 w 27930708"/>
              <a:gd name="connsiteY1148" fmla="*/ 6896919 h 7790740"/>
              <a:gd name="connsiteX1149" fmla="*/ 25338968 w 27930708"/>
              <a:gd name="connsiteY1149" fmla="*/ 6896919 h 7790740"/>
              <a:gd name="connsiteX1150" fmla="*/ 25207568 w 27930708"/>
              <a:gd name="connsiteY1150" fmla="*/ 6916547 h 7790740"/>
              <a:gd name="connsiteX1151" fmla="*/ 25166788 w 27930708"/>
              <a:gd name="connsiteY1151" fmla="*/ 6916547 h 7790740"/>
              <a:gd name="connsiteX1152" fmla="*/ 24678948 w 27930708"/>
              <a:gd name="connsiteY1152" fmla="*/ 6957312 h 7790740"/>
              <a:gd name="connsiteX1153" fmla="*/ 24191108 w 27930708"/>
              <a:gd name="connsiteY1153" fmla="*/ 7007137 h 7790740"/>
              <a:gd name="connsiteX1154" fmla="*/ 24180536 w 27930708"/>
              <a:gd name="connsiteY1154" fmla="*/ 7007137 h 7790740"/>
              <a:gd name="connsiteX1155" fmla="*/ 24089916 w 27930708"/>
              <a:gd name="connsiteY1155" fmla="*/ 7047902 h 7790740"/>
              <a:gd name="connsiteX1156" fmla="*/ 24435784 w 27930708"/>
              <a:gd name="connsiteY1156" fmla="*/ 7028275 h 7790740"/>
              <a:gd name="connsiteX1157" fmla="*/ 24780140 w 27930708"/>
              <a:gd name="connsiteY1157" fmla="*/ 6998078 h 7790740"/>
              <a:gd name="connsiteX1158" fmla="*/ 24404068 w 27930708"/>
              <a:gd name="connsiteY1158" fmla="*/ 7069040 h 7790740"/>
              <a:gd name="connsiteX1159" fmla="*/ 24322508 w 27930708"/>
              <a:gd name="connsiteY1159" fmla="*/ 7109806 h 7790740"/>
              <a:gd name="connsiteX1160" fmla="*/ 24673260 w 27930708"/>
              <a:gd name="connsiteY1160" fmla="*/ 7081732 h 7790740"/>
              <a:gd name="connsiteX1161" fmla="*/ 25003696 w 27930708"/>
              <a:gd name="connsiteY1161" fmla="*/ 7046891 h 7790740"/>
              <a:gd name="connsiteX1162" fmla="*/ 24913052 w 27930708"/>
              <a:gd name="connsiteY1162" fmla="*/ 7058471 h 7790740"/>
              <a:gd name="connsiteX1163" fmla="*/ 24810348 w 27930708"/>
              <a:gd name="connsiteY1163" fmla="*/ 7109806 h 7790740"/>
              <a:gd name="connsiteX1164" fmla="*/ 25095804 w 27930708"/>
              <a:gd name="connsiteY1164" fmla="*/ 7099237 h 7790740"/>
              <a:gd name="connsiteX1165" fmla="*/ 24780140 w 27930708"/>
              <a:gd name="connsiteY1165" fmla="*/ 7159630 h 7790740"/>
              <a:gd name="connsiteX1166" fmla="*/ 24698584 w 27930708"/>
              <a:gd name="connsiteY1166" fmla="*/ 7200396 h 7790740"/>
              <a:gd name="connsiteX1167" fmla="*/ 25278552 w 27930708"/>
              <a:gd name="connsiteY1167" fmla="*/ 7159630 h 7790740"/>
              <a:gd name="connsiteX1168" fmla="*/ 25216628 w 27930708"/>
              <a:gd name="connsiteY1168" fmla="*/ 7200396 h 7790740"/>
              <a:gd name="connsiteX1169" fmla="*/ 26121324 w 27930708"/>
              <a:gd name="connsiteY1169" fmla="*/ 7109806 h 7790740"/>
              <a:gd name="connsiteX1170" fmla="*/ 27026016 w 27930708"/>
              <a:gd name="connsiteY1170" fmla="*/ 6976940 h 7790740"/>
              <a:gd name="connsiteX1171" fmla="*/ 27026016 w 27930708"/>
              <a:gd name="connsiteY1171" fmla="*/ 6987509 h 7790740"/>
              <a:gd name="connsiteX1172" fmla="*/ 27432296 w 27930708"/>
              <a:gd name="connsiteY1172" fmla="*/ 6937685 h 7790740"/>
              <a:gd name="connsiteX1173" fmla="*/ 26903680 w 27930708"/>
              <a:gd name="connsiteY1173" fmla="*/ 7017706 h 7790740"/>
              <a:gd name="connsiteX1174" fmla="*/ 26903680 w 27930708"/>
              <a:gd name="connsiteY1174" fmla="*/ 7007137 h 7790740"/>
              <a:gd name="connsiteX1175" fmla="*/ 26649940 w 27930708"/>
              <a:gd name="connsiteY1175" fmla="*/ 7047902 h 7790740"/>
              <a:gd name="connsiteX1176" fmla="*/ 26548748 w 27930708"/>
              <a:gd name="connsiteY1176" fmla="*/ 7099237 h 7790740"/>
              <a:gd name="connsiteX1177" fmla="*/ 26527604 w 27930708"/>
              <a:gd name="connsiteY1177" fmla="*/ 7099237 h 7790740"/>
              <a:gd name="connsiteX1178" fmla="*/ 26538176 w 27930708"/>
              <a:gd name="connsiteY1178" fmla="*/ 7088668 h 7790740"/>
              <a:gd name="connsiteX1179" fmla="*/ 26172676 w 27930708"/>
              <a:gd name="connsiteY1179" fmla="*/ 7140002 h 7790740"/>
              <a:gd name="connsiteX1180" fmla="*/ 25989924 w 27930708"/>
              <a:gd name="connsiteY1180" fmla="*/ 7170199 h 7790740"/>
              <a:gd name="connsiteX1181" fmla="*/ 25807172 w 27930708"/>
              <a:gd name="connsiteY1181" fmla="*/ 7180768 h 7790740"/>
              <a:gd name="connsiteX1182" fmla="*/ 25695408 w 27930708"/>
              <a:gd name="connsiteY1182" fmla="*/ 7232102 h 7790740"/>
              <a:gd name="connsiteX1183" fmla="*/ 25663688 w 27930708"/>
              <a:gd name="connsiteY1183" fmla="*/ 7262299 h 7790740"/>
              <a:gd name="connsiteX1184" fmla="*/ 25786028 w 27930708"/>
              <a:gd name="connsiteY1184" fmla="*/ 7221533 h 7790740"/>
              <a:gd name="connsiteX1185" fmla="*/ 25816236 w 27930708"/>
              <a:gd name="connsiteY1185" fmla="*/ 7221533 h 7790740"/>
              <a:gd name="connsiteX1186" fmla="*/ 26254232 w 27930708"/>
              <a:gd name="connsiteY1186" fmla="*/ 7159630 h 7790740"/>
              <a:gd name="connsiteX1187" fmla="*/ 26243660 w 27930708"/>
              <a:gd name="connsiteY1187" fmla="*/ 7170199 h 7790740"/>
              <a:gd name="connsiteX1188" fmla="*/ 26009556 w 27930708"/>
              <a:gd name="connsiteY1188" fmla="*/ 7210964 h 7790740"/>
              <a:gd name="connsiteX1189" fmla="*/ 25786028 w 27930708"/>
              <a:gd name="connsiteY1189" fmla="*/ 7241161 h 7790740"/>
              <a:gd name="connsiteX1190" fmla="*/ 25725612 w 27930708"/>
              <a:gd name="connsiteY1190" fmla="*/ 7262299 h 7790740"/>
              <a:gd name="connsiteX1191" fmla="*/ 24932684 w 27930708"/>
              <a:gd name="connsiteY1191" fmla="*/ 7333261 h 7790740"/>
              <a:gd name="connsiteX1192" fmla="*/ 24536976 w 27930708"/>
              <a:gd name="connsiteY1192" fmla="*/ 7374026 h 7790740"/>
              <a:gd name="connsiteX1193" fmla="*/ 24139756 w 27930708"/>
              <a:gd name="connsiteY1193" fmla="*/ 7404223 h 7790740"/>
              <a:gd name="connsiteX1194" fmla="*/ 24038564 w 27930708"/>
              <a:gd name="connsiteY1194" fmla="*/ 7444989 h 7790740"/>
              <a:gd name="connsiteX1195" fmla="*/ 24536976 w 27930708"/>
              <a:gd name="connsiteY1195" fmla="*/ 7404223 h 7790740"/>
              <a:gd name="connsiteX1196" fmla="*/ 25033880 w 27930708"/>
              <a:gd name="connsiteY1196" fmla="*/ 7352889 h 7790740"/>
              <a:gd name="connsiteX1197" fmla="*/ 26039764 w 27930708"/>
              <a:gd name="connsiteY1197" fmla="*/ 7271358 h 7790740"/>
              <a:gd name="connsiteX1198" fmla="*/ 26131896 w 27930708"/>
              <a:gd name="connsiteY1198" fmla="*/ 7241161 h 7790740"/>
              <a:gd name="connsiteX1199" fmla="*/ 26791912 w 27930708"/>
              <a:gd name="connsiteY1199" fmla="*/ 7129433 h 7790740"/>
              <a:gd name="connsiteX1200" fmla="*/ 26898392 w 27930708"/>
              <a:gd name="connsiteY1200" fmla="*/ 7123583 h 7790740"/>
              <a:gd name="connsiteX1201" fmla="*/ 26992446 w 27930708"/>
              <a:gd name="connsiteY1201" fmla="*/ 7111414 h 7790740"/>
              <a:gd name="connsiteX1202" fmla="*/ 26974098 w 27930708"/>
              <a:gd name="connsiteY1202" fmla="*/ 7120186 h 7790740"/>
              <a:gd name="connsiteX1203" fmla="*/ 26944456 w 27930708"/>
              <a:gd name="connsiteY1203" fmla="*/ 7129433 h 7790740"/>
              <a:gd name="connsiteX1204" fmla="*/ 26192308 w 27930708"/>
              <a:gd name="connsiteY1204" fmla="*/ 7262299 h 7790740"/>
              <a:gd name="connsiteX1205" fmla="*/ 26202880 w 27930708"/>
              <a:gd name="connsiteY1205" fmla="*/ 7241161 h 7790740"/>
              <a:gd name="connsiteX1206" fmla="*/ 25551924 w 27930708"/>
              <a:gd name="connsiteY1206" fmla="*/ 7333261 h 7790740"/>
              <a:gd name="connsiteX1207" fmla="*/ 24891908 w 27930708"/>
              <a:gd name="connsiteY1207" fmla="*/ 7384595 h 7790740"/>
              <a:gd name="connsiteX1208" fmla="*/ 24820920 w 27930708"/>
              <a:gd name="connsiteY1208" fmla="*/ 7393654 h 7790740"/>
              <a:gd name="connsiteX1209" fmla="*/ 24719728 w 27930708"/>
              <a:gd name="connsiteY1209" fmla="*/ 7444989 h 7790740"/>
              <a:gd name="connsiteX1210" fmla="*/ 25867584 w 27930708"/>
              <a:gd name="connsiteY1210" fmla="*/ 7333261 h 7790740"/>
              <a:gd name="connsiteX1211" fmla="*/ 25826808 w 27930708"/>
              <a:gd name="connsiteY1211" fmla="*/ 7363458 h 7790740"/>
              <a:gd name="connsiteX1212" fmla="*/ 25958208 w 27930708"/>
              <a:gd name="connsiteY1212" fmla="*/ 7352889 h 7790740"/>
              <a:gd name="connsiteX1213" fmla="*/ 25704468 w 27930708"/>
              <a:gd name="connsiteY1213" fmla="*/ 7393654 h 7790740"/>
              <a:gd name="connsiteX1214" fmla="*/ 25725612 w 27930708"/>
              <a:gd name="connsiteY1214" fmla="*/ 7374026 h 7790740"/>
              <a:gd name="connsiteX1215" fmla="*/ 24597392 w 27930708"/>
              <a:gd name="connsiteY1215" fmla="*/ 7475185 h 7790740"/>
              <a:gd name="connsiteX1216" fmla="*/ 24496196 w 27930708"/>
              <a:gd name="connsiteY1216" fmla="*/ 7526519 h 7790740"/>
              <a:gd name="connsiteX1217" fmla="*/ 25298188 w 27930708"/>
              <a:gd name="connsiteY1217" fmla="*/ 7444989 h 7790740"/>
              <a:gd name="connsiteX1218" fmla="*/ 24760508 w 27930708"/>
              <a:gd name="connsiteY1218" fmla="*/ 7526519 h 7790740"/>
              <a:gd name="connsiteX1219" fmla="*/ 24231888 w 27930708"/>
              <a:gd name="connsiteY1219" fmla="*/ 7597481 h 7790740"/>
              <a:gd name="connsiteX1220" fmla="*/ 23053824 w 27930708"/>
              <a:gd name="connsiteY1220" fmla="*/ 7688071 h 7790740"/>
              <a:gd name="connsiteX1221" fmla="*/ 22951120 w 27930708"/>
              <a:gd name="connsiteY1221" fmla="*/ 7728837 h 7790740"/>
              <a:gd name="connsiteX1222" fmla="*/ 24049136 w 27930708"/>
              <a:gd name="connsiteY1222" fmla="*/ 7647306 h 7790740"/>
              <a:gd name="connsiteX1223" fmla="*/ 24068772 w 27930708"/>
              <a:gd name="connsiteY1223" fmla="*/ 7647306 h 7790740"/>
              <a:gd name="connsiteX1224" fmla="*/ 24150328 w 27930708"/>
              <a:gd name="connsiteY1224" fmla="*/ 7638247 h 7790740"/>
              <a:gd name="connsiteX1225" fmla="*/ 24657804 w 27930708"/>
              <a:gd name="connsiteY1225" fmla="*/ 7586913 h 7790740"/>
              <a:gd name="connsiteX1226" fmla="*/ 24861700 w 27930708"/>
              <a:gd name="connsiteY1226" fmla="*/ 7567285 h 7790740"/>
              <a:gd name="connsiteX1227" fmla="*/ 24780140 w 27930708"/>
              <a:gd name="connsiteY1227" fmla="*/ 7597481 h 7790740"/>
              <a:gd name="connsiteX1228" fmla="*/ 23795400 w 27930708"/>
              <a:gd name="connsiteY1228" fmla="*/ 7679013 h 7790740"/>
              <a:gd name="connsiteX1229" fmla="*/ 23307560 w 27930708"/>
              <a:gd name="connsiteY1229" fmla="*/ 7709209 h 7790740"/>
              <a:gd name="connsiteX1230" fmla="*/ 22809148 w 27930708"/>
              <a:gd name="connsiteY1230" fmla="*/ 7739406 h 7790740"/>
              <a:gd name="connsiteX1231" fmla="*/ 21824408 w 27930708"/>
              <a:gd name="connsiteY1231" fmla="*/ 7780172 h 7790740"/>
              <a:gd name="connsiteX1232" fmla="*/ 21336568 w 27930708"/>
              <a:gd name="connsiteY1232" fmla="*/ 7790740 h 7790740"/>
              <a:gd name="connsiteX1233" fmla="*/ 20838156 w 27930708"/>
              <a:gd name="connsiteY1233" fmla="*/ 7790740 h 7790740"/>
              <a:gd name="connsiteX1234" fmla="*/ 19851904 w 27930708"/>
              <a:gd name="connsiteY1234" fmla="*/ 7790740 h 7790740"/>
              <a:gd name="connsiteX1235" fmla="*/ 18867160 w 27930708"/>
              <a:gd name="connsiteY1235" fmla="*/ 7759033 h 7790740"/>
              <a:gd name="connsiteX1236" fmla="*/ 18368748 w 27930708"/>
              <a:gd name="connsiteY1236" fmla="*/ 7749975 h 7790740"/>
              <a:gd name="connsiteX1237" fmla="*/ 17880908 w 27930708"/>
              <a:gd name="connsiteY1237" fmla="*/ 7718268 h 7790740"/>
              <a:gd name="connsiteX1238" fmla="*/ 16896168 w 27930708"/>
              <a:gd name="connsiteY1238" fmla="*/ 7657875 h 7790740"/>
              <a:gd name="connsiteX1239" fmla="*/ 16002047 w 27930708"/>
              <a:gd name="connsiteY1239" fmla="*/ 7576344 h 7790740"/>
              <a:gd name="connsiteX1240" fmla="*/ 15554987 w 27930708"/>
              <a:gd name="connsiteY1240" fmla="*/ 7535579 h 7790740"/>
              <a:gd name="connsiteX1241" fmla="*/ 15107926 w 27930708"/>
              <a:gd name="connsiteY1241" fmla="*/ 7485754 h 7790740"/>
              <a:gd name="connsiteX1242" fmla="*/ 14215316 w 27930708"/>
              <a:gd name="connsiteY1242" fmla="*/ 7374026 h 7790740"/>
              <a:gd name="connsiteX1243" fmla="*/ 13778827 w 27930708"/>
              <a:gd name="connsiteY1243" fmla="*/ 7312123 h 7790740"/>
              <a:gd name="connsiteX1244" fmla="*/ 13331768 w 27930708"/>
              <a:gd name="connsiteY1244" fmla="*/ 7241161 h 7790740"/>
              <a:gd name="connsiteX1245" fmla="*/ 10314108 w 27930708"/>
              <a:gd name="connsiteY1245" fmla="*/ 6673464 h 7790740"/>
              <a:gd name="connsiteX1246" fmla="*/ 10333743 w 27930708"/>
              <a:gd name="connsiteY1246" fmla="*/ 6662895 h 7790740"/>
              <a:gd name="connsiteX1247" fmla="*/ 9826270 w 27930708"/>
              <a:gd name="connsiteY1247" fmla="*/ 6551167 h 7790740"/>
              <a:gd name="connsiteX1248" fmla="*/ 9845903 w 27930708"/>
              <a:gd name="connsiteY1248" fmla="*/ 6540598 h 7790740"/>
              <a:gd name="connsiteX1249" fmla="*/ 9237236 w 27930708"/>
              <a:gd name="connsiteY1249" fmla="*/ 6388105 h 7790740"/>
              <a:gd name="connsiteX1250" fmla="*/ 9317285 w 27930708"/>
              <a:gd name="connsiteY1250" fmla="*/ 6388105 h 7790740"/>
              <a:gd name="connsiteX1251" fmla="*/ 9358064 w 27930708"/>
              <a:gd name="connsiteY1251" fmla="*/ 6398674 h 7790740"/>
              <a:gd name="connsiteX1252" fmla="*/ 9368636 w 27930708"/>
              <a:gd name="connsiteY1252" fmla="*/ 6398674 h 7790740"/>
              <a:gd name="connsiteX1253" fmla="*/ 9379208 w 27930708"/>
              <a:gd name="connsiteY1253" fmla="*/ 6398674 h 7790740"/>
              <a:gd name="connsiteX1254" fmla="*/ 9469828 w 27930708"/>
              <a:gd name="connsiteY1254" fmla="*/ 6388105 h 7790740"/>
              <a:gd name="connsiteX1255" fmla="*/ 9317285 w 27930708"/>
              <a:gd name="connsiteY1255" fmla="*/ 6338281 h 7790740"/>
              <a:gd name="connsiteX1256" fmla="*/ 9500035 w 27930708"/>
              <a:gd name="connsiteY1256" fmla="*/ 6379046 h 7790740"/>
              <a:gd name="connsiteX1257" fmla="*/ 9611800 w 27930708"/>
              <a:gd name="connsiteY1257" fmla="*/ 6368477 h 7790740"/>
              <a:gd name="connsiteX1258" fmla="*/ 9175312 w 27930708"/>
              <a:gd name="connsiteY1258" fmla="*/ 6256750 h 7790740"/>
              <a:gd name="connsiteX1259" fmla="*/ 9226664 w 27930708"/>
              <a:gd name="connsiteY1259" fmla="*/ 6246181 h 7790740"/>
              <a:gd name="connsiteX1260" fmla="*/ 8850590 w 27930708"/>
              <a:gd name="connsiteY1260" fmla="*/ 6134453 h 7790740"/>
              <a:gd name="connsiteX1261" fmla="*/ 8891368 w 27930708"/>
              <a:gd name="connsiteY1261" fmla="*/ 6123884 h 7790740"/>
              <a:gd name="connsiteX1262" fmla="*/ 8911004 w 27930708"/>
              <a:gd name="connsiteY1262" fmla="*/ 6123884 h 7790740"/>
              <a:gd name="connsiteX1263" fmla="*/ 9012196 w 27930708"/>
              <a:gd name="connsiteY1263" fmla="*/ 6113316 h 7790740"/>
              <a:gd name="connsiteX1264" fmla="*/ 8850590 w 27930708"/>
              <a:gd name="connsiteY1264" fmla="*/ 6063491 h 7790740"/>
              <a:gd name="connsiteX1265" fmla="*/ 8738824 w 27930708"/>
              <a:gd name="connsiteY1265" fmla="*/ 6063491 h 7790740"/>
              <a:gd name="connsiteX1266" fmla="*/ 8596852 w 27930708"/>
              <a:gd name="connsiteY1266" fmla="*/ 6033294 h 7790740"/>
              <a:gd name="connsiteX1267" fmla="*/ 8596852 w 27930708"/>
              <a:gd name="connsiteY1267" fmla="*/ 6022726 h 7790740"/>
              <a:gd name="connsiteX1268" fmla="*/ 8169426 w 27930708"/>
              <a:gd name="connsiteY1268" fmla="*/ 5880801 h 7790740"/>
              <a:gd name="connsiteX1269" fmla="*/ 8373322 w 27930708"/>
              <a:gd name="connsiteY1269" fmla="*/ 5921567 h 7790740"/>
              <a:gd name="connsiteX1270" fmla="*/ 9012196 w 27930708"/>
              <a:gd name="connsiteY1270" fmla="*/ 6083119 h 7790740"/>
              <a:gd name="connsiteX1271" fmla="*/ 9114900 w 27930708"/>
              <a:gd name="connsiteY1271" fmla="*/ 6074060 h 7790740"/>
              <a:gd name="connsiteX1272" fmla="*/ 9490974 w 27930708"/>
              <a:gd name="connsiteY1272" fmla="*/ 6164650 h 7790740"/>
              <a:gd name="connsiteX1273" fmla="*/ 9510608 w 27930708"/>
              <a:gd name="connsiteY1273" fmla="*/ 6164650 h 7790740"/>
              <a:gd name="connsiteX1274" fmla="*/ 9531752 w 27930708"/>
              <a:gd name="connsiteY1274" fmla="*/ 6175219 h 7790740"/>
              <a:gd name="connsiteX1275" fmla="*/ 9916889 w 27930708"/>
              <a:gd name="connsiteY1275" fmla="*/ 6246181 h 7790740"/>
              <a:gd name="connsiteX1276" fmla="*/ 10028654 w 27930708"/>
              <a:gd name="connsiteY1276" fmla="*/ 6235612 h 7790740"/>
              <a:gd name="connsiteX1277" fmla="*/ 9744710 w 27930708"/>
              <a:gd name="connsiteY1277" fmla="*/ 6164650 h 7790740"/>
              <a:gd name="connsiteX1278" fmla="*/ 9785489 w 27930708"/>
              <a:gd name="connsiteY1278" fmla="*/ 6145022 h 7790740"/>
              <a:gd name="connsiteX1279" fmla="*/ 9510608 w 27930708"/>
              <a:gd name="connsiteY1279" fmla="*/ 6063491 h 7790740"/>
              <a:gd name="connsiteX1280" fmla="*/ 9602739 w 27930708"/>
              <a:gd name="connsiteY1280" fmla="*/ 6052922 h 7790740"/>
              <a:gd name="connsiteX1281" fmla="*/ 9267444 w 27930708"/>
              <a:gd name="connsiteY1281" fmla="*/ 5962332 h 7790740"/>
              <a:gd name="connsiteX1282" fmla="*/ 8941210 w 27930708"/>
              <a:gd name="connsiteY1282" fmla="*/ 5870232 h 7790740"/>
              <a:gd name="connsiteX1283" fmla="*/ 8901942 w 27930708"/>
              <a:gd name="connsiteY1283" fmla="*/ 5870232 h 7790740"/>
              <a:gd name="connsiteX1284" fmla="*/ 7915690 w 27930708"/>
              <a:gd name="connsiteY1284" fmla="*/ 5627149 h 7790740"/>
              <a:gd name="connsiteX1285" fmla="*/ 7905117 w 27930708"/>
              <a:gd name="connsiteY1285" fmla="*/ 5627149 h 7790740"/>
              <a:gd name="connsiteX1286" fmla="*/ 7296450 w 27930708"/>
              <a:gd name="connsiteY1286" fmla="*/ 5412753 h 7790740"/>
              <a:gd name="connsiteX1287" fmla="*/ 7305513 w 27930708"/>
              <a:gd name="connsiteY1287" fmla="*/ 5403694 h 7790740"/>
              <a:gd name="connsiteX1288" fmla="*/ 7021568 w 27930708"/>
              <a:gd name="connsiteY1288" fmla="*/ 5322163 h 7790740"/>
              <a:gd name="connsiteX1289" fmla="*/ 7092555 w 27930708"/>
              <a:gd name="connsiteY1289" fmla="*/ 5332732 h 7790740"/>
              <a:gd name="connsiteX1290" fmla="*/ 7204320 w 27930708"/>
              <a:gd name="connsiteY1290" fmla="*/ 5341791 h 7790740"/>
              <a:gd name="connsiteX1291" fmla="*/ 7671015 w 27930708"/>
              <a:gd name="connsiteY1291" fmla="*/ 5474656 h 7790740"/>
              <a:gd name="connsiteX1292" fmla="*/ 7569822 w 27930708"/>
              <a:gd name="connsiteY1292" fmla="*/ 5485225 h 7790740"/>
              <a:gd name="connsiteX1293" fmla="*/ 7763145 w 27930708"/>
              <a:gd name="connsiteY1293" fmla="*/ 5545618 h 7790740"/>
              <a:gd name="connsiteX1294" fmla="*/ 7885483 w 27930708"/>
              <a:gd name="connsiteY1294" fmla="*/ 5575815 h 7790740"/>
              <a:gd name="connsiteX1295" fmla="*/ 7945897 w 27930708"/>
              <a:gd name="connsiteY1295" fmla="*/ 5596953 h 7790740"/>
              <a:gd name="connsiteX1296" fmla="*/ 8038027 w 27930708"/>
              <a:gd name="connsiteY1296" fmla="*/ 5596953 h 7790740"/>
              <a:gd name="connsiteX1297" fmla="*/ 8057662 w 27930708"/>
              <a:gd name="connsiteY1297" fmla="*/ 5596953 h 7790740"/>
              <a:gd name="connsiteX1298" fmla="*/ 8139220 w 27930708"/>
              <a:gd name="connsiteY1298" fmla="*/ 5606012 h 7790740"/>
              <a:gd name="connsiteX1299" fmla="*/ 8149792 w 27930708"/>
              <a:gd name="connsiteY1299" fmla="*/ 5606012 h 7790740"/>
              <a:gd name="connsiteX1300" fmla="*/ 8596852 w 27930708"/>
              <a:gd name="connsiteY1300" fmla="*/ 5707170 h 7790740"/>
              <a:gd name="connsiteX1301" fmla="*/ 8646694 w 27930708"/>
              <a:gd name="connsiteY1301" fmla="*/ 5707170 h 7790740"/>
              <a:gd name="connsiteX1302" fmla="*/ 8861162 w 27930708"/>
              <a:gd name="connsiteY1302" fmla="*/ 5769074 h 7790740"/>
              <a:gd name="connsiteX1303" fmla="*/ 8972928 w 27930708"/>
              <a:gd name="connsiteY1303" fmla="*/ 5769074 h 7790740"/>
              <a:gd name="connsiteX1304" fmla="*/ 8810000 w 27930708"/>
              <a:gd name="connsiteY1304" fmla="*/ 5717173 h 7790740"/>
              <a:gd name="connsiteX1305" fmla="*/ 8756899 w 27930708"/>
              <a:gd name="connsiteY1305" fmla="*/ 5700756 h 7790740"/>
              <a:gd name="connsiteX1306" fmla="*/ 8840017 w 27930708"/>
              <a:gd name="connsiteY1306" fmla="*/ 5717739 h 7790740"/>
              <a:gd name="connsiteX1307" fmla="*/ 8941210 w 27930708"/>
              <a:gd name="connsiteY1307" fmla="*/ 5707170 h 7790740"/>
              <a:gd name="connsiteX1308" fmla="*/ 8504722 w 27930708"/>
              <a:gd name="connsiteY1308" fmla="*/ 5586384 h 7790740"/>
              <a:gd name="connsiteX1309" fmla="*/ 8667838 w 27930708"/>
              <a:gd name="connsiteY1309" fmla="*/ 5616580 h 7790740"/>
              <a:gd name="connsiteX1310" fmla="*/ 8880796 w 27930708"/>
              <a:gd name="connsiteY1310" fmla="*/ 5676974 h 7790740"/>
              <a:gd name="connsiteX1311" fmla="*/ 9123961 w 27930708"/>
              <a:gd name="connsiteY1311" fmla="*/ 5747936 h 7790740"/>
              <a:gd name="connsiteX1312" fmla="*/ 9358064 w 27930708"/>
              <a:gd name="connsiteY1312" fmla="*/ 5818898 h 7790740"/>
              <a:gd name="connsiteX1313" fmla="*/ 9469828 w 27930708"/>
              <a:gd name="connsiteY1313" fmla="*/ 5809839 h 7790740"/>
              <a:gd name="connsiteX1314" fmla="*/ 8861162 w 27930708"/>
              <a:gd name="connsiteY1314" fmla="*/ 5627149 h 7790740"/>
              <a:gd name="connsiteX1315" fmla="*/ 8850590 w 27930708"/>
              <a:gd name="connsiteY1315" fmla="*/ 5616580 h 7790740"/>
              <a:gd name="connsiteX1316" fmla="*/ 8809810 w 27930708"/>
              <a:gd name="connsiteY1316" fmla="*/ 5606012 h 7790740"/>
              <a:gd name="connsiteX1317" fmla="*/ 8809810 w 27930708"/>
              <a:gd name="connsiteY1317" fmla="*/ 5596953 h 7790740"/>
              <a:gd name="connsiteX1318" fmla="*/ 8423164 w 27930708"/>
              <a:gd name="connsiteY1318" fmla="*/ 5474656 h 7790740"/>
              <a:gd name="connsiteX1319" fmla="*/ 8403529 w 27930708"/>
              <a:gd name="connsiteY1319" fmla="*/ 5464087 h 7790740"/>
              <a:gd name="connsiteX1320" fmla="*/ 8352178 w 27930708"/>
              <a:gd name="connsiteY1320" fmla="*/ 5453518 h 7790740"/>
              <a:gd name="connsiteX1321" fmla="*/ 8352178 w 27930708"/>
              <a:gd name="connsiteY1321" fmla="*/ 5444459 h 7790740"/>
              <a:gd name="connsiteX1322" fmla="*/ 8423164 w 27930708"/>
              <a:gd name="connsiteY1322" fmla="*/ 5433891 h 7790740"/>
              <a:gd name="connsiteX1323" fmla="*/ 8038027 w 27930708"/>
              <a:gd name="connsiteY1323" fmla="*/ 5322163 h 7790740"/>
              <a:gd name="connsiteX1324" fmla="*/ 7945897 w 27930708"/>
              <a:gd name="connsiteY1324" fmla="*/ 5322163 h 7790740"/>
              <a:gd name="connsiteX1325" fmla="*/ 7133334 w 27930708"/>
              <a:gd name="connsiteY1325" fmla="*/ 5128904 h 7790740"/>
              <a:gd name="connsiteX1326" fmla="*/ 7062348 w 27930708"/>
              <a:gd name="connsiteY1326" fmla="*/ 5139473 h 7790740"/>
              <a:gd name="connsiteX1327" fmla="*/ 7275306 w 27930708"/>
              <a:gd name="connsiteY1327" fmla="*/ 5210435 h 7790740"/>
              <a:gd name="connsiteX1328" fmla="*/ 7468629 w 27930708"/>
              <a:gd name="connsiteY1328" fmla="*/ 5270829 h 7790740"/>
              <a:gd name="connsiteX1329" fmla="*/ 7610601 w 27930708"/>
              <a:gd name="connsiteY1329" fmla="*/ 5311594 h 7790740"/>
              <a:gd name="connsiteX1330" fmla="*/ 7580394 w 27930708"/>
              <a:gd name="connsiteY1330" fmla="*/ 5322163 h 7790740"/>
              <a:gd name="connsiteX1331" fmla="*/ 7448995 w 27930708"/>
              <a:gd name="connsiteY1331" fmla="*/ 5301025 h 7790740"/>
              <a:gd name="connsiteX1332" fmla="*/ 7417278 w 27930708"/>
              <a:gd name="connsiteY1332" fmla="*/ 5301025 h 7790740"/>
              <a:gd name="connsiteX1333" fmla="*/ 6514095 w 27930708"/>
              <a:gd name="connsiteY1333" fmla="*/ 5006608 h 7790740"/>
              <a:gd name="connsiteX1334" fmla="*/ 5619973 w 27930708"/>
              <a:gd name="connsiteY1334" fmla="*/ 4692562 h 7790740"/>
              <a:gd name="connsiteX1335" fmla="*/ 5792152 w 27930708"/>
              <a:gd name="connsiteY1335" fmla="*/ 4742387 h 7790740"/>
              <a:gd name="connsiteX1336" fmla="*/ 5863138 w 27930708"/>
              <a:gd name="connsiteY1336" fmla="*/ 4752956 h 7790740"/>
              <a:gd name="connsiteX1337" fmla="*/ 5934124 w 27930708"/>
              <a:gd name="connsiteY1337" fmla="*/ 4772584 h 7790740"/>
              <a:gd name="connsiteX1338" fmla="*/ 6035317 w 27930708"/>
              <a:gd name="connsiteY1338" fmla="*/ 4783152 h 7790740"/>
              <a:gd name="connsiteX1339" fmla="*/ 6452171 w 27930708"/>
              <a:gd name="connsiteY1339" fmla="*/ 4916018 h 7790740"/>
              <a:gd name="connsiteX1340" fmla="*/ 6563936 w 27930708"/>
              <a:gd name="connsiteY1340" fmla="*/ 4905449 h 7790740"/>
              <a:gd name="connsiteX1341" fmla="*/ 6235248 w 27930708"/>
              <a:gd name="connsiteY1341" fmla="*/ 4800327 h 7790740"/>
              <a:gd name="connsiteX1342" fmla="*/ 5920795 w 27930708"/>
              <a:gd name="connsiteY1342" fmla="*/ 4705042 h 7790740"/>
              <a:gd name="connsiteX1343" fmla="*/ 6030786 w 27930708"/>
              <a:gd name="connsiteY1343" fmla="*/ 4733894 h 7790740"/>
              <a:gd name="connsiteX1344" fmla="*/ 6228640 w 27930708"/>
              <a:gd name="connsiteY1344" fmla="*/ 4793721 h 7790740"/>
              <a:gd name="connsiteX1345" fmla="*/ 6320771 w 27930708"/>
              <a:gd name="connsiteY1345" fmla="*/ 4793721 h 7790740"/>
              <a:gd name="connsiteX1346" fmla="*/ 6798038 w 27930708"/>
              <a:gd name="connsiteY1346" fmla="*/ 4916018 h 7790740"/>
              <a:gd name="connsiteX1347" fmla="*/ 6869024 w 27930708"/>
              <a:gd name="connsiteY1347" fmla="*/ 4925077 h 7790740"/>
              <a:gd name="connsiteX1348" fmla="*/ 6991362 w 27930708"/>
              <a:gd name="connsiteY1348" fmla="*/ 4965842 h 7790740"/>
              <a:gd name="connsiteX1349" fmla="*/ 6980789 w 27930708"/>
              <a:gd name="connsiteY1349" fmla="*/ 4976411 h 7790740"/>
              <a:gd name="connsiteX1350" fmla="*/ 7468629 w 27930708"/>
              <a:gd name="connsiteY1350" fmla="*/ 5128904 h 7790740"/>
              <a:gd name="connsiteX1351" fmla="*/ 8769032 w 27930708"/>
              <a:gd name="connsiteY1351" fmla="*/ 5474656 h 7790740"/>
              <a:gd name="connsiteX1352" fmla="*/ 9338430 w 27930708"/>
              <a:gd name="connsiteY1352" fmla="*/ 5606012 h 7790740"/>
              <a:gd name="connsiteX1353" fmla="*/ 9450195 w 27930708"/>
              <a:gd name="connsiteY1353" fmla="*/ 5596953 h 7790740"/>
              <a:gd name="connsiteX1354" fmla="*/ 9063548 w 27930708"/>
              <a:gd name="connsiteY1354" fmla="*/ 5474656 h 7790740"/>
              <a:gd name="connsiteX1355" fmla="*/ 9114900 w 27930708"/>
              <a:gd name="connsiteY1355" fmla="*/ 5485225 h 7790740"/>
              <a:gd name="connsiteX1356" fmla="*/ 9216092 w 27930708"/>
              <a:gd name="connsiteY1356" fmla="*/ 5474656 h 7790740"/>
              <a:gd name="connsiteX1357" fmla="*/ 8586280 w 27930708"/>
              <a:gd name="connsiteY1357" fmla="*/ 5301025 h 7790740"/>
              <a:gd name="connsiteX1358" fmla="*/ 8270620 w 27930708"/>
              <a:gd name="connsiteY1358" fmla="*/ 5199866 h 7790740"/>
              <a:gd name="connsiteX1359" fmla="*/ 8749396 w 27930708"/>
              <a:gd name="connsiteY1359" fmla="*/ 5301025 h 7790740"/>
              <a:gd name="connsiteX1360" fmla="*/ 8951782 w 27930708"/>
              <a:gd name="connsiteY1360" fmla="*/ 5341791 h 7790740"/>
              <a:gd name="connsiteX1361" fmla="*/ 9003134 w 27930708"/>
              <a:gd name="connsiteY1361" fmla="*/ 5352360 h 7790740"/>
              <a:gd name="connsiteX1362" fmla="*/ 9043914 w 27930708"/>
              <a:gd name="connsiteY1362" fmla="*/ 5352360 h 7790740"/>
              <a:gd name="connsiteX1363" fmla="*/ 9123961 w 27930708"/>
              <a:gd name="connsiteY1363" fmla="*/ 5341791 h 7790740"/>
              <a:gd name="connsiteX1364" fmla="*/ 8850590 w 27930708"/>
              <a:gd name="connsiteY1364" fmla="*/ 5291966 h 7790740"/>
              <a:gd name="connsiteX1365" fmla="*/ 8829444 w 27930708"/>
              <a:gd name="connsiteY1365" fmla="*/ 5281397 h 7790740"/>
              <a:gd name="connsiteX1366" fmla="*/ 8911004 w 27930708"/>
              <a:gd name="connsiteY1366" fmla="*/ 5301025 h 7790740"/>
              <a:gd name="connsiteX1367" fmla="*/ 9012196 w 27930708"/>
              <a:gd name="connsiteY1367" fmla="*/ 5291966 h 7790740"/>
              <a:gd name="connsiteX1368" fmla="*/ 9114900 w 27930708"/>
              <a:gd name="connsiteY1368" fmla="*/ 5301025 h 7790740"/>
              <a:gd name="connsiteX1369" fmla="*/ 9205520 w 27930708"/>
              <a:gd name="connsiteY1369" fmla="*/ 5291966 h 7790740"/>
              <a:gd name="connsiteX1370" fmla="*/ 8972928 w 27930708"/>
              <a:gd name="connsiteY1370" fmla="*/ 5210435 h 7790740"/>
              <a:gd name="connsiteX1371" fmla="*/ 8972928 w 27930708"/>
              <a:gd name="connsiteY1371" fmla="*/ 5199866 h 7790740"/>
              <a:gd name="connsiteX1372" fmla="*/ 8850590 w 27930708"/>
              <a:gd name="connsiteY1372" fmla="*/ 5159101 h 7790740"/>
              <a:gd name="connsiteX1373" fmla="*/ 9003134 w 27930708"/>
              <a:gd name="connsiteY1373" fmla="*/ 5180239 h 7790740"/>
              <a:gd name="connsiteX1374" fmla="*/ 9084692 w 27930708"/>
              <a:gd name="connsiteY1374" fmla="*/ 5169670 h 7790740"/>
              <a:gd name="connsiteX1375" fmla="*/ 8463942 w 27930708"/>
              <a:gd name="connsiteY1375" fmla="*/ 5006608 h 7790740"/>
              <a:gd name="connsiteX1376" fmla="*/ 8463942 w 27930708"/>
              <a:gd name="connsiteY1376" fmla="*/ 4997549 h 7790740"/>
              <a:gd name="connsiteX1377" fmla="*/ 8444308 w 27930708"/>
              <a:gd name="connsiteY1377" fmla="*/ 4986980 h 7790740"/>
              <a:gd name="connsiteX1378" fmla="*/ 8749396 w 27930708"/>
              <a:gd name="connsiteY1378" fmla="*/ 5047373 h 7790740"/>
              <a:gd name="connsiteX1379" fmla="*/ 8840017 w 27930708"/>
              <a:gd name="connsiteY1379" fmla="*/ 5038314 h 7790740"/>
              <a:gd name="connsiteX1380" fmla="*/ 8758458 w 27930708"/>
              <a:gd name="connsiteY1380" fmla="*/ 5006608 h 7790740"/>
              <a:gd name="connsiteX1381" fmla="*/ 9003134 w 27930708"/>
              <a:gd name="connsiteY1381" fmla="*/ 5047373 h 7790740"/>
              <a:gd name="connsiteX1382" fmla="*/ 9093754 w 27930708"/>
              <a:gd name="connsiteY1382" fmla="*/ 5038314 h 7790740"/>
              <a:gd name="connsiteX1383" fmla="*/ 9052976 w 27930708"/>
              <a:gd name="connsiteY1383" fmla="*/ 5027745 h 7790740"/>
              <a:gd name="connsiteX1384" fmla="*/ 9145106 w 27930708"/>
              <a:gd name="connsiteY1384" fmla="*/ 5006608 h 7790740"/>
              <a:gd name="connsiteX1385" fmla="*/ 8596852 w 27930708"/>
              <a:gd name="connsiteY1385" fmla="*/ 4875252 h 7790740"/>
              <a:gd name="connsiteX1386" fmla="*/ 8683508 w 27930708"/>
              <a:gd name="connsiteY1386" fmla="*/ 4861876 h 7790740"/>
              <a:gd name="connsiteX1387" fmla="*/ 8678424 w 27930708"/>
              <a:gd name="connsiteY1387" fmla="*/ 4855905 h 7790740"/>
              <a:gd name="connsiteX1388" fmla="*/ 8811132 w 27930708"/>
              <a:gd name="connsiteY1388" fmla="*/ 4883934 h 7790740"/>
              <a:gd name="connsiteX1389" fmla="*/ 9003134 w 27930708"/>
              <a:gd name="connsiteY1389" fmla="*/ 4916018 h 7790740"/>
              <a:gd name="connsiteX1390" fmla="*/ 9074120 w 27930708"/>
              <a:gd name="connsiteY1390" fmla="*/ 4905449 h 7790740"/>
              <a:gd name="connsiteX1391" fmla="*/ 8047088 w 27930708"/>
              <a:gd name="connsiteY1391" fmla="*/ 4722759 h 7790740"/>
              <a:gd name="connsiteX1392" fmla="*/ 8373322 w 27930708"/>
              <a:gd name="connsiteY1392" fmla="*/ 4813349 h 7790740"/>
              <a:gd name="connsiteX1393" fmla="*/ 8302336 w 27930708"/>
              <a:gd name="connsiteY1393" fmla="*/ 4823918 h 7790740"/>
              <a:gd name="connsiteX1394" fmla="*/ 8414102 w 27930708"/>
              <a:gd name="connsiteY1394" fmla="*/ 4854115 h 7790740"/>
              <a:gd name="connsiteX1395" fmla="*/ 8352178 w 27930708"/>
              <a:gd name="connsiteY1395" fmla="*/ 4845056 h 7790740"/>
              <a:gd name="connsiteX1396" fmla="*/ 7986676 w 27930708"/>
              <a:gd name="connsiteY1396" fmla="*/ 4752956 h 7790740"/>
              <a:gd name="connsiteX1397" fmla="*/ 7692159 w 27930708"/>
              <a:gd name="connsiteY1397" fmla="*/ 4651797 h 7790740"/>
              <a:gd name="connsiteX1398" fmla="*/ 7285878 w 27930708"/>
              <a:gd name="connsiteY1398" fmla="*/ 4570266 h 7790740"/>
              <a:gd name="connsiteX1399" fmla="*/ 7427850 w 27930708"/>
              <a:gd name="connsiteY1399" fmla="*/ 4611031 h 7790740"/>
              <a:gd name="connsiteX1400" fmla="*/ 7397643 w 27930708"/>
              <a:gd name="connsiteY1400" fmla="*/ 4621600 h 7790740"/>
              <a:gd name="connsiteX1401" fmla="*/ 7468629 w 27930708"/>
              <a:gd name="connsiteY1401" fmla="*/ 4641228 h 7790740"/>
              <a:gd name="connsiteX1402" fmla="*/ 6869024 w 27930708"/>
              <a:gd name="connsiteY1402" fmla="*/ 4499304 h 7790740"/>
              <a:gd name="connsiteX1403" fmla="*/ 6776893 w 27930708"/>
              <a:gd name="connsiteY1403" fmla="*/ 4499304 h 7790740"/>
              <a:gd name="connsiteX1404" fmla="*/ 7722366 w 27930708"/>
              <a:gd name="connsiteY1404" fmla="*/ 4783152 h 7790740"/>
              <a:gd name="connsiteX1405" fmla="*/ 7681587 w 27930708"/>
              <a:gd name="connsiteY1405" fmla="*/ 4804290 h 7790740"/>
              <a:gd name="connsiteX1406" fmla="*/ 7855276 w 27930708"/>
              <a:gd name="connsiteY1406" fmla="*/ 4864683 h 7790740"/>
              <a:gd name="connsiteX1407" fmla="*/ 7782779 w 27930708"/>
              <a:gd name="connsiteY1407" fmla="*/ 4845056 h 7790740"/>
              <a:gd name="connsiteX1408" fmla="*/ 7722366 w 27930708"/>
              <a:gd name="connsiteY1408" fmla="*/ 4845056 h 7790740"/>
              <a:gd name="connsiteX1409" fmla="*/ 7610601 w 27930708"/>
              <a:gd name="connsiteY1409" fmla="*/ 4804290 h 7790740"/>
              <a:gd name="connsiteX1410" fmla="*/ 7498835 w 27930708"/>
              <a:gd name="connsiteY1410" fmla="*/ 4813349 h 7790740"/>
              <a:gd name="connsiteX1411" fmla="*/ 7681587 w 27930708"/>
              <a:gd name="connsiteY1411" fmla="*/ 4875252 h 7790740"/>
              <a:gd name="connsiteX1412" fmla="*/ 7621173 w 27930708"/>
              <a:gd name="connsiteY1412" fmla="*/ 4875252 h 7790740"/>
              <a:gd name="connsiteX1413" fmla="*/ 7356864 w 27930708"/>
              <a:gd name="connsiteY1413" fmla="*/ 4793721 h 7790740"/>
              <a:gd name="connsiteX1414" fmla="*/ 7264733 w 27930708"/>
              <a:gd name="connsiteY1414" fmla="*/ 4783152 h 7790740"/>
              <a:gd name="connsiteX1415" fmla="*/ 6991362 w 27930708"/>
              <a:gd name="connsiteY1415" fmla="*/ 4703131 h 7790740"/>
              <a:gd name="connsiteX1416" fmla="*/ 6888659 w 27930708"/>
              <a:gd name="connsiteY1416" fmla="*/ 4712190 h 7790740"/>
              <a:gd name="connsiteX1417" fmla="*/ 7032141 w 27930708"/>
              <a:gd name="connsiteY1417" fmla="*/ 4763525 h 7790740"/>
              <a:gd name="connsiteX1418" fmla="*/ 7010996 w 27930708"/>
              <a:gd name="connsiteY1418" fmla="*/ 4772584 h 7790740"/>
              <a:gd name="connsiteX1419" fmla="*/ 7692159 w 27930708"/>
              <a:gd name="connsiteY1419" fmla="*/ 4986980 h 7790740"/>
              <a:gd name="connsiteX1420" fmla="*/ 7651380 w 27930708"/>
              <a:gd name="connsiteY1420" fmla="*/ 4997549 h 7790740"/>
              <a:gd name="connsiteX1421" fmla="*/ 7509408 w 27930708"/>
              <a:gd name="connsiteY1421" fmla="*/ 4956783 h 7790740"/>
              <a:gd name="connsiteX1422" fmla="*/ 7408216 w 27930708"/>
              <a:gd name="connsiteY1422" fmla="*/ 4956783 h 7790740"/>
              <a:gd name="connsiteX1423" fmla="*/ 7488264 w 27930708"/>
              <a:gd name="connsiteY1423" fmla="*/ 4997549 h 7790740"/>
              <a:gd name="connsiteX1424" fmla="*/ 7041203 w 27930708"/>
              <a:gd name="connsiteY1424" fmla="*/ 4885821 h 7790740"/>
              <a:gd name="connsiteX1425" fmla="*/ 6950583 w 27930708"/>
              <a:gd name="connsiteY1425" fmla="*/ 4885821 h 7790740"/>
              <a:gd name="connsiteX1426" fmla="*/ 6961155 w 27930708"/>
              <a:gd name="connsiteY1426" fmla="*/ 4894880 h 7790740"/>
              <a:gd name="connsiteX1427" fmla="*/ 6828245 w 27930708"/>
              <a:gd name="connsiteY1427" fmla="*/ 4864683 h 7790740"/>
              <a:gd name="connsiteX1428" fmla="*/ 6615287 w 27930708"/>
              <a:gd name="connsiteY1428" fmla="*/ 4793721 h 7790740"/>
              <a:gd name="connsiteX1429" fmla="*/ 6625860 w 27930708"/>
              <a:gd name="connsiteY1429" fmla="*/ 4783152 h 7790740"/>
              <a:gd name="connsiteX1430" fmla="*/ 6503522 w 27930708"/>
              <a:gd name="connsiteY1430" fmla="*/ 4752956 h 7790740"/>
              <a:gd name="connsiteX1431" fmla="*/ 6432536 w 27930708"/>
              <a:gd name="connsiteY1431" fmla="*/ 4722759 h 7790740"/>
              <a:gd name="connsiteX1432" fmla="*/ 6615287 w 27930708"/>
              <a:gd name="connsiteY1432" fmla="*/ 4742387 h 7790740"/>
              <a:gd name="connsiteX1433" fmla="*/ 6696846 w 27930708"/>
              <a:gd name="connsiteY1433" fmla="*/ 4733328 h 7790740"/>
              <a:gd name="connsiteX1434" fmla="*/ 6219578 w 27930708"/>
              <a:gd name="connsiteY1434" fmla="*/ 4550638 h 7790740"/>
              <a:gd name="connsiteX1435" fmla="*/ 6209005 w 27930708"/>
              <a:gd name="connsiteY1435" fmla="*/ 4550638 h 7790740"/>
              <a:gd name="connsiteX1436" fmla="*/ 6209005 w 27930708"/>
              <a:gd name="connsiteY1436" fmla="*/ 4540069 h 7790740"/>
              <a:gd name="connsiteX1437" fmla="*/ 6299626 w 27930708"/>
              <a:gd name="connsiteY1437" fmla="*/ 4570266 h 7790740"/>
              <a:gd name="connsiteX1438" fmla="*/ 6411391 w 27930708"/>
              <a:gd name="connsiteY1438" fmla="*/ 4570266 h 7790740"/>
              <a:gd name="connsiteX1439" fmla="*/ 6067034 w 27930708"/>
              <a:gd name="connsiteY1439" fmla="*/ 4438910 h 7790740"/>
              <a:gd name="connsiteX1440" fmla="*/ 6157654 w 27930708"/>
              <a:gd name="connsiteY1440" fmla="*/ 4428342 h 7790740"/>
              <a:gd name="connsiteX1441" fmla="*/ 6005110 w 27930708"/>
              <a:gd name="connsiteY1441" fmla="*/ 4377007 h 7790740"/>
              <a:gd name="connsiteX1442" fmla="*/ 6107813 w 27930708"/>
              <a:gd name="connsiteY1442" fmla="*/ 4407204 h 7790740"/>
              <a:gd name="connsiteX1443" fmla="*/ 6219578 w 27930708"/>
              <a:gd name="connsiteY1443" fmla="*/ 4438910 h 7790740"/>
              <a:gd name="connsiteX1444" fmla="*/ 6329833 w 27930708"/>
              <a:gd name="connsiteY1444" fmla="*/ 4438910 h 7790740"/>
              <a:gd name="connsiteX1445" fmla="*/ 6219578 w 27930708"/>
              <a:gd name="connsiteY1445" fmla="*/ 4407204 h 7790740"/>
              <a:gd name="connsiteX1446" fmla="*/ 6138020 w 27930708"/>
              <a:gd name="connsiteY1446" fmla="*/ 4377007 h 7790740"/>
              <a:gd name="connsiteX1447" fmla="*/ 6574508 w 27930708"/>
              <a:gd name="connsiteY1447" fmla="*/ 4499304 h 7790740"/>
              <a:gd name="connsiteX1448" fmla="*/ 6666639 w 27930708"/>
              <a:gd name="connsiteY1448" fmla="*/ 4488735 h 7790740"/>
              <a:gd name="connsiteX1449" fmla="*/ 6116875 w 27930708"/>
              <a:gd name="connsiteY1449" fmla="*/ 4295476 h 7790740"/>
              <a:gd name="connsiteX1450" fmla="*/ 5243898 w 27930708"/>
              <a:gd name="connsiteY1450" fmla="*/ 4062962 h 7790740"/>
              <a:gd name="connsiteX1451" fmla="*/ 4358840 w 27930708"/>
              <a:gd name="connsiteY1451" fmla="*/ 3809310 h 7790740"/>
              <a:gd name="connsiteX1452" fmla="*/ 3922352 w 27930708"/>
              <a:gd name="connsiteY1452" fmla="*/ 3676444 h 7790740"/>
              <a:gd name="connsiteX1453" fmla="*/ 3485863 w 27930708"/>
              <a:gd name="connsiteY1453" fmla="*/ 3534520 h 7790740"/>
              <a:gd name="connsiteX1454" fmla="*/ 2733714 w 27930708"/>
              <a:gd name="connsiteY1454" fmla="*/ 3300496 h 7790740"/>
              <a:gd name="connsiteX1455" fmla="*/ 2002710 w 27930708"/>
              <a:gd name="connsiteY1455" fmla="*/ 3016647 h 7790740"/>
              <a:gd name="connsiteX1456" fmla="*/ 2022344 w 27930708"/>
              <a:gd name="connsiteY1456" fmla="*/ 3006079 h 7790740"/>
              <a:gd name="connsiteX1457" fmla="*/ 1768608 w 27930708"/>
              <a:gd name="connsiteY1457" fmla="*/ 2924548 h 7790740"/>
              <a:gd name="connsiteX1458" fmla="*/ 1779180 w 27930708"/>
              <a:gd name="connsiteY1458" fmla="*/ 2904920 h 7790740"/>
              <a:gd name="connsiteX1459" fmla="*/ 1484663 w 27930708"/>
              <a:gd name="connsiteY1459" fmla="*/ 2782623 h 7790740"/>
              <a:gd name="connsiteX1460" fmla="*/ 1523932 w 27930708"/>
              <a:gd name="connsiteY1460" fmla="*/ 2782623 h 7790740"/>
              <a:gd name="connsiteX1461" fmla="*/ 1555649 w 27930708"/>
              <a:gd name="connsiteY1461" fmla="*/ 2782623 h 7790740"/>
              <a:gd name="connsiteX1462" fmla="*/ 1616063 w 27930708"/>
              <a:gd name="connsiteY1462" fmla="*/ 2772054 h 7790740"/>
              <a:gd name="connsiteX1463" fmla="*/ 1545077 w 27930708"/>
              <a:gd name="connsiteY1463" fmla="*/ 2731289 h 7790740"/>
              <a:gd name="connsiteX1464" fmla="*/ 1637207 w 27930708"/>
              <a:gd name="connsiteY1464" fmla="*/ 2762995 h 7790740"/>
              <a:gd name="connsiteX1465" fmla="*/ 1697621 w 27930708"/>
              <a:gd name="connsiteY1465" fmla="*/ 2752427 h 7790740"/>
              <a:gd name="connsiteX1466" fmla="*/ 1484663 w 27930708"/>
              <a:gd name="connsiteY1466" fmla="*/ 2660327 h 7790740"/>
              <a:gd name="connsiteX1467" fmla="*/ 1514870 w 27930708"/>
              <a:gd name="connsiteY1467" fmla="*/ 2640699 h 7790740"/>
              <a:gd name="connsiteX1468" fmla="*/ 1332119 w 27930708"/>
              <a:gd name="connsiteY1468" fmla="*/ 2569737 h 7790740"/>
              <a:gd name="connsiteX1469" fmla="*/ 1362326 w 27930708"/>
              <a:gd name="connsiteY1469" fmla="*/ 2548599 h 7790740"/>
              <a:gd name="connsiteX1470" fmla="*/ 1372898 w 27930708"/>
              <a:gd name="connsiteY1470" fmla="*/ 2559168 h 7790740"/>
              <a:gd name="connsiteX1471" fmla="*/ 1422739 w 27930708"/>
              <a:gd name="connsiteY1471" fmla="*/ 2539540 h 7790740"/>
              <a:gd name="connsiteX1472" fmla="*/ 1351754 w 27930708"/>
              <a:gd name="connsiteY1472" fmla="*/ 2498775 h 7790740"/>
              <a:gd name="connsiteX1473" fmla="*/ 1291340 w 27930708"/>
              <a:gd name="connsiteY1473" fmla="*/ 2498775 h 7790740"/>
              <a:gd name="connsiteX1474" fmla="*/ 1220354 w 27930708"/>
              <a:gd name="connsiteY1474" fmla="*/ 2477637 h 7790740"/>
              <a:gd name="connsiteX1475" fmla="*/ 1220354 w 27930708"/>
              <a:gd name="connsiteY1475" fmla="*/ 2468578 h 7790740"/>
              <a:gd name="connsiteX1476" fmla="*/ 1016458 w 27930708"/>
              <a:gd name="connsiteY1476" fmla="*/ 2365909 h 7790740"/>
              <a:gd name="connsiteX1477" fmla="*/ 1117651 w 27930708"/>
              <a:gd name="connsiteY1477" fmla="*/ 2387047 h 7790740"/>
              <a:gd name="connsiteX1478" fmla="*/ 1433312 w 27930708"/>
              <a:gd name="connsiteY1478" fmla="*/ 2507834 h 7790740"/>
              <a:gd name="connsiteX1479" fmla="*/ 1493725 w 27930708"/>
              <a:gd name="connsiteY1479" fmla="*/ 2488206 h 7790740"/>
              <a:gd name="connsiteX1480" fmla="*/ 1676476 w 27930708"/>
              <a:gd name="connsiteY1480" fmla="*/ 2559168 h 7790740"/>
              <a:gd name="connsiteX1481" fmla="*/ 1687049 w 27930708"/>
              <a:gd name="connsiteY1481" fmla="*/ 2559168 h 7790740"/>
              <a:gd name="connsiteX1482" fmla="*/ 1697621 w 27930708"/>
              <a:gd name="connsiteY1482" fmla="*/ 2569737 h 7790740"/>
              <a:gd name="connsiteX1483" fmla="*/ 1890945 w 27930708"/>
              <a:gd name="connsiteY1483" fmla="*/ 2630130 h 7790740"/>
              <a:gd name="connsiteX1484" fmla="*/ 1951358 w 27930708"/>
              <a:gd name="connsiteY1484" fmla="*/ 2619561 h 7790740"/>
              <a:gd name="connsiteX1485" fmla="*/ 1819959 w 27930708"/>
              <a:gd name="connsiteY1485" fmla="*/ 2559168 h 7790740"/>
              <a:gd name="connsiteX1486" fmla="*/ 1839593 w 27930708"/>
              <a:gd name="connsiteY1486" fmla="*/ 2539540 h 7790740"/>
              <a:gd name="connsiteX1487" fmla="*/ 1717256 w 27930708"/>
              <a:gd name="connsiteY1487" fmla="*/ 2468578 h 7790740"/>
              <a:gd name="connsiteX1488" fmla="*/ 1768608 w 27930708"/>
              <a:gd name="connsiteY1488" fmla="*/ 2447440 h 7790740"/>
              <a:gd name="connsiteX1489" fmla="*/ 1443884 w 27930708"/>
              <a:gd name="connsiteY1489" fmla="*/ 2316085 h 7790740"/>
              <a:gd name="connsiteX1490" fmla="*/ 1422739 w 27930708"/>
              <a:gd name="connsiteY1490" fmla="*/ 2316085 h 7790740"/>
              <a:gd name="connsiteX1491" fmla="*/ 934900 w 27930708"/>
              <a:gd name="connsiteY1491" fmla="*/ 2131885 h 7790740"/>
              <a:gd name="connsiteX1492" fmla="*/ 640383 w 27930708"/>
              <a:gd name="connsiteY1492" fmla="*/ 1980902 h 7790740"/>
              <a:gd name="connsiteX1493" fmla="*/ 650956 w 27930708"/>
              <a:gd name="connsiteY1493" fmla="*/ 1970333 h 7790740"/>
              <a:gd name="connsiteX1494" fmla="*/ 591062 w 27930708"/>
              <a:gd name="connsiteY1494" fmla="*/ 1944854 h 7790740"/>
              <a:gd name="connsiteX1495" fmla="*/ 554616 w 27930708"/>
              <a:gd name="connsiteY1495" fmla="*/ 1929351 h 7790740"/>
              <a:gd name="connsiteX1496" fmla="*/ 579403 w 27930708"/>
              <a:gd name="connsiteY1496" fmla="*/ 1928246 h 7790740"/>
              <a:gd name="connsiteX1497" fmla="*/ 610177 w 27930708"/>
              <a:gd name="connsiteY1497" fmla="*/ 1918999 h 7790740"/>
              <a:gd name="connsiteX1498" fmla="*/ 833707 w 27930708"/>
              <a:gd name="connsiteY1498" fmla="*/ 2011098 h 7790740"/>
              <a:gd name="connsiteX1499" fmla="*/ 782356 w 27930708"/>
              <a:gd name="connsiteY1499" fmla="*/ 2030726 h 7790740"/>
              <a:gd name="connsiteX1500" fmla="*/ 965106 w 27930708"/>
              <a:gd name="connsiteY1500" fmla="*/ 2101688 h 7790740"/>
              <a:gd name="connsiteX1501" fmla="*/ 1016458 w 27930708"/>
              <a:gd name="connsiteY1501" fmla="*/ 2101688 h 7790740"/>
              <a:gd name="connsiteX1502" fmla="*/ 1027031 w 27930708"/>
              <a:gd name="connsiteY1502" fmla="*/ 2101688 h 7790740"/>
              <a:gd name="connsiteX1503" fmla="*/ 1067810 w 27930708"/>
              <a:gd name="connsiteY1503" fmla="*/ 2101688 h 7790740"/>
              <a:gd name="connsiteX1504" fmla="*/ 1076872 w 27930708"/>
              <a:gd name="connsiteY1504" fmla="*/ 2101688 h 7790740"/>
              <a:gd name="connsiteX1505" fmla="*/ 1301912 w 27930708"/>
              <a:gd name="connsiteY1505" fmla="*/ 2172650 h 7790740"/>
              <a:gd name="connsiteX1506" fmla="*/ 1321547 w 27930708"/>
              <a:gd name="connsiteY1506" fmla="*/ 2172650 h 7790740"/>
              <a:gd name="connsiteX1507" fmla="*/ 1422739 w 27930708"/>
              <a:gd name="connsiteY1507" fmla="*/ 2223985 h 7790740"/>
              <a:gd name="connsiteX1508" fmla="*/ 1484663 w 27930708"/>
              <a:gd name="connsiteY1508" fmla="*/ 2213416 h 7790740"/>
              <a:gd name="connsiteX1509" fmla="*/ 1321547 w 27930708"/>
              <a:gd name="connsiteY1509" fmla="*/ 2131885 h 7790740"/>
              <a:gd name="connsiteX1510" fmla="*/ 1433312 w 27930708"/>
              <a:gd name="connsiteY1510" fmla="*/ 2172650 h 7790740"/>
              <a:gd name="connsiteX1511" fmla="*/ 1484663 w 27930708"/>
              <a:gd name="connsiteY1511" fmla="*/ 2153023 h 7790740"/>
              <a:gd name="connsiteX1512" fmla="*/ 1270195 w 27930708"/>
              <a:gd name="connsiteY1512" fmla="*/ 2071492 h 7790740"/>
              <a:gd name="connsiteX1513" fmla="*/ 1362326 w 27930708"/>
              <a:gd name="connsiteY1513" fmla="*/ 2082061 h 7790740"/>
              <a:gd name="connsiteX1514" fmla="*/ 1463519 w 27930708"/>
              <a:gd name="connsiteY1514" fmla="*/ 2131885 h 7790740"/>
              <a:gd name="connsiteX1515" fmla="*/ 1575284 w 27930708"/>
              <a:gd name="connsiteY1515" fmla="*/ 2183219 h 7790740"/>
              <a:gd name="connsiteX1516" fmla="*/ 1697621 w 27930708"/>
              <a:gd name="connsiteY1516" fmla="*/ 2243613 h 7790740"/>
              <a:gd name="connsiteX1517" fmla="*/ 1758035 w 27930708"/>
              <a:gd name="connsiteY1517" fmla="*/ 2223985 h 7790740"/>
              <a:gd name="connsiteX1518" fmla="*/ 1463519 w 27930708"/>
              <a:gd name="connsiteY1518" fmla="*/ 2082061 h 7790740"/>
              <a:gd name="connsiteX1519" fmla="*/ 1433312 w 27930708"/>
              <a:gd name="connsiteY1519" fmla="*/ 2071492 h 7790740"/>
              <a:gd name="connsiteX1520" fmla="*/ 1443884 w 27930708"/>
              <a:gd name="connsiteY1520" fmla="*/ 2060923 h 7790740"/>
              <a:gd name="connsiteX1521" fmla="*/ 1261133 w 27930708"/>
              <a:gd name="connsiteY1521" fmla="*/ 1970333 h 7790740"/>
              <a:gd name="connsiteX1522" fmla="*/ 1250561 w 27930708"/>
              <a:gd name="connsiteY1522" fmla="*/ 1959764 h 7790740"/>
              <a:gd name="connsiteX1523" fmla="*/ 1229416 w 27930708"/>
              <a:gd name="connsiteY1523" fmla="*/ 1949195 h 7790740"/>
              <a:gd name="connsiteX1524" fmla="*/ 1229416 w 27930708"/>
              <a:gd name="connsiteY1524" fmla="*/ 1940136 h 7790740"/>
              <a:gd name="connsiteX1525" fmla="*/ 1220354 w 27930708"/>
              <a:gd name="connsiteY1525" fmla="*/ 1940136 h 7790740"/>
              <a:gd name="connsiteX1526" fmla="*/ 1270195 w 27930708"/>
              <a:gd name="connsiteY1526" fmla="*/ 1929567 h 7790740"/>
              <a:gd name="connsiteX1527" fmla="*/ 1076872 w 27930708"/>
              <a:gd name="connsiteY1527" fmla="*/ 1848036 h 7790740"/>
              <a:gd name="connsiteX1528" fmla="*/ 1027031 w 27930708"/>
              <a:gd name="connsiteY1528" fmla="*/ 1848036 h 7790740"/>
              <a:gd name="connsiteX1529" fmla="*/ 620749 w 27930708"/>
              <a:gd name="connsiteY1529" fmla="*/ 1725740 h 7790740"/>
              <a:gd name="connsiteX1530" fmla="*/ 579970 w 27930708"/>
              <a:gd name="connsiteY1530" fmla="*/ 1746878 h 7790740"/>
              <a:gd name="connsiteX1531" fmla="*/ 681163 w 27930708"/>
              <a:gd name="connsiteY1531" fmla="*/ 1787643 h 7790740"/>
              <a:gd name="connsiteX1532" fmla="*/ 681163 w 27930708"/>
              <a:gd name="connsiteY1532" fmla="*/ 1796702 h 7790740"/>
              <a:gd name="connsiteX1533" fmla="*/ 773293 w 27930708"/>
              <a:gd name="connsiteY1533" fmla="*/ 1828409 h 7790740"/>
              <a:gd name="connsiteX1534" fmla="*/ 844279 w 27930708"/>
              <a:gd name="connsiteY1534" fmla="*/ 1858605 h 7790740"/>
              <a:gd name="connsiteX1535" fmla="*/ 823135 w 27930708"/>
              <a:gd name="connsiteY1535" fmla="*/ 1869174 h 7790740"/>
              <a:gd name="connsiteX1536" fmla="*/ 752149 w 27930708"/>
              <a:gd name="connsiteY1536" fmla="*/ 1869174 h 7790740"/>
              <a:gd name="connsiteX1537" fmla="*/ 743087 w 27930708"/>
              <a:gd name="connsiteY1537" fmla="*/ 1869174 h 7790740"/>
              <a:gd name="connsiteX1538" fmla="*/ 193323 w 27930708"/>
              <a:gd name="connsiteY1538" fmla="*/ 1604953 h 7790740"/>
              <a:gd name="connsiteX1539" fmla="*/ 102702 w 27930708"/>
              <a:gd name="connsiteY1539" fmla="*/ 1583815 h 7790740"/>
              <a:gd name="connsiteX1540" fmla="*/ 81558 w 27930708"/>
              <a:gd name="connsiteY1540" fmla="*/ 1574757 h 7790740"/>
              <a:gd name="connsiteX1541" fmla="*/ 173689 w 27930708"/>
              <a:gd name="connsiteY1541" fmla="*/ 1594384 h 7790740"/>
              <a:gd name="connsiteX1542" fmla="*/ 92130 w 27930708"/>
              <a:gd name="connsiteY1542" fmla="*/ 1553619 h 7790740"/>
              <a:gd name="connsiteX1543" fmla="*/ 70985 w 27930708"/>
              <a:gd name="connsiteY1543" fmla="*/ 1564188 h 7790740"/>
              <a:gd name="connsiteX1544" fmla="*/ 0 w 27930708"/>
              <a:gd name="connsiteY1544" fmla="*/ 1523422 h 7790740"/>
              <a:gd name="connsiteX1545" fmla="*/ 21144 w 27930708"/>
              <a:gd name="connsiteY1545" fmla="*/ 1493226 h 7790740"/>
              <a:gd name="connsiteX1546" fmla="*/ 81558 w 27930708"/>
              <a:gd name="connsiteY1546" fmla="*/ 1493226 h 7790740"/>
              <a:gd name="connsiteX1547" fmla="*/ 296026 w 27930708"/>
              <a:gd name="connsiteY1547" fmla="*/ 1574757 h 7790740"/>
              <a:gd name="connsiteX1548" fmla="*/ 356440 w 27930708"/>
              <a:gd name="connsiteY1548" fmla="*/ 1564188 h 7790740"/>
              <a:gd name="connsiteX1549" fmla="*/ 81558 w 27930708"/>
              <a:gd name="connsiteY1549" fmla="*/ 1452460 h 7790740"/>
              <a:gd name="connsiteX1550" fmla="*/ 193323 w 27930708"/>
              <a:gd name="connsiteY1550" fmla="*/ 1482657 h 7790740"/>
              <a:gd name="connsiteX1551" fmla="*/ 244675 w 27930708"/>
              <a:gd name="connsiteY1551" fmla="*/ 1482657 h 7790740"/>
              <a:gd name="connsiteX1552" fmla="*/ 478777 w 27930708"/>
              <a:gd name="connsiteY1552" fmla="*/ 1553619 h 7790740"/>
              <a:gd name="connsiteX1553" fmla="*/ 518046 w 27930708"/>
              <a:gd name="connsiteY1553" fmla="*/ 1553619 h 7790740"/>
              <a:gd name="connsiteX1554" fmla="*/ 579970 w 27930708"/>
              <a:gd name="connsiteY1554" fmla="*/ 1583815 h 7790740"/>
              <a:gd name="connsiteX1555" fmla="*/ 569398 w 27930708"/>
              <a:gd name="connsiteY1555" fmla="*/ 1594384 h 7790740"/>
              <a:gd name="connsiteX1556" fmla="*/ 803500 w 27930708"/>
              <a:gd name="connsiteY1556" fmla="*/ 1706112 h 7790740"/>
              <a:gd name="connsiteX1557" fmla="*/ 1452946 w 27930708"/>
              <a:gd name="connsiteY1557" fmla="*/ 1940136 h 7790740"/>
              <a:gd name="connsiteX1558" fmla="*/ 1738400 w 27930708"/>
              <a:gd name="connsiteY1558" fmla="*/ 2041295 h 7790740"/>
              <a:gd name="connsiteX1559" fmla="*/ 1798814 w 27930708"/>
              <a:gd name="connsiteY1559" fmla="*/ 2021667 h 7790740"/>
              <a:gd name="connsiteX1560" fmla="*/ 1711403 w 27930708"/>
              <a:gd name="connsiteY1560" fmla="*/ 1967691 h 7790740"/>
              <a:gd name="connsiteX1561" fmla="*/ 1641073 w 27930708"/>
              <a:gd name="connsiteY1561" fmla="*/ 1939568 h 7790740"/>
              <a:gd name="connsiteX1562" fmla="*/ 1682140 w 27930708"/>
              <a:gd name="connsiteY1562" fmla="*/ 1933531 h 7790740"/>
              <a:gd name="connsiteX1563" fmla="*/ 1697621 w 27930708"/>
              <a:gd name="connsiteY1563" fmla="*/ 1918999 h 7790740"/>
              <a:gd name="connsiteX1564" fmla="*/ 1392532 w 27930708"/>
              <a:gd name="connsiteY1564" fmla="*/ 1796702 h 7790740"/>
              <a:gd name="connsiteX1565" fmla="*/ 1239988 w 27930708"/>
              <a:gd name="connsiteY1565" fmla="*/ 1716681 h 7790740"/>
              <a:gd name="connsiteX1566" fmla="*/ 1484663 w 27930708"/>
              <a:gd name="connsiteY1566" fmla="*/ 1787643 h 7790740"/>
              <a:gd name="connsiteX1567" fmla="*/ 1585856 w 27930708"/>
              <a:gd name="connsiteY1567" fmla="*/ 1817840 h 7790740"/>
              <a:gd name="connsiteX1568" fmla="*/ 1605490 w 27930708"/>
              <a:gd name="connsiteY1568" fmla="*/ 1817840 h 7790740"/>
              <a:gd name="connsiteX1569" fmla="*/ 1626635 w 27930708"/>
              <a:gd name="connsiteY1569" fmla="*/ 1817840 h 7790740"/>
              <a:gd name="connsiteX1570" fmla="*/ 1676476 w 27930708"/>
              <a:gd name="connsiteY1570" fmla="*/ 1807271 h 7790740"/>
              <a:gd name="connsiteX1571" fmla="*/ 1611343 w 27930708"/>
              <a:gd name="connsiteY1571" fmla="*/ 1786888 h 7790740"/>
              <a:gd name="connsiteX1572" fmla="*/ 1577940 w 27930708"/>
              <a:gd name="connsiteY1572" fmla="*/ 1776614 h 7790740"/>
              <a:gd name="connsiteX1573" fmla="*/ 1612287 w 27930708"/>
              <a:gd name="connsiteY1573" fmla="*/ 1770657 h 7790740"/>
              <a:gd name="connsiteX1574" fmla="*/ 1626635 w 27930708"/>
              <a:gd name="connsiteY1574" fmla="*/ 1757446 h 7790740"/>
              <a:gd name="connsiteX1575" fmla="*/ 1687049 w 27930708"/>
              <a:gd name="connsiteY1575" fmla="*/ 1766505 h 7790740"/>
              <a:gd name="connsiteX1576" fmla="*/ 1738400 w 27930708"/>
              <a:gd name="connsiteY1576" fmla="*/ 1746878 h 7790740"/>
              <a:gd name="connsiteX1577" fmla="*/ 1626635 w 27930708"/>
              <a:gd name="connsiteY1577" fmla="*/ 1684974 h 7790740"/>
              <a:gd name="connsiteX1578" fmla="*/ 1626635 w 27930708"/>
              <a:gd name="connsiteY1578" fmla="*/ 1675915 h 7790740"/>
              <a:gd name="connsiteX1579" fmla="*/ 1575284 w 27930708"/>
              <a:gd name="connsiteY1579" fmla="*/ 1645719 h 7790740"/>
              <a:gd name="connsiteX1580" fmla="*/ 1646270 w 27930708"/>
              <a:gd name="connsiteY1580" fmla="*/ 1654778 h 7790740"/>
              <a:gd name="connsiteX1581" fmla="*/ 1697621 w 27930708"/>
              <a:gd name="connsiteY1581" fmla="*/ 1645719 h 7790740"/>
              <a:gd name="connsiteX1582" fmla="*/ 1392532 w 27930708"/>
              <a:gd name="connsiteY1582" fmla="*/ 1523422 h 7790740"/>
              <a:gd name="connsiteX1583" fmla="*/ 1400280 w 27930708"/>
              <a:gd name="connsiteY1583" fmla="*/ 1514387 h 7790740"/>
              <a:gd name="connsiteX1584" fmla="*/ 1545077 w 27930708"/>
              <a:gd name="connsiteY1584" fmla="*/ 1543050 h 7790740"/>
              <a:gd name="connsiteX1585" fmla="*/ 1596429 w 27930708"/>
              <a:gd name="connsiteY1585" fmla="*/ 1533991 h 7790740"/>
              <a:gd name="connsiteX1586" fmla="*/ 1555649 w 27930708"/>
              <a:gd name="connsiteY1586" fmla="*/ 1512853 h 7790740"/>
              <a:gd name="connsiteX1587" fmla="*/ 1687049 w 27930708"/>
              <a:gd name="connsiteY1587" fmla="*/ 1533991 h 7790740"/>
              <a:gd name="connsiteX1588" fmla="*/ 1738400 w 27930708"/>
              <a:gd name="connsiteY1588" fmla="*/ 1512853 h 7790740"/>
              <a:gd name="connsiteX1589" fmla="*/ 1717256 w 27930708"/>
              <a:gd name="connsiteY1589" fmla="*/ 1502284 h 7790740"/>
              <a:gd name="connsiteX1590" fmla="*/ 1768608 w 27930708"/>
              <a:gd name="connsiteY1590" fmla="*/ 1493226 h 7790740"/>
              <a:gd name="connsiteX1591" fmla="*/ 1504298 w 27930708"/>
              <a:gd name="connsiteY1591" fmla="*/ 1390557 h 7790740"/>
              <a:gd name="connsiteX1592" fmla="*/ 1545077 w 27930708"/>
              <a:gd name="connsiteY1592" fmla="*/ 1370929 h 7790740"/>
              <a:gd name="connsiteX1593" fmla="*/ 1523932 w 27930708"/>
              <a:gd name="connsiteY1593" fmla="*/ 1360360 h 7790740"/>
              <a:gd name="connsiteX1594" fmla="*/ 1717256 w 27930708"/>
              <a:gd name="connsiteY1594" fmla="*/ 1401126 h 7790740"/>
              <a:gd name="connsiteX1595" fmla="*/ 1768608 w 27930708"/>
              <a:gd name="connsiteY1595" fmla="*/ 1390557 h 7790740"/>
              <a:gd name="connsiteX1596" fmla="*/ 1280767 w 27930708"/>
              <a:gd name="connsiteY1596" fmla="*/ 1207867 h 7790740"/>
              <a:gd name="connsiteX1597" fmla="*/ 1646270 w 27930708"/>
              <a:gd name="connsiteY1597" fmla="*/ 1340732 h 7790740"/>
              <a:gd name="connsiteX1598" fmla="*/ 1687049 w 27930708"/>
              <a:gd name="connsiteY1598" fmla="*/ 1330164 h 7790740"/>
              <a:gd name="connsiteX1599" fmla="*/ 1809386 w 27930708"/>
              <a:gd name="connsiteY1599" fmla="*/ 1370929 h 7790740"/>
              <a:gd name="connsiteX1600" fmla="*/ 1859228 w 27930708"/>
              <a:gd name="connsiteY1600" fmla="*/ 1360360 h 7790740"/>
              <a:gd name="connsiteX1601" fmla="*/ 1970993 w 27930708"/>
              <a:gd name="connsiteY1601" fmla="*/ 1411695 h 7790740"/>
              <a:gd name="connsiteX1602" fmla="*/ 2032917 w 27930708"/>
              <a:gd name="connsiteY1602" fmla="*/ 1390557 h 7790740"/>
              <a:gd name="connsiteX1603" fmla="*/ 1890945 w 27930708"/>
              <a:gd name="connsiteY1603" fmla="*/ 1330164 h 7790740"/>
              <a:gd name="connsiteX1604" fmla="*/ 1921152 w 27930708"/>
              <a:gd name="connsiteY1604" fmla="*/ 1319595 h 7790740"/>
              <a:gd name="connsiteX1605" fmla="*/ 1291340 w 27930708"/>
              <a:gd name="connsiteY1605" fmla="*/ 1087080 h 7790740"/>
              <a:gd name="connsiteX1606" fmla="*/ 1748973 w 27930708"/>
              <a:gd name="connsiteY1606" fmla="*/ 1248633 h 7790740"/>
              <a:gd name="connsiteX1607" fmla="*/ 1798814 w 27930708"/>
              <a:gd name="connsiteY1607" fmla="*/ 1229005 h 7790740"/>
              <a:gd name="connsiteX1608" fmla="*/ 1504298 w 27930708"/>
              <a:gd name="connsiteY1608" fmla="*/ 1117277 h 7790740"/>
              <a:gd name="connsiteX1609" fmla="*/ 1859228 w 27930708"/>
              <a:gd name="connsiteY1609" fmla="*/ 1229005 h 7790740"/>
              <a:gd name="connsiteX1610" fmla="*/ 1910579 w 27930708"/>
              <a:gd name="connsiteY1610" fmla="*/ 1218436 h 7790740"/>
              <a:gd name="connsiteX1611" fmla="*/ 1433312 w 27930708"/>
              <a:gd name="connsiteY1611" fmla="*/ 1016118 h 7790740"/>
              <a:gd name="connsiteX1612" fmla="*/ 1433312 w 27930708"/>
              <a:gd name="connsiteY1612" fmla="*/ 1005549 h 7790740"/>
              <a:gd name="connsiteX1613" fmla="*/ 1443884 w 27930708"/>
              <a:gd name="connsiteY1613" fmla="*/ 1016118 h 7790740"/>
              <a:gd name="connsiteX1614" fmla="*/ 1829021 w 27930708"/>
              <a:gd name="connsiteY1614" fmla="*/ 1158043 h 7790740"/>
              <a:gd name="connsiteX1615" fmla="*/ 1890945 w 27930708"/>
              <a:gd name="connsiteY1615" fmla="*/ 1147474 h 7790740"/>
              <a:gd name="connsiteX1616" fmla="*/ 1869800 w 27930708"/>
              <a:gd name="connsiteY1616" fmla="*/ 1147474 h 7790740"/>
              <a:gd name="connsiteX1617" fmla="*/ 1910579 w 27930708"/>
              <a:gd name="connsiteY1617" fmla="*/ 1127846 h 7790740"/>
              <a:gd name="connsiteX1618" fmla="*/ 1819959 w 27930708"/>
              <a:gd name="connsiteY1618" fmla="*/ 1096139 h 7790740"/>
              <a:gd name="connsiteX1619" fmla="*/ 1869800 w 27930708"/>
              <a:gd name="connsiteY1619" fmla="*/ 1076511 h 7790740"/>
              <a:gd name="connsiteX1620" fmla="*/ 1758035 w 27930708"/>
              <a:gd name="connsiteY1620" fmla="*/ 1035746 h 7790740"/>
              <a:gd name="connsiteX1621" fmla="*/ 1789752 w 27930708"/>
              <a:gd name="connsiteY1621" fmla="*/ 1025177 h 7790740"/>
              <a:gd name="connsiteX1622" fmla="*/ 1128223 w 27930708"/>
              <a:gd name="connsiteY1622" fmla="*/ 689994 h 7790740"/>
              <a:gd name="connsiteX1623" fmla="*/ 1128223 w 27930708"/>
              <a:gd name="connsiteY1623" fmla="*/ 680935 h 7790740"/>
              <a:gd name="connsiteX1624" fmla="*/ 945472 w 27930708"/>
              <a:gd name="connsiteY1624" fmla="*/ 599404 h 7790740"/>
              <a:gd name="connsiteX1625" fmla="*/ 904693 w 27930708"/>
              <a:gd name="connsiteY1625" fmla="*/ 569208 h 7790740"/>
              <a:gd name="connsiteX1626" fmla="*/ 1076872 w 27930708"/>
              <a:gd name="connsiteY1626" fmla="*/ 640170 h 7790740"/>
              <a:gd name="connsiteX1627" fmla="*/ 1138796 w 27930708"/>
              <a:gd name="connsiteY1627" fmla="*/ 629601 h 7790740"/>
              <a:gd name="connsiteX1628" fmla="*/ 823135 w 27930708"/>
              <a:gd name="connsiteY1628" fmla="*/ 466539 h 7790740"/>
              <a:gd name="connsiteX1629" fmla="*/ 764939 w 27930708"/>
              <a:gd name="connsiteY1629" fmla="*/ 468237 h 7790740"/>
              <a:gd name="connsiteX1630" fmla="*/ 763673 w 27930708"/>
              <a:gd name="connsiteY1630" fmla="*/ 473299 h 7790740"/>
              <a:gd name="connsiteX1631" fmla="*/ 754225 w 27930708"/>
              <a:gd name="connsiteY1631" fmla="*/ 469559 h 7790740"/>
              <a:gd name="connsiteX1632" fmla="*/ 620749 w 27930708"/>
              <a:gd name="connsiteY1632" fmla="*/ 416714 h 7790740"/>
              <a:gd name="connsiteX1633" fmla="*/ 650956 w 27930708"/>
              <a:gd name="connsiteY1633" fmla="*/ 406145 h 7790740"/>
              <a:gd name="connsiteX1634" fmla="*/ 640383 w 27930708"/>
              <a:gd name="connsiteY1634" fmla="*/ 406145 h 7790740"/>
              <a:gd name="connsiteX1635" fmla="*/ 640383 w 27930708"/>
              <a:gd name="connsiteY1635" fmla="*/ 395577 h 7790740"/>
              <a:gd name="connsiteX1636" fmla="*/ 620749 w 27930708"/>
              <a:gd name="connsiteY1636" fmla="*/ 385008 h 7790740"/>
              <a:gd name="connsiteX1637" fmla="*/ 661528 w 27930708"/>
              <a:gd name="connsiteY1637" fmla="*/ 375949 h 7790740"/>
              <a:gd name="connsiteX1638" fmla="*/ 539191 w 27930708"/>
              <a:gd name="connsiteY1638" fmla="*/ 314046 h 7790740"/>
              <a:gd name="connsiteX1639" fmla="*/ 558825 w 27930708"/>
              <a:gd name="connsiteY1639" fmla="*/ 314046 h 7790740"/>
              <a:gd name="connsiteX1640" fmla="*/ 691735 w 27930708"/>
              <a:gd name="connsiteY1640" fmla="*/ 385008 h 7790740"/>
              <a:gd name="connsiteX1641" fmla="*/ 743087 w 27930708"/>
              <a:gd name="connsiteY1641" fmla="*/ 375949 h 7790740"/>
              <a:gd name="connsiteX1642" fmla="*/ 1117651 w 27930708"/>
              <a:gd name="connsiteY1642" fmla="*/ 558639 h 7790740"/>
              <a:gd name="connsiteX1643" fmla="*/ 1179575 w 27930708"/>
              <a:gd name="connsiteY1643" fmla="*/ 548070 h 7790740"/>
              <a:gd name="connsiteX1644" fmla="*/ 762721 w 27930708"/>
              <a:gd name="connsiteY1644" fmla="*/ 344242 h 7790740"/>
              <a:gd name="connsiteX1645" fmla="*/ 721942 w 27930708"/>
              <a:gd name="connsiteY1645" fmla="*/ 354811 h 7790740"/>
              <a:gd name="connsiteX1646" fmla="*/ 558825 w 27930708"/>
              <a:gd name="connsiteY1646" fmla="*/ 274790 h 7790740"/>
              <a:gd name="connsiteX1647" fmla="*/ 558825 w 27930708"/>
              <a:gd name="connsiteY1647" fmla="*/ 253652 h 7790740"/>
              <a:gd name="connsiteX1648" fmla="*/ 528618 w 27930708"/>
              <a:gd name="connsiteY1648" fmla="*/ 202318 h 7790740"/>
              <a:gd name="connsiteX1649" fmla="*/ 569398 w 27930708"/>
              <a:gd name="connsiteY1649" fmla="*/ 212887 h 7790740"/>
              <a:gd name="connsiteX1650" fmla="*/ 629811 w 27930708"/>
              <a:gd name="connsiteY1650" fmla="*/ 202318 h 7790740"/>
              <a:gd name="connsiteX1651" fmla="*/ 549763 w 27930708"/>
              <a:gd name="connsiteY1651" fmla="*/ 161552 h 7790740"/>
              <a:gd name="connsiteX1652" fmla="*/ 590542 w 27930708"/>
              <a:gd name="connsiteY1652" fmla="*/ 40766 h 7790740"/>
              <a:gd name="connsiteX1653" fmla="*/ 650956 w 27930708"/>
              <a:gd name="connsiteY1653" fmla="*/ 70962 h 7790740"/>
              <a:gd name="connsiteX1654" fmla="*/ 711369 w 27930708"/>
              <a:gd name="connsiteY1654" fmla="*/ 49825 h 7790740"/>
              <a:gd name="connsiteX1655" fmla="*/ 610177 w 27930708"/>
              <a:gd name="connsiteY1655" fmla="*/ 0 h 779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Lst>
            <a:rect l="l" t="t" r="r" b="b"/>
            <a:pathLst>
              <a:path w="27930708" h="7790740">
                <a:moveTo>
                  <a:pt x="26995808" y="7109806"/>
                </a:moveTo>
                <a:cubicBezTo>
                  <a:pt x="27004872" y="7109806"/>
                  <a:pt x="27004872" y="7109806"/>
                  <a:pt x="27004872" y="7109806"/>
                </a:cubicBezTo>
                <a:lnTo>
                  <a:pt x="26992446" y="7111414"/>
                </a:lnTo>
                <a:close/>
                <a:moveTo>
                  <a:pt x="25160290" y="7027484"/>
                </a:moveTo>
                <a:lnTo>
                  <a:pt x="25022738" y="7044883"/>
                </a:lnTo>
                <a:lnTo>
                  <a:pt x="25003696" y="7046891"/>
                </a:lnTo>
                <a:lnTo>
                  <a:pt x="25140546" y="7029407"/>
                </a:lnTo>
                <a:close/>
                <a:moveTo>
                  <a:pt x="25394702" y="6997832"/>
                </a:moveTo>
                <a:lnTo>
                  <a:pt x="25369172" y="7007137"/>
                </a:lnTo>
                <a:lnTo>
                  <a:pt x="25160290" y="7027484"/>
                </a:lnTo>
                <a:close/>
                <a:moveTo>
                  <a:pt x="25441668" y="6987509"/>
                </a:moveTo>
                <a:lnTo>
                  <a:pt x="25450964" y="6990716"/>
                </a:lnTo>
                <a:lnTo>
                  <a:pt x="25394702" y="6997832"/>
                </a:lnTo>
                <a:lnTo>
                  <a:pt x="25405422" y="6993926"/>
                </a:lnTo>
                <a:cubicBezTo>
                  <a:pt x="25418258" y="6990151"/>
                  <a:pt x="25431096" y="6987509"/>
                  <a:pt x="25441668" y="6987509"/>
                </a:cubicBezTo>
                <a:close/>
                <a:moveTo>
                  <a:pt x="25928384" y="6924418"/>
                </a:moveTo>
                <a:lnTo>
                  <a:pt x="25918182" y="6928248"/>
                </a:lnTo>
                <a:cubicBezTo>
                  <a:pt x="25903080" y="6934665"/>
                  <a:pt x="25887976" y="6942214"/>
                  <a:pt x="25878160" y="6946744"/>
                </a:cubicBezTo>
                <a:cubicBezTo>
                  <a:pt x="25807172" y="6957312"/>
                  <a:pt x="25736188" y="6967881"/>
                  <a:pt x="25663688" y="6976940"/>
                </a:cubicBezTo>
                <a:cubicBezTo>
                  <a:pt x="25663688" y="6976940"/>
                  <a:pt x="25663688" y="6976940"/>
                  <a:pt x="25511144" y="6998078"/>
                </a:cubicBezTo>
                <a:cubicBezTo>
                  <a:pt x="25496042" y="6998078"/>
                  <a:pt x="25480938" y="6998078"/>
                  <a:pt x="25468478" y="6996757"/>
                </a:cubicBezTo>
                <a:lnTo>
                  <a:pt x="25450964" y="6990716"/>
                </a:lnTo>
                <a:lnTo>
                  <a:pt x="25715040" y="6957312"/>
                </a:lnTo>
                <a:close/>
                <a:moveTo>
                  <a:pt x="25998860" y="6913552"/>
                </a:moveTo>
                <a:lnTo>
                  <a:pt x="25928384" y="6924418"/>
                </a:lnTo>
                <a:lnTo>
                  <a:pt x="25940178" y="6919991"/>
                </a:lnTo>
                <a:cubicBezTo>
                  <a:pt x="25947068" y="6917868"/>
                  <a:pt x="25953300" y="6916547"/>
                  <a:pt x="25958208" y="6916547"/>
                </a:cubicBezTo>
                <a:close/>
                <a:moveTo>
                  <a:pt x="27066796" y="6600992"/>
                </a:moveTo>
                <a:cubicBezTo>
                  <a:pt x="27077368" y="6600992"/>
                  <a:pt x="27077368" y="6600992"/>
                  <a:pt x="27077368" y="6600992"/>
                </a:cubicBezTo>
                <a:lnTo>
                  <a:pt x="27067696" y="6602898"/>
                </a:lnTo>
                <a:close/>
                <a:moveTo>
                  <a:pt x="27859724" y="6581364"/>
                </a:moveTo>
                <a:cubicBezTo>
                  <a:pt x="27707180" y="6611561"/>
                  <a:pt x="27574268" y="6652326"/>
                  <a:pt x="27442868" y="6693092"/>
                </a:cubicBezTo>
                <a:cubicBezTo>
                  <a:pt x="27432296" y="6703660"/>
                  <a:pt x="27340168" y="6733857"/>
                  <a:pt x="27371884" y="6733857"/>
                </a:cubicBezTo>
                <a:cubicBezTo>
                  <a:pt x="27391520" y="6733857"/>
                  <a:pt x="27412664" y="6733857"/>
                  <a:pt x="27432296" y="6733857"/>
                </a:cubicBezTo>
                <a:cubicBezTo>
                  <a:pt x="27340168" y="6753485"/>
                  <a:pt x="27260120" y="6764054"/>
                  <a:pt x="27167988" y="6785191"/>
                </a:cubicBezTo>
                <a:cubicBezTo>
                  <a:pt x="27167988" y="6774623"/>
                  <a:pt x="27167988" y="6774623"/>
                  <a:pt x="27157416" y="6774623"/>
                </a:cubicBezTo>
                <a:cubicBezTo>
                  <a:pt x="27157416" y="6774623"/>
                  <a:pt x="27157416" y="6774623"/>
                  <a:pt x="26813060" y="6825957"/>
                </a:cubicBezTo>
                <a:cubicBezTo>
                  <a:pt x="26822120" y="6815388"/>
                  <a:pt x="26843264" y="6804819"/>
                  <a:pt x="26843264" y="6794250"/>
                </a:cubicBezTo>
                <a:cubicBezTo>
                  <a:pt x="26843264" y="6794250"/>
                  <a:pt x="26843264" y="6785191"/>
                  <a:pt x="26832692" y="6794250"/>
                </a:cubicBezTo>
                <a:cubicBezTo>
                  <a:pt x="26731500" y="6804819"/>
                  <a:pt x="26639368" y="6815388"/>
                  <a:pt x="26538176" y="6835016"/>
                </a:cubicBezTo>
                <a:cubicBezTo>
                  <a:pt x="26548748" y="6825957"/>
                  <a:pt x="26538176" y="6825957"/>
                  <a:pt x="26527604" y="6825957"/>
                </a:cubicBezTo>
                <a:cubicBezTo>
                  <a:pt x="26486824" y="6835016"/>
                  <a:pt x="26456620" y="6845585"/>
                  <a:pt x="26415840" y="6845585"/>
                </a:cubicBezTo>
                <a:cubicBezTo>
                  <a:pt x="26314648" y="6865213"/>
                  <a:pt x="26202880" y="6886350"/>
                  <a:pt x="26101688" y="6905978"/>
                </a:cubicBezTo>
                <a:cubicBezTo>
                  <a:pt x="26101688" y="6905978"/>
                  <a:pt x="26101688" y="6905978"/>
                  <a:pt x="26041158" y="6910437"/>
                </a:cubicBezTo>
                <a:lnTo>
                  <a:pt x="25998860" y="6913552"/>
                </a:lnTo>
                <a:lnTo>
                  <a:pt x="26051658" y="6905412"/>
                </a:lnTo>
                <a:cubicBezTo>
                  <a:pt x="26164744" y="6886350"/>
                  <a:pt x="26279152" y="6865968"/>
                  <a:pt x="26396204" y="6845585"/>
                </a:cubicBezTo>
                <a:cubicBezTo>
                  <a:pt x="26619736" y="6804819"/>
                  <a:pt x="26852328" y="6764054"/>
                  <a:pt x="27077368" y="6733857"/>
                </a:cubicBezTo>
                <a:cubicBezTo>
                  <a:pt x="27127208" y="6723288"/>
                  <a:pt x="27198196" y="6682523"/>
                  <a:pt x="27178560" y="6682523"/>
                </a:cubicBezTo>
                <a:cubicBezTo>
                  <a:pt x="26761708" y="6744426"/>
                  <a:pt x="26344852" y="6825957"/>
                  <a:pt x="25928000" y="6886350"/>
                </a:cubicBezTo>
                <a:cubicBezTo>
                  <a:pt x="25511144" y="6946744"/>
                  <a:pt x="25095804" y="6998078"/>
                  <a:pt x="24678948" y="7038843"/>
                </a:cubicBezTo>
                <a:cubicBezTo>
                  <a:pt x="25064084" y="6976940"/>
                  <a:pt x="25491512" y="6946744"/>
                  <a:pt x="25878160" y="6886350"/>
                </a:cubicBezTo>
                <a:cubicBezTo>
                  <a:pt x="26009556" y="6865213"/>
                  <a:pt x="26142468" y="6835016"/>
                  <a:pt x="26254232" y="6815388"/>
                </a:cubicBezTo>
                <a:cubicBezTo>
                  <a:pt x="26273868" y="6804819"/>
                  <a:pt x="26385632" y="6764054"/>
                  <a:pt x="26355424" y="6764054"/>
                </a:cubicBezTo>
                <a:cubicBezTo>
                  <a:pt x="26295012" y="6764054"/>
                  <a:pt x="26243660" y="6753485"/>
                  <a:pt x="26172676" y="6764054"/>
                </a:cubicBezTo>
                <a:cubicBezTo>
                  <a:pt x="26335036" y="6738386"/>
                  <a:pt x="26492488" y="6713097"/>
                  <a:pt x="26643710" y="6686486"/>
                </a:cubicBezTo>
                <a:lnTo>
                  <a:pt x="27067696" y="6602898"/>
                </a:lnTo>
                <a:lnTo>
                  <a:pt x="27077864" y="6624418"/>
                </a:lnTo>
                <a:cubicBezTo>
                  <a:pt x="27113900" y="6641191"/>
                  <a:pt x="27218962" y="6639493"/>
                  <a:pt x="27340168" y="6632698"/>
                </a:cubicBezTo>
                <a:cubicBezTo>
                  <a:pt x="27513856" y="6622129"/>
                  <a:pt x="27716240" y="6591933"/>
                  <a:pt x="27859724" y="6581364"/>
                </a:cubicBezTo>
                <a:close/>
                <a:moveTo>
                  <a:pt x="26172676" y="6398674"/>
                </a:moveTo>
                <a:cubicBezTo>
                  <a:pt x="26192308" y="6398674"/>
                  <a:pt x="26192308" y="6398674"/>
                  <a:pt x="26192308" y="6398674"/>
                </a:cubicBezTo>
                <a:lnTo>
                  <a:pt x="26168470" y="6399251"/>
                </a:lnTo>
                <a:close/>
                <a:moveTo>
                  <a:pt x="25400892" y="5738877"/>
                </a:moveTo>
                <a:cubicBezTo>
                  <a:pt x="25379748" y="5738877"/>
                  <a:pt x="25360112" y="5747936"/>
                  <a:pt x="25329904" y="5747936"/>
                </a:cubicBezTo>
                <a:cubicBezTo>
                  <a:pt x="25308760" y="5758505"/>
                  <a:pt x="25289124" y="5769074"/>
                  <a:pt x="25319332" y="5769074"/>
                </a:cubicBezTo>
                <a:cubicBezTo>
                  <a:pt x="25329904" y="5769074"/>
                  <a:pt x="25349540" y="5769074"/>
                  <a:pt x="25360112" y="5769074"/>
                </a:cubicBezTo>
                <a:cubicBezTo>
                  <a:pt x="25390320" y="5758505"/>
                  <a:pt x="25420524" y="5738877"/>
                  <a:pt x="25400892" y="5738877"/>
                </a:cubicBezTo>
                <a:close/>
                <a:moveTo>
                  <a:pt x="8616488" y="5657346"/>
                </a:moveTo>
                <a:lnTo>
                  <a:pt x="8756899" y="5700756"/>
                </a:lnTo>
                <a:lnTo>
                  <a:pt x="8728252" y="5694903"/>
                </a:lnTo>
                <a:cubicBezTo>
                  <a:pt x="8690116" y="5684900"/>
                  <a:pt x="8651980" y="5672444"/>
                  <a:pt x="8616488" y="5657346"/>
                </a:cubicBezTo>
                <a:close/>
                <a:moveTo>
                  <a:pt x="24465992" y="5646777"/>
                </a:moveTo>
                <a:cubicBezTo>
                  <a:pt x="24363288" y="5657346"/>
                  <a:pt x="24262096" y="5676974"/>
                  <a:pt x="24160900" y="5687543"/>
                </a:cubicBezTo>
                <a:cubicBezTo>
                  <a:pt x="24150328" y="5687543"/>
                  <a:pt x="24139756" y="5687543"/>
                  <a:pt x="24139756" y="5698111"/>
                </a:cubicBezTo>
                <a:cubicBezTo>
                  <a:pt x="24292300" y="5698111"/>
                  <a:pt x="24475052" y="5687543"/>
                  <a:pt x="24607964" y="5698111"/>
                </a:cubicBezTo>
                <a:cubicBezTo>
                  <a:pt x="24506768" y="5707170"/>
                  <a:pt x="24414640" y="5728308"/>
                  <a:pt x="24322508" y="5738877"/>
                </a:cubicBezTo>
                <a:cubicBezTo>
                  <a:pt x="24373860" y="5738877"/>
                  <a:pt x="24425212" y="5738877"/>
                  <a:pt x="24475052" y="5728308"/>
                </a:cubicBezTo>
                <a:cubicBezTo>
                  <a:pt x="24455420" y="5738877"/>
                  <a:pt x="24444844" y="5747936"/>
                  <a:pt x="24435784" y="5747936"/>
                </a:cubicBezTo>
                <a:cubicBezTo>
                  <a:pt x="24536976" y="5738877"/>
                  <a:pt x="24638168" y="5717739"/>
                  <a:pt x="24739364" y="5707170"/>
                </a:cubicBezTo>
                <a:cubicBezTo>
                  <a:pt x="24760508" y="5698111"/>
                  <a:pt x="24861700" y="5666405"/>
                  <a:pt x="24831492" y="5666405"/>
                </a:cubicBezTo>
                <a:cubicBezTo>
                  <a:pt x="24730300" y="5646777"/>
                  <a:pt x="24597392" y="5646777"/>
                  <a:pt x="24465992" y="5646777"/>
                </a:cubicBezTo>
                <a:close/>
                <a:moveTo>
                  <a:pt x="25847952" y="5616580"/>
                </a:moveTo>
                <a:cubicBezTo>
                  <a:pt x="25644056" y="5636208"/>
                  <a:pt x="25431096" y="5657346"/>
                  <a:pt x="25227200" y="5676974"/>
                </a:cubicBezTo>
                <a:cubicBezTo>
                  <a:pt x="25338968" y="5676974"/>
                  <a:pt x="25461304" y="5676974"/>
                  <a:pt x="25573068" y="5676974"/>
                </a:cubicBezTo>
                <a:cubicBezTo>
                  <a:pt x="25583640" y="5676974"/>
                  <a:pt x="25583640" y="5676974"/>
                  <a:pt x="25583640" y="5676974"/>
                </a:cubicBezTo>
                <a:cubicBezTo>
                  <a:pt x="25644056" y="5666405"/>
                  <a:pt x="25695408" y="5666405"/>
                  <a:pt x="25755820" y="5657346"/>
                </a:cubicBezTo>
                <a:cubicBezTo>
                  <a:pt x="25796600" y="5657346"/>
                  <a:pt x="25878160" y="5616580"/>
                  <a:pt x="25847952" y="5616580"/>
                </a:cubicBezTo>
                <a:close/>
                <a:moveTo>
                  <a:pt x="24435784" y="5504853"/>
                </a:moveTo>
                <a:cubicBezTo>
                  <a:pt x="24384432" y="5515422"/>
                  <a:pt x="24343652" y="5515422"/>
                  <a:pt x="24292300" y="5515422"/>
                </a:cubicBezTo>
                <a:cubicBezTo>
                  <a:pt x="24262096" y="5524481"/>
                  <a:pt x="24150328" y="5565246"/>
                  <a:pt x="24201680" y="5565246"/>
                </a:cubicBezTo>
                <a:cubicBezTo>
                  <a:pt x="24313448" y="5565246"/>
                  <a:pt x="24435784" y="5556187"/>
                  <a:pt x="24556612" y="5545618"/>
                </a:cubicBezTo>
                <a:cubicBezTo>
                  <a:pt x="24586816" y="5535049"/>
                  <a:pt x="24597392" y="5524481"/>
                  <a:pt x="24586816" y="5524481"/>
                </a:cubicBezTo>
                <a:cubicBezTo>
                  <a:pt x="24536976" y="5524481"/>
                  <a:pt x="24496196" y="5515422"/>
                  <a:pt x="24444844" y="5515422"/>
                </a:cubicBezTo>
                <a:cubicBezTo>
                  <a:pt x="24455420" y="5515422"/>
                  <a:pt x="24455420" y="5504853"/>
                  <a:pt x="24444844" y="5504853"/>
                </a:cubicBezTo>
                <a:close/>
                <a:moveTo>
                  <a:pt x="23084028" y="5423322"/>
                </a:moveTo>
                <a:cubicBezTo>
                  <a:pt x="23002472" y="5433891"/>
                  <a:pt x="22910340" y="5433891"/>
                  <a:pt x="22819720" y="5444459"/>
                </a:cubicBezTo>
                <a:cubicBezTo>
                  <a:pt x="23002472" y="5444459"/>
                  <a:pt x="23174652" y="5433891"/>
                  <a:pt x="23348340" y="5423322"/>
                </a:cubicBezTo>
                <a:cubicBezTo>
                  <a:pt x="23266780" y="5423322"/>
                  <a:pt x="23174652" y="5423322"/>
                  <a:pt x="23084028" y="5423322"/>
                </a:cubicBezTo>
                <a:close/>
                <a:moveTo>
                  <a:pt x="23683636" y="5403694"/>
                </a:moveTo>
                <a:cubicBezTo>
                  <a:pt x="23733476" y="5403694"/>
                  <a:pt x="23733476" y="5403694"/>
                  <a:pt x="23733476" y="5403694"/>
                </a:cubicBezTo>
                <a:lnTo>
                  <a:pt x="23680628" y="5404389"/>
                </a:lnTo>
                <a:close/>
                <a:moveTo>
                  <a:pt x="23363034" y="5227975"/>
                </a:moveTo>
                <a:lnTo>
                  <a:pt x="23357400" y="5230063"/>
                </a:lnTo>
                <a:cubicBezTo>
                  <a:pt x="23286416" y="5230063"/>
                  <a:pt x="23286416" y="5230063"/>
                  <a:pt x="23286416" y="5230063"/>
                </a:cubicBezTo>
                <a:close/>
                <a:moveTo>
                  <a:pt x="8627060" y="4845056"/>
                </a:moveTo>
                <a:cubicBezTo>
                  <a:pt x="8676900" y="4854115"/>
                  <a:pt x="8676900" y="4854115"/>
                  <a:pt x="8676900" y="4854115"/>
                </a:cubicBezTo>
                <a:lnTo>
                  <a:pt x="8678424" y="4855905"/>
                </a:lnTo>
                <a:close/>
                <a:moveTo>
                  <a:pt x="8921576" y="4834487"/>
                </a:moveTo>
                <a:cubicBezTo>
                  <a:pt x="8992562" y="4845056"/>
                  <a:pt x="9074120" y="4864683"/>
                  <a:pt x="9155678" y="4885821"/>
                </a:cubicBezTo>
                <a:cubicBezTo>
                  <a:pt x="9175312" y="4885821"/>
                  <a:pt x="9226664" y="4885821"/>
                  <a:pt x="9246298" y="4885821"/>
                </a:cubicBezTo>
                <a:cubicBezTo>
                  <a:pt x="9317285" y="4905449"/>
                  <a:pt x="9398843" y="4925077"/>
                  <a:pt x="9469828" y="4946214"/>
                </a:cubicBezTo>
                <a:cubicBezTo>
                  <a:pt x="9480401" y="4946214"/>
                  <a:pt x="9490974" y="4946214"/>
                  <a:pt x="9500035" y="4946214"/>
                </a:cubicBezTo>
                <a:cubicBezTo>
                  <a:pt x="9510608" y="4946214"/>
                  <a:pt x="9510608" y="4946214"/>
                  <a:pt x="9521180" y="4946214"/>
                </a:cubicBezTo>
                <a:cubicBezTo>
                  <a:pt x="9540814" y="4946214"/>
                  <a:pt x="9551387" y="4935646"/>
                  <a:pt x="9571021" y="4935646"/>
                </a:cubicBezTo>
                <a:cubicBezTo>
                  <a:pt x="9480401" y="4905449"/>
                  <a:pt x="9388270" y="4885821"/>
                  <a:pt x="9308222" y="4854115"/>
                </a:cubicBezTo>
                <a:cubicBezTo>
                  <a:pt x="9175312" y="4845056"/>
                  <a:pt x="9043914" y="4834487"/>
                  <a:pt x="8921576" y="4834487"/>
                </a:cubicBezTo>
                <a:close/>
                <a:moveTo>
                  <a:pt x="8676900" y="4793721"/>
                </a:moveTo>
                <a:cubicBezTo>
                  <a:pt x="8728252" y="4804290"/>
                  <a:pt x="8779604" y="4813349"/>
                  <a:pt x="8829444" y="4823918"/>
                </a:cubicBezTo>
                <a:cubicBezTo>
                  <a:pt x="8840017" y="4823918"/>
                  <a:pt x="8870224" y="4834487"/>
                  <a:pt x="8901942" y="4823918"/>
                </a:cubicBezTo>
                <a:cubicBezTo>
                  <a:pt x="8820382" y="4813349"/>
                  <a:pt x="8749396" y="4804290"/>
                  <a:pt x="8676900" y="4793721"/>
                </a:cubicBezTo>
                <a:close/>
                <a:moveTo>
                  <a:pt x="9093754" y="4783152"/>
                </a:moveTo>
                <a:cubicBezTo>
                  <a:pt x="9074120" y="4783152"/>
                  <a:pt x="9043914" y="4804290"/>
                  <a:pt x="9063548" y="4804290"/>
                </a:cubicBezTo>
                <a:cubicBezTo>
                  <a:pt x="9155678" y="4823918"/>
                  <a:pt x="9246298" y="4834487"/>
                  <a:pt x="9338430" y="4845056"/>
                </a:cubicBezTo>
                <a:cubicBezTo>
                  <a:pt x="9256872" y="4813349"/>
                  <a:pt x="9175312" y="4793721"/>
                  <a:pt x="9093754" y="4783152"/>
                </a:cubicBezTo>
                <a:close/>
                <a:moveTo>
                  <a:pt x="8292188" y="4731936"/>
                </a:moveTo>
                <a:cubicBezTo>
                  <a:pt x="8269958" y="4735970"/>
                  <a:pt x="8243056" y="4752956"/>
                  <a:pt x="8250985" y="4752956"/>
                </a:cubicBezTo>
                <a:cubicBezTo>
                  <a:pt x="8444308" y="4793721"/>
                  <a:pt x="8627060" y="4823918"/>
                  <a:pt x="8809810" y="4854115"/>
                </a:cubicBezTo>
                <a:cubicBezTo>
                  <a:pt x="8809810" y="4854115"/>
                  <a:pt x="8809810" y="4854115"/>
                  <a:pt x="8820382" y="4854115"/>
                </a:cubicBezTo>
                <a:cubicBezTo>
                  <a:pt x="8820382" y="4854115"/>
                  <a:pt x="8820382" y="4854115"/>
                  <a:pt x="8861162" y="4854115"/>
                </a:cubicBezTo>
                <a:lnTo>
                  <a:pt x="8981990" y="4875252"/>
                </a:lnTo>
                <a:cubicBezTo>
                  <a:pt x="8829444" y="4834487"/>
                  <a:pt x="8667838" y="4804290"/>
                  <a:pt x="8515294" y="4772584"/>
                </a:cubicBezTo>
                <a:cubicBezTo>
                  <a:pt x="8444308" y="4763525"/>
                  <a:pt x="8382384" y="4742387"/>
                  <a:pt x="8311398" y="4733328"/>
                </a:cubicBezTo>
                <a:cubicBezTo>
                  <a:pt x="8306490" y="4730686"/>
                  <a:pt x="8299598" y="4730591"/>
                  <a:pt x="8292188" y="4731936"/>
                </a:cubicBezTo>
                <a:close/>
                <a:moveTo>
                  <a:pt x="5832931" y="4681994"/>
                </a:moveTo>
                <a:cubicBezTo>
                  <a:pt x="5914490" y="4703131"/>
                  <a:pt x="5914490" y="4703131"/>
                  <a:pt x="5914490" y="4703131"/>
                </a:cubicBezTo>
                <a:lnTo>
                  <a:pt x="5920795" y="4705042"/>
                </a:lnTo>
                <a:close/>
                <a:moveTo>
                  <a:pt x="9003134" y="4641228"/>
                </a:moveTo>
                <a:cubicBezTo>
                  <a:pt x="9033340" y="4651797"/>
                  <a:pt x="9063548" y="4651797"/>
                  <a:pt x="9084692" y="4662366"/>
                </a:cubicBezTo>
                <a:cubicBezTo>
                  <a:pt x="9093754" y="4662366"/>
                  <a:pt x="9114900" y="4662366"/>
                  <a:pt x="9134534" y="4662366"/>
                </a:cubicBezTo>
                <a:cubicBezTo>
                  <a:pt x="9084692" y="4651797"/>
                  <a:pt x="9043914" y="4651797"/>
                  <a:pt x="9003134" y="4641228"/>
                </a:cubicBezTo>
                <a:close/>
                <a:moveTo>
                  <a:pt x="8891368" y="4621600"/>
                </a:moveTo>
                <a:cubicBezTo>
                  <a:pt x="8870224" y="4630659"/>
                  <a:pt x="8840017" y="4651797"/>
                  <a:pt x="8850590" y="4651797"/>
                </a:cubicBezTo>
                <a:cubicBezTo>
                  <a:pt x="8981990" y="4671425"/>
                  <a:pt x="9104326" y="4692562"/>
                  <a:pt x="9237236" y="4712190"/>
                </a:cubicBezTo>
                <a:cubicBezTo>
                  <a:pt x="9123961" y="4681994"/>
                  <a:pt x="9012196" y="4651797"/>
                  <a:pt x="8891368" y="4621600"/>
                </a:cubicBezTo>
                <a:close/>
                <a:moveTo>
                  <a:pt x="20902732" y="3824148"/>
                </a:moveTo>
                <a:lnTo>
                  <a:pt x="20901188" y="3825541"/>
                </a:lnTo>
                <a:lnTo>
                  <a:pt x="20901816" y="3824293"/>
                </a:lnTo>
                <a:close/>
                <a:moveTo>
                  <a:pt x="21173452" y="3747407"/>
                </a:moveTo>
                <a:lnTo>
                  <a:pt x="21173452" y="3757975"/>
                </a:lnTo>
                <a:cubicBezTo>
                  <a:pt x="21102464" y="3777603"/>
                  <a:pt x="21031480" y="3788172"/>
                  <a:pt x="20971064" y="3809310"/>
                </a:cubicBezTo>
                <a:cubicBezTo>
                  <a:pt x="20960492" y="3809310"/>
                  <a:pt x="20949920" y="3818369"/>
                  <a:pt x="20939348" y="3818369"/>
                </a:cubicBezTo>
                <a:lnTo>
                  <a:pt x="20902732" y="3824148"/>
                </a:lnTo>
                <a:lnTo>
                  <a:pt x="20909140" y="3818369"/>
                </a:lnTo>
                <a:cubicBezTo>
                  <a:pt x="20909140" y="3818369"/>
                  <a:pt x="20909140" y="3818369"/>
                  <a:pt x="20971064" y="3788172"/>
                </a:cubicBezTo>
                <a:cubicBezTo>
                  <a:pt x="20971064" y="3788172"/>
                  <a:pt x="20971064" y="3788172"/>
                  <a:pt x="20980128" y="3788172"/>
                </a:cubicBezTo>
                <a:cubicBezTo>
                  <a:pt x="21042052" y="3777603"/>
                  <a:pt x="21113036" y="3757975"/>
                  <a:pt x="21173452" y="3747407"/>
                </a:cubicBezTo>
                <a:close/>
                <a:moveTo>
                  <a:pt x="21508744" y="3727779"/>
                </a:moveTo>
                <a:cubicBezTo>
                  <a:pt x="21519316" y="3727779"/>
                  <a:pt x="21519316" y="3727779"/>
                  <a:pt x="21519316" y="3727779"/>
                </a:cubicBezTo>
                <a:lnTo>
                  <a:pt x="21508424" y="3728005"/>
                </a:lnTo>
                <a:close/>
                <a:moveTo>
                  <a:pt x="20766538" y="3555392"/>
                </a:moveTo>
                <a:lnTo>
                  <a:pt x="20765462" y="3555648"/>
                </a:lnTo>
                <a:lnTo>
                  <a:pt x="20765846" y="3555469"/>
                </a:lnTo>
                <a:close/>
                <a:moveTo>
                  <a:pt x="21478540" y="3218965"/>
                </a:moveTo>
                <a:lnTo>
                  <a:pt x="21478540" y="3229534"/>
                </a:lnTo>
                <a:cubicBezTo>
                  <a:pt x="21467968" y="3311065"/>
                  <a:pt x="21712640" y="3250672"/>
                  <a:pt x="21833468" y="3240103"/>
                </a:cubicBezTo>
                <a:cubicBezTo>
                  <a:pt x="21773056" y="3270299"/>
                  <a:pt x="21712640" y="3300496"/>
                  <a:pt x="21661288" y="3330693"/>
                </a:cubicBezTo>
                <a:cubicBezTo>
                  <a:pt x="21650716" y="3341262"/>
                  <a:pt x="21620512" y="3371458"/>
                  <a:pt x="21631084" y="3371458"/>
                </a:cubicBezTo>
                <a:cubicBezTo>
                  <a:pt x="21640144" y="3371458"/>
                  <a:pt x="21650716" y="3371458"/>
                  <a:pt x="21661288" y="3371458"/>
                </a:cubicBezTo>
                <a:cubicBezTo>
                  <a:pt x="21620512" y="3382027"/>
                  <a:pt x="21579732" y="3392596"/>
                  <a:pt x="21538952" y="3401655"/>
                </a:cubicBezTo>
                <a:cubicBezTo>
                  <a:pt x="21538952" y="3401655"/>
                  <a:pt x="21538952" y="3401655"/>
                  <a:pt x="21386408" y="3433361"/>
                </a:cubicBezTo>
                <a:cubicBezTo>
                  <a:pt x="21396980" y="3422792"/>
                  <a:pt x="21396980" y="3412224"/>
                  <a:pt x="21396980" y="3401655"/>
                </a:cubicBezTo>
                <a:cubicBezTo>
                  <a:pt x="21345628" y="3412224"/>
                  <a:pt x="21306360" y="3422792"/>
                  <a:pt x="21265580" y="3433361"/>
                </a:cubicBezTo>
                <a:cubicBezTo>
                  <a:pt x="21265580" y="3422792"/>
                  <a:pt x="21265580" y="3422792"/>
                  <a:pt x="21255008" y="3422792"/>
                </a:cubicBezTo>
                <a:cubicBezTo>
                  <a:pt x="21255008" y="3422792"/>
                  <a:pt x="21255008" y="3422792"/>
                  <a:pt x="21203656" y="3442420"/>
                </a:cubicBezTo>
                <a:cubicBezTo>
                  <a:pt x="21162876" y="3452989"/>
                  <a:pt x="21113036" y="3463558"/>
                  <a:pt x="21072256" y="3483186"/>
                </a:cubicBezTo>
                <a:cubicBezTo>
                  <a:pt x="21072256" y="3483186"/>
                  <a:pt x="21072256" y="3483186"/>
                  <a:pt x="21010332" y="3493755"/>
                </a:cubicBezTo>
                <a:cubicBezTo>
                  <a:pt x="21001272" y="3493755"/>
                  <a:pt x="20980128" y="3513383"/>
                  <a:pt x="20971064" y="3523951"/>
                </a:cubicBezTo>
                <a:cubicBezTo>
                  <a:pt x="20939348" y="3534520"/>
                  <a:pt x="20909140" y="3545089"/>
                  <a:pt x="20878932" y="3545089"/>
                </a:cubicBezTo>
                <a:cubicBezTo>
                  <a:pt x="20878932" y="3545089"/>
                  <a:pt x="20878932" y="3545089"/>
                  <a:pt x="20807948" y="3554148"/>
                </a:cubicBezTo>
                <a:cubicBezTo>
                  <a:pt x="20797376" y="3554148"/>
                  <a:pt x="20786804" y="3554148"/>
                  <a:pt x="20777740" y="3554148"/>
                </a:cubicBezTo>
                <a:lnTo>
                  <a:pt x="20766538" y="3555392"/>
                </a:lnTo>
                <a:lnTo>
                  <a:pt x="20898568" y="3523951"/>
                </a:lnTo>
                <a:cubicBezTo>
                  <a:pt x="21102464" y="3472617"/>
                  <a:pt x="21295788" y="3401655"/>
                  <a:pt x="21498172" y="3351830"/>
                </a:cubicBezTo>
                <a:cubicBezTo>
                  <a:pt x="21519316" y="3351830"/>
                  <a:pt x="21549524" y="3311065"/>
                  <a:pt x="21538952" y="3311065"/>
                </a:cubicBezTo>
                <a:cubicBezTo>
                  <a:pt x="21356200" y="3351830"/>
                  <a:pt x="21173452" y="3412224"/>
                  <a:pt x="20990700" y="3463558"/>
                </a:cubicBezTo>
                <a:cubicBezTo>
                  <a:pt x="20807948" y="3513383"/>
                  <a:pt x="20625196" y="3554148"/>
                  <a:pt x="20442444" y="3584345"/>
                </a:cubicBezTo>
                <a:cubicBezTo>
                  <a:pt x="20604052" y="3534520"/>
                  <a:pt x="20797376" y="3513383"/>
                  <a:pt x="20971064" y="3463558"/>
                </a:cubicBezTo>
                <a:cubicBezTo>
                  <a:pt x="21020904" y="3442420"/>
                  <a:pt x="21081320" y="3422792"/>
                  <a:pt x="21132672" y="3401655"/>
                </a:cubicBezTo>
                <a:cubicBezTo>
                  <a:pt x="21143244" y="3392596"/>
                  <a:pt x="21184024" y="3362399"/>
                  <a:pt x="21173452" y="3351830"/>
                </a:cubicBezTo>
                <a:cubicBezTo>
                  <a:pt x="21143244" y="3351830"/>
                  <a:pt x="21113036" y="3341262"/>
                  <a:pt x="21091892" y="3341262"/>
                </a:cubicBezTo>
                <a:cubicBezTo>
                  <a:pt x="21224800" y="3311065"/>
                  <a:pt x="21356200" y="3270299"/>
                  <a:pt x="21478540" y="3218965"/>
                </a:cubicBezTo>
                <a:close/>
                <a:moveTo>
                  <a:pt x="21143244" y="3158572"/>
                </a:moveTo>
                <a:lnTo>
                  <a:pt x="21133908" y="3160493"/>
                </a:lnTo>
                <a:lnTo>
                  <a:pt x="21133994" y="3159893"/>
                </a:lnTo>
                <a:cubicBezTo>
                  <a:pt x="21135316" y="3158572"/>
                  <a:pt x="21137958" y="3158572"/>
                  <a:pt x="21143244" y="3158572"/>
                </a:cubicBezTo>
                <a:close/>
                <a:moveTo>
                  <a:pt x="21042052" y="2986451"/>
                </a:moveTo>
                <a:cubicBezTo>
                  <a:pt x="21051112" y="2986451"/>
                  <a:pt x="21051112" y="2986451"/>
                  <a:pt x="21051112" y="2986451"/>
                </a:cubicBezTo>
                <a:lnTo>
                  <a:pt x="21040102" y="2986951"/>
                </a:lnTo>
                <a:close/>
                <a:moveTo>
                  <a:pt x="21274644" y="2935116"/>
                </a:moveTo>
                <a:cubicBezTo>
                  <a:pt x="21244436" y="2945685"/>
                  <a:pt x="21244436" y="2945685"/>
                  <a:pt x="21244436" y="2945685"/>
                </a:cubicBezTo>
                <a:cubicBezTo>
                  <a:pt x="21274644" y="2935116"/>
                  <a:pt x="21274644" y="2935116"/>
                  <a:pt x="21274644" y="2935116"/>
                </a:cubicBezTo>
                <a:close/>
                <a:moveTo>
                  <a:pt x="12988483" y="2742423"/>
                </a:moveTo>
                <a:lnTo>
                  <a:pt x="13006100" y="2743179"/>
                </a:lnTo>
                <a:cubicBezTo>
                  <a:pt x="13016106" y="2744500"/>
                  <a:pt x="13025923" y="2747142"/>
                  <a:pt x="13035741" y="2752427"/>
                </a:cubicBezTo>
                <a:close/>
                <a:moveTo>
                  <a:pt x="13147850" y="2599183"/>
                </a:moveTo>
                <a:lnTo>
                  <a:pt x="13216927" y="2610346"/>
                </a:lnTo>
                <a:lnTo>
                  <a:pt x="13187742" y="2606987"/>
                </a:lnTo>
                <a:close/>
                <a:moveTo>
                  <a:pt x="13087093" y="2578796"/>
                </a:moveTo>
                <a:cubicBezTo>
                  <a:pt x="13087093" y="2578796"/>
                  <a:pt x="13087093" y="2578796"/>
                  <a:pt x="13097664" y="2589365"/>
                </a:cubicBezTo>
                <a:lnTo>
                  <a:pt x="13147850" y="2599183"/>
                </a:lnTo>
                <a:lnTo>
                  <a:pt x="13087093" y="2589365"/>
                </a:lnTo>
                <a:cubicBezTo>
                  <a:pt x="13087093" y="2589365"/>
                  <a:pt x="13087093" y="2589365"/>
                  <a:pt x="13087093" y="2578796"/>
                </a:cubicBezTo>
                <a:close/>
                <a:moveTo>
                  <a:pt x="12416846" y="2242102"/>
                </a:moveTo>
                <a:lnTo>
                  <a:pt x="12424997" y="2243306"/>
                </a:lnTo>
                <a:cubicBezTo>
                  <a:pt x="12427074" y="2243613"/>
                  <a:pt x="12427074" y="2243613"/>
                  <a:pt x="12427074" y="2243613"/>
                </a:cubicBezTo>
                <a:cubicBezTo>
                  <a:pt x="12416501" y="2243613"/>
                  <a:pt x="12416501" y="2243613"/>
                  <a:pt x="12416501" y="2243613"/>
                </a:cubicBezTo>
                <a:close/>
                <a:moveTo>
                  <a:pt x="12001950" y="2016091"/>
                </a:moveTo>
                <a:lnTo>
                  <a:pt x="12016828" y="2017515"/>
                </a:lnTo>
                <a:lnTo>
                  <a:pt x="12034013" y="2020544"/>
                </a:lnTo>
                <a:lnTo>
                  <a:pt x="12025323" y="2019591"/>
                </a:lnTo>
                <a:close/>
                <a:moveTo>
                  <a:pt x="11827469" y="1989961"/>
                </a:moveTo>
                <a:lnTo>
                  <a:pt x="12001950" y="2016091"/>
                </a:lnTo>
                <a:lnTo>
                  <a:pt x="11949807" y="2011098"/>
                </a:lnTo>
                <a:cubicBezTo>
                  <a:pt x="11909028" y="2011098"/>
                  <a:pt x="11868248" y="2000530"/>
                  <a:pt x="11827469" y="1989961"/>
                </a:cubicBezTo>
                <a:close/>
                <a:moveTo>
                  <a:pt x="1616063" y="1929567"/>
                </a:moveTo>
                <a:lnTo>
                  <a:pt x="1641073" y="1939568"/>
                </a:lnTo>
                <a:lnTo>
                  <a:pt x="1637207" y="1940136"/>
                </a:lnTo>
                <a:cubicBezTo>
                  <a:pt x="1616063" y="1929567"/>
                  <a:pt x="1616063" y="1929567"/>
                  <a:pt x="1616063" y="1929567"/>
                </a:cubicBezTo>
                <a:close/>
                <a:moveTo>
                  <a:pt x="508984" y="1909940"/>
                </a:moveTo>
                <a:lnTo>
                  <a:pt x="554616" y="1929351"/>
                </a:lnTo>
                <a:lnTo>
                  <a:pt x="549763" y="1929567"/>
                </a:lnTo>
                <a:cubicBezTo>
                  <a:pt x="508984" y="1909940"/>
                  <a:pt x="508984" y="1909940"/>
                  <a:pt x="508984" y="1909940"/>
                </a:cubicBezTo>
                <a:close/>
                <a:moveTo>
                  <a:pt x="1523932" y="1766505"/>
                </a:moveTo>
                <a:cubicBezTo>
                  <a:pt x="1545077" y="1766505"/>
                  <a:pt x="1545077" y="1766505"/>
                  <a:pt x="1545077" y="1766505"/>
                </a:cubicBezTo>
                <a:lnTo>
                  <a:pt x="1577940" y="1776614"/>
                </a:lnTo>
                <a:lnTo>
                  <a:pt x="1575284" y="1777074"/>
                </a:lnTo>
                <a:cubicBezTo>
                  <a:pt x="1523932" y="1766505"/>
                  <a:pt x="1523932" y="1766505"/>
                  <a:pt x="1523932" y="1766505"/>
                </a:cubicBezTo>
                <a:close/>
                <a:moveTo>
                  <a:pt x="6402329" y="1572886"/>
                </a:moveTo>
                <a:lnTo>
                  <a:pt x="6491177" y="1609437"/>
                </a:lnTo>
                <a:lnTo>
                  <a:pt x="6402329" y="1574757"/>
                </a:lnTo>
                <a:cubicBezTo>
                  <a:pt x="6402329" y="1574757"/>
                  <a:pt x="6402329" y="1574757"/>
                  <a:pt x="6402329" y="1573436"/>
                </a:cubicBezTo>
                <a:close/>
                <a:moveTo>
                  <a:pt x="6381185" y="1564188"/>
                </a:moveTo>
                <a:cubicBezTo>
                  <a:pt x="6381185" y="1564188"/>
                  <a:pt x="6381185" y="1564188"/>
                  <a:pt x="6402329" y="1564188"/>
                </a:cubicBezTo>
                <a:lnTo>
                  <a:pt x="6402329" y="1572886"/>
                </a:lnTo>
                <a:close/>
                <a:moveTo>
                  <a:pt x="1392532" y="1512853"/>
                </a:moveTo>
                <a:cubicBezTo>
                  <a:pt x="1397819" y="1512853"/>
                  <a:pt x="1400462" y="1512853"/>
                  <a:pt x="1400462" y="1514174"/>
                </a:cubicBezTo>
                <a:lnTo>
                  <a:pt x="1400280" y="1514387"/>
                </a:lnTo>
                <a:close/>
                <a:moveTo>
                  <a:pt x="4848638" y="1199752"/>
                </a:moveTo>
                <a:cubicBezTo>
                  <a:pt x="4841110" y="1200507"/>
                  <a:pt x="4839128" y="1202960"/>
                  <a:pt x="4846680" y="1207867"/>
                </a:cubicBezTo>
                <a:cubicBezTo>
                  <a:pt x="4898031" y="1238064"/>
                  <a:pt x="4949383" y="1269770"/>
                  <a:pt x="4999223" y="1299967"/>
                </a:cubicBezTo>
                <a:cubicBezTo>
                  <a:pt x="4988652" y="1289398"/>
                  <a:pt x="4979589" y="1289398"/>
                  <a:pt x="4958444" y="1289398"/>
                </a:cubicBezTo>
                <a:cubicBezTo>
                  <a:pt x="4958444" y="1289398"/>
                  <a:pt x="4958444" y="1289398"/>
                  <a:pt x="4949383" y="1278829"/>
                </a:cubicBezTo>
                <a:cubicBezTo>
                  <a:pt x="4928238" y="1269770"/>
                  <a:pt x="4816473" y="1259201"/>
                  <a:pt x="4846680" y="1278829"/>
                </a:cubicBezTo>
                <a:cubicBezTo>
                  <a:pt x="4908604" y="1299967"/>
                  <a:pt x="4958444" y="1330164"/>
                  <a:pt x="5009796" y="1349791"/>
                </a:cubicBezTo>
                <a:cubicBezTo>
                  <a:pt x="5181975" y="1411695"/>
                  <a:pt x="5355664" y="1463029"/>
                  <a:pt x="5527842" y="1523422"/>
                </a:cubicBezTo>
                <a:cubicBezTo>
                  <a:pt x="5375298" y="1441891"/>
                  <a:pt x="5222754" y="1370929"/>
                  <a:pt x="5080782" y="1289398"/>
                </a:cubicBezTo>
                <a:cubicBezTo>
                  <a:pt x="5121561" y="1289398"/>
                  <a:pt x="5151768" y="1289398"/>
                  <a:pt x="5121561" y="1278829"/>
                </a:cubicBezTo>
                <a:cubicBezTo>
                  <a:pt x="5121561" y="1278829"/>
                  <a:pt x="5121561" y="1278829"/>
                  <a:pt x="4958444" y="1218436"/>
                </a:cubicBezTo>
                <a:cubicBezTo>
                  <a:pt x="4943719" y="1210509"/>
                  <a:pt x="4871222" y="1197487"/>
                  <a:pt x="4848638" y="1199752"/>
                </a:cubicBezTo>
                <a:close/>
                <a:moveTo>
                  <a:pt x="5008154" y="1013741"/>
                </a:moveTo>
                <a:lnTo>
                  <a:pt x="5061148" y="1035746"/>
                </a:lnTo>
                <a:cubicBezTo>
                  <a:pt x="5009796" y="1016118"/>
                  <a:pt x="5009796" y="1016118"/>
                  <a:pt x="5009796" y="1016118"/>
                </a:cubicBezTo>
                <a:close/>
                <a:moveTo>
                  <a:pt x="763673" y="473299"/>
                </a:moveTo>
                <a:lnTo>
                  <a:pt x="770910" y="476164"/>
                </a:lnTo>
                <a:cubicBezTo>
                  <a:pt x="773293" y="477108"/>
                  <a:pt x="773293" y="477108"/>
                  <a:pt x="773293" y="477108"/>
                </a:cubicBezTo>
                <a:cubicBezTo>
                  <a:pt x="762721" y="477108"/>
                  <a:pt x="762721" y="477108"/>
                  <a:pt x="762721" y="477108"/>
                </a:cubicBezTo>
                <a:close/>
                <a:moveTo>
                  <a:pt x="4308388" y="302636"/>
                </a:moveTo>
                <a:lnTo>
                  <a:pt x="4329011" y="310271"/>
                </a:lnTo>
                <a:cubicBezTo>
                  <a:pt x="4339205" y="314046"/>
                  <a:pt x="4339205" y="314046"/>
                  <a:pt x="4339205" y="314046"/>
                </a:cubicBezTo>
                <a:cubicBezTo>
                  <a:pt x="4308998" y="304987"/>
                  <a:pt x="4308998" y="304987"/>
                  <a:pt x="4308998" y="304987"/>
                </a:cubicBezTo>
                <a:close/>
                <a:moveTo>
                  <a:pt x="4226722" y="199140"/>
                </a:moveTo>
                <a:lnTo>
                  <a:pt x="4243865" y="205715"/>
                </a:lnTo>
                <a:lnTo>
                  <a:pt x="4266928" y="216575"/>
                </a:lnTo>
                <a:lnTo>
                  <a:pt x="4257081" y="212321"/>
                </a:lnTo>
                <a:close/>
                <a:moveTo>
                  <a:pt x="3861938" y="40766"/>
                </a:moveTo>
                <a:lnTo>
                  <a:pt x="4226722" y="199140"/>
                </a:lnTo>
                <a:lnTo>
                  <a:pt x="4105102" y="152493"/>
                </a:lnTo>
                <a:cubicBezTo>
                  <a:pt x="4025054" y="111728"/>
                  <a:pt x="3943496" y="81531"/>
                  <a:pt x="3861938" y="40766"/>
                </a:cubicBezTo>
                <a:close/>
                <a:moveTo>
                  <a:pt x="610177" y="0"/>
                </a:moveTo>
                <a:cubicBezTo>
                  <a:pt x="681163" y="19628"/>
                  <a:pt x="743087" y="49825"/>
                  <a:pt x="814073" y="81531"/>
                </a:cubicBezTo>
                <a:cubicBezTo>
                  <a:pt x="833707" y="90590"/>
                  <a:pt x="885058" y="81531"/>
                  <a:pt x="874486" y="70962"/>
                </a:cubicBezTo>
                <a:cubicBezTo>
                  <a:pt x="874486" y="70962"/>
                  <a:pt x="874486" y="70962"/>
                  <a:pt x="823135" y="49825"/>
                </a:cubicBezTo>
                <a:cubicBezTo>
                  <a:pt x="854852" y="60394"/>
                  <a:pt x="885058" y="70962"/>
                  <a:pt x="915265" y="81531"/>
                </a:cubicBezTo>
                <a:cubicBezTo>
                  <a:pt x="904693" y="81531"/>
                  <a:pt x="904693" y="81531"/>
                  <a:pt x="904693" y="90590"/>
                </a:cubicBezTo>
                <a:cubicBezTo>
                  <a:pt x="1016458" y="131356"/>
                  <a:pt x="1128223" y="182690"/>
                  <a:pt x="1239988" y="223456"/>
                </a:cubicBezTo>
                <a:cubicBezTo>
                  <a:pt x="1301912" y="253652"/>
                  <a:pt x="1362326" y="274790"/>
                  <a:pt x="1422739" y="294418"/>
                </a:cubicBezTo>
                <a:cubicBezTo>
                  <a:pt x="1443884" y="304987"/>
                  <a:pt x="1493725" y="294418"/>
                  <a:pt x="1484663" y="283849"/>
                </a:cubicBezTo>
                <a:cubicBezTo>
                  <a:pt x="1452946" y="274790"/>
                  <a:pt x="1422739" y="264221"/>
                  <a:pt x="1403105" y="253652"/>
                </a:cubicBezTo>
                <a:cubicBezTo>
                  <a:pt x="1403105" y="253652"/>
                  <a:pt x="1412167" y="253652"/>
                  <a:pt x="1412167" y="243083"/>
                </a:cubicBezTo>
                <a:cubicBezTo>
                  <a:pt x="1433312" y="253652"/>
                  <a:pt x="1463519" y="243083"/>
                  <a:pt x="1463519" y="234025"/>
                </a:cubicBezTo>
                <a:cubicBezTo>
                  <a:pt x="1463519" y="234025"/>
                  <a:pt x="1463519" y="234025"/>
                  <a:pt x="1452946" y="223456"/>
                </a:cubicBezTo>
                <a:cubicBezTo>
                  <a:pt x="1452946" y="223456"/>
                  <a:pt x="1452946" y="223456"/>
                  <a:pt x="1433312" y="212887"/>
                </a:cubicBezTo>
                <a:cubicBezTo>
                  <a:pt x="1433312" y="212887"/>
                  <a:pt x="1422739" y="212887"/>
                  <a:pt x="1412167" y="212887"/>
                </a:cubicBezTo>
                <a:cubicBezTo>
                  <a:pt x="1332119" y="182690"/>
                  <a:pt x="1261133" y="141925"/>
                  <a:pt x="1179575" y="111728"/>
                </a:cubicBezTo>
                <a:cubicBezTo>
                  <a:pt x="1169002" y="101159"/>
                  <a:pt x="1138796" y="111728"/>
                  <a:pt x="1117651" y="111728"/>
                </a:cubicBezTo>
                <a:cubicBezTo>
                  <a:pt x="1108589" y="111728"/>
                  <a:pt x="1098016" y="111728"/>
                  <a:pt x="1087444" y="111728"/>
                </a:cubicBezTo>
                <a:cubicBezTo>
                  <a:pt x="1087444" y="111728"/>
                  <a:pt x="1087444" y="111728"/>
                  <a:pt x="1067810" y="101159"/>
                </a:cubicBezTo>
                <a:cubicBezTo>
                  <a:pt x="1098016" y="101159"/>
                  <a:pt x="1117651" y="90590"/>
                  <a:pt x="1108589" y="81531"/>
                </a:cubicBezTo>
                <a:cubicBezTo>
                  <a:pt x="1087444" y="70962"/>
                  <a:pt x="1057237" y="60394"/>
                  <a:pt x="1037603" y="49825"/>
                </a:cubicBezTo>
                <a:cubicBezTo>
                  <a:pt x="1087444" y="60394"/>
                  <a:pt x="1128223" y="81531"/>
                  <a:pt x="1179575" y="90590"/>
                </a:cubicBezTo>
                <a:cubicBezTo>
                  <a:pt x="1190147" y="90590"/>
                  <a:pt x="1261133" y="81531"/>
                  <a:pt x="1239988" y="70962"/>
                </a:cubicBezTo>
                <a:cubicBezTo>
                  <a:pt x="1239988" y="70962"/>
                  <a:pt x="1239988" y="70962"/>
                  <a:pt x="1209781" y="60394"/>
                </a:cubicBezTo>
                <a:cubicBezTo>
                  <a:pt x="1209781" y="60394"/>
                  <a:pt x="1209781" y="60394"/>
                  <a:pt x="1270195" y="81531"/>
                </a:cubicBezTo>
                <a:cubicBezTo>
                  <a:pt x="1250561" y="90590"/>
                  <a:pt x="1239988" y="90590"/>
                  <a:pt x="1239988" y="101159"/>
                </a:cubicBezTo>
                <a:cubicBezTo>
                  <a:pt x="1463519" y="182690"/>
                  <a:pt x="1676476" y="283849"/>
                  <a:pt x="1900007" y="375949"/>
                </a:cubicBezTo>
                <a:cubicBezTo>
                  <a:pt x="1910579" y="385008"/>
                  <a:pt x="1970993" y="375949"/>
                  <a:pt x="1961931" y="365380"/>
                </a:cubicBezTo>
                <a:cubicBezTo>
                  <a:pt x="1931724" y="344242"/>
                  <a:pt x="1910579" y="335183"/>
                  <a:pt x="1890945" y="324614"/>
                </a:cubicBezTo>
                <a:cubicBezTo>
                  <a:pt x="1940786" y="344242"/>
                  <a:pt x="1981565" y="365380"/>
                  <a:pt x="2032917" y="385008"/>
                </a:cubicBezTo>
                <a:cubicBezTo>
                  <a:pt x="2043489" y="395577"/>
                  <a:pt x="2073696" y="385008"/>
                  <a:pt x="2084268" y="375949"/>
                </a:cubicBezTo>
                <a:cubicBezTo>
                  <a:pt x="2084268" y="375949"/>
                  <a:pt x="2084268" y="375949"/>
                  <a:pt x="2114475" y="385008"/>
                </a:cubicBezTo>
                <a:cubicBezTo>
                  <a:pt x="2286654" y="466539"/>
                  <a:pt x="2469405" y="537501"/>
                  <a:pt x="2652156" y="599404"/>
                </a:cubicBezTo>
                <a:cubicBezTo>
                  <a:pt x="2662728" y="599404"/>
                  <a:pt x="2662728" y="599404"/>
                  <a:pt x="2673301" y="599404"/>
                </a:cubicBezTo>
                <a:cubicBezTo>
                  <a:pt x="2744287" y="629601"/>
                  <a:pt x="2815273" y="649229"/>
                  <a:pt x="2886259" y="680935"/>
                </a:cubicBezTo>
                <a:cubicBezTo>
                  <a:pt x="2905893" y="680935"/>
                  <a:pt x="2957245" y="670366"/>
                  <a:pt x="2946672" y="659797"/>
                </a:cubicBezTo>
                <a:cubicBezTo>
                  <a:pt x="2946672" y="659797"/>
                  <a:pt x="2946672" y="659797"/>
                  <a:pt x="2825845" y="619032"/>
                </a:cubicBezTo>
                <a:cubicBezTo>
                  <a:pt x="2875686" y="629601"/>
                  <a:pt x="2927038" y="640170"/>
                  <a:pt x="2967817" y="649229"/>
                </a:cubicBezTo>
                <a:cubicBezTo>
                  <a:pt x="2978389" y="649229"/>
                  <a:pt x="3017658" y="649229"/>
                  <a:pt x="3028231" y="640170"/>
                </a:cubicBezTo>
                <a:cubicBezTo>
                  <a:pt x="3257047" y="731515"/>
                  <a:pt x="3488129" y="820217"/>
                  <a:pt x="3721854" y="906466"/>
                </a:cubicBezTo>
                <a:lnTo>
                  <a:pt x="4408200" y="1149839"/>
                </a:lnTo>
                <a:lnTo>
                  <a:pt x="4410380" y="1151437"/>
                </a:lnTo>
                <a:cubicBezTo>
                  <a:pt x="4418121" y="1155400"/>
                  <a:pt x="4426050" y="1158043"/>
                  <a:pt x="4431336" y="1158043"/>
                </a:cubicBezTo>
                <a:lnTo>
                  <a:pt x="4408200" y="1149839"/>
                </a:lnTo>
                <a:lnTo>
                  <a:pt x="4390557" y="1136905"/>
                </a:lnTo>
                <a:cubicBezTo>
                  <a:pt x="4450971" y="1167102"/>
                  <a:pt x="4502322" y="1188239"/>
                  <a:pt x="4562736" y="1207867"/>
                </a:cubicBezTo>
                <a:cubicBezTo>
                  <a:pt x="4573308" y="1207867"/>
                  <a:pt x="4573308" y="1207867"/>
                  <a:pt x="4582370" y="1207867"/>
                </a:cubicBezTo>
                <a:cubicBezTo>
                  <a:pt x="4603515" y="1218436"/>
                  <a:pt x="4704708" y="1229005"/>
                  <a:pt x="4663929" y="1218436"/>
                </a:cubicBezTo>
                <a:cubicBezTo>
                  <a:pt x="4450971" y="1106708"/>
                  <a:pt x="4227440" y="1005549"/>
                  <a:pt x="4025054" y="893822"/>
                </a:cubicBezTo>
                <a:cubicBezTo>
                  <a:pt x="4115675" y="934587"/>
                  <a:pt x="4216867" y="975353"/>
                  <a:pt x="4319571" y="1016118"/>
                </a:cubicBezTo>
                <a:cubicBezTo>
                  <a:pt x="4339205" y="1025177"/>
                  <a:pt x="4379985" y="1025177"/>
                  <a:pt x="4399619" y="1025177"/>
                </a:cubicBezTo>
                <a:cubicBezTo>
                  <a:pt x="4399619" y="1025177"/>
                  <a:pt x="4399619" y="1025177"/>
                  <a:pt x="4491750" y="1065943"/>
                </a:cubicBezTo>
                <a:cubicBezTo>
                  <a:pt x="4521956" y="1076511"/>
                  <a:pt x="4614087" y="1087080"/>
                  <a:pt x="4592942" y="1065943"/>
                </a:cubicBezTo>
                <a:cubicBezTo>
                  <a:pt x="4481177" y="1016118"/>
                  <a:pt x="4379985" y="975353"/>
                  <a:pt x="4278792" y="924018"/>
                </a:cubicBezTo>
                <a:cubicBezTo>
                  <a:pt x="4399619" y="975353"/>
                  <a:pt x="4521956" y="1025177"/>
                  <a:pt x="4644294" y="1065943"/>
                </a:cubicBezTo>
                <a:cubicBezTo>
                  <a:pt x="4663929" y="1076511"/>
                  <a:pt x="4766631" y="1096139"/>
                  <a:pt x="4734914" y="1076511"/>
                </a:cubicBezTo>
                <a:cubicBezTo>
                  <a:pt x="4734914" y="1076511"/>
                  <a:pt x="4734914" y="1076511"/>
                  <a:pt x="4614087" y="1016118"/>
                </a:cubicBezTo>
                <a:cubicBezTo>
                  <a:pt x="4633721" y="1025177"/>
                  <a:pt x="4734914" y="1035746"/>
                  <a:pt x="4704708" y="1016118"/>
                </a:cubicBezTo>
                <a:cubicBezTo>
                  <a:pt x="4633721" y="975353"/>
                  <a:pt x="4573308" y="943646"/>
                  <a:pt x="4502322" y="913449"/>
                </a:cubicBezTo>
                <a:cubicBezTo>
                  <a:pt x="4502322" y="913449"/>
                  <a:pt x="4502322" y="913449"/>
                  <a:pt x="4511384" y="913449"/>
                </a:cubicBezTo>
                <a:cubicBezTo>
                  <a:pt x="4532529" y="913449"/>
                  <a:pt x="4633721" y="934587"/>
                  <a:pt x="4603515" y="913449"/>
                </a:cubicBezTo>
                <a:cubicBezTo>
                  <a:pt x="4450971" y="842487"/>
                  <a:pt x="4308998" y="771525"/>
                  <a:pt x="4167027" y="689994"/>
                </a:cubicBezTo>
                <a:cubicBezTo>
                  <a:pt x="4319571" y="741328"/>
                  <a:pt x="4461542" y="801722"/>
                  <a:pt x="4614087" y="853056"/>
                </a:cubicBezTo>
                <a:cubicBezTo>
                  <a:pt x="4623149" y="853056"/>
                  <a:pt x="4725852" y="872684"/>
                  <a:pt x="4694135" y="853056"/>
                </a:cubicBezTo>
                <a:cubicBezTo>
                  <a:pt x="4644294" y="822859"/>
                  <a:pt x="4603515" y="801722"/>
                  <a:pt x="4552163" y="771525"/>
                </a:cubicBezTo>
                <a:cubicBezTo>
                  <a:pt x="4582370" y="782094"/>
                  <a:pt x="4623149" y="782094"/>
                  <a:pt x="4614087" y="771525"/>
                </a:cubicBezTo>
                <a:cubicBezTo>
                  <a:pt x="4734914" y="831919"/>
                  <a:pt x="4846680" y="883253"/>
                  <a:pt x="4958444" y="934587"/>
                </a:cubicBezTo>
                <a:cubicBezTo>
                  <a:pt x="4938810" y="934587"/>
                  <a:pt x="4928238" y="934587"/>
                  <a:pt x="4949383" y="943646"/>
                </a:cubicBezTo>
                <a:cubicBezTo>
                  <a:pt x="4999223" y="964784"/>
                  <a:pt x="5050575" y="994980"/>
                  <a:pt x="5100417" y="1016118"/>
                </a:cubicBezTo>
                <a:cubicBezTo>
                  <a:pt x="5070965" y="1008191"/>
                  <a:pt x="5017725" y="1006210"/>
                  <a:pt x="5005690" y="1010173"/>
                </a:cubicBezTo>
                <a:lnTo>
                  <a:pt x="5008154" y="1013741"/>
                </a:lnTo>
                <a:lnTo>
                  <a:pt x="4766631" y="913449"/>
                </a:lnTo>
                <a:cubicBezTo>
                  <a:pt x="4745486" y="902881"/>
                  <a:pt x="4633721" y="883253"/>
                  <a:pt x="4674500" y="902881"/>
                </a:cubicBezTo>
                <a:cubicBezTo>
                  <a:pt x="4756059" y="954215"/>
                  <a:pt x="4837617" y="994980"/>
                  <a:pt x="4919175" y="1035746"/>
                </a:cubicBezTo>
                <a:cubicBezTo>
                  <a:pt x="4898031" y="1025177"/>
                  <a:pt x="4867824" y="1025177"/>
                  <a:pt x="4846680" y="1016118"/>
                </a:cubicBezTo>
                <a:cubicBezTo>
                  <a:pt x="4837617" y="1016118"/>
                  <a:pt x="4756059" y="1005549"/>
                  <a:pt x="4796838" y="1025177"/>
                </a:cubicBezTo>
                <a:cubicBezTo>
                  <a:pt x="4958444" y="1127846"/>
                  <a:pt x="5141196" y="1198808"/>
                  <a:pt x="5325457" y="1269770"/>
                </a:cubicBezTo>
                <a:cubicBezTo>
                  <a:pt x="5314885" y="1269770"/>
                  <a:pt x="5314885" y="1269770"/>
                  <a:pt x="5325457" y="1278829"/>
                </a:cubicBezTo>
                <a:cubicBezTo>
                  <a:pt x="5325457" y="1278829"/>
                  <a:pt x="5325457" y="1278829"/>
                  <a:pt x="5345092" y="1289398"/>
                </a:cubicBezTo>
                <a:cubicBezTo>
                  <a:pt x="5222754" y="1238064"/>
                  <a:pt x="5100417" y="1188239"/>
                  <a:pt x="4979589" y="1136905"/>
                </a:cubicBezTo>
                <a:cubicBezTo>
                  <a:pt x="4938810" y="1117277"/>
                  <a:pt x="4846680" y="1117277"/>
                  <a:pt x="4878396" y="1127846"/>
                </a:cubicBezTo>
                <a:cubicBezTo>
                  <a:pt x="5061148" y="1218436"/>
                  <a:pt x="5263533" y="1310536"/>
                  <a:pt x="5446284" y="1411695"/>
                </a:cubicBezTo>
                <a:cubicBezTo>
                  <a:pt x="5467429" y="1422263"/>
                  <a:pt x="5517270" y="1422263"/>
                  <a:pt x="5538415" y="1422263"/>
                </a:cubicBezTo>
                <a:cubicBezTo>
                  <a:pt x="5690959" y="1493226"/>
                  <a:pt x="5843504" y="1564188"/>
                  <a:pt x="5974903" y="1635150"/>
                </a:cubicBezTo>
                <a:cubicBezTo>
                  <a:pt x="5802725" y="1574757"/>
                  <a:pt x="5629036" y="1502284"/>
                  <a:pt x="5456857" y="1431322"/>
                </a:cubicBezTo>
                <a:cubicBezTo>
                  <a:pt x="5416078" y="1422263"/>
                  <a:pt x="5314885" y="1411695"/>
                  <a:pt x="5345092" y="1422263"/>
                </a:cubicBezTo>
                <a:cubicBezTo>
                  <a:pt x="5416078" y="1463029"/>
                  <a:pt x="5487064" y="1493226"/>
                  <a:pt x="5558050" y="1523422"/>
                </a:cubicBezTo>
                <a:cubicBezTo>
                  <a:pt x="6097241" y="1695543"/>
                  <a:pt x="6645494" y="1848036"/>
                  <a:pt x="7193747" y="1989961"/>
                </a:cubicBezTo>
                <a:cubicBezTo>
                  <a:pt x="6849390" y="1858605"/>
                  <a:pt x="6492949" y="1757446"/>
                  <a:pt x="6157654" y="1604953"/>
                </a:cubicBezTo>
                <a:cubicBezTo>
                  <a:pt x="6421964" y="1684974"/>
                  <a:pt x="6737624" y="1828409"/>
                  <a:pt x="7001934" y="1918999"/>
                </a:cubicBezTo>
                <a:cubicBezTo>
                  <a:pt x="7032141" y="1918999"/>
                  <a:pt x="7133334" y="1929567"/>
                  <a:pt x="7092555" y="1909940"/>
                </a:cubicBezTo>
                <a:cubicBezTo>
                  <a:pt x="6920376" y="1837467"/>
                  <a:pt x="6727052" y="1777074"/>
                  <a:pt x="6544301" y="1695543"/>
                </a:cubicBezTo>
                <a:cubicBezTo>
                  <a:pt x="6757259" y="1766505"/>
                  <a:pt x="6991362" y="1869174"/>
                  <a:pt x="7193747" y="1929567"/>
                </a:cubicBezTo>
                <a:cubicBezTo>
                  <a:pt x="7214892" y="1940136"/>
                  <a:pt x="7326657" y="1940136"/>
                  <a:pt x="7285878" y="1929567"/>
                </a:cubicBezTo>
                <a:cubicBezTo>
                  <a:pt x="7138620" y="1868419"/>
                  <a:pt x="6986076" y="1809913"/>
                  <a:pt x="6833531" y="1750275"/>
                </a:cubicBezTo>
                <a:lnTo>
                  <a:pt x="6491177" y="1609437"/>
                </a:lnTo>
                <a:lnTo>
                  <a:pt x="6762545" y="1715360"/>
                </a:lnTo>
                <a:cubicBezTo>
                  <a:pt x="6881862" y="1759711"/>
                  <a:pt x="7001179" y="1802741"/>
                  <a:pt x="7122761" y="1848036"/>
                </a:cubicBezTo>
                <a:cubicBezTo>
                  <a:pt x="7163541" y="1858605"/>
                  <a:pt x="7245099" y="1858605"/>
                  <a:pt x="7223954" y="1848036"/>
                </a:cubicBezTo>
                <a:cubicBezTo>
                  <a:pt x="7223954" y="1848036"/>
                  <a:pt x="7223954" y="1848036"/>
                  <a:pt x="7193747" y="1837467"/>
                </a:cubicBezTo>
                <a:cubicBezTo>
                  <a:pt x="7234527" y="1848036"/>
                  <a:pt x="7305513" y="1837467"/>
                  <a:pt x="7264733" y="1828409"/>
                </a:cubicBezTo>
                <a:cubicBezTo>
                  <a:pt x="7245099" y="1817840"/>
                  <a:pt x="7163541" y="1796702"/>
                  <a:pt x="7092555" y="1766505"/>
                </a:cubicBezTo>
                <a:cubicBezTo>
                  <a:pt x="7133334" y="1777074"/>
                  <a:pt x="7193747" y="1777074"/>
                  <a:pt x="7174113" y="1766505"/>
                </a:cubicBezTo>
                <a:cubicBezTo>
                  <a:pt x="7103127" y="1736309"/>
                  <a:pt x="7032141" y="1716681"/>
                  <a:pt x="6961155" y="1684974"/>
                </a:cubicBezTo>
                <a:cubicBezTo>
                  <a:pt x="6991362" y="1684974"/>
                  <a:pt x="7032141" y="1684974"/>
                  <a:pt x="7010996" y="1675915"/>
                </a:cubicBezTo>
                <a:cubicBezTo>
                  <a:pt x="6808611" y="1574757"/>
                  <a:pt x="6594143" y="1482657"/>
                  <a:pt x="6381185" y="1390557"/>
                </a:cubicBezTo>
                <a:cubicBezTo>
                  <a:pt x="6178799" y="1299967"/>
                  <a:pt x="5964330" y="1198808"/>
                  <a:pt x="5751373" y="1106708"/>
                </a:cubicBezTo>
                <a:cubicBezTo>
                  <a:pt x="5761945" y="1106708"/>
                  <a:pt x="5772517" y="1106708"/>
                  <a:pt x="5761945" y="1096139"/>
                </a:cubicBezTo>
                <a:cubicBezTo>
                  <a:pt x="5761945" y="1096139"/>
                  <a:pt x="5761945" y="1096139"/>
                  <a:pt x="5416078" y="943646"/>
                </a:cubicBezTo>
                <a:cubicBezTo>
                  <a:pt x="5385871" y="924018"/>
                  <a:pt x="5355664" y="902881"/>
                  <a:pt x="5325457" y="893822"/>
                </a:cubicBezTo>
                <a:cubicBezTo>
                  <a:pt x="5325457" y="893822"/>
                  <a:pt x="5325457" y="893822"/>
                  <a:pt x="5334519" y="893822"/>
                </a:cubicBezTo>
                <a:cubicBezTo>
                  <a:pt x="5435712" y="943646"/>
                  <a:pt x="5547477" y="984412"/>
                  <a:pt x="5650180" y="1035746"/>
                </a:cubicBezTo>
                <a:cubicBezTo>
                  <a:pt x="5690959" y="1046315"/>
                  <a:pt x="5772517" y="1046315"/>
                  <a:pt x="5751373" y="1035746"/>
                </a:cubicBezTo>
                <a:cubicBezTo>
                  <a:pt x="5547477" y="954215"/>
                  <a:pt x="5334519" y="863625"/>
                  <a:pt x="5162341" y="751897"/>
                </a:cubicBezTo>
                <a:cubicBezTo>
                  <a:pt x="5121561" y="730760"/>
                  <a:pt x="5029430" y="730760"/>
                  <a:pt x="5040003" y="741328"/>
                </a:cubicBezTo>
                <a:cubicBezTo>
                  <a:pt x="5040003" y="741328"/>
                  <a:pt x="5040003" y="741328"/>
                  <a:pt x="5061148" y="751897"/>
                </a:cubicBezTo>
                <a:cubicBezTo>
                  <a:pt x="5061148" y="751897"/>
                  <a:pt x="5061148" y="751897"/>
                  <a:pt x="4786266" y="619032"/>
                </a:cubicBezTo>
                <a:cubicBezTo>
                  <a:pt x="4816473" y="629601"/>
                  <a:pt x="4846680" y="629601"/>
                  <a:pt x="4827045" y="619032"/>
                </a:cubicBezTo>
                <a:cubicBezTo>
                  <a:pt x="4827045" y="608463"/>
                  <a:pt x="4827045" y="608463"/>
                  <a:pt x="4816473" y="608463"/>
                </a:cubicBezTo>
                <a:cubicBezTo>
                  <a:pt x="4816473" y="608463"/>
                  <a:pt x="4816473" y="608463"/>
                  <a:pt x="4786266" y="588835"/>
                </a:cubicBezTo>
                <a:cubicBezTo>
                  <a:pt x="4816473" y="599404"/>
                  <a:pt x="4857252" y="599404"/>
                  <a:pt x="4846680" y="588835"/>
                </a:cubicBezTo>
                <a:cubicBezTo>
                  <a:pt x="4766631" y="548070"/>
                  <a:pt x="4694135" y="517873"/>
                  <a:pt x="4623149" y="477108"/>
                </a:cubicBezTo>
                <a:cubicBezTo>
                  <a:pt x="4633721" y="477108"/>
                  <a:pt x="4644294" y="487676"/>
                  <a:pt x="4653356" y="487676"/>
                </a:cubicBezTo>
                <a:cubicBezTo>
                  <a:pt x="4653356" y="487676"/>
                  <a:pt x="4653356" y="487676"/>
                  <a:pt x="4898031" y="608463"/>
                </a:cubicBezTo>
                <a:cubicBezTo>
                  <a:pt x="4919175" y="619032"/>
                  <a:pt x="4969017" y="629601"/>
                  <a:pt x="4988652" y="619032"/>
                </a:cubicBezTo>
                <a:cubicBezTo>
                  <a:pt x="5222754" y="730760"/>
                  <a:pt x="5456857" y="831919"/>
                  <a:pt x="5690959" y="943646"/>
                </a:cubicBezTo>
                <a:cubicBezTo>
                  <a:pt x="5731739" y="964784"/>
                  <a:pt x="5822359" y="964784"/>
                  <a:pt x="5792152" y="954215"/>
                </a:cubicBezTo>
                <a:cubicBezTo>
                  <a:pt x="5538415" y="831919"/>
                  <a:pt x="5284678" y="711132"/>
                  <a:pt x="5020369" y="599404"/>
                </a:cubicBezTo>
                <a:cubicBezTo>
                  <a:pt x="4999223" y="588835"/>
                  <a:pt x="4958444" y="588835"/>
                  <a:pt x="4938810" y="588835"/>
                </a:cubicBezTo>
                <a:cubicBezTo>
                  <a:pt x="4756059" y="496736"/>
                  <a:pt x="4582370" y="406145"/>
                  <a:pt x="4410191" y="314046"/>
                </a:cubicBezTo>
                <a:cubicBezTo>
                  <a:pt x="4379607" y="299325"/>
                  <a:pt x="4320987" y="289700"/>
                  <a:pt x="4306332" y="294725"/>
                </a:cubicBezTo>
                <a:lnTo>
                  <a:pt x="4308388" y="302636"/>
                </a:lnTo>
                <a:lnTo>
                  <a:pt x="4304798" y="301306"/>
                </a:lnTo>
                <a:cubicBezTo>
                  <a:pt x="4293329" y="297060"/>
                  <a:pt x="4278036" y="291398"/>
                  <a:pt x="4257647" y="283849"/>
                </a:cubicBezTo>
                <a:cubicBezTo>
                  <a:pt x="4145882" y="234025"/>
                  <a:pt x="4044689" y="172121"/>
                  <a:pt x="3943496" y="122297"/>
                </a:cubicBezTo>
                <a:cubicBezTo>
                  <a:pt x="3963131" y="131356"/>
                  <a:pt x="3993337" y="131356"/>
                  <a:pt x="4014482" y="141925"/>
                </a:cubicBezTo>
                <a:cubicBezTo>
                  <a:pt x="4105102" y="182690"/>
                  <a:pt x="4197233" y="223456"/>
                  <a:pt x="4287854" y="264221"/>
                </a:cubicBezTo>
                <a:cubicBezTo>
                  <a:pt x="4319571" y="274790"/>
                  <a:pt x="4410191" y="283849"/>
                  <a:pt x="4390557" y="274790"/>
                </a:cubicBezTo>
                <a:lnTo>
                  <a:pt x="4266928" y="216575"/>
                </a:lnTo>
                <a:lnTo>
                  <a:pt x="4452174" y="296612"/>
                </a:lnTo>
                <a:cubicBezTo>
                  <a:pt x="4516765" y="324048"/>
                  <a:pt x="4580860" y="350659"/>
                  <a:pt x="4644294" y="375949"/>
                </a:cubicBezTo>
                <a:cubicBezTo>
                  <a:pt x="4674500" y="385008"/>
                  <a:pt x="4775694" y="395577"/>
                  <a:pt x="4734914" y="375949"/>
                </a:cubicBezTo>
                <a:cubicBezTo>
                  <a:pt x="4502322" y="253652"/>
                  <a:pt x="4278792" y="141925"/>
                  <a:pt x="4055262" y="19628"/>
                </a:cubicBezTo>
                <a:cubicBezTo>
                  <a:pt x="4126247" y="49825"/>
                  <a:pt x="4206296" y="81531"/>
                  <a:pt x="4278792" y="111728"/>
                </a:cubicBezTo>
                <a:cubicBezTo>
                  <a:pt x="4298426" y="122297"/>
                  <a:pt x="4379985" y="131356"/>
                  <a:pt x="4379985" y="122297"/>
                </a:cubicBezTo>
                <a:cubicBezTo>
                  <a:pt x="4420764" y="122297"/>
                  <a:pt x="4450971" y="122297"/>
                  <a:pt x="4431336" y="111728"/>
                </a:cubicBezTo>
                <a:cubicBezTo>
                  <a:pt x="4358840" y="81531"/>
                  <a:pt x="4287854" y="40766"/>
                  <a:pt x="4227440" y="9059"/>
                </a:cubicBezTo>
                <a:cubicBezTo>
                  <a:pt x="4399619" y="81531"/>
                  <a:pt x="4562736" y="152493"/>
                  <a:pt x="4734914" y="234025"/>
                </a:cubicBezTo>
                <a:cubicBezTo>
                  <a:pt x="4766631" y="243083"/>
                  <a:pt x="4867824" y="253652"/>
                  <a:pt x="4837617" y="234025"/>
                </a:cubicBezTo>
                <a:cubicBezTo>
                  <a:pt x="4837617" y="234025"/>
                  <a:pt x="4837617" y="234025"/>
                  <a:pt x="4491750" y="70962"/>
                </a:cubicBezTo>
                <a:cubicBezTo>
                  <a:pt x="4491750" y="70962"/>
                  <a:pt x="4491750" y="70962"/>
                  <a:pt x="4502322" y="70962"/>
                </a:cubicBezTo>
                <a:cubicBezTo>
                  <a:pt x="4674500" y="152493"/>
                  <a:pt x="4846680" y="223456"/>
                  <a:pt x="5009796" y="304987"/>
                </a:cubicBezTo>
                <a:cubicBezTo>
                  <a:pt x="5050575" y="324614"/>
                  <a:pt x="5132134" y="324614"/>
                  <a:pt x="5110989" y="314046"/>
                </a:cubicBezTo>
                <a:cubicBezTo>
                  <a:pt x="5110989" y="314046"/>
                  <a:pt x="5110989" y="314046"/>
                  <a:pt x="5020369" y="274790"/>
                </a:cubicBezTo>
                <a:cubicBezTo>
                  <a:pt x="5070209" y="294418"/>
                  <a:pt x="5132134" y="314046"/>
                  <a:pt x="5192547" y="335183"/>
                </a:cubicBezTo>
                <a:cubicBezTo>
                  <a:pt x="5172913" y="335183"/>
                  <a:pt x="5172913" y="344242"/>
                  <a:pt x="5172913" y="344242"/>
                </a:cubicBezTo>
                <a:cubicBezTo>
                  <a:pt x="5385871" y="436342"/>
                  <a:pt x="5598829" y="528442"/>
                  <a:pt x="5802725" y="599404"/>
                </a:cubicBezTo>
                <a:cubicBezTo>
                  <a:pt x="5914490" y="649229"/>
                  <a:pt x="6026255" y="700563"/>
                  <a:pt x="6127448" y="751897"/>
                </a:cubicBezTo>
                <a:cubicBezTo>
                  <a:pt x="6168227" y="760956"/>
                  <a:pt x="6260357" y="760956"/>
                  <a:pt x="6228640" y="751897"/>
                </a:cubicBezTo>
                <a:cubicBezTo>
                  <a:pt x="6178799" y="730760"/>
                  <a:pt x="6138020" y="711132"/>
                  <a:pt x="6086668" y="689994"/>
                </a:cubicBezTo>
                <a:cubicBezTo>
                  <a:pt x="6086668" y="689994"/>
                  <a:pt x="6097241" y="689994"/>
                  <a:pt x="6107813" y="689994"/>
                </a:cubicBezTo>
                <a:cubicBezTo>
                  <a:pt x="6147082" y="700563"/>
                  <a:pt x="6198434" y="700563"/>
                  <a:pt x="6178799" y="689994"/>
                </a:cubicBezTo>
                <a:cubicBezTo>
                  <a:pt x="6178799" y="689994"/>
                  <a:pt x="6178799" y="689994"/>
                  <a:pt x="6168227" y="670366"/>
                </a:cubicBezTo>
                <a:cubicBezTo>
                  <a:pt x="6168227" y="670366"/>
                  <a:pt x="6168227" y="670366"/>
                  <a:pt x="6138020" y="659797"/>
                </a:cubicBezTo>
                <a:cubicBezTo>
                  <a:pt x="6116875" y="649229"/>
                  <a:pt x="6107813" y="649229"/>
                  <a:pt x="6086668" y="649229"/>
                </a:cubicBezTo>
                <a:cubicBezTo>
                  <a:pt x="5944697" y="588835"/>
                  <a:pt x="5802725" y="517873"/>
                  <a:pt x="5660753" y="455970"/>
                </a:cubicBezTo>
                <a:cubicBezTo>
                  <a:pt x="5629036" y="446911"/>
                  <a:pt x="5579194" y="446911"/>
                  <a:pt x="5558050" y="446911"/>
                </a:cubicBezTo>
                <a:cubicBezTo>
                  <a:pt x="5558050" y="446911"/>
                  <a:pt x="5558050" y="446911"/>
                  <a:pt x="5538415" y="436342"/>
                </a:cubicBezTo>
                <a:cubicBezTo>
                  <a:pt x="5538415" y="436342"/>
                  <a:pt x="5517270" y="436342"/>
                  <a:pt x="5508208" y="436342"/>
                </a:cubicBezTo>
                <a:cubicBezTo>
                  <a:pt x="5508208" y="436342"/>
                  <a:pt x="5508208" y="436342"/>
                  <a:pt x="5467429" y="416714"/>
                </a:cubicBezTo>
                <a:cubicBezTo>
                  <a:pt x="5508208" y="416714"/>
                  <a:pt x="5547477" y="416714"/>
                  <a:pt x="5527842" y="406145"/>
                </a:cubicBezTo>
                <a:cubicBezTo>
                  <a:pt x="5476491" y="385008"/>
                  <a:pt x="5435712" y="365380"/>
                  <a:pt x="5385871" y="344242"/>
                </a:cubicBezTo>
                <a:cubicBezTo>
                  <a:pt x="5476491" y="375949"/>
                  <a:pt x="5568622" y="406145"/>
                  <a:pt x="5650180" y="436342"/>
                </a:cubicBezTo>
                <a:cubicBezTo>
                  <a:pt x="5669815" y="436342"/>
                  <a:pt x="5781580" y="455970"/>
                  <a:pt x="5740801" y="436342"/>
                </a:cubicBezTo>
                <a:cubicBezTo>
                  <a:pt x="5740801" y="436342"/>
                  <a:pt x="5740801" y="436342"/>
                  <a:pt x="5690959" y="406145"/>
                </a:cubicBezTo>
                <a:cubicBezTo>
                  <a:pt x="5690959" y="406145"/>
                  <a:pt x="5690959" y="406145"/>
                  <a:pt x="5813297" y="455970"/>
                </a:cubicBezTo>
                <a:cubicBezTo>
                  <a:pt x="5772517" y="455970"/>
                  <a:pt x="5751373" y="455970"/>
                  <a:pt x="5761945" y="466539"/>
                </a:cubicBezTo>
                <a:cubicBezTo>
                  <a:pt x="6178799" y="629601"/>
                  <a:pt x="6574508" y="831919"/>
                  <a:pt x="6991362" y="984412"/>
                </a:cubicBezTo>
                <a:cubicBezTo>
                  <a:pt x="7021568" y="994980"/>
                  <a:pt x="7122761" y="1005549"/>
                  <a:pt x="7092555" y="984412"/>
                </a:cubicBezTo>
                <a:cubicBezTo>
                  <a:pt x="7092555" y="984412"/>
                  <a:pt x="7092555" y="984412"/>
                  <a:pt x="6961155" y="924018"/>
                </a:cubicBezTo>
                <a:cubicBezTo>
                  <a:pt x="7051775" y="954215"/>
                  <a:pt x="7133334" y="994980"/>
                  <a:pt x="7223954" y="1025177"/>
                </a:cubicBezTo>
                <a:cubicBezTo>
                  <a:pt x="7255671" y="1035746"/>
                  <a:pt x="7305513" y="1035746"/>
                  <a:pt x="7326657" y="1035746"/>
                </a:cubicBezTo>
                <a:cubicBezTo>
                  <a:pt x="7326657" y="1035746"/>
                  <a:pt x="7326657" y="1035746"/>
                  <a:pt x="7367436" y="1046315"/>
                </a:cubicBezTo>
                <a:cubicBezTo>
                  <a:pt x="7529043" y="1127846"/>
                  <a:pt x="7702732" y="1198808"/>
                  <a:pt x="7874911" y="1259201"/>
                </a:cubicBezTo>
                <a:cubicBezTo>
                  <a:pt x="8038027" y="1319595"/>
                  <a:pt x="8220778" y="1381498"/>
                  <a:pt x="8392956" y="1431322"/>
                </a:cubicBezTo>
                <a:cubicBezTo>
                  <a:pt x="8403529" y="1441891"/>
                  <a:pt x="8414102" y="1441891"/>
                  <a:pt x="8423164" y="1441891"/>
                </a:cubicBezTo>
                <a:cubicBezTo>
                  <a:pt x="8556073" y="1482657"/>
                  <a:pt x="8698046" y="1533991"/>
                  <a:pt x="8829444" y="1583815"/>
                </a:cubicBezTo>
                <a:cubicBezTo>
                  <a:pt x="8870224" y="1594384"/>
                  <a:pt x="8951782" y="1583815"/>
                  <a:pt x="8932148" y="1574757"/>
                </a:cubicBezTo>
                <a:cubicBezTo>
                  <a:pt x="8850590" y="1553619"/>
                  <a:pt x="8779604" y="1523422"/>
                  <a:pt x="8698046" y="1502284"/>
                </a:cubicBezTo>
                <a:cubicBezTo>
                  <a:pt x="8790176" y="1523422"/>
                  <a:pt x="8880796" y="1553619"/>
                  <a:pt x="8962354" y="1574757"/>
                </a:cubicBezTo>
                <a:cubicBezTo>
                  <a:pt x="8981990" y="1574757"/>
                  <a:pt x="9043914" y="1583815"/>
                  <a:pt x="9063548" y="1583815"/>
                </a:cubicBezTo>
                <a:cubicBezTo>
                  <a:pt x="10039227" y="1918999"/>
                  <a:pt x="11014906" y="2223985"/>
                  <a:pt x="12010220" y="2498775"/>
                </a:cubicBezTo>
                <a:cubicBezTo>
                  <a:pt x="12081207" y="2498775"/>
                  <a:pt x="12141620" y="2498775"/>
                  <a:pt x="12203543" y="2488206"/>
                </a:cubicBezTo>
                <a:cubicBezTo>
                  <a:pt x="12214117" y="2488206"/>
                  <a:pt x="12263957" y="2468578"/>
                  <a:pt x="12244322" y="2468578"/>
                </a:cubicBezTo>
                <a:cubicBezTo>
                  <a:pt x="12223178" y="2458009"/>
                  <a:pt x="12203543" y="2447440"/>
                  <a:pt x="12182399" y="2436871"/>
                </a:cubicBezTo>
                <a:cubicBezTo>
                  <a:pt x="12192972" y="2436871"/>
                  <a:pt x="12214117" y="2427812"/>
                  <a:pt x="12214117" y="2417244"/>
                </a:cubicBezTo>
                <a:cubicBezTo>
                  <a:pt x="12263957" y="2427812"/>
                  <a:pt x="12325882" y="2436871"/>
                  <a:pt x="12386295" y="2447440"/>
                </a:cubicBezTo>
                <a:cubicBezTo>
                  <a:pt x="12375722" y="2458009"/>
                  <a:pt x="12366661" y="2458009"/>
                  <a:pt x="12375722" y="2458009"/>
                </a:cubicBezTo>
                <a:cubicBezTo>
                  <a:pt x="12396867" y="2468578"/>
                  <a:pt x="12427074" y="2477637"/>
                  <a:pt x="12446708" y="2477637"/>
                </a:cubicBezTo>
                <a:cubicBezTo>
                  <a:pt x="12427074" y="2488206"/>
                  <a:pt x="12396867" y="2507834"/>
                  <a:pt x="12405930" y="2507834"/>
                </a:cubicBezTo>
                <a:cubicBezTo>
                  <a:pt x="12405930" y="2507834"/>
                  <a:pt x="12405930" y="2507834"/>
                  <a:pt x="12427074" y="2518402"/>
                </a:cubicBezTo>
                <a:cubicBezTo>
                  <a:pt x="12375722" y="2507834"/>
                  <a:pt x="12334943" y="2498775"/>
                  <a:pt x="12285101" y="2498775"/>
                </a:cubicBezTo>
                <a:cubicBezTo>
                  <a:pt x="12274530" y="2498775"/>
                  <a:pt x="12223178" y="2518402"/>
                  <a:pt x="12233751" y="2518402"/>
                </a:cubicBezTo>
                <a:cubicBezTo>
                  <a:pt x="12274530" y="2539540"/>
                  <a:pt x="12325882" y="2548599"/>
                  <a:pt x="12366661" y="2559168"/>
                </a:cubicBezTo>
                <a:cubicBezTo>
                  <a:pt x="12345515" y="2559168"/>
                  <a:pt x="12334943" y="2559168"/>
                  <a:pt x="12325882" y="2569737"/>
                </a:cubicBezTo>
                <a:cubicBezTo>
                  <a:pt x="12325882" y="2569737"/>
                  <a:pt x="12315308" y="2569737"/>
                  <a:pt x="12304736" y="2569737"/>
                </a:cubicBezTo>
                <a:cubicBezTo>
                  <a:pt x="12467853" y="2619561"/>
                  <a:pt x="12640031" y="2660327"/>
                  <a:pt x="12803149" y="2701092"/>
                </a:cubicBezTo>
                <a:cubicBezTo>
                  <a:pt x="12813720" y="2690523"/>
                  <a:pt x="12822783" y="2681464"/>
                  <a:pt x="12813720" y="2681464"/>
                </a:cubicBezTo>
                <a:cubicBezTo>
                  <a:pt x="12813720" y="2681464"/>
                  <a:pt x="12813720" y="2681464"/>
                  <a:pt x="12792576" y="2681464"/>
                </a:cubicBezTo>
                <a:cubicBezTo>
                  <a:pt x="12803149" y="2670896"/>
                  <a:pt x="12813720" y="2670896"/>
                  <a:pt x="12813720" y="2660327"/>
                </a:cubicBezTo>
                <a:cubicBezTo>
                  <a:pt x="12833355" y="2660327"/>
                  <a:pt x="12863562" y="2651268"/>
                  <a:pt x="12863562" y="2640699"/>
                </a:cubicBezTo>
                <a:cubicBezTo>
                  <a:pt x="12863562" y="2640699"/>
                  <a:pt x="12863562" y="2640699"/>
                  <a:pt x="12985899" y="2651268"/>
                </a:cubicBezTo>
                <a:cubicBezTo>
                  <a:pt x="13005533" y="2651268"/>
                  <a:pt x="13046314" y="2619561"/>
                  <a:pt x="13035741" y="2619561"/>
                </a:cubicBezTo>
                <a:cubicBezTo>
                  <a:pt x="12985899" y="2610502"/>
                  <a:pt x="12833355" y="2610502"/>
                  <a:pt x="12792576" y="2578796"/>
                </a:cubicBezTo>
                <a:cubicBezTo>
                  <a:pt x="12792576" y="2578796"/>
                  <a:pt x="12792576" y="2578796"/>
                  <a:pt x="12955693" y="2599933"/>
                </a:cubicBezTo>
                <a:cubicBezTo>
                  <a:pt x="12964754" y="2599933"/>
                  <a:pt x="12964754" y="2599933"/>
                  <a:pt x="12975327" y="2599933"/>
                </a:cubicBezTo>
                <a:cubicBezTo>
                  <a:pt x="13035741" y="2619561"/>
                  <a:pt x="13097664" y="2630130"/>
                  <a:pt x="13158078" y="2640699"/>
                </a:cubicBezTo>
                <a:cubicBezTo>
                  <a:pt x="13127872" y="2640699"/>
                  <a:pt x="13097664" y="2640699"/>
                  <a:pt x="13076519" y="2651268"/>
                </a:cubicBezTo>
                <a:cubicBezTo>
                  <a:pt x="13067458" y="2651268"/>
                  <a:pt x="13056885" y="2660327"/>
                  <a:pt x="13046314" y="2670896"/>
                </a:cubicBezTo>
                <a:cubicBezTo>
                  <a:pt x="12996472" y="2670896"/>
                  <a:pt x="12955693" y="2670896"/>
                  <a:pt x="12904341" y="2681464"/>
                </a:cubicBezTo>
                <a:cubicBezTo>
                  <a:pt x="12904341" y="2690523"/>
                  <a:pt x="12852989" y="2701092"/>
                  <a:pt x="12874134" y="2711661"/>
                </a:cubicBezTo>
                <a:cubicBezTo>
                  <a:pt x="12899810" y="2721475"/>
                  <a:pt x="12927751" y="2729024"/>
                  <a:pt x="12955504" y="2735441"/>
                </a:cubicBezTo>
                <a:lnTo>
                  <a:pt x="12988483" y="2742423"/>
                </a:lnTo>
                <a:lnTo>
                  <a:pt x="12975327" y="2741858"/>
                </a:lnTo>
                <a:cubicBezTo>
                  <a:pt x="13097664" y="2772054"/>
                  <a:pt x="13229064" y="2803761"/>
                  <a:pt x="13351402" y="2833957"/>
                </a:cubicBezTo>
                <a:cubicBezTo>
                  <a:pt x="13361974" y="2833957"/>
                  <a:pt x="13361974" y="2833957"/>
                  <a:pt x="13361974" y="2823389"/>
                </a:cubicBezTo>
                <a:cubicBezTo>
                  <a:pt x="13402753" y="2833957"/>
                  <a:pt x="13432960" y="2833957"/>
                  <a:pt x="13473739" y="2833957"/>
                </a:cubicBezTo>
                <a:cubicBezTo>
                  <a:pt x="13482802" y="2833957"/>
                  <a:pt x="13514518" y="2823389"/>
                  <a:pt x="13514518" y="2812820"/>
                </a:cubicBezTo>
                <a:cubicBezTo>
                  <a:pt x="13555297" y="2812820"/>
                  <a:pt x="13585504" y="2823389"/>
                  <a:pt x="13615712" y="2823389"/>
                </a:cubicBezTo>
                <a:cubicBezTo>
                  <a:pt x="13635346" y="2833957"/>
                  <a:pt x="13686697" y="2803761"/>
                  <a:pt x="13667062" y="2803761"/>
                </a:cubicBezTo>
                <a:cubicBezTo>
                  <a:pt x="13626283" y="2793192"/>
                  <a:pt x="13585504" y="2782623"/>
                  <a:pt x="13534152" y="2782623"/>
                </a:cubicBezTo>
                <a:cubicBezTo>
                  <a:pt x="13555297" y="2772054"/>
                  <a:pt x="13574933" y="2752427"/>
                  <a:pt x="13564360" y="2752427"/>
                </a:cubicBezTo>
                <a:cubicBezTo>
                  <a:pt x="13372547" y="2722230"/>
                  <a:pt x="13168650" y="2741858"/>
                  <a:pt x="12975327" y="2701092"/>
                </a:cubicBezTo>
                <a:cubicBezTo>
                  <a:pt x="13108237" y="2690523"/>
                  <a:pt x="13269843" y="2731289"/>
                  <a:pt x="13402753" y="2731289"/>
                </a:cubicBezTo>
                <a:cubicBezTo>
                  <a:pt x="13411816" y="2731289"/>
                  <a:pt x="13463166" y="2701092"/>
                  <a:pt x="13443533" y="2701092"/>
                </a:cubicBezTo>
                <a:cubicBezTo>
                  <a:pt x="13351402" y="2681464"/>
                  <a:pt x="13260781" y="2681464"/>
                  <a:pt x="13168650" y="2660327"/>
                </a:cubicBezTo>
                <a:cubicBezTo>
                  <a:pt x="13280416" y="2660327"/>
                  <a:pt x="13392181" y="2690523"/>
                  <a:pt x="13493373" y="2690523"/>
                </a:cubicBezTo>
                <a:cubicBezTo>
                  <a:pt x="13503946" y="2690523"/>
                  <a:pt x="13555297" y="2660327"/>
                  <a:pt x="13534152" y="2660327"/>
                </a:cubicBezTo>
                <a:cubicBezTo>
                  <a:pt x="13457880" y="2645228"/>
                  <a:pt x="13381608" y="2635037"/>
                  <a:pt x="13306658" y="2624846"/>
                </a:cubicBezTo>
                <a:lnTo>
                  <a:pt x="13216927" y="2610346"/>
                </a:lnTo>
                <a:lnTo>
                  <a:pt x="13275696" y="2617108"/>
                </a:lnTo>
                <a:cubicBezTo>
                  <a:pt x="13334033" y="2622203"/>
                  <a:pt x="13392181" y="2624846"/>
                  <a:pt x="13452594" y="2630130"/>
                </a:cubicBezTo>
                <a:cubicBezTo>
                  <a:pt x="13473739" y="2630130"/>
                  <a:pt x="13514518" y="2599933"/>
                  <a:pt x="13503946" y="2599933"/>
                </a:cubicBezTo>
                <a:cubicBezTo>
                  <a:pt x="13503946" y="2599933"/>
                  <a:pt x="13503946" y="2599933"/>
                  <a:pt x="13482802" y="2599933"/>
                </a:cubicBezTo>
                <a:cubicBezTo>
                  <a:pt x="13503946" y="2589365"/>
                  <a:pt x="13534152" y="2569737"/>
                  <a:pt x="13514518" y="2569737"/>
                </a:cubicBezTo>
                <a:cubicBezTo>
                  <a:pt x="13503946" y="2569737"/>
                  <a:pt x="13473739" y="2569737"/>
                  <a:pt x="13432960" y="2569737"/>
                </a:cubicBezTo>
                <a:cubicBezTo>
                  <a:pt x="13452594" y="2559168"/>
                  <a:pt x="13482802" y="2539540"/>
                  <a:pt x="13473739" y="2539540"/>
                </a:cubicBezTo>
                <a:cubicBezTo>
                  <a:pt x="13473739" y="2539540"/>
                  <a:pt x="13473739" y="2539540"/>
                  <a:pt x="13372547" y="2528971"/>
                </a:cubicBezTo>
                <a:cubicBezTo>
                  <a:pt x="13381608" y="2518402"/>
                  <a:pt x="13402753" y="2507834"/>
                  <a:pt x="13392181" y="2498775"/>
                </a:cubicBezTo>
                <a:cubicBezTo>
                  <a:pt x="13290989" y="2468578"/>
                  <a:pt x="13188285" y="2447440"/>
                  <a:pt x="13087093" y="2427812"/>
                </a:cubicBezTo>
                <a:cubicBezTo>
                  <a:pt x="12985899" y="2406675"/>
                  <a:pt x="12874134" y="2376478"/>
                  <a:pt x="12772941" y="2356850"/>
                </a:cubicBezTo>
                <a:cubicBezTo>
                  <a:pt x="12772941" y="2356850"/>
                  <a:pt x="12782003" y="2346281"/>
                  <a:pt x="12772941" y="2346281"/>
                </a:cubicBezTo>
                <a:cubicBezTo>
                  <a:pt x="12721591" y="2335713"/>
                  <a:pt x="12661176" y="2325144"/>
                  <a:pt x="12599252" y="2305516"/>
                </a:cubicBezTo>
                <a:cubicBezTo>
                  <a:pt x="12599252" y="2305516"/>
                  <a:pt x="12599252" y="2305516"/>
                  <a:pt x="12558474" y="2294947"/>
                </a:cubicBezTo>
                <a:cubicBezTo>
                  <a:pt x="12620397" y="2305516"/>
                  <a:pt x="12670239" y="2316085"/>
                  <a:pt x="12721591" y="2325144"/>
                </a:cubicBezTo>
                <a:cubicBezTo>
                  <a:pt x="12741224" y="2325144"/>
                  <a:pt x="12782003" y="2294947"/>
                  <a:pt x="12772941" y="2294947"/>
                </a:cubicBezTo>
                <a:cubicBezTo>
                  <a:pt x="12670239" y="2275319"/>
                  <a:pt x="12569045" y="2264750"/>
                  <a:pt x="12478426" y="2213416"/>
                </a:cubicBezTo>
                <a:cubicBezTo>
                  <a:pt x="12462567" y="2206622"/>
                  <a:pt x="12429717" y="2221909"/>
                  <a:pt x="12418743" y="2233799"/>
                </a:cubicBezTo>
                <a:lnTo>
                  <a:pt x="12416846" y="2242102"/>
                </a:lnTo>
                <a:lnTo>
                  <a:pt x="12410460" y="2241159"/>
                </a:lnTo>
                <a:cubicBezTo>
                  <a:pt x="12393846" y="2238706"/>
                  <a:pt x="12360619" y="2233799"/>
                  <a:pt x="12294164" y="2223985"/>
                </a:cubicBezTo>
                <a:cubicBezTo>
                  <a:pt x="12304736" y="2213416"/>
                  <a:pt x="12325882" y="2204357"/>
                  <a:pt x="12315308" y="2204357"/>
                </a:cubicBezTo>
                <a:cubicBezTo>
                  <a:pt x="12315308" y="2193788"/>
                  <a:pt x="12315308" y="2193788"/>
                  <a:pt x="12304736" y="2193788"/>
                </a:cubicBezTo>
                <a:cubicBezTo>
                  <a:pt x="12304736" y="2193788"/>
                  <a:pt x="12304736" y="2193788"/>
                  <a:pt x="12285101" y="2193788"/>
                </a:cubicBezTo>
                <a:cubicBezTo>
                  <a:pt x="12304736" y="2183219"/>
                  <a:pt x="12325882" y="2172650"/>
                  <a:pt x="12315308" y="2172650"/>
                </a:cubicBezTo>
                <a:cubicBezTo>
                  <a:pt x="12285101" y="2163592"/>
                  <a:pt x="12244322" y="2153023"/>
                  <a:pt x="12214117" y="2142454"/>
                </a:cubicBezTo>
                <a:cubicBezTo>
                  <a:pt x="12214117" y="2142454"/>
                  <a:pt x="12214117" y="2142454"/>
                  <a:pt x="12223178" y="2131885"/>
                </a:cubicBezTo>
                <a:cubicBezTo>
                  <a:pt x="12223178" y="2131885"/>
                  <a:pt x="12223178" y="2131885"/>
                  <a:pt x="12345515" y="2172650"/>
                </a:cubicBezTo>
                <a:cubicBezTo>
                  <a:pt x="12356087" y="2172650"/>
                  <a:pt x="12375722" y="2163592"/>
                  <a:pt x="12386295" y="2153023"/>
                </a:cubicBezTo>
                <a:cubicBezTo>
                  <a:pt x="12508632" y="2172650"/>
                  <a:pt x="12620397" y="2204357"/>
                  <a:pt x="12741224" y="2223985"/>
                </a:cubicBezTo>
                <a:cubicBezTo>
                  <a:pt x="12762370" y="2234554"/>
                  <a:pt x="12803149" y="2204357"/>
                  <a:pt x="12792576" y="2204357"/>
                </a:cubicBezTo>
                <a:cubicBezTo>
                  <a:pt x="12661176" y="2172650"/>
                  <a:pt x="12538839" y="2131885"/>
                  <a:pt x="12405930" y="2122826"/>
                </a:cubicBezTo>
                <a:cubicBezTo>
                  <a:pt x="12396867" y="2122826"/>
                  <a:pt x="12375722" y="2122826"/>
                  <a:pt x="12366661" y="2131885"/>
                </a:cubicBezTo>
                <a:cubicBezTo>
                  <a:pt x="12274530" y="2112257"/>
                  <a:pt x="12182399" y="2092629"/>
                  <a:pt x="12102351" y="2060923"/>
                </a:cubicBezTo>
                <a:cubicBezTo>
                  <a:pt x="12081207" y="2051864"/>
                  <a:pt x="12031364" y="2082061"/>
                  <a:pt x="12050999" y="2082061"/>
                </a:cubicBezTo>
                <a:cubicBezTo>
                  <a:pt x="12050999" y="2082061"/>
                  <a:pt x="12050999" y="2082061"/>
                  <a:pt x="12061571" y="2092629"/>
                </a:cubicBezTo>
                <a:cubicBezTo>
                  <a:pt x="12061571" y="2092629"/>
                  <a:pt x="12061571" y="2092629"/>
                  <a:pt x="12020792" y="2082061"/>
                </a:cubicBezTo>
                <a:cubicBezTo>
                  <a:pt x="11969442" y="2071492"/>
                  <a:pt x="11919599" y="2060923"/>
                  <a:pt x="11868248" y="2041295"/>
                </a:cubicBezTo>
                <a:cubicBezTo>
                  <a:pt x="11868248" y="2041295"/>
                  <a:pt x="11868248" y="2041295"/>
                  <a:pt x="11898455" y="2041295"/>
                </a:cubicBezTo>
                <a:cubicBezTo>
                  <a:pt x="11949807" y="2041295"/>
                  <a:pt x="11990586" y="2051864"/>
                  <a:pt x="12040426" y="2060923"/>
                </a:cubicBezTo>
                <a:cubicBezTo>
                  <a:pt x="12061571" y="2060923"/>
                  <a:pt x="12102351" y="2030726"/>
                  <a:pt x="12091778" y="2030726"/>
                </a:cubicBezTo>
                <a:lnTo>
                  <a:pt x="12034013" y="2020544"/>
                </a:lnTo>
                <a:lnTo>
                  <a:pt x="12223178" y="2041295"/>
                </a:lnTo>
                <a:cubicBezTo>
                  <a:pt x="12233751" y="2041295"/>
                  <a:pt x="12285101" y="2011098"/>
                  <a:pt x="12263957" y="2011098"/>
                </a:cubicBezTo>
                <a:cubicBezTo>
                  <a:pt x="12152192" y="1980902"/>
                  <a:pt x="12031364" y="1949195"/>
                  <a:pt x="11919599" y="1909940"/>
                </a:cubicBezTo>
                <a:cubicBezTo>
                  <a:pt x="11919599" y="1909940"/>
                  <a:pt x="11919599" y="1909940"/>
                  <a:pt x="12040426" y="1918999"/>
                </a:cubicBezTo>
                <a:cubicBezTo>
                  <a:pt x="12050999" y="1918999"/>
                  <a:pt x="12081207" y="1899371"/>
                  <a:pt x="12081207" y="1888802"/>
                </a:cubicBezTo>
                <a:cubicBezTo>
                  <a:pt x="12102351" y="1888802"/>
                  <a:pt x="12121986" y="1869174"/>
                  <a:pt x="12111412" y="1869174"/>
                </a:cubicBezTo>
                <a:cubicBezTo>
                  <a:pt x="12070633" y="1858605"/>
                  <a:pt x="12040426" y="1848036"/>
                  <a:pt x="12010220" y="1837467"/>
                </a:cubicBezTo>
                <a:cubicBezTo>
                  <a:pt x="12091778" y="1848036"/>
                  <a:pt x="12173336" y="1858605"/>
                  <a:pt x="12263957" y="1878233"/>
                </a:cubicBezTo>
                <a:cubicBezTo>
                  <a:pt x="12274530" y="1878233"/>
                  <a:pt x="12325882" y="1848036"/>
                  <a:pt x="12315308" y="1848036"/>
                </a:cubicBezTo>
                <a:cubicBezTo>
                  <a:pt x="12315308" y="1848036"/>
                  <a:pt x="12315308" y="1848036"/>
                  <a:pt x="12141620" y="1807271"/>
                </a:cubicBezTo>
                <a:cubicBezTo>
                  <a:pt x="12141620" y="1807271"/>
                  <a:pt x="12141620" y="1807271"/>
                  <a:pt x="12141620" y="1796702"/>
                </a:cubicBezTo>
                <a:cubicBezTo>
                  <a:pt x="12233751" y="1817840"/>
                  <a:pt x="12315308" y="1837467"/>
                  <a:pt x="12396867" y="1858605"/>
                </a:cubicBezTo>
                <a:cubicBezTo>
                  <a:pt x="12416501" y="1858605"/>
                  <a:pt x="12457280" y="1828409"/>
                  <a:pt x="12446708" y="1828409"/>
                </a:cubicBezTo>
                <a:cubicBezTo>
                  <a:pt x="12446708" y="1828409"/>
                  <a:pt x="12446708" y="1828409"/>
                  <a:pt x="12396867" y="1817840"/>
                </a:cubicBezTo>
                <a:cubicBezTo>
                  <a:pt x="12427074" y="1817840"/>
                  <a:pt x="12457280" y="1817840"/>
                  <a:pt x="12487487" y="1817840"/>
                </a:cubicBezTo>
                <a:cubicBezTo>
                  <a:pt x="12478426" y="1828409"/>
                  <a:pt x="12478426" y="1828409"/>
                  <a:pt x="12478426" y="1828409"/>
                </a:cubicBezTo>
                <a:cubicBezTo>
                  <a:pt x="12579618" y="1848036"/>
                  <a:pt x="12680810" y="1869174"/>
                  <a:pt x="12782003" y="1869174"/>
                </a:cubicBezTo>
                <a:cubicBezTo>
                  <a:pt x="12843928" y="1878233"/>
                  <a:pt x="12893768" y="1888802"/>
                  <a:pt x="12945120" y="1899371"/>
                </a:cubicBezTo>
                <a:cubicBezTo>
                  <a:pt x="12964754" y="1909940"/>
                  <a:pt x="13005533" y="1878233"/>
                  <a:pt x="12996472" y="1878233"/>
                </a:cubicBezTo>
                <a:cubicBezTo>
                  <a:pt x="12975327" y="1869174"/>
                  <a:pt x="12945120" y="1869174"/>
                  <a:pt x="12925485" y="1858605"/>
                </a:cubicBezTo>
                <a:lnTo>
                  <a:pt x="12934549" y="1858605"/>
                </a:lnTo>
                <a:cubicBezTo>
                  <a:pt x="12955693" y="1848036"/>
                  <a:pt x="12975327" y="1837467"/>
                  <a:pt x="12975327" y="1828409"/>
                </a:cubicBezTo>
                <a:cubicBezTo>
                  <a:pt x="12975327" y="1828409"/>
                  <a:pt x="12975327" y="1828409"/>
                  <a:pt x="12964754" y="1817840"/>
                </a:cubicBezTo>
                <a:cubicBezTo>
                  <a:pt x="12964754" y="1817840"/>
                  <a:pt x="12964754" y="1817840"/>
                  <a:pt x="12945120" y="1817840"/>
                </a:cubicBezTo>
                <a:cubicBezTo>
                  <a:pt x="12945120" y="1817840"/>
                  <a:pt x="12934549" y="1817840"/>
                  <a:pt x="12925485" y="1817840"/>
                </a:cubicBezTo>
                <a:cubicBezTo>
                  <a:pt x="12852989" y="1807271"/>
                  <a:pt x="12782003" y="1796702"/>
                  <a:pt x="12711018" y="1787643"/>
                </a:cubicBezTo>
                <a:cubicBezTo>
                  <a:pt x="12700445" y="1777074"/>
                  <a:pt x="12680810" y="1787643"/>
                  <a:pt x="12670239" y="1796702"/>
                </a:cubicBezTo>
                <a:cubicBezTo>
                  <a:pt x="12670239" y="1796702"/>
                  <a:pt x="12670239" y="1796702"/>
                  <a:pt x="12661176" y="1796702"/>
                </a:cubicBezTo>
                <a:cubicBezTo>
                  <a:pt x="12650605" y="1796702"/>
                  <a:pt x="12650605" y="1807271"/>
                  <a:pt x="12640031" y="1807271"/>
                </a:cubicBezTo>
                <a:cubicBezTo>
                  <a:pt x="12640031" y="1807271"/>
                  <a:pt x="12640031" y="1807271"/>
                  <a:pt x="12620397" y="1807271"/>
                </a:cubicBezTo>
                <a:cubicBezTo>
                  <a:pt x="12640031" y="1796702"/>
                  <a:pt x="12661176" y="1777074"/>
                  <a:pt x="12650605" y="1777074"/>
                </a:cubicBezTo>
                <a:cubicBezTo>
                  <a:pt x="12629459" y="1777074"/>
                  <a:pt x="12599252" y="1766505"/>
                  <a:pt x="12579618" y="1766505"/>
                </a:cubicBezTo>
                <a:cubicBezTo>
                  <a:pt x="12620397" y="1766505"/>
                  <a:pt x="12670239" y="1766505"/>
                  <a:pt x="12711018" y="1757446"/>
                </a:cubicBezTo>
                <a:cubicBezTo>
                  <a:pt x="12721591" y="1757446"/>
                  <a:pt x="12772941" y="1736309"/>
                  <a:pt x="12751797" y="1725740"/>
                </a:cubicBezTo>
                <a:lnTo>
                  <a:pt x="12782003" y="1725740"/>
                </a:lnTo>
                <a:cubicBezTo>
                  <a:pt x="12782003" y="1736309"/>
                  <a:pt x="12782003" y="1736309"/>
                  <a:pt x="12782003" y="1736309"/>
                </a:cubicBezTo>
                <a:cubicBezTo>
                  <a:pt x="12772941" y="1746878"/>
                  <a:pt x="12762370" y="1757446"/>
                  <a:pt x="12762370" y="1757446"/>
                </a:cubicBezTo>
                <a:cubicBezTo>
                  <a:pt x="12964754" y="1777074"/>
                  <a:pt x="13158078" y="1828409"/>
                  <a:pt x="13361974" y="1848036"/>
                </a:cubicBezTo>
                <a:cubicBezTo>
                  <a:pt x="13372547" y="1858605"/>
                  <a:pt x="13432960" y="1828409"/>
                  <a:pt x="13411816" y="1828409"/>
                </a:cubicBezTo>
                <a:cubicBezTo>
                  <a:pt x="13392181" y="1817840"/>
                  <a:pt x="13372547" y="1807271"/>
                  <a:pt x="13351402" y="1807271"/>
                </a:cubicBezTo>
                <a:cubicBezTo>
                  <a:pt x="13392181" y="1807271"/>
                  <a:pt x="13432960" y="1817840"/>
                  <a:pt x="13473739" y="1828409"/>
                </a:cubicBezTo>
                <a:cubicBezTo>
                  <a:pt x="13482802" y="1828409"/>
                  <a:pt x="13514518" y="1807271"/>
                  <a:pt x="13523581" y="1796702"/>
                </a:cubicBezTo>
                <a:cubicBezTo>
                  <a:pt x="13523581" y="1796702"/>
                  <a:pt x="13523581" y="1796702"/>
                  <a:pt x="13544725" y="1807271"/>
                </a:cubicBezTo>
                <a:cubicBezTo>
                  <a:pt x="13626283" y="1828409"/>
                  <a:pt x="13707841" y="1837467"/>
                  <a:pt x="13787889" y="1848036"/>
                </a:cubicBezTo>
                <a:cubicBezTo>
                  <a:pt x="13869448" y="1858605"/>
                  <a:pt x="13951006" y="1858605"/>
                  <a:pt x="14032564" y="1869174"/>
                </a:cubicBezTo>
                <a:cubicBezTo>
                  <a:pt x="14041626" y="1869174"/>
                  <a:pt x="14041626" y="1869174"/>
                  <a:pt x="14052199" y="1869174"/>
                </a:cubicBezTo>
                <a:cubicBezTo>
                  <a:pt x="14114123" y="1869174"/>
                  <a:pt x="14185109" y="1869174"/>
                  <a:pt x="14245522" y="1878233"/>
                </a:cubicBezTo>
                <a:cubicBezTo>
                  <a:pt x="14266667" y="1878233"/>
                  <a:pt x="14305936" y="1848036"/>
                  <a:pt x="14296874" y="1848036"/>
                </a:cubicBezTo>
                <a:cubicBezTo>
                  <a:pt x="14296874" y="1848036"/>
                  <a:pt x="14296874" y="1848036"/>
                  <a:pt x="14185109" y="1837467"/>
                </a:cubicBezTo>
                <a:cubicBezTo>
                  <a:pt x="14225888" y="1837467"/>
                  <a:pt x="14266667" y="1837467"/>
                  <a:pt x="14305936" y="1837467"/>
                </a:cubicBezTo>
                <a:cubicBezTo>
                  <a:pt x="14316508" y="1837467"/>
                  <a:pt x="14346715" y="1828409"/>
                  <a:pt x="14357287" y="1817840"/>
                </a:cubicBezTo>
                <a:cubicBezTo>
                  <a:pt x="16021682" y="2011098"/>
                  <a:pt x="17708732" y="2021667"/>
                  <a:pt x="19385208" y="1837467"/>
                </a:cubicBezTo>
                <a:cubicBezTo>
                  <a:pt x="19355000" y="1848036"/>
                  <a:pt x="19324796" y="1848036"/>
                  <a:pt x="19303648" y="1858605"/>
                </a:cubicBezTo>
                <a:cubicBezTo>
                  <a:pt x="19293076" y="1858605"/>
                  <a:pt x="19253808" y="1899371"/>
                  <a:pt x="19273444" y="1899371"/>
                </a:cubicBezTo>
                <a:cubicBezTo>
                  <a:pt x="19293076" y="1899371"/>
                  <a:pt x="19314224" y="1899371"/>
                  <a:pt x="19333856" y="1888802"/>
                </a:cubicBezTo>
                <a:cubicBezTo>
                  <a:pt x="19324796" y="1909940"/>
                  <a:pt x="19303648" y="1918999"/>
                  <a:pt x="19314224" y="1918999"/>
                </a:cubicBezTo>
                <a:cubicBezTo>
                  <a:pt x="19365572" y="1918999"/>
                  <a:pt x="19404844" y="1918999"/>
                  <a:pt x="19445620" y="1918999"/>
                </a:cubicBezTo>
                <a:cubicBezTo>
                  <a:pt x="19425988" y="1929567"/>
                  <a:pt x="19415416" y="1949195"/>
                  <a:pt x="19425988" y="1949195"/>
                </a:cubicBezTo>
                <a:lnTo>
                  <a:pt x="19456196" y="1949195"/>
                </a:lnTo>
                <a:cubicBezTo>
                  <a:pt x="19445620" y="1949195"/>
                  <a:pt x="19404844" y="1989961"/>
                  <a:pt x="19425988" y="1989961"/>
                </a:cubicBezTo>
                <a:cubicBezTo>
                  <a:pt x="19557388" y="1989961"/>
                  <a:pt x="19700868" y="1970333"/>
                  <a:pt x="19842840" y="1949195"/>
                </a:cubicBezTo>
                <a:cubicBezTo>
                  <a:pt x="19842840" y="1949195"/>
                  <a:pt x="19842840" y="1949195"/>
                  <a:pt x="19821696" y="1959764"/>
                </a:cubicBezTo>
                <a:cubicBezTo>
                  <a:pt x="19812636" y="1959764"/>
                  <a:pt x="19761284" y="1989961"/>
                  <a:pt x="19780916" y="2000530"/>
                </a:cubicBezTo>
                <a:cubicBezTo>
                  <a:pt x="19832268" y="2000530"/>
                  <a:pt x="19873048" y="2000530"/>
                  <a:pt x="19924400" y="2000530"/>
                </a:cubicBezTo>
                <a:cubicBezTo>
                  <a:pt x="19903256" y="2011098"/>
                  <a:pt x="19883620" y="2030726"/>
                  <a:pt x="19892684" y="2030726"/>
                </a:cubicBezTo>
                <a:cubicBezTo>
                  <a:pt x="19984812" y="2041295"/>
                  <a:pt x="20066372" y="2041295"/>
                  <a:pt x="20156992" y="2030726"/>
                </a:cubicBezTo>
                <a:cubicBezTo>
                  <a:pt x="20178136" y="2030726"/>
                  <a:pt x="20208344" y="1989961"/>
                  <a:pt x="20187200" y="1989961"/>
                </a:cubicBezTo>
                <a:cubicBezTo>
                  <a:pt x="20137356" y="1989961"/>
                  <a:pt x="20086004" y="2000530"/>
                  <a:pt x="20036164" y="2000530"/>
                </a:cubicBezTo>
                <a:cubicBezTo>
                  <a:pt x="20076944" y="1989961"/>
                  <a:pt x="20107152" y="1980902"/>
                  <a:pt x="20137356" y="1959764"/>
                </a:cubicBezTo>
                <a:cubicBezTo>
                  <a:pt x="20279328" y="1959764"/>
                  <a:pt x="20412240" y="1949195"/>
                  <a:pt x="20554212" y="1940136"/>
                </a:cubicBezTo>
                <a:cubicBezTo>
                  <a:pt x="20483224" y="1949195"/>
                  <a:pt x="20412240" y="1959764"/>
                  <a:pt x="20339744" y="1989961"/>
                </a:cubicBezTo>
                <a:cubicBezTo>
                  <a:pt x="20330680" y="1989961"/>
                  <a:pt x="20289900" y="2021667"/>
                  <a:pt x="20298964" y="2030726"/>
                </a:cubicBezTo>
                <a:cubicBezTo>
                  <a:pt x="20298964" y="2030726"/>
                  <a:pt x="20298964" y="2030726"/>
                  <a:pt x="20330680" y="2030726"/>
                </a:cubicBezTo>
                <a:cubicBezTo>
                  <a:pt x="20309536" y="2030726"/>
                  <a:pt x="20289900" y="2030726"/>
                  <a:pt x="20268756" y="2041295"/>
                </a:cubicBezTo>
                <a:cubicBezTo>
                  <a:pt x="20259696" y="2041295"/>
                  <a:pt x="20249124" y="2041295"/>
                  <a:pt x="20249124" y="2041295"/>
                </a:cubicBezTo>
                <a:cubicBezTo>
                  <a:pt x="20197772" y="2051864"/>
                  <a:pt x="20147928" y="2060923"/>
                  <a:pt x="20096580" y="2071492"/>
                </a:cubicBezTo>
                <a:cubicBezTo>
                  <a:pt x="20086004" y="2071492"/>
                  <a:pt x="20036164" y="2112257"/>
                  <a:pt x="20055800" y="2112257"/>
                </a:cubicBezTo>
                <a:cubicBezTo>
                  <a:pt x="20187200" y="2112257"/>
                  <a:pt x="20309536" y="2082061"/>
                  <a:pt x="20431872" y="2071492"/>
                </a:cubicBezTo>
                <a:cubicBezTo>
                  <a:pt x="20401668" y="2082061"/>
                  <a:pt x="20360888" y="2092629"/>
                  <a:pt x="20330680" y="2112257"/>
                </a:cubicBezTo>
                <a:cubicBezTo>
                  <a:pt x="20320108" y="2112257"/>
                  <a:pt x="20289900" y="2153023"/>
                  <a:pt x="20298964" y="2153023"/>
                </a:cubicBezTo>
                <a:cubicBezTo>
                  <a:pt x="20371460" y="2142454"/>
                  <a:pt x="20431872" y="2142454"/>
                  <a:pt x="20492288" y="2131885"/>
                </a:cubicBezTo>
                <a:cubicBezTo>
                  <a:pt x="20350316" y="2163592"/>
                  <a:pt x="20197772" y="2193788"/>
                  <a:pt x="20055800" y="2243613"/>
                </a:cubicBezTo>
                <a:cubicBezTo>
                  <a:pt x="20045228" y="2243613"/>
                  <a:pt x="20004448" y="2284378"/>
                  <a:pt x="20025592" y="2284378"/>
                </a:cubicBezTo>
                <a:cubicBezTo>
                  <a:pt x="20066372" y="2275319"/>
                  <a:pt x="20107152" y="2275319"/>
                  <a:pt x="20147928" y="2264750"/>
                </a:cubicBezTo>
                <a:cubicBezTo>
                  <a:pt x="20137356" y="2284378"/>
                  <a:pt x="20126784" y="2294947"/>
                  <a:pt x="20137356" y="2294947"/>
                </a:cubicBezTo>
                <a:cubicBezTo>
                  <a:pt x="20156992" y="2294947"/>
                  <a:pt x="20178136" y="2284378"/>
                  <a:pt x="20197772" y="2284378"/>
                </a:cubicBezTo>
                <a:cubicBezTo>
                  <a:pt x="20187200" y="2294947"/>
                  <a:pt x="20178136" y="2305516"/>
                  <a:pt x="20187200" y="2305516"/>
                </a:cubicBezTo>
                <a:cubicBezTo>
                  <a:pt x="20380520" y="2316085"/>
                  <a:pt x="20563272" y="2275319"/>
                  <a:pt x="20756596" y="2243613"/>
                </a:cubicBezTo>
                <a:cubicBezTo>
                  <a:pt x="20777740" y="2243613"/>
                  <a:pt x="20807948" y="2204357"/>
                  <a:pt x="20797376" y="2204357"/>
                </a:cubicBezTo>
                <a:cubicBezTo>
                  <a:pt x="20634260" y="2223985"/>
                  <a:pt x="20483224" y="2254182"/>
                  <a:pt x="20330680" y="2264750"/>
                </a:cubicBezTo>
                <a:cubicBezTo>
                  <a:pt x="20371460" y="2254182"/>
                  <a:pt x="20412240" y="2243613"/>
                  <a:pt x="20442444" y="2243613"/>
                </a:cubicBezTo>
                <a:cubicBezTo>
                  <a:pt x="20462080" y="2234554"/>
                  <a:pt x="20472652" y="2223985"/>
                  <a:pt x="20483224" y="2204357"/>
                </a:cubicBezTo>
                <a:cubicBezTo>
                  <a:pt x="20483224" y="2204357"/>
                  <a:pt x="20483224" y="2204357"/>
                  <a:pt x="20604052" y="2183219"/>
                </a:cubicBezTo>
                <a:cubicBezTo>
                  <a:pt x="20625196" y="2172650"/>
                  <a:pt x="20655404" y="2131885"/>
                  <a:pt x="20644832" y="2142454"/>
                </a:cubicBezTo>
                <a:cubicBezTo>
                  <a:pt x="20554212" y="2153023"/>
                  <a:pt x="20462080" y="2172650"/>
                  <a:pt x="20371460" y="2193788"/>
                </a:cubicBezTo>
                <a:cubicBezTo>
                  <a:pt x="20492288" y="2163592"/>
                  <a:pt x="20604052" y="2142454"/>
                  <a:pt x="20726388" y="2101688"/>
                </a:cubicBezTo>
                <a:cubicBezTo>
                  <a:pt x="20726388" y="2101688"/>
                  <a:pt x="20736964" y="2092629"/>
                  <a:pt x="20746024" y="2082061"/>
                </a:cubicBezTo>
                <a:cubicBezTo>
                  <a:pt x="20786804" y="2082061"/>
                  <a:pt x="20818520" y="2071492"/>
                  <a:pt x="20859300" y="2071492"/>
                </a:cubicBezTo>
                <a:cubicBezTo>
                  <a:pt x="20818520" y="2082061"/>
                  <a:pt x="20786804" y="2092629"/>
                  <a:pt x="20756596" y="2101688"/>
                </a:cubicBezTo>
                <a:cubicBezTo>
                  <a:pt x="20746024" y="2112257"/>
                  <a:pt x="20706756" y="2142454"/>
                  <a:pt x="20726388" y="2142454"/>
                </a:cubicBezTo>
                <a:cubicBezTo>
                  <a:pt x="20807948" y="2153023"/>
                  <a:pt x="20898568" y="2142454"/>
                  <a:pt x="20990700" y="2142454"/>
                </a:cubicBezTo>
                <a:cubicBezTo>
                  <a:pt x="20990700" y="2142454"/>
                  <a:pt x="20990700" y="2142454"/>
                  <a:pt x="21010332" y="2142454"/>
                </a:cubicBezTo>
                <a:cubicBezTo>
                  <a:pt x="20980128" y="2153023"/>
                  <a:pt x="20949920" y="2163592"/>
                  <a:pt x="20909140" y="2172650"/>
                </a:cubicBezTo>
                <a:cubicBezTo>
                  <a:pt x="20909140" y="2172650"/>
                  <a:pt x="20868360" y="2213416"/>
                  <a:pt x="20878932" y="2213416"/>
                </a:cubicBezTo>
                <a:cubicBezTo>
                  <a:pt x="20971064" y="2223985"/>
                  <a:pt x="21072256" y="2223985"/>
                  <a:pt x="21162876" y="2223985"/>
                </a:cubicBezTo>
                <a:cubicBezTo>
                  <a:pt x="21162876" y="2223985"/>
                  <a:pt x="21162876" y="2223985"/>
                  <a:pt x="20930284" y="2275319"/>
                </a:cubicBezTo>
                <a:cubicBezTo>
                  <a:pt x="20919712" y="2275319"/>
                  <a:pt x="20889508" y="2305516"/>
                  <a:pt x="20878932" y="2316085"/>
                </a:cubicBezTo>
                <a:cubicBezTo>
                  <a:pt x="20786804" y="2325144"/>
                  <a:pt x="20685612" y="2346281"/>
                  <a:pt x="20594992" y="2346281"/>
                </a:cubicBezTo>
                <a:cubicBezTo>
                  <a:pt x="20604052" y="2335713"/>
                  <a:pt x="20625196" y="2316085"/>
                  <a:pt x="20614624" y="2316085"/>
                </a:cubicBezTo>
                <a:cubicBezTo>
                  <a:pt x="20573844" y="2325144"/>
                  <a:pt x="20533068" y="2335713"/>
                  <a:pt x="20492288" y="2346281"/>
                </a:cubicBezTo>
                <a:cubicBezTo>
                  <a:pt x="20483224" y="2346281"/>
                  <a:pt x="20442444" y="2387047"/>
                  <a:pt x="20451508" y="2387047"/>
                </a:cubicBezTo>
                <a:cubicBezTo>
                  <a:pt x="20462080" y="2387047"/>
                  <a:pt x="20472652" y="2387047"/>
                  <a:pt x="20492288" y="2387047"/>
                </a:cubicBezTo>
                <a:cubicBezTo>
                  <a:pt x="20492288" y="2387047"/>
                  <a:pt x="20492288" y="2387047"/>
                  <a:pt x="20462080" y="2396106"/>
                </a:cubicBezTo>
                <a:cubicBezTo>
                  <a:pt x="20451508" y="2406675"/>
                  <a:pt x="20412240" y="2436871"/>
                  <a:pt x="20421300" y="2436871"/>
                </a:cubicBezTo>
                <a:cubicBezTo>
                  <a:pt x="20533068" y="2458009"/>
                  <a:pt x="20644832" y="2436871"/>
                  <a:pt x="20756596" y="2406675"/>
                </a:cubicBezTo>
                <a:cubicBezTo>
                  <a:pt x="20736964" y="2417244"/>
                  <a:pt x="20726388" y="2436871"/>
                  <a:pt x="20726388" y="2447440"/>
                </a:cubicBezTo>
                <a:cubicBezTo>
                  <a:pt x="20584416" y="2477637"/>
                  <a:pt x="20442444" y="2518402"/>
                  <a:pt x="20298964" y="2569737"/>
                </a:cubicBezTo>
                <a:cubicBezTo>
                  <a:pt x="20289900" y="2569737"/>
                  <a:pt x="20249124" y="2610502"/>
                  <a:pt x="20268756" y="2610502"/>
                </a:cubicBezTo>
                <a:cubicBezTo>
                  <a:pt x="20350316" y="2599933"/>
                  <a:pt x="20431872" y="2578796"/>
                  <a:pt x="20513432" y="2559168"/>
                </a:cubicBezTo>
                <a:cubicBezTo>
                  <a:pt x="20462080" y="2578796"/>
                  <a:pt x="20412240" y="2599933"/>
                  <a:pt x="20371460" y="2630130"/>
                </a:cubicBezTo>
                <a:cubicBezTo>
                  <a:pt x="20371460" y="2640699"/>
                  <a:pt x="20339744" y="2670896"/>
                  <a:pt x="20350316" y="2660327"/>
                </a:cubicBezTo>
                <a:cubicBezTo>
                  <a:pt x="20431872" y="2660327"/>
                  <a:pt x="20502860" y="2640699"/>
                  <a:pt x="20584416" y="2619561"/>
                </a:cubicBezTo>
                <a:cubicBezTo>
                  <a:pt x="20573844" y="2630130"/>
                  <a:pt x="20584416" y="2630130"/>
                  <a:pt x="20584416" y="2630130"/>
                </a:cubicBezTo>
                <a:cubicBezTo>
                  <a:pt x="20584416" y="2630130"/>
                  <a:pt x="20584416" y="2630130"/>
                  <a:pt x="20604052" y="2630130"/>
                </a:cubicBezTo>
                <a:cubicBezTo>
                  <a:pt x="20594992" y="2640699"/>
                  <a:pt x="20563272" y="2670896"/>
                  <a:pt x="20584416" y="2670896"/>
                </a:cubicBezTo>
                <a:cubicBezTo>
                  <a:pt x="20665976" y="2670896"/>
                  <a:pt x="20746024" y="2660327"/>
                  <a:pt x="20838156" y="2651268"/>
                </a:cubicBezTo>
                <a:cubicBezTo>
                  <a:pt x="20859300" y="2651268"/>
                  <a:pt x="20878932" y="2630130"/>
                  <a:pt x="20878932" y="2610502"/>
                </a:cubicBezTo>
                <a:cubicBezTo>
                  <a:pt x="20878932" y="2610502"/>
                  <a:pt x="20878932" y="2610502"/>
                  <a:pt x="20909140" y="2610502"/>
                </a:cubicBezTo>
                <a:cubicBezTo>
                  <a:pt x="20930284" y="2619561"/>
                  <a:pt x="20949920" y="2630130"/>
                  <a:pt x="20971064" y="2630130"/>
                </a:cubicBezTo>
                <a:cubicBezTo>
                  <a:pt x="20930284" y="2651268"/>
                  <a:pt x="20889508" y="2660327"/>
                  <a:pt x="20848728" y="2670896"/>
                </a:cubicBezTo>
                <a:cubicBezTo>
                  <a:pt x="20838156" y="2681464"/>
                  <a:pt x="20786804" y="2722230"/>
                  <a:pt x="20807948" y="2722230"/>
                </a:cubicBezTo>
                <a:cubicBezTo>
                  <a:pt x="20889508" y="2711661"/>
                  <a:pt x="20980128" y="2701092"/>
                  <a:pt x="21061684" y="2690523"/>
                </a:cubicBezTo>
                <a:lnTo>
                  <a:pt x="21061684" y="2701092"/>
                </a:lnTo>
                <a:cubicBezTo>
                  <a:pt x="21010332" y="2722230"/>
                  <a:pt x="20949920" y="2741858"/>
                  <a:pt x="20898568" y="2762995"/>
                </a:cubicBezTo>
                <a:cubicBezTo>
                  <a:pt x="20889508" y="2772054"/>
                  <a:pt x="20838156" y="2803761"/>
                  <a:pt x="20859300" y="2803761"/>
                </a:cubicBezTo>
                <a:cubicBezTo>
                  <a:pt x="21010332" y="2803761"/>
                  <a:pt x="21153816" y="2772054"/>
                  <a:pt x="21295788" y="2752427"/>
                </a:cubicBezTo>
                <a:cubicBezTo>
                  <a:pt x="21306360" y="2762995"/>
                  <a:pt x="21315424" y="2762995"/>
                  <a:pt x="21315424" y="2762995"/>
                </a:cubicBezTo>
                <a:cubicBezTo>
                  <a:pt x="21325996" y="2762995"/>
                  <a:pt x="21345628" y="2762995"/>
                  <a:pt x="21356200" y="2772054"/>
                </a:cubicBezTo>
                <a:cubicBezTo>
                  <a:pt x="21345628" y="2782623"/>
                  <a:pt x="21336568" y="2782623"/>
                  <a:pt x="21325996" y="2793192"/>
                </a:cubicBezTo>
                <a:cubicBezTo>
                  <a:pt x="21315424" y="2793192"/>
                  <a:pt x="21274644" y="2833957"/>
                  <a:pt x="21295788" y="2833957"/>
                </a:cubicBezTo>
                <a:cubicBezTo>
                  <a:pt x="21377348" y="2833957"/>
                  <a:pt x="21457396" y="2823389"/>
                  <a:pt x="21538952" y="2812820"/>
                </a:cubicBezTo>
                <a:cubicBezTo>
                  <a:pt x="21620512" y="2803761"/>
                  <a:pt x="21712640" y="2793192"/>
                  <a:pt x="21792688" y="2782623"/>
                </a:cubicBezTo>
                <a:cubicBezTo>
                  <a:pt x="21792688" y="2782623"/>
                  <a:pt x="21792688" y="2782623"/>
                  <a:pt x="21803260" y="2782623"/>
                </a:cubicBezTo>
                <a:cubicBezTo>
                  <a:pt x="21680924" y="2812820"/>
                  <a:pt x="21569160" y="2853585"/>
                  <a:pt x="21448332" y="2883782"/>
                </a:cubicBezTo>
                <a:cubicBezTo>
                  <a:pt x="21437760" y="2894351"/>
                  <a:pt x="21396980" y="2924548"/>
                  <a:pt x="21407552" y="2924548"/>
                </a:cubicBezTo>
                <a:cubicBezTo>
                  <a:pt x="21366772" y="2945685"/>
                  <a:pt x="21315424" y="2954744"/>
                  <a:pt x="21274644" y="2965313"/>
                </a:cubicBezTo>
                <a:cubicBezTo>
                  <a:pt x="21274644" y="2965313"/>
                  <a:pt x="21274644" y="2965313"/>
                  <a:pt x="21255008" y="2965313"/>
                </a:cubicBezTo>
                <a:cubicBezTo>
                  <a:pt x="21274644" y="2954744"/>
                  <a:pt x="21295788" y="2935116"/>
                  <a:pt x="21274644" y="2935116"/>
                </a:cubicBezTo>
                <a:cubicBezTo>
                  <a:pt x="21285216" y="2924548"/>
                  <a:pt x="21325996" y="2883782"/>
                  <a:pt x="21306360" y="2894351"/>
                </a:cubicBezTo>
                <a:cubicBezTo>
                  <a:pt x="21233864" y="2915488"/>
                  <a:pt x="21173452" y="2935116"/>
                  <a:pt x="21102464" y="2945685"/>
                </a:cubicBezTo>
                <a:cubicBezTo>
                  <a:pt x="21162876" y="2915488"/>
                  <a:pt x="21224800" y="2904920"/>
                  <a:pt x="21285216" y="2883782"/>
                </a:cubicBezTo>
                <a:cubicBezTo>
                  <a:pt x="21295788" y="2874723"/>
                  <a:pt x="21325996" y="2833957"/>
                  <a:pt x="21315424" y="2833957"/>
                </a:cubicBezTo>
                <a:cubicBezTo>
                  <a:pt x="21255008" y="2843017"/>
                  <a:pt x="21193084" y="2864154"/>
                  <a:pt x="21143244" y="2874723"/>
                </a:cubicBezTo>
                <a:cubicBezTo>
                  <a:pt x="21143244" y="2874723"/>
                  <a:pt x="21143244" y="2874723"/>
                  <a:pt x="21173452" y="2864154"/>
                </a:cubicBezTo>
                <a:cubicBezTo>
                  <a:pt x="21184024" y="2864154"/>
                  <a:pt x="21224800" y="2823389"/>
                  <a:pt x="21203656" y="2823389"/>
                </a:cubicBezTo>
                <a:cubicBezTo>
                  <a:pt x="21091892" y="2812820"/>
                  <a:pt x="20980128" y="2833957"/>
                  <a:pt x="20868360" y="2853585"/>
                </a:cubicBezTo>
                <a:cubicBezTo>
                  <a:pt x="20868360" y="2853585"/>
                  <a:pt x="20868360" y="2853585"/>
                  <a:pt x="20786804" y="2864154"/>
                </a:cubicBezTo>
                <a:cubicBezTo>
                  <a:pt x="20767168" y="2864154"/>
                  <a:pt x="20736964" y="2904920"/>
                  <a:pt x="20756596" y="2904920"/>
                </a:cubicBezTo>
                <a:cubicBezTo>
                  <a:pt x="20756596" y="2904920"/>
                  <a:pt x="20756596" y="2904920"/>
                  <a:pt x="20818520" y="2894351"/>
                </a:cubicBezTo>
                <a:cubicBezTo>
                  <a:pt x="20818520" y="2894351"/>
                  <a:pt x="20818520" y="2894351"/>
                  <a:pt x="20898568" y="2883782"/>
                </a:cubicBezTo>
                <a:cubicBezTo>
                  <a:pt x="20960492" y="2874723"/>
                  <a:pt x="21010332" y="2874723"/>
                  <a:pt x="21061684" y="2864154"/>
                </a:cubicBezTo>
                <a:cubicBezTo>
                  <a:pt x="20971064" y="2894351"/>
                  <a:pt x="20868360" y="2915488"/>
                  <a:pt x="20777740" y="2945685"/>
                </a:cubicBezTo>
                <a:cubicBezTo>
                  <a:pt x="20777740" y="2945685"/>
                  <a:pt x="20726388" y="2986451"/>
                  <a:pt x="20746024" y="2986451"/>
                </a:cubicBezTo>
                <a:cubicBezTo>
                  <a:pt x="20859300" y="2975882"/>
                  <a:pt x="20971064" y="2954744"/>
                  <a:pt x="21072256" y="2924548"/>
                </a:cubicBezTo>
                <a:cubicBezTo>
                  <a:pt x="21051112" y="2935116"/>
                  <a:pt x="21042052" y="2945685"/>
                  <a:pt x="21020904" y="2954744"/>
                </a:cubicBezTo>
                <a:cubicBezTo>
                  <a:pt x="21020904" y="2954744"/>
                  <a:pt x="20980128" y="2995510"/>
                  <a:pt x="21001272" y="2995510"/>
                </a:cubicBezTo>
                <a:cubicBezTo>
                  <a:pt x="21011088" y="2990980"/>
                  <a:pt x="21018640" y="2988715"/>
                  <a:pt x="21026192" y="2987583"/>
                </a:cubicBezTo>
                <a:lnTo>
                  <a:pt x="21040102" y="2986951"/>
                </a:lnTo>
                <a:lnTo>
                  <a:pt x="20950108" y="3010042"/>
                </a:lnTo>
                <a:cubicBezTo>
                  <a:pt x="20919714" y="3016270"/>
                  <a:pt x="20889506" y="3021177"/>
                  <a:pt x="20859300" y="3025706"/>
                </a:cubicBezTo>
                <a:cubicBezTo>
                  <a:pt x="20786804" y="3036275"/>
                  <a:pt x="20696184" y="3057413"/>
                  <a:pt x="20655404" y="3098178"/>
                </a:cubicBezTo>
                <a:cubicBezTo>
                  <a:pt x="20625196" y="3128375"/>
                  <a:pt x="20665976" y="3117806"/>
                  <a:pt x="20685612" y="3098178"/>
                </a:cubicBezTo>
                <a:cubicBezTo>
                  <a:pt x="20685612" y="3087610"/>
                  <a:pt x="20726388" y="3087610"/>
                  <a:pt x="20756596" y="3077041"/>
                </a:cubicBezTo>
                <a:cubicBezTo>
                  <a:pt x="20746024" y="3087610"/>
                  <a:pt x="20746024" y="3098178"/>
                  <a:pt x="20756596" y="3098178"/>
                </a:cubicBezTo>
                <a:cubicBezTo>
                  <a:pt x="20919712" y="3107237"/>
                  <a:pt x="21081320" y="3057413"/>
                  <a:pt x="21233864" y="3016647"/>
                </a:cubicBezTo>
                <a:cubicBezTo>
                  <a:pt x="21233864" y="3016647"/>
                  <a:pt x="21233864" y="3016647"/>
                  <a:pt x="21325996" y="3006079"/>
                </a:cubicBezTo>
                <a:cubicBezTo>
                  <a:pt x="21315424" y="3016647"/>
                  <a:pt x="21295788" y="3025706"/>
                  <a:pt x="21295788" y="3036275"/>
                </a:cubicBezTo>
                <a:cubicBezTo>
                  <a:pt x="21153816" y="3066472"/>
                  <a:pt x="21010332" y="3098178"/>
                  <a:pt x="20868360" y="3137434"/>
                </a:cubicBezTo>
                <a:cubicBezTo>
                  <a:pt x="20859300" y="3148003"/>
                  <a:pt x="20827584" y="3188768"/>
                  <a:pt x="20838156" y="3178200"/>
                </a:cubicBezTo>
                <a:cubicBezTo>
                  <a:pt x="20909140" y="3169140"/>
                  <a:pt x="20990700" y="3158572"/>
                  <a:pt x="21061684" y="3137434"/>
                </a:cubicBezTo>
                <a:cubicBezTo>
                  <a:pt x="21051112" y="3148003"/>
                  <a:pt x="21042052" y="3169140"/>
                  <a:pt x="21051112" y="3169140"/>
                </a:cubicBezTo>
                <a:cubicBezTo>
                  <a:pt x="21061684" y="3169140"/>
                  <a:pt x="21081320" y="3158572"/>
                  <a:pt x="21091892" y="3158572"/>
                </a:cubicBezTo>
                <a:lnTo>
                  <a:pt x="21091892" y="3169140"/>
                </a:lnTo>
                <a:cubicBezTo>
                  <a:pt x="21091892" y="3169140"/>
                  <a:pt x="21091892" y="3169140"/>
                  <a:pt x="21098312" y="3167819"/>
                </a:cubicBezTo>
                <a:lnTo>
                  <a:pt x="21133908" y="3160493"/>
                </a:lnTo>
                <a:lnTo>
                  <a:pt x="21132672" y="3169140"/>
                </a:lnTo>
                <a:cubicBezTo>
                  <a:pt x="20939348" y="3199337"/>
                  <a:pt x="20746024" y="3218965"/>
                  <a:pt x="20563272" y="3270299"/>
                </a:cubicBezTo>
                <a:cubicBezTo>
                  <a:pt x="20543640" y="3270299"/>
                  <a:pt x="20513432" y="3300496"/>
                  <a:pt x="20524004" y="3311065"/>
                </a:cubicBezTo>
                <a:cubicBezTo>
                  <a:pt x="20524004" y="3311065"/>
                  <a:pt x="20524004" y="3311065"/>
                  <a:pt x="20513432" y="3311065"/>
                </a:cubicBezTo>
                <a:cubicBezTo>
                  <a:pt x="20492288" y="3321634"/>
                  <a:pt x="20462080" y="3371458"/>
                  <a:pt x="20492288" y="3351830"/>
                </a:cubicBezTo>
                <a:cubicBezTo>
                  <a:pt x="20533068" y="3330693"/>
                  <a:pt x="20584416" y="3311065"/>
                  <a:pt x="20644832" y="3300496"/>
                </a:cubicBezTo>
                <a:cubicBezTo>
                  <a:pt x="20625196" y="3311065"/>
                  <a:pt x="20614624" y="3330693"/>
                  <a:pt x="20625196" y="3330693"/>
                </a:cubicBezTo>
                <a:cubicBezTo>
                  <a:pt x="20777740" y="3321634"/>
                  <a:pt x="20949920" y="3300496"/>
                  <a:pt x="21102464" y="3270299"/>
                </a:cubicBezTo>
                <a:cubicBezTo>
                  <a:pt x="21143244" y="3259731"/>
                  <a:pt x="21193084" y="3250672"/>
                  <a:pt x="21233864" y="3240103"/>
                </a:cubicBezTo>
                <a:cubicBezTo>
                  <a:pt x="21224800" y="3240103"/>
                  <a:pt x="21224800" y="3250672"/>
                  <a:pt x="21233864" y="3250672"/>
                </a:cubicBezTo>
                <a:cubicBezTo>
                  <a:pt x="21285216" y="3240103"/>
                  <a:pt x="21325996" y="3240103"/>
                  <a:pt x="21377348" y="3229534"/>
                </a:cubicBezTo>
                <a:cubicBezTo>
                  <a:pt x="21173452" y="3300496"/>
                  <a:pt x="20949920" y="3341262"/>
                  <a:pt x="20736964" y="3382027"/>
                </a:cubicBezTo>
                <a:cubicBezTo>
                  <a:pt x="20675040" y="3392596"/>
                  <a:pt x="20614624" y="3401655"/>
                  <a:pt x="20554212" y="3422792"/>
                </a:cubicBezTo>
                <a:cubicBezTo>
                  <a:pt x="20533068" y="3422792"/>
                  <a:pt x="20502860" y="3463558"/>
                  <a:pt x="20513432" y="3463558"/>
                </a:cubicBezTo>
                <a:cubicBezTo>
                  <a:pt x="20554212" y="3452989"/>
                  <a:pt x="20594992" y="3442420"/>
                  <a:pt x="20634260" y="3433361"/>
                </a:cubicBezTo>
                <a:cubicBezTo>
                  <a:pt x="20634260" y="3442420"/>
                  <a:pt x="20634260" y="3442420"/>
                  <a:pt x="20644832" y="3442420"/>
                </a:cubicBezTo>
                <a:cubicBezTo>
                  <a:pt x="20767168" y="3433361"/>
                  <a:pt x="20919712" y="3382027"/>
                  <a:pt x="21042052" y="3392596"/>
                </a:cubicBezTo>
                <a:cubicBezTo>
                  <a:pt x="21020904" y="3401655"/>
                  <a:pt x="21001272" y="3412224"/>
                  <a:pt x="20971064" y="3412224"/>
                </a:cubicBezTo>
                <a:cubicBezTo>
                  <a:pt x="20898568" y="3422792"/>
                  <a:pt x="20827584" y="3433361"/>
                  <a:pt x="20756596" y="3452989"/>
                </a:cubicBezTo>
                <a:cubicBezTo>
                  <a:pt x="20756596" y="3452989"/>
                  <a:pt x="20756596" y="3452989"/>
                  <a:pt x="20736964" y="3452989"/>
                </a:cubicBezTo>
                <a:cubicBezTo>
                  <a:pt x="20736964" y="3452989"/>
                  <a:pt x="20726388" y="3452989"/>
                  <a:pt x="20726388" y="3463558"/>
                </a:cubicBezTo>
                <a:cubicBezTo>
                  <a:pt x="20726388" y="3463558"/>
                  <a:pt x="20726388" y="3463558"/>
                  <a:pt x="20665976" y="3472617"/>
                </a:cubicBezTo>
                <a:cubicBezTo>
                  <a:pt x="20665976" y="3472617"/>
                  <a:pt x="20665976" y="3472617"/>
                  <a:pt x="20644832" y="3472617"/>
                </a:cubicBezTo>
                <a:cubicBezTo>
                  <a:pt x="20502860" y="3493755"/>
                  <a:pt x="20360888" y="3513383"/>
                  <a:pt x="20218916" y="3545089"/>
                </a:cubicBezTo>
                <a:cubicBezTo>
                  <a:pt x="20218916" y="3545089"/>
                  <a:pt x="20218916" y="3545089"/>
                  <a:pt x="20208344" y="3545089"/>
                </a:cubicBezTo>
                <a:cubicBezTo>
                  <a:pt x="20197772" y="3545089"/>
                  <a:pt x="20156992" y="3584345"/>
                  <a:pt x="20178136" y="3584345"/>
                </a:cubicBezTo>
                <a:cubicBezTo>
                  <a:pt x="20279328" y="3575286"/>
                  <a:pt x="20380520" y="3564717"/>
                  <a:pt x="20483224" y="3545089"/>
                </a:cubicBezTo>
                <a:cubicBezTo>
                  <a:pt x="20421300" y="3564717"/>
                  <a:pt x="20371460" y="3584345"/>
                  <a:pt x="20320108" y="3605482"/>
                </a:cubicBezTo>
                <a:cubicBezTo>
                  <a:pt x="20309536" y="3616051"/>
                  <a:pt x="20268756" y="3646248"/>
                  <a:pt x="20289900" y="3646248"/>
                </a:cubicBezTo>
                <a:cubicBezTo>
                  <a:pt x="20391094" y="3635679"/>
                  <a:pt x="20492666" y="3617939"/>
                  <a:pt x="20594236" y="3596423"/>
                </a:cubicBezTo>
                <a:lnTo>
                  <a:pt x="20765462" y="3555648"/>
                </a:lnTo>
                <a:lnTo>
                  <a:pt x="20746024" y="3564717"/>
                </a:lnTo>
                <a:cubicBezTo>
                  <a:pt x="20685612" y="3575286"/>
                  <a:pt x="20614624" y="3594913"/>
                  <a:pt x="20543640" y="3616051"/>
                </a:cubicBezTo>
                <a:cubicBezTo>
                  <a:pt x="20533068" y="3616051"/>
                  <a:pt x="20492288" y="3656817"/>
                  <a:pt x="20513432" y="3656817"/>
                </a:cubicBezTo>
                <a:cubicBezTo>
                  <a:pt x="20554212" y="3656817"/>
                  <a:pt x="20594992" y="3656817"/>
                  <a:pt x="20634260" y="3656817"/>
                </a:cubicBezTo>
                <a:cubicBezTo>
                  <a:pt x="20594992" y="3665876"/>
                  <a:pt x="20543640" y="3687013"/>
                  <a:pt x="20502860" y="3706641"/>
                </a:cubicBezTo>
                <a:cubicBezTo>
                  <a:pt x="20492288" y="3717210"/>
                  <a:pt x="20451508" y="3747407"/>
                  <a:pt x="20472652" y="3747407"/>
                </a:cubicBezTo>
                <a:cubicBezTo>
                  <a:pt x="20554212" y="3736838"/>
                  <a:pt x="20634260" y="3727779"/>
                  <a:pt x="20726388" y="3717210"/>
                </a:cubicBezTo>
                <a:cubicBezTo>
                  <a:pt x="20706756" y="3727779"/>
                  <a:pt x="20696184" y="3757975"/>
                  <a:pt x="20706756" y="3747407"/>
                </a:cubicBezTo>
                <a:cubicBezTo>
                  <a:pt x="20838156" y="3727779"/>
                  <a:pt x="20971064" y="3706641"/>
                  <a:pt x="21102464" y="3687013"/>
                </a:cubicBezTo>
                <a:cubicBezTo>
                  <a:pt x="21244436" y="3656817"/>
                  <a:pt x="21377348" y="3625110"/>
                  <a:pt x="21508744" y="3594913"/>
                </a:cubicBezTo>
                <a:cubicBezTo>
                  <a:pt x="21498172" y="3594913"/>
                  <a:pt x="21498172" y="3605482"/>
                  <a:pt x="21508744" y="3605482"/>
                </a:cubicBezTo>
                <a:cubicBezTo>
                  <a:pt x="21569160" y="3594913"/>
                  <a:pt x="21631084" y="3584345"/>
                  <a:pt x="21691496" y="3564717"/>
                </a:cubicBezTo>
                <a:cubicBezTo>
                  <a:pt x="21609940" y="3584345"/>
                  <a:pt x="21528380" y="3616051"/>
                  <a:pt x="21457396" y="3625110"/>
                </a:cubicBezTo>
                <a:cubicBezTo>
                  <a:pt x="21457396" y="3625110"/>
                  <a:pt x="21457396" y="3625110"/>
                  <a:pt x="21345628" y="3656817"/>
                </a:cubicBezTo>
                <a:cubicBezTo>
                  <a:pt x="21325996" y="3656817"/>
                  <a:pt x="21306360" y="3687013"/>
                  <a:pt x="21306360" y="3697582"/>
                </a:cubicBezTo>
                <a:cubicBezTo>
                  <a:pt x="21306360" y="3697582"/>
                  <a:pt x="21306360" y="3697582"/>
                  <a:pt x="21295788" y="3697582"/>
                </a:cubicBezTo>
                <a:cubicBezTo>
                  <a:pt x="21295788" y="3687013"/>
                  <a:pt x="21306360" y="3676444"/>
                  <a:pt x="21295788" y="3676444"/>
                </a:cubicBezTo>
                <a:cubicBezTo>
                  <a:pt x="21193084" y="3706641"/>
                  <a:pt x="21081320" y="3736838"/>
                  <a:pt x="20971064" y="3747407"/>
                </a:cubicBezTo>
                <a:cubicBezTo>
                  <a:pt x="20960492" y="3747407"/>
                  <a:pt x="20919712" y="3788172"/>
                  <a:pt x="20930284" y="3788172"/>
                </a:cubicBezTo>
                <a:cubicBezTo>
                  <a:pt x="20919712" y="3798741"/>
                  <a:pt x="20909518" y="3811575"/>
                  <a:pt x="20904420" y="3819124"/>
                </a:cubicBezTo>
                <a:lnTo>
                  <a:pt x="20901816" y="3824293"/>
                </a:lnTo>
                <a:lnTo>
                  <a:pt x="20764478" y="3845970"/>
                </a:lnTo>
                <a:cubicBezTo>
                  <a:pt x="20589044" y="3877535"/>
                  <a:pt x="20411482" y="3918018"/>
                  <a:pt x="20227976" y="3940665"/>
                </a:cubicBezTo>
                <a:cubicBezTo>
                  <a:pt x="20208344" y="3940665"/>
                  <a:pt x="20178136" y="3981431"/>
                  <a:pt x="20187200" y="3981431"/>
                </a:cubicBezTo>
                <a:cubicBezTo>
                  <a:pt x="20339744" y="3960293"/>
                  <a:pt x="20492288" y="3930096"/>
                  <a:pt x="20634260" y="3910469"/>
                </a:cubicBezTo>
                <a:cubicBezTo>
                  <a:pt x="20786804" y="3880272"/>
                  <a:pt x="20939348" y="3859134"/>
                  <a:pt x="21091892" y="3839506"/>
                </a:cubicBezTo>
                <a:cubicBezTo>
                  <a:pt x="21102464" y="3839506"/>
                  <a:pt x="21113036" y="3828938"/>
                  <a:pt x="21122100" y="3818369"/>
                </a:cubicBezTo>
                <a:cubicBezTo>
                  <a:pt x="21224800" y="3798741"/>
                  <a:pt x="21325996" y="3768544"/>
                  <a:pt x="21418124" y="3736838"/>
                </a:cubicBezTo>
                <a:cubicBezTo>
                  <a:pt x="21433228" y="3732308"/>
                  <a:pt x="21448332" y="3730044"/>
                  <a:pt x="21464756" y="3728911"/>
                </a:cubicBezTo>
                <a:lnTo>
                  <a:pt x="21508424" y="3728005"/>
                </a:lnTo>
                <a:lnTo>
                  <a:pt x="21502326" y="3732308"/>
                </a:lnTo>
                <a:cubicBezTo>
                  <a:pt x="21498550" y="3734573"/>
                  <a:pt x="21493642" y="3736838"/>
                  <a:pt x="21489112" y="3736838"/>
                </a:cubicBezTo>
                <a:cubicBezTo>
                  <a:pt x="21377348" y="3777603"/>
                  <a:pt x="21265580" y="3809310"/>
                  <a:pt x="21153816" y="3839506"/>
                </a:cubicBezTo>
                <a:cubicBezTo>
                  <a:pt x="21162876" y="3828938"/>
                  <a:pt x="21173452" y="3818369"/>
                  <a:pt x="21162876" y="3818369"/>
                </a:cubicBezTo>
                <a:cubicBezTo>
                  <a:pt x="20980128" y="3889331"/>
                  <a:pt x="20777740" y="3910469"/>
                  <a:pt x="20573844" y="3930096"/>
                </a:cubicBezTo>
                <a:cubicBezTo>
                  <a:pt x="20573844" y="3930096"/>
                  <a:pt x="20573844" y="3930096"/>
                  <a:pt x="20543640" y="3940665"/>
                </a:cubicBezTo>
                <a:cubicBezTo>
                  <a:pt x="20524004" y="3940665"/>
                  <a:pt x="20492288" y="3981431"/>
                  <a:pt x="20502860" y="3981431"/>
                </a:cubicBezTo>
                <a:cubicBezTo>
                  <a:pt x="20554212" y="3981431"/>
                  <a:pt x="20594992" y="3970862"/>
                  <a:pt x="20644832" y="3960293"/>
                </a:cubicBezTo>
                <a:cubicBezTo>
                  <a:pt x="20655404" y="3960293"/>
                  <a:pt x="20665976" y="3960293"/>
                  <a:pt x="20665976" y="3951234"/>
                </a:cubicBezTo>
                <a:cubicBezTo>
                  <a:pt x="20675040" y="3951234"/>
                  <a:pt x="20685612" y="3951234"/>
                  <a:pt x="20696184" y="3960293"/>
                </a:cubicBezTo>
                <a:cubicBezTo>
                  <a:pt x="20807948" y="3940665"/>
                  <a:pt x="20909140" y="3919528"/>
                  <a:pt x="21010332" y="3899900"/>
                </a:cubicBezTo>
                <a:cubicBezTo>
                  <a:pt x="21001272" y="3910469"/>
                  <a:pt x="20980128" y="3930096"/>
                  <a:pt x="21001272" y="3930096"/>
                </a:cubicBezTo>
                <a:cubicBezTo>
                  <a:pt x="21020904" y="3930096"/>
                  <a:pt x="21042052" y="3930096"/>
                  <a:pt x="21061684" y="3919528"/>
                </a:cubicBezTo>
                <a:cubicBezTo>
                  <a:pt x="21061684" y="3919528"/>
                  <a:pt x="21061684" y="3919528"/>
                  <a:pt x="20949920" y="3960293"/>
                </a:cubicBezTo>
                <a:cubicBezTo>
                  <a:pt x="20960492" y="3951234"/>
                  <a:pt x="20971064" y="3940665"/>
                  <a:pt x="20960492" y="3940665"/>
                </a:cubicBezTo>
                <a:cubicBezTo>
                  <a:pt x="20898568" y="3940665"/>
                  <a:pt x="20838156" y="3951234"/>
                  <a:pt x="20777740" y="3960293"/>
                </a:cubicBezTo>
                <a:cubicBezTo>
                  <a:pt x="20919712" y="3970862"/>
                  <a:pt x="21072256" y="3981431"/>
                  <a:pt x="21214228" y="3992000"/>
                </a:cubicBezTo>
                <a:cubicBezTo>
                  <a:pt x="21203656" y="3992000"/>
                  <a:pt x="21193084" y="3992000"/>
                  <a:pt x="21193084" y="3992000"/>
                </a:cubicBezTo>
                <a:cubicBezTo>
                  <a:pt x="21031480" y="3992000"/>
                  <a:pt x="20868360" y="3981431"/>
                  <a:pt x="20706756" y="3970862"/>
                </a:cubicBezTo>
                <a:cubicBezTo>
                  <a:pt x="20625196" y="3992000"/>
                  <a:pt x="20533068" y="4011627"/>
                  <a:pt x="20451508" y="4022196"/>
                </a:cubicBezTo>
                <a:cubicBezTo>
                  <a:pt x="20442444" y="4022196"/>
                  <a:pt x="20431872" y="4031255"/>
                  <a:pt x="20421300" y="4041824"/>
                </a:cubicBezTo>
                <a:cubicBezTo>
                  <a:pt x="20451508" y="4041824"/>
                  <a:pt x="20492288" y="4041824"/>
                  <a:pt x="20524004" y="4041824"/>
                </a:cubicBezTo>
                <a:cubicBezTo>
                  <a:pt x="20604052" y="4031255"/>
                  <a:pt x="20685612" y="4011627"/>
                  <a:pt x="20767168" y="4001059"/>
                </a:cubicBezTo>
                <a:cubicBezTo>
                  <a:pt x="20715816" y="4022196"/>
                  <a:pt x="20655404" y="4031255"/>
                  <a:pt x="20594992" y="4052393"/>
                </a:cubicBezTo>
                <a:cubicBezTo>
                  <a:pt x="20665976" y="4052393"/>
                  <a:pt x="20746024" y="4062962"/>
                  <a:pt x="20827584" y="4062962"/>
                </a:cubicBezTo>
                <a:cubicBezTo>
                  <a:pt x="20827584" y="4062962"/>
                  <a:pt x="20827584" y="4062962"/>
                  <a:pt x="20797376" y="4062962"/>
                </a:cubicBezTo>
                <a:cubicBezTo>
                  <a:pt x="20777740" y="4062962"/>
                  <a:pt x="20675040" y="4093158"/>
                  <a:pt x="20706756" y="4093158"/>
                </a:cubicBezTo>
                <a:cubicBezTo>
                  <a:pt x="20715816" y="4093158"/>
                  <a:pt x="20726388" y="4093158"/>
                  <a:pt x="20726388" y="4103727"/>
                </a:cubicBezTo>
                <a:cubicBezTo>
                  <a:pt x="20756596" y="4093158"/>
                  <a:pt x="20777740" y="4082590"/>
                  <a:pt x="20807948" y="4072021"/>
                </a:cubicBezTo>
                <a:cubicBezTo>
                  <a:pt x="20807948" y="4072021"/>
                  <a:pt x="20818520" y="4072021"/>
                  <a:pt x="20827584" y="4062962"/>
                </a:cubicBezTo>
                <a:cubicBezTo>
                  <a:pt x="20827584" y="4062962"/>
                  <a:pt x="20827584" y="4052393"/>
                  <a:pt x="20838156" y="4052393"/>
                </a:cubicBezTo>
                <a:cubicBezTo>
                  <a:pt x="20859300" y="4052393"/>
                  <a:pt x="20878932" y="4022196"/>
                  <a:pt x="20889508" y="4011627"/>
                </a:cubicBezTo>
                <a:cubicBezTo>
                  <a:pt x="20889508" y="4011627"/>
                  <a:pt x="20889508" y="4011627"/>
                  <a:pt x="20980128" y="3992000"/>
                </a:cubicBezTo>
                <a:cubicBezTo>
                  <a:pt x="20960492" y="4001059"/>
                  <a:pt x="20939348" y="4031255"/>
                  <a:pt x="20949920" y="4031255"/>
                </a:cubicBezTo>
                <a:cubicBezTo>
                  <a:pt x="20949920" y="4031255"/>
                  <a:pt x="20949920" y="4031255"/>
                  <a:pt x="21081320" y="4001059"/>
                </a:cubicBezTo>
                <a:cubicBezTo>
                  <a:pt x="21072256" y="4011627"/>
                  <a:pt x="21051112" y="4011627"/>
                  <a:pt x="21042052" y="4022196"/>
                </a:cubicBezTo>
                <a:cubicBezTo>
                  <a:pt x="21042052" y="4022196"/>
                  <a:pt x="20990700" y="4062962"/>
                  <a:pt x="21010332" y="4062962"/>
                </a:cubicBezTo>
                <a:cubicBezTo>
                  <a:pt x="21010332" y="4062962"/>
                  <a:pt x="21010332" y="4062962"/>
                  <a:pt x="20777740" y="4103727"/>
                </a:cubicBezTo>
                <a:lnTo>
                  <a:pt x="20767168" y="4103727"/>
                </a:lnTo>
                <a:cubicBezTo>
                  <a:pt x="20838156" y="4112786"/>
                  <a:pt x="20919712" y="4123355"/>
                  <a:pt x="21010332" y="4133924"/>
                </a:cubicBezTo>
                <a:cubicBezTo>
                  <a:pt x="20971064" y="4133924"/>
                  <a:pt x="20909140" y="4153552"/>
                  <a:pt x="20939348" y="4164121"/>
                </a:cubicBezTo>
                <a:cubicBezTo>
                  <a:pt x="21122100" y="4183748"/>
                  <a:pt x="21306360" y="4204886"/>
                  <a:pt x="21498172" y="4215455"/>
                </a:cubicBezTo>
                <a:cubicBezTo>
                  <a:pt x="21538952" y="4215455"/>
                  <a:pt x="21620512" y="4183748"/>
                  <a:pt x="21590304" y="4183748"/>
                </a:cubicBezTo>
                <a:cubicBezTo>
                  <a:pt x="21478540" y="4174689"/>
                  <a:pt x="21366772" y="4174689"/>
                  <a:pt x="21255008" y="4153552"/>
                </a:cubicBezTo>
                <a:cubicBezTo>
                  <a:pt x="21336568" y="4153552"/>
                  <a:pt x="21418124" y="4153552"/>
                  <a:pt x="21498172" y="4144493"/>
                </a:cubicBezTo>
                <a:cubicBezTo>
                  <a:pt x="21792688" y="4174689"/>
                  <a:pt x="22097780" y="4183748"/>
                  <a:pt x="22392296" y="4204886"/>
                </a:cubicBezTo>
                <a:cubicBezTo>
                  <a:pt x="22230688" y="4204886"/>
                  <a:pt x="22078144" y="4204886"/>
                  <a:pt x="21915028" y="4215455"/>
                </a:cubicBezTo>
                <a:cubicBezTo>
                  <a:pt x="21895392" y="4215455"/>
                  <a:pt x="21792688" y="4235083"/>
                  <a:pt x="21824408" y="4245652"/>
                </a:cubicBezTo>
                <a:cubicBezTo>
                  <a:pt x="21824408" y="4245652"/>
                  <a:pt x="21824408" y="4245652"/>
                  <a:pt x="21874248" y="4256221"/>
                </a:cubicBezTo>
                <a:cubicBezTo>
                  <a:pt x="21824408" y="4245652"/>
                  <a:pt x="21783628" y="4245652"/>
                  <a:pt x="21732276" y="4245652"/>
                </a:cubicBezTo>
                <a:cubicBezTo>
                  <a:pt x="21721704" y="4245652"/>
                  <a:pt x="21712640" y="4245652"/>
                  <a:pt x="21702068" y="4245652"/>
                </a:cubicBezTo>
                <a:cubicBezTo>
                  <a:pt x="21579732" y="4245652"/>
                  <a:pt x="21467968" y="4245652"/>
                  <a:pt x="21356200" y="4245652"/>
                </a:cubicBezTo>
                <a:cubicBezTo>
                  <a:pt x="21325996" y="4245652"/>
                  <a:pt x="21224800" y="4275848"/>
                  <a:pt x="21265580" y="4275848"/>
                </a:cubicBezTo>
                <a:cubicBezTo>
                  <a:pt x="21528380" y="4306045"/>
                  <a:pt x="21813836" y="4295476"/>
                  <a:pt x="22087204" y="4316614"/>
                </a:cubicBezTo>
                <a:cubicBezTo>
                  <a:pt x="22007156" y="4316614"/>
                  <a:pt x="21936172" y="4316614"/>
                  <a:pt x="21854612" y="4325673"/>
                </a:cubicBezTo>
                <a:cubicBezTo>
                  <a:pt x="21833468" y="4325673"/>
                  <a:pt x="21742848" y="4357379"/>
                  <a:pt x="21783628" y="4366438"/>
                </a:cubicBezTo>
                <a:cubicBezTo>
                  <a:pt x="21915028" y="4377007"/>
                  <a:pt x="22057000" y="4377007"/>
                  <a:pt x="22200480" y="4377007"/>
                </a:cubicBezTo>
                <a:cubicBezTo>
                  <a:pt x="22026792" y="4387576"/>
                  <a:pt x="21865184" y="4387576"/>
                  <a:pt x="21702068" y="4387576"/>
                </a:cubicBezTo>
                <a:cubicBezTo>
                  <a:pt x="21538952" y="4387576"/>
                  <a:pt x="21377348" y="4398145"/>
                  <a:pt x="21214228" y="4398145"/>
                </a:cubicBezTo>
                <a:cubicBezTo>
                  <a:pt x="21193084" y="4398145"/>
                  <a:pt x="21081320" y="4428342"/>
                  <a:pt x="21122100" y="4428342"/>
                </a:cubicBezTo>
                <a:cubicBezTo>
                  <a:pt x="21214228" y="4438910"/>
                  <a:pt x="21306360" y="4447969"/>
                  <a:pt x="21396980" y="4447969"/>
                </a:cubicBezTo>
                <a:cubicBezTo>
                  <a:pt x="21366772" y="4458538"/>
                  <a:pt x="21336568" y="4469107"/>
                  <a:pt x="21356200" y="4469107"/>
                </a:cubicBezTo>
                <a:cubicBezTo>
                  <a:pt x="21407552" y="4478166"/>
                  <a:pt x="21457396" y="4478166"/>
                  <a:pt x="21508744" y="4478166"/>
                </a:cubicBezTo>
                <a:cubicBezTo>
                  <a:pt x="21478540" y="4488735"/>
                  <a:pt x="21448332" y="4499304"/>
                  <a:pt x="21478540" y="4499304"/>
                </a:cubicBezTo>
                <a:cubicBezTo>
                  <a:pt x="21874248" y="4550638"/>
                  <a:pt x="22301672" y="4529500"/>
                  <a:pt x="22718528" y="4550638"/>
                </a:cubicBezTo>
                <a:cubicBezTo>
                  <a:pt x="22759308" y="4550638"/>
                  <a:pt x="22839356" y="4509873"/>
                  <a:pt x="22809148" y="4509873"/>
                </a:cubicBezTo>
                <a:cubicBezTo>
                  <a:pt x="22473852" y="4499304"/>
                  <a:pt x="22127984" y="4509873"/>
                  <a:pt x="21792688" y="4478166"/>
                </a:cubicBezTo>
                <a:cubicBezTo>
                  <a:pt x="21874248" y="4478166"/>
                  <a:pt x="21966380" y="4478166"/>
                  <a:pt x="22047936" y="4478166"/>
                </a:cubicBezTo>
                <a:cubicBezTo>
                  <a:pt x="22078144" y="4478166"/>
                  <a:pt x="22118924" y="4469107"/>
                  <a:pt x="22138556" y="4458538"/>
                </a:cubicBezTo>
                <a:cubicBezTo>
                  <a:pt x="22138556" y="4458538"/>
                  <a:pt x="22138556" y="4458538"/>
                  <a:pt x="22413440" y="4458538"/>
                </a:cubicBezTo>
                <a:cubicBezTo>
                  <a:pt x="22454220" y="4458538"/>
                  <a:pt x="22544840" y="4417773"/>
                  <a:pt x="22514632" y="4417773"/>
                </a:cubicBezTo>
                <a:cubicBezTo>
                  <a:pt x="22312248" y="4417773"/>
                  <a:pt x="22108352" y="4417773"/>
                  <a:pt x="21904456" y="4417773"/>
                </a:cubicBezTo>
                <a:cubicBezTo>
                  <a:pt x="22168764" y="4417773"/>
                  <a:pt x="22443644" y="4407204"/>
                  <a:pt x="22697384" y="4398145"/>
                </a:cubicBezTo>
                <a:cubicBezTo>
                  <a:pt x="22707956" y="4398145"/>
                  <a:pt x="22738164" y="4387576"/>
                  <a:pt x="22759308" y="4387576"/>
                </a:cubicBezTo>
                <a:cubicBezTo>
                  <a:pt x="22839356" y="4387576"/>
                  <a:pt x="22910340" y="4387576"/>
                  <a:pt x="22991900" y="4398145"/>
                </a:cubicBezTo>
                <a:cubicBezTo>
                  <a:pt x="22920912" y="4398145"/>
                  <a:pt x="22839356" y="4407204"/>
                  <a:pt x="22768368" y="4407204"/>
                </a:cubicBezTo>
                <a:cubicBezTo>
                  <a:pt x="22748736" y="4407204"/>
                  <a:pt x="22636968" y="4438910"/>
                  <a:pt x="22677748" y="4447969"/>
                </a:cubicBezTo>
                <a:cubicBezTo>
                  <a:pt x="22869560" y="4469107"/>
                  <a:pt x="23062884" y="4478166"/>
                  <a:pt x="23256208" y="4488735"/>
                </a:cubicBezTo>
                <a:cubicBezTo>
                  <a:pt x="23277352" y="4488735"/>
                  <a:pt x="23286416" y="4488735"/>
                  <a:pt x="23296988" y="4488735"/>
                </a:cubicBezTo>
                <a:cubicBezTo>
                  <a:pt x="23226000" y="4499304"/>
                  <a:pt x="23155016" y="4499304"/>
                  <a:pt x="23084028" y="4499304"/>
                </a:cubicBezTo>
                <a:cubicBezTo>
                  <a:pt x="23062884" y="4499304"/>
                  <a:pt x="22961692" y="4540069"/>
                  <a:pt x="22991900" y="4540069"/>
                </a:cubicBezTo>
                <a:cubicBezTo>
                  <a:pt x="23185224" y="4559697"/>
                  <a:pt x="23398180" y="4570266"/>
                  <a:pt x="23602076" y="4591404"/>
                </a:cubicBezTo>
                <a:cubicBezTo>
                  <a:pt x="23419324" y="4600463"/>
                  <a:pt x="23245636" y="4600463"/>
                  <a:pt x="23062884" y="4611031"/>
                </a:cubicBezTo>
                <a:cubicBezTo>
                  <a:pt x="23043252" y="4611031"/>
                  <a:pt x="22981328" y="4621600"/>
                  <a:pt x="22961692" y="4630659"/>
                </a:cubicBezTo>
                <a:cubicBezTo>
                  <a:pt x="22961692" y="4630659"/>
                  <a:pt x="22961692" y="4630659"/>
                  <a:pt x="22951120" y="4630659"/>
                </a:cubicBezTo>
                <a:cubicBezTo>
                  <a:pt x="22748736" y="4630659"/>
                  <a:pt x="22534268" y="4630659"/>
                  <a:pt x="22321308" y="4611031"/>
                </a:cubicBezTo>
                <a:cubicBezTo>
                  <a:pt x="22362088" y="4600463"/>
                  <a:pt x="22402868" y="4591404"/>
                  <a:pt x="22383232" y="4591404"/>
                </a:cubicBezTo>
                <a:cubicBezTo>
                  <a:pt x="22280528" y="4580835"/>
                  <a:pt x="22200480" y="4591404"/>
                  <a:pt x="22108352" y="4591404"/>
                </a:cubicBezTo>
                <a:cubicBezTo>
                  <a:pt x="22087204" y="4591404"/>
                  <a:pt x="21986012" y="4621600"/>
                  <a:pt x="22016220" y="4630659"/>
                </a:cubicBezTo>
                <a:cubicBezTo>
                  <a:pt x="22016220" y="4630659"/>
                  <a:pt x="22016220" y="4630659"/>
                  <a:pt x="22087204" y="4630659"/>
                </a:cubicBezTo>
                <a:cubicBezTo>
                  <a:pt x="22087204" y="4630659"/>
                  <a:pt x="22087204" y="4630659"/>
                  <a:pt x="22026792" y="4641228"/>
                </a:cubicBezTo>
                <a:cubicBezTo>
                  <a:pt x="22016220" y="4641228"/>
                  <a:pt x="21904456" y="4671425"/>
                  <a:pt x="21936172" y="4671425"/>
                </a:cubicBezTo>
                <a:cubicBezTo>
                  <a:pt x="22149128" y="4712190"/>
                  <a:pt x="22402868" y="4712190"/>
                  <a:pt x="22656604" y="4712190"/>
                </a:cubicBezTo>
                <a:cubicBezTo>
                  <a:pt x="22615824" y="4712190"/>
                  <a:pt x="22575044" y="4733328"/>
                  <a:pt x="22575044" y="4742387"/>
                </a:cubicBezTo>
                <a:cubicBezTo>
                  <a:pt x="22250324" y="4742387"/>
                  <a:pt x="21936172" y="4752956"/>
                  <a:pt x="21620512" y="4772584"/>
                </a:cubicBezTo>
                <a:cubicBezTo>
                  <a:pt x="21590304" y="4772584"/>
                  <a:pt x="21498172" y="4804290"/>
                  <a:pt x="21528380" y="4804290"/>
                </a:cubicBezTo>
                <a:cubicBezTo>
                  <a:pt x="21712640" y="4813349"/>
                  <a:pt x="21895392" y="4813349"/>
                  <a:pt x="22078144" y="4813349"/>
                </a:cubicBezTo>
                <a:cubicBezTo>
                  <a:pt x="21955808" y="4813349"/>
                  <a:pt x="21844040" y="4823918"/>
                  <a:pt x="21742848" y="4854115"/>
                </a:cubicBezTo>
                <a:cubicBezTo>
                  <a:pt x="21742848" y="4854115"/>
                  <a:pt x="21661288" y="4875252"/>
                  <a:pt x="21702068" y="4875252"/>
                </a:cubicBezTo>
                <a:cubicBezTo>
                  <a:pt x="21865184" y="4885821"/>
                  <a:pt x="22037364" y="4885821"/>
                  <a:pt x="22200480" y="4885821"/>
                </a:cubicBezTo>
                <a:cubicBezTo>
                  <a:pt x="22189908" y="4885821"/>
                  <a:pt x="22189908" y="4894880"/>
                  <a:pt x="22209544" y="4894880"/>
                </a:cubicBezTo>
                <a:cubicBezTo>
                  <a:pt x="22209544" y="4894880"/>
                  <a:pt x="22209544" y="4894880"/>
                  <a:pt x="22250324" y="4894880"/>
                </a:cubicBezTo>
                <a:cubicBezTo>
                  <a:pt x="22230688" y="4894880"/>
                  <a:pt x="22149128" y="4925077"/>
                  <a:pt x="22189908" y="4925077"/>
                </a:cubicBezTo>
                <a:cubicBezTo>
                  <a:pt x="22372660" y="4956783"/>
                  <a:pt x="22544840" y="4956783"/>
                  <a:pt x="22738164" y="4956783"/>
                </a:cubicBezTo>
                <a:cubicBezTo>
                  <a:pt x="22778940" y="4965842"/>
                  <a:pt x="22819720" y="4946214"/>
                  <a:pt x="22839356" y="4935646"/>
                </a:cubicBezTo>
                <a:cubicBezTo>
                  <a:pt x="22839356" y="4935646"/>
                  <a:pt x="22839356" y="4935646"/>
                  <a:pt x="22901280" y="4935646"/>
                </a:cubicBezTo>
                <a:cubicBezTo>
                  <a:pt x="22942056" y="4946214"/>
                  <a:pt x="22981328" y="4956783"/>
                  <a:pt x="23013044" y="4965842"/>
                </a:cubicBezTo>
                <a:cubicBezTo>
                  <a:pt x="22920912" y="4976411"/>
                  <a:pt x="22830292" y="4976411"/>
                  <a:pt x="22738164" y="4986980"/>
                </a:cubicBezTo>
                <a:cubicBezTo>
                  <a:pt x="22718528" y="4986980"/>
                  <a:pt x="22606764" y="5017177"/>
                  <a:pt x="22656604" y="5017177"/>
                </a:cubicBezTo>
                <a:cubicBezTo>
                  <a:pt x="22830292" y="5038314"/>
                  <a:pt x="23013044" y="5038314"/>
                  <a:pt x="23185224" y="5038314"/>
                </a:cubicBezTo>
                <a:cubicBezTo>
                  <a:pt x="23195796" y="5038314"/>
                  <a:pt x="23195796" y="5047373"/>
                  <a:pt x="23195796" y="5047373"/>
                </a:cubicBezTo>
                <a:cubicBezTo>
                  <a:pt x="23073456" y="5057942"/>
                  <a:pt x="22942056" y="5068511"/>
                  <a:pt x="22819720" y="5077570"/>
                </a:cubicBezTo>
                <a:cubicBezTo>
                  <a:pt x="22798576" y="5088139"/>
                  <a:pt x="22686812" y="5118335"/>
                  <a:pt x="22727588" y="5118335"/>
                </a:cubicBezTo>
                <a:cubicBezTo>
                  <a:pt x="23043252" y="5139473"/>
                  <a:pt x="23348340" y="5139473"/>
                  <a:pt x="23662488" y="5139473"/>
                </a:cubicBezTo>
                <a:cubicBezTo>
                  <a:pt x="23683636" y="5139473"/>
                  <a:pt x="23692696" y="5139473"/>
                  <a:pt x="23713840" y="5150042"/>
                </a:cubicBezTo>
                <a:cubicBezTo>
                  <a:pt x="23724412" y="5150042"/>
                  <a:pt x="23754620" y="5159101"/>
                  <a:pt x="23795400" y="5159101"/>
                </a:cubicBezTo>
                <a:cubicBezTo>
                  <a:pt x="23795400" y="5159101"/>
                  <a:pt x="23795400" y="5159101"/>
                  <a:pt x="23703268" y="5180239"/>
                </a:cubicBezTo>
                <a:cubicBezTo>
                  <a:pt x="23692696" y="5180239"/>
                  <a:pt x="23591504" y="5210435"/>
                  <a:pt x="23632284" y="5210435"/>
                </a:cubicBezTo>
                <a:cubicBezTo>
                  <a:pt x="23804460" y="5219494"/>
                  <a:pt x="23988724" y="5230063"/>
                  <a:pt x="24160900" y="5230063"/>
                </a:cubicBezTo>
                <a:cubicBezTo>
                  <a:pt x="24343652" y="5230063"/>
                  <a:pt x="24515832" y="5230063"/>
                  <a:pt x="24698584" y="5230063"/>
                </a:cubicBezTo>
                <a:cubicBezTo>
                  <a:pt x="24698584" y="5230063"/>
                  <a:pt x="24698584" y="5230063"/>
                  <a:pt x="24730300" y="5230063"/>
                </a:cubicBezTo>
                <a:cubicBezTo>
                  <a:pt x="24465992" y="5251201"/>
                  <a:pt x="24210744" y="5270829"/>
                  <a:pt x="23967580" y="5291966"/>
                </a:cubicBezTo>
                <a:cubicBezTo>
                  <a:pt x="24008356" y="5291966"/>
                  <a:pt x="24059708" y="5281397"/>
                  <a:pt x="24109552" y="5281397"/>
                </a:cubicBezTo>
                <a:cubicBezTo>
                  <a:pt x="24100488" y="5281397"/>
                  <a:pt x="24100488" y="5291966"/>
                  <a:pt x="24089916" y="5291966"/>
                </a:cubicBezTo>
                <a:cubicBezTo>
                  <a:pt x="24018932" y="5291966"/>
                  <a:pt x="23947944" y="5301025"/>
                  <a:pt x="23875448" y="5301025"/>
                </a:cubicBezTo>
                <a:cubicBezTo>
                  <a:pt x="23845240" y="5311594"/>
                  <a:pt x="23825608" y="5322163"/>
                  <a:pt x="23845240" y="5332732"/>
                </a:cubicBezTo>
                <a:cubicBezTo>
                  <a:pt x="23845240" y="5332732"/>
                  <a:pt x="23845240" y="5332732"/>
                  <a:pt x="23541664" y="5341791"/>
                </a:cubicBezTo>
                <a:cubicBezTo>
                  <a:pt x="23541664" y="5341791"/>
                  <a:pt x="23541664" y="5341791"/>
                  <a:pt x="23500884" y="5341791"/>
                </a:cubicBezTo>
                <a:cubicBezTo>
                  <a:pt x="23509944" y="5341791"/>
                  <a:pt x="23520516" y="5332732"/>
                  <a:pt x="23531092" y="5332732"/>
                </a:cubicBezTo>
                <a:cubicBezTo>
                  <a:pt x="23509944" y="5332732"/>
                  <a:pt x="23500884" y="5332732"/>
                  <a:pt x="23479740" y="5332732"/>
                </a:cubicBezTo>
                <a:cubicBezTo>
                  <a:pt x="23500884" y="5332732"/>
                  <a:pt x="23520516" y="5322163"/>
                  <a:pt x="23531092" y="5311594"/>
                </a:cubicBezTo>
                <a:lnTo>
                  <a:pt x="23550724" y="5311594"/>
                </a:lnTo>
                <a:cubicBezTo>
                  <a:pt x="23580932" y="5301025"/>
                  <a:pt x="23683636" y="5270829"/>
                  <a:pt x="23621712" y="5270829"/>
                </a:cubicBezTo>
                <a:cubicBezTo>
                  <a:pt x="23479740" y="5281397"/>
                  <a:pt x="23337768" y="5291966"/>
                  <a:pt x="23185224" y="5291966"/>
                </a:cubicBezTo>
                <a:cubicBezTo>
                  <a:pt x="23316624" y="5281397"/>
                  <a:pt x="23460104" y="5270829"/>
                  <a:pt x="23591504" y="5260260"/>
                </a:cubicBezTo>
                <a:cubicBezTo>
                  <a:pt x="23612648" y="5251201"/>
                  <a:pt x="23713840" y="5219494"/>
                  <a:pt x="23673064" y="5219494"/>
                </a:cubicBezTo>
                <a:cubicBezTo>
                  <a:pt x="23607364" y="5219494"/>
                  <a:pt x="23543928" y="5222136"/>
                  <a:pt x="23480306" y="5224779"/>
                </a:cubicBezTo>
                <a:lnTo>
                  <a:pt x="23363034" y="5227975"/>
                </a:lnTo>
                <a:lnTo>
                  <a:pt x="23386618" y="5219235"/>
                </a:lnTo>
                <a:cubicBezTo>
                  <a:pt x="23425556" y="5206283"/>
                  <a:pt x="23482760" y="5189298"/>
                  <a:pt x="23460104" y="5189298"/>
                </a:cubicBezTo>
                <a:cubicBezTo>
                  <a:pt x="23215428" y="5159101"/>
                  <a:pt x="22972264" y="5169670"/>
                  <a:pt x="22718528" y="5169670"/>
                </a:cubicBezTo>
                <a:cubicBezTo>
                  <a:pt x="22718528" y="5169670"/>
                  <a:pt x="22718528" y="5169670"/>
                  <a:pt x="22555412" y="5159101"/>
                </a:cubicBezTo>
                <a:cubicBezTo>
                  <a:pt x="22514632" y="5159101"/>
                  <a:pt x="22433072" y="5189298"/>
                  <a:pt x="22463280" y="5189298"/>
                </a:cubicBezTo>
                <a:cubicBezTo>
                  <a:pt x="22514632" y="5189298"/>
                  <a:pt x="22565984" y="5199866"/>
                  <a:pt x="22606764" y="5199866"/>
                </a:cubicBezTo>
                <a:cubicBezTo>
                  <a:pt x="22606764" y="5199866"/>
                  <a:pt x="22606764" y="5199866"/>
                  <a:pt x="22768368" y="5210435"/>
                </a:cubicBezTo>
                <a:cubicBezTo>
                  <a:pt x="22768368" y="5210435"/>
                  <a:pt x="22778940" y="5210435"/>
                  <a:pt x="22789512" y="5210435"/>
                </a:cubicBezTo>
                <a:cubicBezTo>
                  <a:pt x="22901280" y="5210435"/>
                  <a:pt x="23022104" y="5210435"/>
                  <a:pt x="23133872" y="5210435"/>
                </a:cubicBezTo>
                <a:cubicBezTo>
                  <a:pt x="23032680" y="5210435"/>
                  <a:pt x="22920912" y="5219494"/>
                  <a:pt x="22819720" y="5219494"/>
                </a:cubicBezTo>
                <a:cubicBezTo>
                  <a:pt x="22718528" y="5230063"/>
                  <a:pt x="22606764" y="5230063"/>
                  <a:pt x="22504060" y="5240632"/>
                </a:cubicBezTo>
                <a:cubicBezTo>
                  <a:pt x="22484424" y="5240632"/>
                  <a:pt x="22383232" y="5270829"/>
                  <a:pt x="22422500" y="5270829"/>
                </a:cubicBezTo>
                <a:cubicBezTo>
                  <a:pt x="22544840" y="5281397"/>
                  <a:pt x="22656604" y="5281397"/>
                  <a:pt x="22778940" y="5281397"/>
                </a:cubicBezTo>
                <a:cubicBezTo>
                  <a:pt x="22890708" y="5281397"/>
                  <a:pt x="23013044" y="5281397"/>
                  <a:pt x="23124808" y="5270829"/>
                </a:cubicBezTo>
                <a:cubicBezTo>
                  <a:pt x="23094604" y="5281397"/>
                  <a:pt x="23053824" y="5281397"/>
                  <a:pt x="23013044" y="5291966"/>
                </a:cubicBezTo>
                <a:cubicBezTo>
                  <a:pt x="23002472" y="5291966"/>
                  <a:pt x="22910340" y="5322163"/>
                  <a:pt x="22951120" y="5322163"/>
                </a:cubicBezTo>
                <a:cubicBezTo>
                  <a:pt x="22981328" y="5322163"/>
                  <a:pt x="23022104" y="5322163"/>
                  <a:pt x="23053824" y="5322163"/>
                </a:cubicBezTo>
                <a:cubicBezTo>
                  <a:pt x="23053824" y="5322163"/>
                  <a:pt x="23053824" y="5322163"/>
                  <a:pt x="23032680" y="5332732"/>
                </a:cubicBezTo>
                <a:cubicBezTo>
                  <a:pt x="22901280" y="5332732"/>
                  <a:pt x="22768368" y="5332732"/>
                  <a:pt x="22636968" y="5332732"/>
                </a:cubicBezTo>
                <a:cubicBezTo>
                  <a:pt x="22565984" y="5332732"/>
                  <a:pt x="22504060" y="5332732"/>
                  <a:pt x="22433072" y="5332732"/>
                </a:cubicBezTo>
                <a:cubicBezTo>
                  <a:pt x="22422500" y="5341791"/>
                  <a:pt x="22422500" y="5341791"/>
                  <a:pt x="22433072" y="5341791"/>
                </a:cubicBezTo>
                <a:cubicBezTo>
                  <a:pt x="22433072" y="5341791"/>
                  <a:pt x="22433072" y="5341791"/>
                  <a:pt x="22596192" y="5341791"/>
                </a:cubicBezTo>
                <a:cubicBezTo>
                  <a:pt x="22555412" y="5352360"/>
                  <a:pt x="22514632" y="5362928"/>
                  <a:pt x="22544840" y="5362928"/>
                </a:cubicBezTo>
                <a:cubicBezTo>
                  <a:pt x="22636968" y="5371987"/>
                  <a:pt x="22738164" y="5371987"/>
                  <a:pt x="22830292" y="5371987"/>
                </a:cubicBezTo>
                <a:cubicBezTo>
                  <a:pt x="22798576" y="5382556"/>
                  <a:pt x="22759308" y="5393125"/>
                  <a:pt x="22789512" y="5393125"/>
                </a:cubicBezTo>
                <a:cubicBezTo>
                  <a:pt x="22830292" y="5403694"/>
                  <a:pt x="22869560" y="5403694"/>
                  <a:pt x="22910340" y="5393125"/>
                </a:cubicBezTo>
                <a:cubicBezTo>
                  <a:pt x="22910340" y="5393125"/>
                  <a:pt x="22910340" y="5393125"/>
                  <a:pt x="22904110" y="5394446"/>
                </a:cubicBezTo>
                <a:lnTo>
                  <a:pt x="22863928" y="5402967"/>
                </a:lnTo>
                <a:lnTo>
                  <a:pt x="22830292" y="5403694"/>
                </a:lnTo>
                <a:cubicBezTo>
                  <a:pt x="22839356" y="5403694"/>
                  <a:pt x="22849928" y="5403694"/>
                  <a:pt x="22849928" y="5403694"/>
                </a:cubicBezTo>
                <a:cubicBezTo>
                  <a:pt x="22860500" y="5403694"/>
                  <a:pt x="22860500" y="5403694"/>
                  <a:pt x="22860500" y="5403694"/>
                </a:cubicBezTo>
                <a:lnTo>
                  <a:pt x="22863928" y="5402967"/>
                </a:lnTo>
                <a:lnTo>
                  <a:pt x="23135950" y="5397088"/>
                </a:lnTo>
                <a:cubicBezTo>
                  <a:pt x="23238840" y="5393125"/>
                  <a:pt x="23343054" y="5387841"/>
                  <a:pt x="23449532" y="5382556"/>
                </a:cubicBezTo>
                <a:cubicBezTo>
                  <a:pt x="23449532" y="5382556"/>
                  <a:pt x="23449532" y="5382556"/>
                  <a:pt x="23632284" y="5382556"/>
                </a:cubicBezTo>
                <a:cubicBezTo>
                  <a:pt x="23612648" y="5393125"/>
                  <a:pt x="23580932" y="5403694"/>
                  <a:pt x="23561296" y="5412753"/>
                </a:cubicBezTo>
                <a:cubicBezTo>
                  <a:pt x="23591504" y="5408223"/>
                  <a:pt x="23619446" y="5405958"/>
                  <a:pt x="23647388" y="5404826"/>
                </a:cubicBezTo>
                <a:lnTo>
                  <a:pt x="23680628" y="5404389"/>
                </a:lnTo>
                <a:lnTo>
                  <a:pt x="23656070" y="5410063"/>
                </a:lnTo>
                <a:cubicBezTo>
                  <a:pt x="23620104" y="5421529"/>
                  <a:pt x="23568848" y="5444459"/>
                  <a:pt x="23591504" y="5444459"/>
                </a:cubicBezTo>
                <a:cubicBezTo>
                  <a:pt x="23692696" y="5453518"/>
                  <a:pt x="23804460" y="5453518"/>
                  <a:pt x="23907164" y="5444459"/>
                </a:cubicBezTo>
                <a:cubicBezTo>
                  <a:pt x="23875448" y="5453518"/>
                  <a:pt x="23815036" y="5485225"/>
                  <a:pt x="23845240" y="5485225"/>
                </a:cubicBezTo>
                <a:cubicBezTo>
                  <a:pt x="24038564" y="5494284"/>
                  <a:pt x="24231888" y="5485225"/>
                  <a:pt x="24435784" y="5474656"/>
                </a:cubicBezTo>
                <a:cubicBezTo>
                  <a:pt x="24475052" y="5474656"/>
                  <a:pt x="24547548" y="5444459"/>
                  <a:pt x="24536976" y="5433891"/>
                </a:cubicBezTo>
                <a:cubicBezTo>
                  <a:pt x="24496196" y="5433891"/>
                  <a:pt x="24455420" y="5444459"/>
                  <a:pt x="24425212" y="5444459"/>
                </a:cubicBezTo>
                <a:cubicBezTo>
                  <a:pt x="24414640" y="5444459"/>
                  <a:pt x="24395004" y="5453518"/>
                  <a:pt x="24373860" y="5453518"/>
                </a:cubicBezTo>
                <a:cubicBezTo>
                  <a:pt x="24354224" y="5444459"/>
                  <a:pt x="24313448" y="5444459"/>
                  <a:pt x="24251524" y="5444459"/>
                </a:cubicBezTo>
                <a:lnTo>
                  <a:pt x="24191108" y="5444459"/>
                </a:lnTo>
                <a:cubicBezTo>
                  <a:pt x="24191108" y="5444459"/>
                  <a:pt x="24180536" y="5444459"/>
                  <a:pt x="24171476" y="5444459"/>
                </a:cubicBezTo>
                <a:lnTo>
                  <a:pt x="24120124" y="5444459"/>
                </a:lnTo>
                <a:cubicBezTo>
                  <a:pt x="24130696" y="5433891"/>
                  <a:pt x="24139756" y="5433891"/>
                  <a:pt x="24150328" y="5423322"/>
                </a:cubicBezTo>
                <a:cubicBezTo>
                  <a:pt x="24210744" y="5423322"/>
                  <a:pt x="24283240" y="5423322"/>
                  <a:pt x="24343652" y="5423322"/>
                </a:cubicBezTo>
                <a:cubicBezTo>
                  <a:pt x="24373860" y="5412753"/>
                  <a:pt x="24404068" y="5412753"/>
                  <a:pt x="24425212" y="5403694"/>
                </a:cubicBezTo>
                <a:cubicBezTo>
                  <a:pt x="24739364" y="5393125"/>
                  <a:pt x="25055024" y="5371987"/>
                  <a:pt x="25379748" y="5362928"/>
                </a:cubicBezTo>
                <a:cubicBezTo>
                  <a:pt x="25207568" y="5371987"/>
                  <a:pt x="25033880" y="5393125"/>
                  <a:pt x="24872272" y="5423322"/>
                </a:cubicBezTo>
                <a:cubicBezTo>
                  <a:pt x="24851128" y="5423322"/>
                  <a:pt x="24739364" y="5464087"/>
                  <a:pt x="24780140" y="5464087"/>
                </a:cubicBezTo>
                <a:cubicBezTo>
                  <a:pt x="24780140" y="5464087"/>
                  <a:pt x="24780140" y="5464087"/>
                  <a:pt x="24831492" y="5464087"/>
                </a:cubicBezTo>
                <a:cubicBezTo>
                  <a:pt x="24780140" y="5464087"/>
                  <a:pt x="24739364" y="5474656"/>
                  <a:pt x="24689520" y="5474656"/>
                </a:cubicBezTo>
                <a:cubicBezTo>
                  <a:pt x="24678948" y="5474656"/>
                  <a:pt x="24657804" y="5485225"/>
                  <a:pt x="24648740" y="5485225"/>
                </a:cubicBezTo>
                <a:cubicBezTo>
                  <a:pt x="24618536" y="5485225"/>
                  <a:pt x="24577756" y="5494284"/>
                  <a:pt x="24547548" y="5494284"/>
                </a:cubicBezTo>
                <a:cubicBezTo>
                  <a:pt x="24657804" y="5494284"/>
                  <a:pt x="24769568" y="5494284"/>
                  <a:pt x="24891908" y="5494284"/>
                </a:cubicBezTo>
                <a:cubicBezTo>
                  <a:pt x="24891908" y="5494284"/>
                  <a:pt x="24891908" y="5494284"/>
                  <a:pt x="24820920" y="5504853"/>
                </a:cubicBezTo>
                <a:cubicBezTo>
                  <a:pt x="24810348" y="5504853"/>
                  <a:pt x="24780140" y="5515422"/>
                  <a:pt x="24760508" y="5524481"/>
                </a:cubicBezTo>
                <a:cubicBezTo>
                  <a:pt x="24861700" y="5515422"/>
                  <a:pt x="24962892" y="5504853"/>
                  <a:pt x="25064084" y="5504853"/>
                </a:cubicBezTo>
                <a:cubicBezTo>
                  <a:pt x="24984036" y="5515422"/>
                  <a:pt x="24902480" y="5524481"/>
                  <a:pt x="24820920" y="5545618"/>
                </a:cubicBezTo>
                <a:cubicBezTo>
                  <a:pt x="24922112" y="5545618"/>
                  <a:pt x="25014244" y="5545618"/>
                  <a:pt x="25115436" y="5545618"/>
                </a:cubicBezTo>
                <a:cubicBezTo>
                  <a:pt x="25126008" y="5545618"/>
                  <a:pt x="25136580" y="5556187"/>
                  <a:pt x="25145644" y="5556187"/>
                </a:cubicBezTo>
                <a:cubicBezTo>
                  <a:pt x="25166788" y="5556187"/>
                  <a:pt x="25177360" y="5556187"/>
                  <a:pt x="25186424" y="5556187"/>
                </a:cubicBezTo>
                <a:cubicBezTo>
                  <a:pt x="25177360" y="5556187"/>
                  <a:pt x="25166788" y="5556187"/>
                  <a:pt x="25156216" y="5565246"/>
                </a:cubicBezTo>
                <a:cubicBezTo>
                  <a:pt x="25145644" y="5565246"/>
                  <a:pt x="25136580" y="5565246"/>
                  <a:pt x="25115436" y="5565246"/>
                </a:cubicBezTo>
                <a:cubicBezTo>
                  <a:pt x="25024816" y="5575815"/>
                  <a:pt x="24922112" y="5586384"/>
                  <a:pt x="24820920" y="5606012"/>
                </a:cubicBezTo>
                <a:cubicBezTo>
                  <a:pt x="24780140" y="5616580"/>
                  <a:pt x="24739364" y="5636208"/>
                  <a:pt x="24769568" y="5636208"/>
                </a:cubicBezTo>
                <a:cubicBezTo>
                  <a:pt x="24851128" y="5636208"/>
                  <a:pt x="24932684" y="5636208"/>
                  <a:pt x="25003672" y="5627149"/>
                </a:cubicBezTo>
                <a:cubicBezTo>
                  <a:pt x="25003672" y="5627149"/>
                  <a:pt x="25003672" y="5627149"/>
                  <a:pt x="24962892" y="5636208"/>
                </a:cubicBezTo>
                <a:lnTo>
                  <a:pt x="24973464" y="5636208"/>
                </a:lnTo>
                <a:cubicBezTo>
                  <a:pt x="24973464" y="5636208"/>
                  <a:pt x="24973464" y="5636208"/>
                  <a:pt x="25156216" y="5636208"/>
                </a:cubicBezTo>
                <a:cubicBezTo>
                  <a:pt x="25156216" y="5636208"/>
                  <a:pt x="25156216" y="5636208"/>
                  <a:pt x="25431096" y="5606012"/>
                </a:cubicBezTo>
                <a:cubicBezTo>
                  <a:pt x="25471876" y="5596953"/>
                  <a:pt x="25551924" y="5556187"/>
                  <a:pt x="25521716" y="5556187"/>
                </a:cubicBezTo>
                <a:cubicBezTo>
                  <a:pt x="25308760" y="5575815"/>
                  <a:pt x="25095804" y="5606012"/>
                  <a:pt x="24882844" y="5627149"/>
                </a:cubicBezTo>
                <a:cubicBezTo>
                  <a:pt x="25166788" y="5596953"/>
                  <a:pt x="25441668" y="5556187"/>
                  <a:pt x="25715040" y="5515422"/>
                </a:cubicBezTo>
                <a:cubicBezTo>
                  <a:pt x="25725612" y="5515422"/>
                  <a:pt x="25755820" y="5504853"/>
                  <a:pt x="25776964" y="5494284"/>
                </a:cubicBezTo>
                <a:cubicBezTo>
                  <a:pt x="25857012" y="5494284"/>
                  <a:pt x="25938572" y="5485225"/>
                  <a:pt x="26020132" y="5474656"/>
                </a:cubicBezTo>
                <a:cubicBezTo>
                  <a:pt x="25949144" y="5485225"/>
                  <a:pt x="25867584" y="5504853"/>
                  <a:pt x="25786028" y="5515422"/>
                </a:cubicBezTo>
                <a:cubicBezTo>
                  <a:pt x="25766392" y="5524481"/>
                  <a:pt x="25654628" y="5565246"/>
                  <a:pt x="25704468" y="5565246"/>
                </a:cubicBezTo>
                <a:cubicBezTo>
                  <a:pt x="25908364" y="5565246"/>
                  <a:pt x="26110752" y="5545618"/>
                  <a:pt x="26314648" y="5535049"/>
                </a:cubicBezTo>
                <a:cubicBezTo>
                  <a:pt x="26325220" y="5535049"/>
                  <a:pt x="26344852" y="5535049"/>
                  <a:pt x="26355424" y="5535049"/>
                </a:cubicBezTo>
                <a:cubicBezTo>
                  <a:pt x="26273868" y="5545618"/>
                  <a:pt x="26202880" y="5556187"/>
                  <a:pt x="26131896" y="5575815"/>
                </a:cubicBezTo>
                <a:cubicBezTo>
                  <a:pt x="26101688" y="5575815"/>
                  <a:pt x="25998984" y="5616580"/>
                  <a:pt x="26039764" y="5616580"/>
                </a:cubicBezTo>
                <a:cubicBezTo>
                  <a:pt x="26243660" y="5616580"/>
                  <a:pt x="26467192" y="5606012"/>
                  <a:pt x="26680148" y="5596953"/>
                </a:cubicBezTo>
                <a:cubicBezTo>
                  <a:pt x="26497396" y="5627149"/>
                  <a:pt x="26304072" y="5657346"/>
                  <a:pt x="26121324" y="5676974"/>
                </a:cubicBezTo>
                <a:cubicBezTo>
                  <a:pt x="26101688" y="5676974"/>
                  <a:pt x="26030704" y="5707170"/>
                  <a:pt x="26020132" y="5717739"/>
                </a:cubicBezTo>
                <a:lnTo>
                  <a:pt x="26009556" y="5717739"/>
                </a:lnTo>
                <a:cubicBezTo>
                  <a:pt x="25816236" y="5738877"/>
                  <a:pt x="25613848" y="5758505"/>
                  <a:pt x="25409952" y="5769074"/>
                </a:cubicBezTo>
                <a:cubicBezTo>
                  <a:pt x="25441668" y="5769074"/>
                  <a:pt x="25471876" y="5769074"/>
                  <a:pt x="25502084" y="5769074"/>
                </a:cubicBezTo>
                <a:cubicBezTo>
                  <a:pt x="25338968" y="5788701"/>
                  <a:pt x="25177360" y="5799270"/>
                  <a:pt x="25024816" y="5818898"/>
                </a:cubicBezTo>
                <a:cubicBezTo>
                  <a:pt x="25024816" y="5818898"/>
                  <a:pt x="25024816" y="5818898"/>
                  <a:pt x="25104864" y="5818898"/>
                </a:cubicBezTo>
                <a:cubicBezTo>
                  <a:pt x="25085228" y="5829467"/>
                  <a:pt x="25064084" y="5829467"/>
                  <a:pt x="25044452" y="5829467"/>
                </a:cubicBezTo>
                <a:cubicBezTo>
                  <a:pt x="25024816" y="5840036"/>
                  <a:pt x="24962892" y="5859664"/>
                  <a:pt x="24943256" y="5870232"/>
                </a:cubicBezTo>
                <a:cubicBezTo>
                  <a:pt x="25044452" y="5870232"/>
                  <a:pt x="25145644" y="5870232"/>
                  <a:pt x="25237776" y="5870232"/>
                </a:cubicBezTo>
                <a:cubicBezTo>
                  <a:pt x="25196996" y="5870232"/>
                  <a:pt x="25156216" y="5870232"/>
                  <a:pt x="25104864" y="5880801"/>
                </a:cubicBezTo>
                <a:cubicBezTo>
                  <a:pt x="25298188" y="5880801"/>
                  <a:pt x="25502084" y="5850605"/>
                  <a:pt x="25704468" y="5829467"/>
                </a:cubicBezTo>
                <a:cubicBezTo>
                  <a:pt x="25663688" y="5840036"/>
                  <a:pt x="25624420" y="5859664"/>
                  <a:pt x="25624420" y="5870232"/>
                </a:cubicBezTo>
                <a:cubicBezTo>
                  <a:pt x="25289124" y="5900429"/>
                  <a:pt x="24953832" y="5951763"/>
                  <a:pt x="24627596" y="6012157"/>
                </a:cubicBezTo>
                <a:cubicBezTo>
                  <a:pt x="24607964" y="6012157"/>
                  <a:pt x="24547548" y="6043863"/>
                  <a:pt x="24536976" y="6052922"/>
                </a:cubicBezTo>
                <a:cubicBezTo>
                  <a:pt x="24526404" y="6052922"/>
                  <a:pt x="24526404" y="6063491"/>
                  <a:pt x="24536976" y="6052922"/>
                </a:cubicBezTo>
                <a:cubicBezTo>
                  <a:pt x="24730300" y="6043863"/>
                  <a:pt x="24922112" y="6022726"/>
                  <a:pt x="25115436" y="5992529"/>
                </a:cubicBezTo>
                <a:cubicBezTo>
                  <a:pt x="24984036" y="6012157"/>
                  <a:pt x="24872272" y="6043863"/>
                  <a:pt x="24769568" y="6074060"/>
                </a:cubicBezTo>
                <a:cubicBezTo>
                  <a:pt x="24760508" y="6083119"/>
                  <a:pt x="24689520" y="6113316"/>
                  <a:pt x="24719728" y="6104257"/>
                </a:cubicBezTo>
                <a:cubicBezTo>
                  <a:pt x="24902480" y="6093688"/>
                  <a:pt x="25074656" y="6074060"/>
                  <a:pt x="25248348" y="6052922"/>
                </a:cubicBezTo>
                <a:cubicBezTo>
                  <a:pt x="25237776" y="6063491"/>
                  <a:pt x="25237776" y="6063491"/>
                  <a:pt x="25257408" y="6063491"/>
                </a:cubicBezTo>
                <a:cubicBezTo>
                  <a:pt x="25257408" y="6063491"/>
                  <a:pt x="25257408" y="6063491"/>
                  <a:pt x="25263828" y="6063491"/>
                </a:cubicBezTo>
                <a:lnTo>
                  <a:pt x="25298188" y="6063491"/>
                </a:lnTo>
                <a:cubicBezTo>
                  <a:pt x="25289124" y="6063491"/>
                  <a:pt x="25196996" y="6104257"/>
                  <a:pt x="25237776" y="6104257"/>
                </a:cubicBezTo>
                <a:cubicBezTo>
                  <a:pt x="25431096" y="6104257"/>
                  <a:pt x="25624420" y="6083119"/>
                  <a:pt x="25826808" y="6074060"/>
                </a:cubicBezTo>
                <a:cubicBezTo>
                  <a:pt x="25857012" y="6063491"/>
                  <a:pt x="25908364" y="6043863"/>
                  <a:pt x="25918936" y="6033294"/>
                </a:cubicBezTo>
                <a:cubicBezTo>
                  <a:pt x="25918936" y="6033294"/>
                  <a:pt x="25918936" y="6033294"/>
                  <a:pt x="25989924" y="6022726"/>
                </a:cubicBezTo>
                <a:cubicBezTo>
                  <a:pt x="26030704" y="6033294"/>
                  <a:pt x="26071480" y="6033294"/>
                  <a:pt x="26110752" y="6043863"/>
                </a:cubicBezTo>
                <a:cubicBezTo>
                  <a:pt x="26009556" y="6063491"/>
                  <a:pt x="25918936" y="6074060"/>
                  <a:pt x="25826808" y="6093688"/>
                </a:cubicBezTo>
                <a:cubicBezTo>
                  <a:pt x="25796600" y="6104257"/>
                  <a:pt x="25695408" y="6145022"/>
                  <a:pt x="25736188" y="6134453"/>
                </a:cubicBezTo>
                <a:cubicBezTo>
                  <a:pt x="25928000" y="6134453"/>
                  <a:pt x="26110752" y="6113316"/>
                  <a:pt x="26295012" y="6093688"/>
                </a:cubicBezTo>
                <a:cubicBezTo>
                  <a:pt x="26304072" y="6093688"/>
                  <a:pt x="26304072" y="6104257"/>
                  <a:pt x="26314648" y="6104257"/>
                </a:cubicBezTo>
                <a:cubicBezTo>
                  <a:pt x="26183248" y="6123884"/>
                  <a:pt x="26050336" y="6154081"/>
                  <a:pt x="25918936" y="6185788"/>
                </a:cubicBezTo>
                <a:cubicBezTo>
                  <a:pt x="25897792" y="6185788"/>
                  <a:pt x="25786028" y="6226553"/>
                  <a:pt x="25826808" y="6226553"/>
                </a:cubicBezTo>
                <a:cubicBezTo>
                  <a:pt x="26151528" y="6205415"/>
                  <a:pt x="26486824" y="6175219"/>
                  <a:pt x="26813060" y="6134453"/>
                </a:cubicBezTo>
                <a:cubicBezTo>
                  <a:pt x="26822120" y="6134453"/>
                  <a:pt x="26843264" y="6134453"/>
                  <a:pt x="26862900" y="6134453"/>
                </a:cubicBezTo>
                <a:cubicBezTo>
                  <a:pt x="26873472" y="6145022"/>
                  <a:pt x="26914252" y="6145022"/>
                  <a:pt x="26944456" y="6145022"/>
                </a:cubicBezTo>
                <a:cubicBezTo>
                  <a:pt x="26944456" y="6145022"/>
                  <a:pt x="26944456" y="6145022"/>
                  <a:pt x="26862900" y="6164650"/>
                </a:cubicBezTo>
                <a:cubicBezTo>
                  <a:pt x="26843264" y="6175219"/>
                  <a:pt x="26742072" y="6215984"/>
                  <a:pt x="26791912" y="6215984"/>
                </a:cubicBezTo>
                <a:cubicBezTo>
                  <a:pt x="26965604" y="6205415"/>
                  <a:pt x="27157416" y="6185788"/>
                  <a:pt x="27340168" y="6175219"/>
                </a:cubicBezTo>
                <a:cubicBezTo>
                  <a:pt x="27533492" y="6145022"/>
                  <a:pt x="27716240" y="6123884"/>
                  <a:pt x="27898992" y="6104257"/>
                </a:cubicBezTo>
                <a:cubicBezTo>
                  <a:pt x="27898992" y="6104257"/>
                  <a:pt x="27898992" y="6104257"/>
                  <a:pt x="27930708" y="6104257"/>
                </a:cubicBezTo>
                <a:cubicBezTo>
                  <a:pt x="27655828" y="6154081"/>
                  <a:pt x="27380948" y="6215984"/>
                  <a:pt x="27107576" y="6256750"/>
                </a:cubicBezTo>
                <a:cubicBezTo>
                  <a:pt x="27086428" y="6256750"/>
                  <a:pt x="26985236" y="6306574"/>
                  <a:pt x="27015444" y="6306574"/>
                </a:cubicBezTo>
                <a:cubicBezTo>
                  <a:pt x="27015444" y="6306574"/>
                  <a:pt x="27015444" y="6306574"/>
                  <a:pt x="26701292" y="6357909"/>
                </a:cubicBezTo>
                <a:cubicBezTo>
                  <a:pt x="26701292" y="6357909"/>
                  <a:pt x="26701292" y="6357909"/>
                  <a:pt x="26660516" y="6357909"/>
                </a:cubicBezTo>
                <a:cubicBezTo>
                  <a:pt x="26701292" y="6347340"/>
                  <a:pt x="26751136" y="6317143"/>
                  <a:pt x="26701292" y="6327712"/>
                </a:cubicBezTo>
                <a:cubicBezTo>
                  <a:pt x="26680148" y="6327712"/>
                  <a:pt x="26660516" y="6327712"/>
                  <a:pt x="26630308" y="6338281"/>
                </a:cubicBezTo>
                <a:cubicBezTo>
                  <a:pt x="26660516" y="6327712"/>
                  <a:pt x="26680148" y="6327712"/>
                  <a:pt x="26710356" y="6317143"/>
                </a:cubicBezTo>
                <a:cubicBezTo>
                  <a:pt x="26742072" y="6306574"/>
                  <a:pt x="26843264" y="6265809"/>
                  <a:pt x="26782852" y="6276378"/>
                </a:cubicBezTo>
                <a:cubicBezTo>
                  <a:pt x="26630308" y="6297515"/>
                  <a:pt x="26477764" y="6327712"/>
                  <a:pt x="26325220" y="6347340"/>
                </a:cubicBezTo>
                <a:cubicBezTo>
                  <a:pt x="26467192" y="6317143"/>
                  <a:pt x="26609164" y="6286946"/>
                  <a:pt x="26742072" y="6265809"/>
                </a:cubicBezTo>
                <a:cubicBezTo>
                  <a:pt x="26772280" y="6256750"/>
                  <a:pt x="26862900" y="6215984"/>
                  <a:pt x="26832692" y="6215984"/>
                </a:cubicBezTo>
                <a:cubicBezTo>
                  <a:pt x="26690720" y="6235612"/>
                  <a:pt x="26557812" y="6256750"/>
                  <a:pt x="26426412" y="6276378"/>
                </a:cubicBezTo>
                <a:cubicBezTo>
                  <a:pt x="26426412" y="6276378"/>
                  <a:pt x="26426412" y="6276378"/>
                  <a:pt x="26507968" y="6256750"/>
                </a:cubicBezTo>
                <a:cubicBezTo>
                  <a:pt x="26518544" y="6256750"/>
                  <a:pt x="26630308" y="6215984"/>
                  <a:pt x="26598592" y="6215984"/>
                </a:cubicBezTo>
                <a:cubicBezTo>
                  <a:pt x="26344852" y="6215984"/>
                  <a:pt x="26091116" y="6246181"/>
                  <a:pt x="25826808" y="6276378"/>
                </a:cubicBezTo>
                <a:cubicBezTo>
                  <a:pt x="25826808" y="6276378"/>
                  <a:pt x="25826808" y="6276378"/>
                  <a:pt x="25654628" y="6286946"/>
                </a:cubicBezTo>
                <a:cubicBezTo>
                  <a:pt x="25613848" y="6286946"/>
                  <a:pt x="25521716" y="6338281"/>
                  <a:pt x="25551924" y="6327712"/>
                </a:cubicBezTo>
                <a:cubicBezTo>
                  <a:pt x="25613848" y="6327712"/>
                  <a:pt x="25663688" y="6327712"/>
                  <a:pt x="25715040" y="6317143"/>
                </a:cubicBezTo>
                <a:cubicBezTo>
                  <a:pt x="25715040" y="6317143"/>
                  <a:pt x="25715040" y="6317143"/>
                  <a:pt x="25878160" y="6306574"/>
                </a:cubicBezTo>
                <a:cubicBezTo>
                  <a:pt x="25888732" y="6306574"/>
                  <a:pt x="25888732" y="6306574"/>
                  <a:pt x="25897792" y="6306574"/>
                </a:cubicBezTo>
                <a:cubicBezTo>
                  <a:pt x="26020132" y="6297515"/>
                  <a:pt x="26142468" y="6276378"/>
                  <a:pt x="26263296" y="6265809"/>
                </a:cubicBezTo>
                <a:cubicBezTo>
                  <a:pt x="26151528" y="6286946"/>
                  <a:pt x="26039764" y="6306574"/>
                  <a:pt x="25938572" y="6317143"/>
                </a:cubicBezTo>
                <a:cubicBezTo>
                  <a:pt x="25826808" y="6338281"/>
                  <a:pt x="25715040" y="6347340"/>
                  <a:pt x="25613848" y="6368477"/>
                </a:cubicBezTo>
                <a:cubicBezTo>
                  <a:pt x="25592704" y="6379046"/>
                  <a:pt x="25480940" y="6418302"/>
                  <a:pt x="25521716" y="6418302"/>
                </a:cubicBezTo>
                <a:cubicBezTo>
                  <a:pt x="25644056" y="6409243"/>
                  <a:pt x="25776964" y="6398674"/>
                  <a:pt x="25897792" y="6388105"/>
                </a:cubicBezTo>
                <a:cubicBezTo>
                  <a:pt x="26020132" y="6368477"/>
                  <a:pt x="26142468" y="6347340"/>
                  <a:pt x="26263296" y="6338281"/>
                </a:cubicBezTo>
                <a:cubicBezTo>
                  <a:pt x="26224024" y="6347340"/>
                  <a:pt x="26183248" y="6357909"/>
                  <a:pt x="26142468" y="6368477"/>
                </a:cubicBezTo>
                <a:cubicBezTo>
                  <a:pt x="26131896" y="6368477"/>
                  <a:pt x="26039764" y="6409243"/>
                  <a:pt x="26091116" y="6409243"/>
                </a:cubicBezTo>
                <a:cubicBezTo>
                  <a:pt x="26106220" y="6403959"/>
                  <a:pt x="26121322" y="6401316"/>
                  <a:pt x="26137748" y="6399995"/>
                </a:cubicBezTo>
                <a:lnTo>
                  <a:pt x="26168470" y="6399251"/>
                </a:lnTo>
                <a:lnTo>
                  <a:pt x="25960850" y="6427738"/>
                </a:lnTo>
                <a:cubicBezTo>
                  <a:pt x="25890996" y="6436797"/>
                  <a:pt x="25822276" y="6444724"/>
                  <a:pt x="25755820" y="6450008"/>
                </a:cubicBezTo>
                <a:cubicBezTo>
                  <a:pt x="25592704" y="6469636"/>
                  <a:pt x="25390320" y="6490774"/>
                  <a:pt x="25289124" y="6540598"/>
                </a:cubicBezTo>
                <a:cubicBezTo>
                  <a:pt x="25216628" y="6570795"/>
                  <a:pt x="25308760" y="6551167"/>
                  <a:pt x="25349540" y="6530030"/>
                </a:cubicBezTo>
                <a:cubicBezTo>
                  <a:pt x="25369172" y="6530030"/>
                  <a:pt x="25450732" y="6520971"/>
                  <a:pt x="25521716" y="6510402"/>
                </a:cubicBezTo>
                <a:cubicBezTo>
                  <a:pt x="25502084" y="6520971"/>
                  <a:pt x="25480940" y="6530030"/>
                  <a:pt x="25511144" y="6530030"/>
                </a:cubicBezTo>
                <a:cubicBezTo>
                  <a:pt x="25878160" y="6530030"/>
                  <a:pt x="26243660" y="6469636"/>
                  <a:pt x="26609164" y="6409243"/>
                </a:cubicBezTo>
                <a:cubicBezTo>
                  <a:pt x="26609164" y="6409243"/>
                  <a:pt x="26609164" y="6409243"/>
                  <a:pt x="26802484" y="6388105"/>
                </a:cubicBezTo>
                <a:cubicBezTo>
                  <a:pt x="26772280" y="6398674"/>
                  <a:pt x="26720928" y="6418302"/>
                  <a:pt x="26720928" y="6428871"/>
                </a:cubicBezTo>
                <a:cubicBezTo>
                  <a:pt x="26557812" y="6450008"/>
                  <a:pt x="26396204" y="6469636"/>
                  <a:pt x="26243660" y="6490774"/>
                </a:cubicBezTo>
                <a:cubicBezTo>
                  <a:pt x="26080544" y="6520971"/>
                  <a:pt x="25918936" y="6540598"/>
                  <a:pt x="25755820" y="6570795"/>
                </a:cubicBezTo>
                <a:cubicBezTo>
                  <a:pt x="25725612" y="6570795"/>
                  <a:pt x="25644056" y="6611561"/>
                  <a:pt x="25674264" y="6611561"/>
                </a:cubicBezTo>
                <a:cubicBezTo>
                  <a:pt x="25755820" y="6600992"/>
                  <a:pt x="25837380" y="6591933"/>
                  <a:pt x="25928000" y="6581364"/>
                </a:cubicBezTo>
                <a:cubicBezTo>
                  <a:pt x="26009556" y="6570795"/>
                  <a:pt x="26101688" y="6560226"/>
                  <a:pt x="26183248" y="6551167"/>
                </a:cubicBezTo>
                <a:cubicBezTo>
                  <a:pt x="26151528" y="6560226"/>
                  <a:pt x="26121324" y="6581364"/>
                  <a:pt x="26151528" y="6581364"/>
                </a:cubicBezTo>
                <a:cubicBezTo>
                  <a:pt x="26183248" y="6581364"/>
                  <a:pt x="26213452" y="6570795"/>
                  <a:pt x="26243660" y="6570795"/>
                </a:cubicBezTo>
                <a:cubicBezTo>
                  <a:pt x="26284440" y="6570795"/>
                  <a:pt x="26314648" y="6560226"/>
                  <a:pt x="26344852" y="6560226"/>
                </a:cubicBezTo>
                <a:cubicBezTo>
                  <a:pt x="26335792" y="6560226"/>
                  <a:pt x="26335792" y="6570795"/>
                  <a:pt x="26325220" y="6570795"/>
                </a:cubicBezTo>
                <a:cubicBezTo>
                  <a:pt x="25897792" y="6622129"/>
                  <a:pt x="25461304" y="6652326"/>
                  <a:pt x="25033880" y="6712719"/>
                </a:cubicBezTo>
                <a:cubicBezTo>
                  <a:pt x="25003672" y="6712719"/>
                  <a:pt x="24922112" y="6753485"/>
                  <a:pt x="24932684" y="6753485"/>
                </a:cubicBezTo>
                <a:cubicBezTo>
                  <a:pt x="24922112" y="6753485"/>
                  <a:pt x="24913052" y="6764054"/>
                  <a:pt x="24902480" y="6764054"/>
                </a:cubicBezTo>
                <a:cubicBezTo>
                  <a:pt x="24872272" y="6774623"/>
                  <a:pt x="24780140" y="6815388"/>
                  <a:pt x="24851128" y="6794250"/>
                </a:cubicBezTo>
                <a:cubicBezTo>
                  <a:pt x="24953832" y="6774623"/>
                  <a:pt x="25074656" y="6753485"/>
                  <a:pt x="25196996" y="6744426"/>
                </a:cubicBezTo>
                <a:cubicBezTo>
                  <a:pt x="25156216" y="6753485"/>
                  <a:pt x="25126008" y="6774623"/>
                  <a:pt x="25145644" y="6774623"/>
                </a:cubicBezTo>
                <a:cubicBezTo>
                  <a:pt x="25329904" y="6764054"/>
                  <a:pt x="25511144" y="6753485"/>
                  <a:pt x="25695408" y="6733857"/>
                </a:cubicBezTo>
                <a:cubicBezTo>
                  <a:pt x="25786028" y="6723288"/>
                  <a:pt x="25878160" y="6723288"/>
                  <a:pt x="25958208" y="6712719"/>
                </a:cubicBezTo>
                <a:cubicBezTo>
                  <a:pt x="26050336" y="6703660"/>
                  <a:pt x="26142468" y="6693092"/>
                  <a:pt x="26233088" y="6673464"/>
                </a:cubicBezTo>
                <a:cubicBezTo>
                  <a:pt x="26335792" y="6662895"/>
                  <a:pt x="26426412" y="6652326"/>
                  <a:pt x="26527604" y="6632698"/>
                </a:cubicBezTo>
                <a:cubicBezTo>
                  <a:pt x="26518544" y="6641757"/>
                  <a:pt x="26507968" y="6652326"/>
                  <a:pt x="26527604" y="6652326"/>
                </a:cubicBezTo>
                <a:cubicBezTo>
                  <a:pt x="26630308" y="6641757"/>
                  <a:pt x="26742072" y="6632698"/>
                  <a:pt x="26852328" y="6611561"/>
                </a:cubicBezTo>
                <a:cubicBezTo>
                  <a:pt x="26619736" y="6662895"/>
                  <a:pt x="26375060" y="6693092"/>
                  <a:pt x="26131896" y="6733857"/>
                </a:cubicBezTo>
                <a:cubicBezTo>
                  <a:pt x="26131896" y="6733857"/>
                  <a:pt x="26131896" y="6733857"/>
                  <a:pt x="25949144" y="6764054"/>
                </a:cubicBezTo>
                <a:cubicBezTo>
                  <a:pt x="25888732" y="6764054"/>
                  <a:pt x="25826808" y="6774623"/>
                  <a:pt x="25766392" y="6785191"/>
                </a:cubicBezTo>
                <a:cubicBezTo>
                  <a:pt x="25644056" y="6794250"/>
                  <a:pt x="25521716" y="6804819"/>
                  <a:pt x="25400892" y="6815388"/>
                </a:cubicBezTo>
                <a:lnTo>
                  <a:pt x="25390320" y="6815388"/>
                </a:lnTo>
                <a:cubicBezTo>
                  <a:pt x="25248348" y="6835016"/>
                  <a:pt x="25104864" y="6856154"/>
                  <a:pt x="24973464" y="6865213"/>
                </a:cubicBezTo>
                <a:cubicBezTo>
                  <a:pt x="24932684" y="6875781"/>
                  <a:pt x="24851128" y="6916547"/>
                  <a:pt x="24882844" y="6905978"/>
                </a:cubicBezTo>
                <a:cubicBezTo>
                  <a:pt x="24973464" y="6896919"/>
                  <a:pt x="25064084" y="6886350"/>
                  <a:pt x="25156216" y="6875781"/>
                </a:cubicBezTo>
                <a:cubicBezTo>
                  <a:pt x="25145644" y="6886350"/>
                  <a:pt x="25145644" y="6886350"/>
                  <a:pt x="25156216" y="6886350"/>
                </a:cubicBezTo>
                <a:cubicBezTo>
                  <a:pt x="25431096" y="6865213"/>
                  <a:pt x="25786028" y="6815388"/>
                  <a:pt x="26071480" y="6815388"/>
                </a:cubicBezTo>
                <a:cubicBezTo>
                  <a:pt x="26009556" y="6825957"/>
                  <a:pt x="25958208" y="6835016"/>
                  <a:pt x="25908364" y="6845585"/>
                </a:cubicBezTo>
                <a:cubicBezTo>
                  <a:pt x="25745248" y="6845585"/>
                  <a:pt x="25583640" y="6865213"/>
                  <a:pt x="25420524" y="6886350"/>
                </a:cubicBezTo>
                <a:cubicBezTo>
                  <a:pt x="25409952" y="6886350"/>
                  <a:pt x="25390320" y="6896919"/>
                  <a:pt x="25379748" y="6896919"/>
                </a:cubicBezTo>
                <a:cubicBezTo>
                  <a:pt x="25369172" y="6896919"/>
                  <a:pt x="25349540" y="6896919"/>
                  <a:pt x="25338968" y="6896919"/>
                </a:cubicBezTo>
                <a:cubicBezTo>
                  <a:pt x="25338968" y="6896919"/>
                  <a:pt x="25338968" y="6896919"/>
                  <a:pt x="25207568" y="6916547"/>
                </a:cubicBezTo>
                <a:cubicBezTo>
                  <a:pt x="25207568" y="6916547"/>
                  <a:pt x="25207568" y="6916547"/>
                  <a:pt x="25166788" y="6916547"/>
                </a:cubicBezTo>
                <a:cubicBezTo>
                  <a:pt x="25003672" y="6937685"/>
                  <a:pt x="24842064" y="6946744"/>
                  <a:pt x="24678948" y="6957312"/>
                </a:cubicBezTo>
                <a:cubicBezTo>
                  <a:pt x="24515832" y="6976940"/>
                  <a:pt x="24354224" y="6987509"/>
                  <a:pt x="24191108" y="7007137"/>
                </a:cubicBezTo>
                <a:cubicBezTo>
                  <a:pt x="24191108" y="7007137"/>
                  <a:pt x="24191108" y="7007137"/>
                  <a:pt x="24180536" y="7007137"/>
                </a:cubicBezTo>
                <a:cubicBezTo>
                  <a:pt x="24150328" y="7007137"/>
                  <a:pt x="24059708" y="7047902"/>
                  <a:pt x="24089916" y="7047902"/>
                </a:cubicBezTo>
                <a:cubicBezTo>
                  <a:pt x="24210744" y="7038843"/>
                  <a:pt x="24322508" y="7038843"/>
                  <a:pt x="24435784" y="7028275"/>
                </a:cubicBezTo>
                <a:cubicBezTo>
                  <a:pt x="24435784" y="7028275"/>
                  <a:pt x="24435784" y="7028275"/>
                  <a:pt x="24780140" y="6998078"/>
                </a:cubicBezTo>
                <a:cubicBezTo>
                  <a:pt x="24648740" y="7017706"/>
                  <a:pt x="24526404" y="7038843"/>
                  <a:pt x="24404068" y="7069040"/>
                </a:cubicBezTo>
                <a:cubicBezTo>
                  <a:pt x="24384432" y="7069040"/>
                  <a:pt x="24283240" y="7109806"/>
                  <a:pt x="24322508" y="7109806"/>
                </a:cubicBezTo>
                <a:cubicBezTo>
                  <a:pt x="24439560" y="7102256"/>
                  <a:pt x="24556516" y="7092726"/>
                  <a:pt x="24673260" y="7081732"/>
                </a:cubicBezTo>
                <a:lnTo>
                  <a:pt x="25003696" y="7046891"/>
                </a:lnTo>
                <a:lnTo>
                  <a:pt x="24913052" y="7058471"/>
                </a:lnTo>
                <a:cubicBezTo>
                  <a:pt x="24891908" y="7069040"/>
                  <a:pt x="24780140" y="7099237"/>
                  <a:pt x="24810348" y="7109806"/>
                </a:cubicBezTo>
                <a:cubicBezTo>
                  <a:pt x="24913052" y="7109806"/>
                  <a:pt x="25003672" y="7109806"/>
                  <a:pt x="25095804" y="7099237"/>
                </a:cubicBezTo>
                <a:cubicBezTo>
                  <a:pt x="24994608" y="7120374"/>
                  <a:pt x="24882844" y="7140002"/>
                  <a:pt x="24780140" y="7159630"/>
                </a:cubicBezTo>
                <a:cubicBezTo>
                  <a:pt x="24760508" y="7170199"/>
                  <a:pt x="24657804" y="7210964"/>
                  <a:pt x="24698584" y="7200396"/>
                </a:cubicBezTo>
                <a:cubicBezTo>
                  <a:pt x="24891908" y="7191337"/>
                  <a:pt x="25085228" y="7180768"/>
                  <a:pt x="25278552" y="7159630"/>
                </a:cubicBezTo>
                <a:cubicBezTo>
                  <a:pt x="25237776" y="7170199"/>
                  <a:pt x="25196996" y="7200396"/>
                  <a:pt x="25216628" y="7200396"/>
                </a:cubicBezTo>
                <a:cubicBezTo>
                  <a:pt x="25521716" y="7159630"/>
                  <a:pt x="25826808" y="7140002"/>
                  <a:pt x="26121324" y="7109806"/>
                </a:cubicBezTo>
                <a:cubicBezTo>
                  <a:pt x="26426412" y="7069040"/>
                  <a:pt x="26731500" y="7028275"/>
                  <a:pt x="27026016" y="6976940"/>
                </a:cubicBezTo>
                <a:cubicBezTo>
                  <a:pt x="27015444" y="6976940"/>
                  <a:pt x="27015444" y="6987509"/>
                  <a:pt x="27026016" y="6987509"/>
                </a:cubicBezTo>
                <a:cubicBezTo>
                  <a:pt x="27157416" y="6967881"/>
                  <a:pt x="27299388" y="6957312"/>
                  <a:pt x="27432296" y="6937685"/>
                </a:cubicBezTo>
                <a:cubicBezTo>
                  <a:pt x="27260120" y="6967881"/>
                  <a:pt x="27077368" y="6998078"/>
                  <a:pt x="26903680" y="7017706"/>
                </a:cubicBezTo>
                <a:cubicBezTo>
                  <a:pt x="26914252" y="7017706"/>
                  <a:pt x="26914252" y="7007137"/>
                  <a:pt x="26903680" y="7007137"/>
                </a:cubicBezTo>
                <a:cubicBezTo>
                  <a:pt x="26903680" y="7007137"/>
                  <a:pt x="26903680" y="7007137"/>
                  <a:pt x="26649940" y="7047902"/>
                </a:cubicBezTo>
                <a:cubicBezTo>
                  <a:pt x="26619736" y="7058471"/>
                  <a:pt x="26557812" y="7088668"/>
                  <a:pt x="26548748" y="7099237"/>
                </a:cubicBezTo>
                <a:cubicBezTo>
                  <a:pt x="26548748" y="7099237"/>
                  <a:pt x="26548748" y="7099237"/>
                  <a:pt x="26527604" y="7099237"/>
                </a:cubicBezTo>
                <a:cubicBezTo>
                  <a:pt x="26548748" y="7088668"/>
                  <a:pt x="26548748" y="7088668"/>
                  <a:pt x="26538176" y="7088668"/>
                </a:cubicBezTo>
                <a:cubicBezTo>
                  <a:pt x="26415840" y="7109806"/>
                  <a:pt x="26295012" y="7120374"/>
                  <a:pt x="26172676" y="7140002"/>
                </a:cubicBezTo>
                <a:cubicBezTo>
                  <a:pt x="26172676" y="7140002"/>
                  <a:pt x="26172676" y="7140002"/>
                  <a:pt x="25989924" y="7170199"/>
                </a:cubicBezTo>
                <a:cubicBezTo>
                  <a:pt x="25989924" y="7170199"/>
                  <a:pt x="25989924" y="7170199"/>
                  <a:pt x="25807172" y="7180768"/>
                </a:cubicBezTo>
                <a:cubicBezTo>
                  <a:pt x="25776964" y="7180768"/>
                  <a:pt x="25684836" y="7221533"/>
                  <a:pt x="25695408" y="7232102"/>
                </a:cubicBezTo>
                <a:cubicBezTo>
                  <a:pt x="25663688" y="7241161"/>
                  <a:pt x="25603276" y="7271358"/>
                  <a:pt x="25663688" y="7262299"/>
                </a:cubicBezTo>
                <a:cubicBezTo>
                  <a:pt x="25704468" y="7251730"/>
                  <a:pt x="25745248" y="7241161"/>
                  <a:pt x="25786028" y="7221533"/>
                </a:cubicBezTo>
                <a:cubicBezTo>
                  <a:pt x="25796600" y="7221533"/>
                  <a:pt x="25807172" y="7221533"/>
                  <a:pt x="25816236" y="7221533"/>
                </a:cubicBezTo>
                <a:cubicBezTo>
                  <a:pt x="25958208" y="7210964"/>
                  <a:pt x="26110752" y="7191337"/>
                  <a:pt x="26254232" y="7159630"/>
                </a:cubicBezTo>
                <a:cubicBezTo>
                  <a:pt x="26243660" y="7170199"/>
                  <a:pt x="26243660" y="7170199"/>
                  <a:pt x="26243660" y="7170199"/>
                </a:cubicBezTo>
                <a:cubicBezTo>
                  <a:pt x="26162100" y="7191337"/>
                  <a:pt x="26091116" y="7200396"/>
                  <a:pt x="26009556" y="7210964"/>
                </a:cubicBezTo>
                <a:cubicBezTo>
                  <a:pt x="25938572" y="7221533"/>
                  <a:pt x="25857012" y="7232102"/>
                  <a:pt x="25786028" y="7241161"/>
                </a:cubicBezTo>
                <a:cubicBezTo>
                  <a:pt x="25766392" y="7241161"/>
                  <a:pt x="25745248" y="7251730"/>
                  <a:pt x="25725612" y="7262299"/>
                </a:cubicBezTo>
                <a:cubicBezTo>
                  <a:pt x="25461304" y="7281927"/>
                  <a:pt x="25196996" y="7303064"/>
                  <a:pt x="24932684" y="7333261"/>
                </a:cubicBezTo>
                <a:cubicBezTo>
                  <a:pt x="24932684" y="7333261"/>
                  <a:pt x="24932684" y="7333261"/>
                  <a:pt x="24536976" y="7374026"/>
                </a:cubicBezTo>
                <a:cubicBezTo>
                  <a:pt x="24404068" y="7384595"/>
                  <a:pt x="24272668" y="7393654"/>
                  <a:pt x="24139756" y="7404223"/>
                </a:cubicBezTo>
                <a:cubicBezTo>
                  <a:pt x="24089916" y="7404223"/>
                  <a:pt x="24008356" y="7444989"/>
                  <a:pt x="24038564" y="7444989"/>
                </a:cubicBezTo>
                <a:cubicBezTo>
                  <a:pt x="24201680" y="7434419"/>
                  <a:pt x="24373860" y="7423851"/>
                  <a:pt x="24536976" y="7404223"/>
                </a:cubicBezTo>
                <a:cubicBezTo>
                  <a:pt x="24536976" y="7404223"/>
                  <a:pt x="24536976" y="7404223"/>
                  <a:pt x="25033880" y="7352889"/>
                </a:cubicBezTo>
                <a:cubicBezTo>
                  <a:pt x="25369172" y="7322692"/>
                  <a:pt x="25704468" y="7292495"/>
                  <a:pt x="26039764" y="7271358"/>
                </a:cubicBezTo>
                <a:cubicBezTo>
                  <a:pt x="26071480" y="7271358"/>
                  <a:pt x="26110752" y="7251730"/>
                  <a:pt x="26131896" y="7241161"/>
                </a:cubicBezTo>
                <a:cubicBezTo>
                  <a:pt x="26355424" y="7210964"/>
                  <a:pt x="26578956" y="7180768"/>
                  <a:pt x="26791912" y="7129433"/>
                </a:cubicBezTo>
                <a:cubicBezTo>
                  <a:pt x="26827406" y="7129433"/>
                  <a:pt x="26862900" y="7127168"/>
                  <a:pt x="26898392" y="7123583"/>
                </a:cubicBezTo>
                <a:lnTo>
                  <a:pt x="26992446" y="7111414"/>
                </a:lnTo>
                <a:lnTo>
                  <a:pt x="26974098" y="7120186"/>
                </a:lnTo>
                <a:cubicBezTo>
                  <a:pt x="26965226" y="7122639"/>
                  <a:pt x="26955030" y="7124904"/>
                  <a:pt x="26944456" y="7129433"/>
                </a:cubicBezTo>
                <a:cubicBezTo>
                  <a:pt x="26701292" y="7180768"/>
                  <a:pt x="26436984" y="7221533"/>
                  <a:pt x="26192308" y="7262299"/>
                </a:cubicBezTo>
                <a:cubicBezTo>
                  <a:pt x="26213452" y="7251730"/>
                  <a:pt x="26233088" y="7241161"/>
                  <a:pt x="26202880" y="7241161"/>
                </a:cubicBezTo>
                <a:cubicBezTo>
                  <a:pt x="25989924" y="7292495"/>
                  <a:pt x="25776964" y="7312123"/>
                  <a:pt x="25551924" y="7333261"/>
                </a:cubicBezTo>
                <a:cubicBezTo>
                  <a:pt x="25338968" y="7352889"/>
                  <a:pt x="25115436" y="7374026"/>
                  <a:pt x="24891908" y="7384595"/>
                </a:cubicBezTo>
                <a:cubicBezTo>
                  <a:pt x="24891908" y="7384595"/>
                  <a:pt x="24891908" y="7384595"/>
                  <a:pt x="24820920" y="7393654"/>
                </a:cubicBezTo>
                <a:cubicBezTo>
                  <a:pt x="24780140" y="7404223"/>
                  <a:pt x="24689520" y="7444989"/>
                  <a:pt x="24719728" y="7444989"/>
                </a:cubicBezTo>
                <a:cubicBezTo>
                  <a:pt x="25104864" y="7404223"/>
                  <a:pt x="25491512" y="7384595"/>
                  <a:pt x="25867584" y="7333261"/>
                </a:cubicBezTo>
                <a:cubicBezTo>
                  <a:pt x="25826808" y="7342320"/>
                  <a:pt x="25786028" y="7363458"/>
                  <a:pt x="25826808" y="7363458"/>
                </a:cubicBezTo>
                <a:cubicBezTo>
                  <a:pt x="25867584" y="7363458"/>
                  <a:pt x="25918936" y="7363458"/>
                  <a:pt x="25958208" y="7352889"/>
                </a:cubicBezTo>
                <a:cubicBezTo>
                  <a:pt x="25878160" y="7374026"/>
                  <a:pt x="25786028" y="7384595"/>
                  <a:pt x="25704468" y="7393654"/>
                </a:cubicBezTo>
                <a:cubicBezTo>
                  <a:pt x="25736188" y="7384595"/>
                  <a:pt x="25755820" y="7374026"/>
                  <a:pt x="25725612" y="7374026"/>
                </a:cubicBezTo>
                <a:cubicBezTo>
                  <a:pt x="25349540" y="7393654"/>
                  <a:pt x="24984036" y="7454047"/>
                  <a:pt x="24597392" y="7475185"/>
                </a:cubicBezTo>
                <a:cubicBezTo>
                  <a:pt x="24556612" y="7485754"/>
                  <a:pt x="24465992" y="7526519"/>
                  <a:pt x="24496196" y="7526519"/>
                </a:cubicBezTo>
                <a:cubicBezTo>
                  <a:pt x="24769568" y="7505381"/>
                  <a:pt x="25033880" y="7475185"/>
                  <a:pt x="25298188" y="7444989"/>
                </a:cubicBezTo>
                <a:cubicBezTo>
                  <a:pt x="25126008" y="7475185"/>
                  <a:pt x="24943256" y="7494813"/>
                  <a:pt x="24760508" y="7526519"/>
                </a:cubicBezTo>
                <a:cubicBezTo>
                  <a:pt x="24586816" y="7546147"/>
                  <a:pt x="24404068" y="7576344"/>
                  <a:pt x="24231888" y="7597481"/>
                </a:cubicBezTo>
                <a:cubicBezTo>
                  <a:pt x="23845240" y="7627678"/>
                  <a:pt x="23449532" y="7668443"/>
                  <a:pt x="23053824" y="7688071"/>
                </a:cubicBezTo>
                <a:cubicBezTo>
                  <a:pt x="23002472" y="7688071"/>
                  <a:pt x="22920912" y="7728837"/>
                  <a:pt x="22951120" y="7728837"/>
                </a:cubicBezTo>
                <a:cubicBezTo>
                  <a:pt x="23316624" y="7709209"/>
                  <a:pt x="23683636" y="7679013"/>
                  <a:pt x="24049136" y="7647306"/>
                </a:cubicBezTo>
                <a:cubicBezTo>
                  <a:pt x="24038564" y="7657875"/>
                  <a:pt x="24049136" y="7657875"/>
                  <a:pt x="24068772" y="7647306"/>
                </a:cubicBezTo>
                <a:cubicBezTo>
                  <a:pt x="24100488" y="7647306"/>
                  <a:pt x="24120124" y="7647306"/>
                  <a:pt x="24150328" y="7638247"/>
                </a:cubicBezTo>
                <a:cubicBezTo>
                  <a:pt x="24313448" y="7627678"/>
                  <a:pt x="24485624" y="7606541"/>
                  <a:pt x="24657804" y="7586913"/>
                </a:cubicBezTo>
                <a:cubicBezTo>
                  <a:pt x="24657804" y="7586913"/>
                  <a:pt x="24657804" y="7586913"/>
                  <a:pt x="24861700" y="7567285"/>
                </a:cubicBezTo>
                <a:cubicBezTo>
                  <a:pt x="24842064" y="7576344"/>
                  <a:pt x="24801284" y="7586913"/>
                  <a:pt x="24780140" y="7597481"/>
                </a:cubicBezTo>
                <a:cubicBezTo>
                  <a:pt x="24455420" y="7638247"/>
                  <a:pt x="24120124" y="7647306"/>
                  <a:pt x="23795400" y="7679013"/>
                </a:cubicBezTo>
                <a:cubicBezTo>
                  <a:pt x="23795400" y="7679013"/>
                  <a:pt x="23795400" y="7679013"/>
                  <a:pt x="23307560" y="7709209"/>
                </a:cubicBezTo>
                <a:cubicBezTo>
                  <a:pt x="23144444" y="7718268"/>
                  <a:pt x="22972264" y="7739406"/>
                  <a:pt x="22809148" y="7739406"/>
                </a:cubicBezTo>
                <a:cubicBezTo>
                  <a:pt x="22809148" y="7739406"/>
                  <a:pt x="22809148" y="7739406"/>
                  <a:pt x="21824408" y="7780172"/>
                </a:cubicBezTo>
                <a:cubicBezTo>
                  <a:pt x="21661288" y="7780172"/>
                  <a:pt x="21498172" y="7790740"/>
                  <a:pt x="21336568" y="7790740"/>
                </a:cubicBezTo>
                <a:cubicBezTo>
                  <a:pt x="21336568" y="7790740"/>
                  <a:pt x="21336568" y="7790740"/>
                  <a:pt x="20838156" y="7790740"/>
                </a:cubicBezTo>
                <a:cubicBezTo>
                  <a:pt x="20838156" y="7790740"/>
                  <a:pt x="20838156" y="7790740"/>
                  <a:pt x="19851904" y="7790740"/>
                </a:cubicBezTo>
                <a:cubicBezTo>
                  <a:pt x="19851904" y="7790740"/>
                  <a:pt x="19851904" y="7790740"/>
                  <a:pt x="18867160" y="7759033"/>
                </a:cubicBezTo>
                <a:cubicBezTo>
                  <a:pt x="18867160" y="7759033"/>
                  <a:pt x="18867160" y="7759033"/>
                  <a:pt x="18368748" y="7749975"/>
                </a:cubicBezTo>
                <a:cubicBezTo>
                  <a:pt x="18368748" y="7749975"/>
                  <a:pt x="18368748" y="7749975"/>
                  <a:pt x="17880908" y="7718268"/>
                </a:cubicBezTo>
                <a:cubicBezTo>
                  <a:pt x="17880908" y="7718268"/>
                  <a:pt x="17880908" y="7718268"/>
                  <a:pt x="16896168" y="7657875"/>
                </a:cubicBezTo>
                <a:cubicBezTo>
                  <a:pt x="16591080" y="7638247"/>
                  <a:pt x="16296564" y="7606541"/>
                  <a:pt x="16002047" y="7576344"/>
                </a:cubicBezTo>
                <a:cubicBezTo>
                  <a:pt x="16002047" y="7576344"/>
                  <a:pt x="16002047" y="7576344"/>
                  <a:pt x="15554987" y="7535579"/>
                </a:cubicBezTo>
                <a:cubicBezTo>
                  <a:pt x="15402442" y="7515951"/>
                  <a:pt x="15260471" y="7505381"/>
                  <a:pt x="15107926" y="7485754"/>
                </a:cubicBezTo>
                <a:cubicBezTo>
                  <a:pt x="14813410" y="7444989"/>
                  <a:pt x="14518894" y="7414791"/>
                  <a:pt x="14215316" y="7374026"/>
                </a:cubicBezTo>
                <a:cubicBezTo>
                  <a:pt x="14215316" y="7374026"/>
                  <a:pt x="14215316" y="7374026"/>
                  <a:pt x="13778827" y="7312123"/>
                </a:cubicBezTo>
                <a:cubicBezTo>
                  <a:pt x="13626283" y="7292495"/>
                  <a:pt x="13473739" y="7271358"/>
                  <a:pt x="13331768" y="7241161"/>
                </a:cubicBezTo>
                <a:cubicBezTo>
                  <a:pt x="12325882" y="7109806"/>
                  <a:pt x="11309423" y="6916547"/>
                  <a:pt x="10314108" y="6673464"/>
                </a:cubicBezTo>
                <a:cubicBezTo>
                  <a:pt x="10344315" y="6673464"/>
                  <a:pt x="10353377" y="6662895"/>
                  <a:pt x="10333743" y="6662895"/>
                </a:cubicBezTo>
                <a:cubicBezTo>
                  <a:pt x="10170627" y="6622129"/>
                  <a:pt x="9998447" y="6591933"/>
                  <a:pt x="9826270" y="6551167"/>
                </a:cubicBezTo>
                <a:cubicBezTo>
                  <a:pt x="9856475" y="6551167"/>
                  <a:pt x="9867049" y="6540598"/>
                  <a:pt x="9845903" y="6540598"/>
                </a:cubicBezTo>
                <a:cubicBezTo>
                  <a:pt x="9663152" y="6490774"/>
                  <a:pt x="9419987" y="6450008"/>
                  <a:pt x="9237236" y="6388105"/>
                </a:cubicBezTo>
                <a:cubicBezTo>
                  <a:pt x="9256872" y="6388105"/>
                  <a:pt x="9287077" y="6388105"/>
                  <a:pt x="9317285" y="6388105"/>
                </a:cubicBezTo>
                <a:cubicBezTo>
                  <a:pt x="9317285" y="6388105"/>
                  <a:pt x="9317285" y="6388105"/>
                  <a:pt x="9358064" y="6398674"/>
                </a:cubicBezTo>
                <a:cubicBezTo>
                  <a:pt x="9358064" y="6398674"/>
                  <a:pt x="9358064" y="6398674"/>
                  <a:pt x="9368636" y="6398674"/>
                </a:cubicBezTo>
                <a:cubicBezTo>
                  <a:pt x="9368636" y="6398674"/>
                  <a:pt x="9368636" y="6398674"/>
                  <a:pt x="9379208" y="6398674"/>
                </a:cubicBezTo>
                <a:cubicBezTo>
                  <a:pt x="9398843" y="6398674"/>
                  <a:pt x="9521180" y="6398674"/>
                  <a:pt x="9469828" y="6388105"/>
                </a:cubicBezTo>
                <a:cubicBezTo>
                  <a:pt x="9419987" y="6368477"/>
                  <a:pt x="9368636" y="6347340"/>
                  <a:pt x="9317285" y="6338281"/>
                </a:cubicBezTo>
                <a:cubicBezTo>
                  <a:pt x="9317285" y="6338281"/>
                  <a:pt x="9317285" y="6338281"/>
                  <a:pt x="9500035" y="6379046"/>
                </a:cubicBezTo>
                <a:cubicBezTo>
                  <a:pt x="9540814" y="6388105"/>
                  <a:pt x="9643518" y="6379046"/>
                  <a:pt x="9611800" y="6368477"/>
                </a:cubicBezTo>
                <a:cubicBezTo>
                  <a:pt x="9469828" y="6327712"/>
                  <a:pt x="9327857" y="6297515"/>
                  <a:pt x="9175312" y="6256750"/>
                </a:cubicBezTo>
                <a:cubicBezTo>
                  <a:pt x="9216092" y="6256750"/>
                  <a:pt x="9256872" y="6256750"/>
                  <a:pt x="9226664" y="6246181"/>
                </a:cubicBezTo>
                <a:cubicBezTo>
                  <a:pt x="9104326" y="6205415"/>
                  <a:pt x="8981990" y="6164650"/>
                  <a:pt x="8850590" y="6134453"/>
                </a:cubicBezTo>
                <a:cubicBezTo>
                  <a:pt x="8880796" y="6134453"/>
                  <a:pt x="8911004" y="6134453"/>
                  <a:pt x="8891368" y="6123884"/>
                </a:cubicBezTo>
                <a:cubicBezTo>
                  <a:pt x="8891368" y="6123884"/>
                  <a:pt x="8891368" y="6123884"/>
                  <a:pt x="8911004" y="6123884"/>
                </a:cubicBezTo>
                <a:cubicBezTo>
                  <a:pt x="8932148" y="6134453"/>
                  <a:pt x="9052976" y="6134453"/>
                  <a:pt x="9012196" y="6113316"/>
                </a:cubicBezTo>
                <a:cubicBezTo>
                  <a:pt x="8951782" y="6093688"/>
                  <a:pt x="8901942" y="6083119"/>
                  <a:pt x="8850590" y="6063491"/>
                </a:cubicBezTo>
                <a:cubicBezTo>
                  <a:pt x="8820382" y="6052922"/>
                  <a:pt x="8769032" y="6052922"/>
                  <a:pt x="8738824" y="6063491"/>
                </a:cubicBezTo>
                <a:cubicBezTo>
                  <a:pt x="8698046" y="6052922"/>
                  <a:pt x="8646694" y="6043863"/>
                  <a:pt x="8596852" y="6033294"/>
                </a:cubicBezTo>
                <a:cubicBezTo>
                  <a:pt x="8605914" y="6022726"/>
                  <a:pt x="8605914" y="6022726"/>
                  <a:pt x="8596852" y="6022726"/>
                </a:cubicBezTo>
                <a:cubicBezTo>
                  <a:pt x="8454880" y="5971391"/>
                  <a:pt x="8302336" y="5932136"/>
                  <a:pt x="8169426" y="5880801"/>
                </a:cubicBezTo>
                <a:cubicBezTo>
                  <a:pt x="8229840" y="5891370"/>
                  <a:pt x="8302336" y="5910998"/>
                  <a:pt x="8373322" y="5921567"/>
                </a:cubicBezTo>
                <a:cubicBezTo>
                  <a:pt x="8575708" y="5981960"/>
                  <a:pt x="8799238" y="6033294"/>
                  <a:pt x="9012196" y="6083119"/>
                </a:cubicBezTo>
                <a:cubicBezTo>
                  <a:pt x="9043914" y="6083119"/>
                  <a:pt x="9114900" y="6083119"/>
                  <a:pt x="9114900" y="6074060"/>
                </a:cubicBezTo>
                <a:cubicBezTo>
                  <a:pt x="9237236" y="6104257"/>
                  <a:pt x="9368636" y="6134453"/>
                  <a:pt x="9490974" y="6164650"/>
                </a:cubicBezTo>
                <a:cubicBezTo>
                  <a:pt x="9490974" y="6164650"/>
                  <a:pt x="9490974" y="6164650"/>
                  <a:pt x="9510608" y="6164650"/>
                </a:cubicBezTo>
                <a:cubicBezTo>
                  <a:pt x="9521180" y="6164650"/>
                  <a:pt x="9521180" y="6164650"/>
                  <a:pt x="9531752" y="6175219"/>
                </a:cubicBezTo>
                <a:cubicBezTo>
                  <a:pt x="9663152" y="6194847"/>
                  <a:pt x="9785489" y="6226553"/>
                  <a:pt x="9916889" y="6246181"/>
                </a:cubicBezTo>
                <a:cubicBezTo>
                  <a:pt x="9947096" y="6256750"/>
                  <a:pt x="10069433" y="6256750"/>
                  <a:pt x="10028654" y="6235612"/>
                </a:cubicBezTo>
                <a:cubicBezTo>
                  <a:pt x="10028654" y="6235612"/>
                  <a:pt x="10028654" y="6235612"/>
                  <a:pt x="9744710" y="6164650"/>
                </a:cubicBezTo>
                <a:cubicBezTo>
                  <a:pt x="9785489" y="6164650"/>
                  <a:pt x="9805124" y="6154081"/>
                  <a:pt x="9785489" y="6145022"/>
                </a:cubicBezTo>
                <a:cubicBezTo>
                  <a:pt x="9693360" y="6113316"/>
                  <a:pt x="9602739" y="6093688"/>
                  <a:pt x="9510608" y="6063491"/>
                </a:cubicBezTo>
                <a:cubicBezTo>
                  <a:pt x="9551387" y="6063491"/>
                  <a:pt x="9643518" y="6052922"/>
                  <a:pt x="9602739" y="6052922"/>
                </a:cubicBezTo>
                <a:cubicBezTo>
                  <a:pt x="9490974" y="6022726"/>
                  <a:pt x="9379208" y="5992529"/>
                  <a:pt x="9267444" y="5962332"/>
                </a:cubicBezTo>
                <a:cubicBezTo>
                  <a:pt x="9164740" y="5932136"/>
                  <a:pt x="9052976" y="5910998"/>
                  <a:pt x="8941210" y="5870232"/>
                </a:cubicBezTo>
                <a:cubicBezTo>
                  <a:pt x="8932148" y="5870232"/>
                  <a:pt x="8921576" y="5870232"/>
                  <a:pt x="8901942" y="5870232"/>
                </a:cubicBezTo>
                <a:cubicBezTo>
                  <a:pt x="8575708" y="5788701"/>
                  <a:pt x="8240412" y="5707170"/>
                  <a:pt x="7915690" y="5627149"/>
                </a:cubicBezTo>
                <a:cubicBezTo>
                  <a:pt x="7905117" y="5627149"/>
                  <a:pt x="7915690" y="5627149"/>
                  <a:pt x="7905117" y="5627149"/>
                </a:cubicBezTo>
                <a:cubicBezTo>
                  <a:pt x="7702732" y="5556187"/>
                  <a:pt x="7498835" y="5485225"/>
                  <a:pt x="7296450" y="5412753"/>
                </a:cubicBezTo>
                <a:cubicBezTo>
                  <a:pt x="7305513" y="5412753"/>
                  <a:pt x="7316085" y="5412753"/>
                  <a:pt x="7305513" y="5403694"/>
                </a:cubicBezTo>
                <a:cubicBezTo>
                  <a:pt x="7305513" y="5403694"/>
                  <a:pt x="7305513" y="5403694"/>
                  <a:pt x="7021568" y="5322163"/>
                </a:cubicBezTo>
                <a:cubicBezTo>
                  <a:pt x="7021568" y="5322163"/>
                  <a:pt x="7021568" y="5322163"/>
                  <a:pt x="7092555" y="5332732"/>
                </a:cubicBezTo>
                <a:cubicBezTo>
                  <a:pt x="7122761" y="5341791"/>
                  <a:pt x="7184685" y="5341791"/>
                  <a:pt x="7204320" y="5341791"/>
                </a:cubicBezTo>
                <a:cubicBezTo>
                  <a:pt x="7356864" y="5382556"/>
                  <a:pt x="7509408" y="5433891"/>
                  <a:pt x="7671015" y="5474656"/>
                </a:cubicBezTo>
                <a:cubicBezTo>
                  <a:pt x="7631746" y="5474656"/>
                  <a:pt x="7539615" y="5474656"/>
                  <a:pt x="7569822" y="5485225"/>
                </a:cubicBezTo>
                <a:cubicBezTo>
                  <a:pt x="7569822" y="5485225"/>
                  <a:pt x="7671015" y="5515422"/>
                  <a:pt x="7763145" y="5545618"/>
                </a:cubicBezTo>
                <a:cubicBezTo>
                  <a:pt x="7803925" y="5556187"/>
                  <a:pt x="7855276" y="5565246"/>
                  <a:pt x="7885483" y="5575815"/>
                </a:cubicBezTo>
                <a:cubicBezTo>
                  <a:pt x="7915690" y="5586384"/>
                  <a:pt x="7945897" y="5596953"/>
                  <a:pt x="7945897" y="5596953"/>
                </a:cubicBezTo>
                <a:cubicBezTo>
                  <a:pt x="7976103" y="5606012"/>
                  <a:pt x="8016882" y="5596953"/>
                  <a:pt x="8038027" y="5596953"/>
                </a:cubicBezTo>
                <a:cubicBezTo>
                  <a:pt x="8038027" y="5596953"/>
                  <a:pt x="8038027" y="5596953"/>
                  <a:pt x="8057662" y="5596953"/>
                </a:cubicBezTo>
                <a:cubicBezTo>
                  <a:pt x="8087868" y="5606012"/>
                  <a:pt x="8118075" y="5606012"/>
                  <a:pt x="8139220" y="5606012"/>
                </a:cubicBezTo>
                <a:lnTo>
                  <a:pt x="8149792" y="5606012"/>
                </a:lnTo>
                <a:cubicBezTo>
                  <a:pt x="8302336" y="5636208"/>
                  <a:pt x="8454880" y="5676974"/>
                  <a:pt x="8596852" y="5707170"/>
                </a:cubicBezTo>
                <a:cubicBezTo>
                  <a:pt x="8605914" y="5707170"/>
                  <a:pt x="8627060" y="5707170"/>
                  <a:pt x="8646694" y="5707170"/>
                </a:cubicBezTo>
                <a:cubicBezTo>
                  <a:pt x="8728252" y="5738877"/>
                  <a:pt x="8799238" y="5758505"/>
                  <a:pt x="8861162" y="5769074"/>
                </a:cubicBezTo>
                <a:cubicBezTo>
                  <a:pt x="8901942" y="5788701"/>
                  <a:pt x="9003134" y="5779642"/>
                  <a:pt x="8972928" y="5769074"/>
                </a:cubicBezTo>
                <a:cubicBezTo>
                  <a:pt x="8926862" y="5753975"/>
                  <a:pt x="8870980" y="5736235"/>
                  <a:pt x="8810000" y="5717173"/>
                </a:cubicBezTo>
                <a:lnTo>
                  <a:pt x="8756899" y="5700756"/>
                </a:lnTo>
                <a:lnTo>
                  <a:pt x="8840017" y="5717739"/>
                </a:lnTo>
                <a:cubicBezTo>
                  <a:pt x="8870224" y="5728308"/>
                  <a:pt x="8981990" y="5717739"/>
                  <a:pt x="8941210" y="5707170"/>
                </a:cubicBezTo>
                <a:cubicBezTo>
                  <a:pt x="8861162" y="5676974"/>
                  <a:pt x="8657266" y="5636208"/>
                  <a:pt x="8504722" y="5586384"/>
                </a:cubicBezTo>
                <a:cubicBezTo>
                  <a:pt x="8565136" y="5596953"/>
                  <a:pt x="8616488" y="5606012"/>
                  <a:pt x="8667838" y="5616580"/>
                </a:cubicBezTo>
                <a:cubicBezTo>
                  <a:pt x="8738824" y="5636208"/>
                  <a:pt x="8809810" y="5657346"/>
                  <a:pt x="8880796" y="5676974"/>
                </a:cubicBezTo>
                <a:cubicBezTo>
                  <a:pt x="8880796" y="5676974"/>
                  <a:pt x="8880796" y="5676974"/>
                  <a:pt x="9123961" y="5747936"/>
                </a:cubicBezTo>
                <a:cubicBezTo>
                  <a:pt x="9205520" y="5779642"/>
                  <a:pt x="9287077" y="5799270"/>
                  <a:pt x="9358064" y="5818898"/>
                </a:cubicBezTo>
                <a:cubicBezTo>
                  <a:pt x="9398843" y="5829467"/>
                  <a:pt x="9510608" y="5818898"/>
                  <a:pt x="9469828" y="5809839"/>
                </a:cubicBezTo>
                <a:cubicBezTo>
                  <a:pt x="9267444" y="5747936"/>
                  <a:pt x="9063548" y="5687543"/>
                  <a:pt x="8861162" y="5627149"/>
                </a:cubicBezTo>
                <a:cubicBezTo>
                  <a:pt x="8861162" y="5627149"/>
                  <a:pt x="8861162" y="5616580"/>
                  <a:pt x="8850590" y="5616580"/>
                </a:cubicBezTo>
                <a:cubicBezTo>
                  <a:pt x="8840017" y="5616580"/>
                  <a:pt x="8820382" y="5616580"/>
                  <a:pt x="8809810" y="5606012"/>
                </a:cubicBezTo>
                <a:cubicBezTo>
                  <a:pt x="8820382" y="5606012"/>
                  <a:pt x="8820382" y="5606012"/>
                  <a:pt x="8809810" y="5596953"/>
                </a:cubicBezTo>
                <a:cubicBezTo>
                  <a:pt x="8676900" y="5556187"/>
                  <a:pt x="8545502" y="5515422"/>
                  <a:pt x="8423164" y="5474656"/>
                </a:cubicBezTo>
                <a:cubicBezTo>
                  <a:pt x="8423164" y="5474656"/>
                  <a:pt x="8414102" y="5464087"/>
                  <a:pt x="8403529" y="5464087"/>
                </a:cubicBezTo>
                <a:cubicBezTo>
                  <a:pt x="8403529" y="5464087"/>
                  <a:pt x="8403529" y="5464087"/>
                  <a:pt x="8352178" y="5453518"/>
                </a:cubicBezTo>
                <a:cubicBezTo>
                  <a:pt x="8362750" y="5444459"/>
                  <a:pt x="8362750" y="5444459"/>
                  <a:pt x="8352178" y="5444459"/>
                </a:cubicBezTo>
                <a:cubicBezTo>
                  <a:pt x="8392956" y="5444459"/>
                  <a:pt x="8444308" y="5433891"/>
                  <a:pt x="8423164" y="5433891"/>
                </a:cubicBezTo>
                <a:cubicBezTo>
                  <a:pt x="8291764" y="5393125"/>
                  <a:pt x="8169426" y="5352360"/>
                  <a:pt x="8038027" y="5322163"/>
                </a:cubicBezTo>
                <a:cubicBezTo>
                  <a:pt x="8016882" y="5322163"/>
                  <a:pt x="7976103" y="5322163"/>
                  <a:pt x="7945897" y="5322163"/>
                </a:cubicBezTo>
                <a:cubicBezTo>
                  <a:pt x="7661953" y="5230063"/>
                  <a:pt x="7367436" y="5159101"/>
                  <a:pt x="7133334" y="5128904"/>
                </a:cubicBezTo>
                <a:cubicBezTo>
                  <a:pt x="7122761" y="5128904"/>
                  <a:pt x="7021568" y="5128904"/>
                  <a:pt x="7062348" y="5139473"/>
                </a:cubicBezTo>
                <a:cubicBezTo>
                  <a:pt x="7072920" y="5150042"/>
                  <a:pt x="7163541" y="5169670"/>
                  <a:pt x="7275306" y="5210435"/>
                </a:cubicBezTo>
                <a:cubicBezTo>
                  <a:pt x="7275306" y="5210435"/>
                  <a:pt x="7275306" y="5210435"/>
                  <a:pt x="7468629" y="5270829"/>
                </a:cubicBezTo>
                <a:cubicBezTo>
                  <a:pt x="7519981" y="5281397"/>
                  <a:pt x="7569822" y="5301025"/>
                  <a:pt x="7610601" y="5311594"/>
                </a:cubicBezTo>
                <a:cubicBezTo>
                  <a:pt x="7590967" y="5311594"/>
                  <a:pt x="7580394" y="5311594"/>
                  <a:pt x="7580394" y="5322163"/>
                </a:cubicBezTo>
                <a:cubicBezTo>
                  <a:pt x="7539615" y="5311594"/>
                  <a:pt x="7488264" y="5301025"/>
                  <a:pt x="7448995" y="5301025"/>
                </a:cubicBezTo>
                <a:cubicBezTo>
                  <a:pt x="7448995" y="5301025"/>
                  <a:pt x="7438422" y="5301025"/>
                  <a:pt x="7417278" y="5301025"/>
                </a:cubicBezTo>
                <a:cubicBezTo>
                  <a:pt x="7122761" y="5199866"/>
                  <a:pt x="6817673" y="5109276"/>
                  <a:pt x="6514095" y="5006608"/>
                </a:cubicBezTo>
                <a:cubicBezTo>
                  <a:pt x="6209005" y="4905449"/>
                  <a:pt x="5914490" y="4793721"/>
                  <a:pt x="5619973" y="4692562"/>
                </a:cubicBezTo>
                <a:cubicBezTo>
                  <a:pt x="5669815" y="4712190"/>
                  <a:pt x="5731739" y="4722759"/>
                  <a:pt x="5792152" y="4742387"/>
                </a:cubicBezTo>
                <a:cubicBezTo>
                  <a:pt x="5813297" y="4752956"/>
                  <a:pt x="5843504" y="4752956"/>
                  <a:pt x="5863138" y="4752956"/>
                </a:cubicBezTo>
                <a:cubicBezTo>
                  <a:pt x="5863138" y="4752956"/>
                  <a:pt x="5863138" y="4752956"/>
                  <a:pt x="5934124" y="4772584"/>
                </a:cubicBezTo>
                <a:cubicBezTo>
                  <a:pt x="5964330" y="4783152"/>
                  <a:pt x="6005110" y="4783152"/>
                  <a:pt x="6035317" y="4783152"/>
                </a:cubicBezTo>
                <a:cubicBezTo>
                  <a:pt x="6168227" y="4823918"/>
                  <a:pt x="6310199" y="4864683"/>
                  <a:pt x="6452171" y="4916018"/>
                </a:cubicBezTo>
                <a:cubicBezTo>
                  <a:pt x="6492949" y="4925077"/>
                  <a:pt x="6594143" y="4916018"/>
                  <a:pt x="6563936" y="4905449"/>
                </a:cubicBezTo>
                <a:cubicBezTo>
                  <a:pt x="6452170" y="4869968"/>
                  <a:pt x="6343048" y="4834487"/>
                  <a:pt x="6235248" y="4800327"/>
                </a:cubicBezTo>
                <a:lnTo>
                  <a:pt x="5920795" y="4705042"/>
                </a:lnTo>
                <a:lnTo>
                  <a:pt x="6030786" y="4733894"/>
                </a:lnTo>
                <a:cubicBezTo>
                  <a:pt x="6096863" y="4752956"/>
                  <a:pt x="6162940" y="4773338"/>
                  <a:pt x="6228640" y="4793721"/>
                </a:cubicBezTo>
                <a:cubicBezTo>
                  <a:pt x="6249785" y="4804290"/>
                  <a:pt x="6290564" y="4804290"/>
                  <a:pt x="6320771" y="4793721"/>
                </a:cubicBezTo>
                <a:cubicBezTo>
                  <a:pt x="6473315" y="4845056"/>
                  <a:pt x="6634922" y="4875252"/>
                  <a:pt x="6798038" y="4916018"/>
                </a:cubicBezTo>
                <a:cubicBezTo>
                  <a:pt x="6808611" y="4925077"/>
                  <a:pt x="6838818" y="4925077"/>
                  <a:pt x="6869024" y="4925077"/>
                </a:cubicBezTo>
                <a:cubicBezTo>
                  <a:pt x="6869024" y="4925077"/>
                  <a:pt x="6869024" y="4925077"/>
                  <a:pt x="6991362" y="4965842"/>
                </a:cubicBezTo>
                <a:cubicBezTo>
                  <a:pt x="6970217" y="4965842"/>
                  <a:pt x="6961155" y="4965842"/>
                  <a:pt x="6980789" y="4976411"/>
                </a:cubicBezTo>
                <a:cubicBezTo>
                  <a:pt x="7143906" y="5038314"/>
                  <a:pt x="7305513" y="5088139"/>
                  <a:pt x="7468629" y="5128904"/>
                </a:cubicBezTo>
                <a:cubicBezTo>
                  <a:pt x="7855276" y="5301025"/>
                  <a:pt x="8352178" y="5382556"/>
                  <a:pt x="8769032" y="5474656"/>
                </a:cubicBezTo>
                <a:cubicBezTo>
                  <a:pt x="8962354" y="5524481"/>
                  <a:pt x="9145106" y="5575815"/>
                  <a:pt x="9338430" y="5606012"/>
                </a:cubicBezTo>
                <a:cubicBezTo>
                  <a:pt x="9358064" y="5606012"/>
                  <a:pt x="9480401" y="5606012"/>
                  <a:pt x="9450195" y="5596953"/>
                </a:cubicBezTo>
                <a:cubicBezTo>
                  <a:pt x="9327857" y="5545618"/>
                  <a:pt x="9196458" y="5504853"/>
                  <a:pt x="9063548" y="5474656"/>
                </a:cubicBezTo>
                <a:cubicBezTo>
                  <a:pt x="9063548" y="5474656"/>
                  <a:pt x="9063548" y="5474656"/>
                  <a:pt x="9114900" y="5485225"/>
                </a:cubicBezTo>
                <a:cubicBezTo>
                  <a:pt x="9145106" y="5494284"/>
                  <a:pt x="9256872" y="5485225"/>
                  <a:pt x="9216092" y="5474656"/>
                </a:cubicBezTo>
                <a:cubicBezTo>
                  <a:pt x="9012196" y="5412753"/>
                  <a:pt x="8799238" y="5352360"/>
                  <a:pt x="8586280" y="5301025"/>
                </a:cubicBezTo>
                <a:cubicBezTo>
                  <a:pt x="8485088" y="5260260"/>
                  <a:pt x="8382384" y="5230063"/>
                  <a:pt x="8270620" y="5199866"/>
                </a:cubicBezTo>
                <a:cubicBezTo>
                  <a:pt x="8433736" y="5230063"/>
                  <a:pt x="8586280" y="5270829"/>
                  <a:pt x="8749396" y="5301025"/>
                </a:cubicBezTo>
                <a:cubicBezTo>
                  <a:pt x="8820382" y="5311594"/>
                  <a:pt x="8880796" y="5332732"/>
                  <a:pt x="8951782" y="5341791"/>
                </a:cubicBezTo>
                <a:cubicBezTo>
                  <a:pt x="8972928" y="5352360"/>
                  <a:pt x="8981990" y="5352360"/>
                  <a:pt x="9003134" y="5352360"/>
                </a:cubicBezTo>
                <a:cubicBezTo>
                  <a:pt x="9003134" y="5352360"/>
                  <a:pt x="9003134" y="5352360"/>
                  <a:pt x="9043914" y="5352360"/>
                </a:cubicBezTo>
                <a:cubicBezTo>
                  <a:pt x="9084692" y="5362928"/>
                  <a:pt x="9175312" y="5352360"/>
                  <a:pt x="9123961" y="5341791"/>
                </a:cubicBezTo>
                <a:cubicBezTo>
                  <a:pt x="9033340" y="5322163"/>
                  <a:pt x="8941210" y="5311594"/>
                  <a:pt x="8850590" y="5291966"/>
                </a:cubicBezTo>
                <a:cubicBezTo>
                  <a:pt x="8850590" y="5291966"/>
                  <a:pt x="8850590" y="5291966"/>
                  <a:pt x="8829444" y="5281397"/>
                </a:cubicBezTo>
                <a:cubicBezTo>
                  <a:pt x="8829444" y="5281397"/>
                  <a:pt x="8829444" y="5281397"/>
                  <a:pt x="8911004" y="5301025"/>
                </a:cubicBezTo>
                <a:cubicBezTo>
                  <a:pt x="8932148" y="5301025"/>
                  <a:pt x="9033340" y="5301025"/>
                  <a:pt x="9012196" y="5291966"/>
                </a:cubicBezTo>
                <a:cubicBezTo>
                  <a:pt x="9043914" y="5291966"/>
                  <a:pt x="9084692" y="5301025"/>
                  <a:pt x="9114900" y="5301025"/>
                </a:cubicBezTo>
                <a:cubicBezTo>
                  <a:pt x="9123961" y="5301025"/>
                  <a:pt x="9237236" y="5301025"/>
                  <a:pt x="9205520" y="5291966"/>
                </a:cubicBezTo>
                <a:cubicBezTo>
                  <a:pt x="9134534" y="5260260"/>
                  <a:pt x="9052976" y="5230063"/>
                  <a:pt x="8972928" y="5210435"/>
                </a:cubicBezTo>
                <a:cubicBezTo>
                  <a:pt x="8981990" y="5210435"/>
                  <a:pt x="8981990" y="5210435"/>
                  <a:pt x="8972928" y="5199866"/>
                </a:cubicBezTo>
                <a:cubicBezTo>
                  <a:pt x="8932148" y="5189298"/>
                  <a:pt x="8891368" y="5180239"/>
                  <a:pt x="8850590" y="5159101"/>
                </a:cubicBezTo>
                <a:cubicBezTo>
                  <a:pt x="8901942" y="5169670"/>
                  <a:pt x="8951782" y="5180239"/>
                  <a:pt x="9003134" y="5180239"/>
                </a:cubicBezTo>
                <a:cubicBezTo>
                  <a:pt x="9012196" y="5180239"/>
                  <a:pt x="9123961" y="5180239"/>
                  <a:pt x="9084692" y="5169670"/>
                </a:cubicBezTo>
                <a:cubicBezTo>
                  <a:pt x="8891368" y="5118335"/>
                  <a:pt x="8657266" y="5068511"/>
                  <a:pt x="8463942" y="5006608"/>
                </a:cubicBezTo>
                <a:cubicBezTo>
                  <a:pt x="8463942" y="4997549"/>
                  <a:pt x="8474516" y="4997549"/>
                  <a:pt x="8463942" y="4997549"/>
                </a:cubicBezTo>
                <a:cubicBezTo>
                  <a:pt x="8463942" y="4997549"/>
                  <a:pt x="8463942" y="4997549"/>
                  <a:pt x="8444308" y="4986980"/>
                </a:cubicBezTo>
                <a:cubicBezTo>
                  <a:pt x="8545502" y="5006608"/>
                  <a:pt x="8646694" y="5027745"/>
                  <a:pt x="8749396" y="5047373"/>
                </a:cubicBezTo>
                <a:cubicBezTo>
                  <a:pt x="8769032" y="5047373"/>
                  <a:pt x="8891368" y="5057942"/>
                  <a:pt x="8840017" y="5038314"/>
                </a:cubicBezTo>
                <a:cubicBezTo>
                  <a:pt x="8840017" y="5038314"/>
                  <a:pt x="8840017" y="5038314"/>
                  <a:pt x="8758458" y="5006608"/>
                </a:cubicBezTo>
                <a:cubicBezTo>
                  <a:pt x="8840017" y="5027745"/>
                  <a:pt x="8921576" y="5038314"/>
                  <a:pt x="9003134" y="5047373"/>
                </a:cubicBezTo>
                <a:cubicBezTo>
                  <a:pt x="9022768" y="5047373"/>
                  <a:pt x="9134534" y="5047373"/>
                  <a:pt x="9093754" y="5038314"/>
                </a:cubicBezTo>
                <a:cubicBezTo>
                  <a:pt x="9093754" y="5038314"/>
                  <a:pt x="9093754" y="5038314"/>
                  <a:pt x="9052976" y="5027745"/>
                </a:cubicBezTo>
                <a:cubicBezTo>
                  <a:pt x="9093754" y="5027745"/>
                  <a:pt x="9164740" y="5017177"/>
                  <a:pt x="9145106" y="5006608"/>
                </a:cubicBezTo>
                <a:cubicBezTo>
                  <a:pt x="8962354" y="4965842"/>
                  <a:pt x="8779604" y="4916018"/>
                  <a:pt x="8596852" y="4875252"/>
                </a:cubicBezTo>
                <a:cubicBezTo>
                  <a:pt x="8627437" y="4875252"/>
                  <a:pt x="8675012" y="4869307"/>
                  <a:pt x="8683508" y="4861876"/>
                </a:cubicBezTo>
                <a:lnTo>
                  <a:pt x="8678424" y="4855905"/>
                </a:lnTo>
                <a:lnTo>
                  <a:pt x="8811132" y="4883934"/>
                </a:lnTo>
                <a:cubicBezTo>
                  <a:pt x="8873244" y="4895258"/>
                  <a:pt x="8936679" y="4905449"/>
                  <a:pt x="9003134" y="4916018"/>
                </a:cubicBezTo>
                <a:cubicBezTo>
                  <a:pt x="9012196" y="4916018"/>
                  <a:pt x="9052976" y="4916018"/>
                  <a:pt x="9074120" y="4905449"/>
                </a:cubicBezTo>
                <a:cubicBezTo>
                  <a:pt x="8728252" y="4854115"/>
                  <a:pt x="8392956" y="4783152"/>
                  <a:pt x="8047088" y="4722759"/>
                </a:cubicBezTo>
                <a:cubicBezTo>
                  <a:pt x="8158854" y="4752956"/>
                  <a:pt x="8270620" y="4783152"/>
                  <a:pt x="8373322" y="4813349"/>
                </a:cubicBezTo>
                <a:cubicBezTo>
                  <a:pt x="8343116" y="4813349"/>
                  <a:pt x="8270620" y="4813349"/>
                  <a:pt x="8302336" y="4823918"/>
                </a:cubicBezTo>
                <a:cubicBezTo>
                  <a:pt x="8343116" y="4834487"/>
                  <a:pt x="8373322" y="4845056"/>
                  <a:pt x="8414102" y="4854115"/>
                </a:cubicBezTo>
                <a:cubicBezTo>
                  <a:pt x="8414102" y="4854115"/>
                  <a:pt x="8414102" y="4854115"/>
                  <a:pt x="8352178" y="4845056"/>
                </a:cubicBezTo>
                <a:cubicBezTo>
                  <a:pt x="8229840" y="4813349"/>
                  <a:pt x="8109013" y="4783152"/>
                  <a:pt x="7986676" y="4752956"/>
                </a:cubicBezTo>
                <a:cubicBezTo>
                  <a:pt x="7896055" y="4712190"/>
                  <a:pt x="7793352" y="4681994"/>
                  <a:pt x="7692159" y="4651797"/>
                </a:cubicBezTo>
                <a:cubicBezTo>
                  <a:pt x="7560760" y="4621600"/>
                  <a:pt x="7427850" y="4591404"/>
                  <a:pt x="7285878" y="4570266"/>
                </a:cubicBezTo>
                <a:cubicBezTo>
                  <a:pt x="7335719" y="4580835"/>
                  <a:pt x="7376498" y="4591404"/>
                  <a:pt x="7427850" y="4611031"/>
                </a:cubicBezTo>
                <a:cubicBezTo>
                  <a:pt x="7397643" y="4611031"/>
                  <a:pt x="7387071" y="4611031"/>
                  <a:pt x="7397643" y="4621600"/>
                </a:cubicBezTo>
                <a:cubicBezTo>
                  <a:pt x="7397643" y="4621600"/>
                  <a:pt x="7397643" y="4621600"/>
                  <a:pt x="7468629" y="4641228"/>
                </a:cubicBezTo>
                <a:cubicBezTo>
                  <a:pt x="7264733" y="4580835"/>
                  <a:pt x="7072920" y="4529500"/>
                  <a:pt x="6869024" y="4499304"/>
                </a:cubicBezTo>
                <a:cubicBezTo>
                  <a:pt x="6858452" y="4499304"/>
                  <a:pt x="6746687" y="4488735"/>
                  <a:pt x="6776893" y="4499304"/>
                </a:cubicBezTo>
                <a:cubicBezTo>
                  <a:pt x="7072920" y="4641228"/>
                  <a:pt x="7397643" y="4703131"/>
                  <a:pt x="7722366" y="4783152"/>
                </a:cubicBezTo>
                <a:cubicBezTo>
                  <a:pt x="7692159" y="4793721"/>
                  <a:pt x="7661953" y="4793721"/>
                  <a:pt x="7681587" y="4804290"/>
                </a:cubicBezTo>
                <a:cubicBezTo>
                  <a:pt x="7743511" y="4823918"/>
                  <a:pt x="7793352" y="4845056"/>
                  <a:pt x="7855276" y="4864683"/>
                </a:cubicBezTo>
                <a:cubicBezTo>
                  <a:pt x="7834131" y="4854115"/>
                  <a:pt x="7803925" y="4854115"/>
                  <a:pt x="7782779" y="4845056"/>
                </a:cubicBezTo>
                <a:cubicBezTo>
                  <a:pt x="7773718" y="4845056"/>
                  <a:pt x="7752573" y="4845056"/>
                  <a:pt x="7722366" y="4845056"/>
                </a:cubicBezTo>
                <a:cubicBezTo>
                  <a:pt x="7681587" y="4834487"/>
                  <a:pt x="7640808" y="4813349"/>
                  <a:pt x="7610601" y="4804290"/>
                </a:cubicBezTo>
                <a:cubicBezTo>
                  <a:pt x="7569822" y="4793721"/>
                  <a:pt x="7468629" y="4804290"/>
                  <a:pt x="7498835" y="4813349"/>
                </a:cubicBezTo>
                <a:cubicBezTo>
                  <a:pt x="7498835" y="4813349"/>
                  <a:pt x="7498835" y="4813349"/>
                  <a:pt x="7681587" y="4875252"/>
                </a:cubicBezTo>
                <a:cubicBezTo>
                  <a:pt x="7661953" y="4875252"/>
                  <a:pt x="7631746" y="4875252"/>
                  <a:pt x="7621173" y="4875252"/>
                </a:cubicBezTo>
                <a:cubicBezTo>
                  <a:pt x="7529043" y="4845056"/>
                  <a:pt x="7438422" y="4813349"/>
                  <a:pt x="7356864" y="4793721"/>
                </a:cubicBezTo>
                <a:cubicBezTo>
                  <a:pt x="7335719" y="4783152"/>
                  <a:pt x="7296450" y="4783152"/>
                  <a:pt x="7264733" y="4783152"/>
                </a:cubicBezTo>
                <a:cubicBezTo>
                  <a:pt x="7174113" y="4752956"/>
                  <a:pt x="7081982" y="4733328"/>
                  <a:pt x="6991362" y="4703131"/>
                </a:cubicBezTo>
                <a:cubicBezTo>
                  <a:pt x="6970217" y="4692562"/>
                  <a:pt x="6838818" y="4692562"/>
                  <a:pt x="6888659" y="4712190"/>
                </a:cubicBezTo>
                <a:cubicBezTo>
                  <a:pt x="6888659" y="4712190"/>
                  <a:pt x="6888659" y="4712190"/>
                  <a:pt x="7032141" y="4763525"/>
                </a:cubicBezTo>
                <a:cubicBezTo>
                  <a:pt x="7010996" y="4763525"/>
                  <a:pt x="6991362" y="4763525"/>
                  <a:pt x="7010996" y="4772584"/>
                </a:cubicBezTo>
                <a:cubicBezTo>
                  <a:pt x="7204320" y="4864683"/>
                  <a:pt x="7458057" y="4925077"/>
                  <a:pt x="7692159" y="4986980"/>
                </a:cubicBezTo>
                <a:cubicBezTo>
                  <a:pt x="7671015" y="4986980"/>
                  <a:pt x="7661953" y="4986980"/>
                  <a:pt x="7651380" y="4997549"/>
                </a:cubicBezTo>
                <a:cubicBezTo>
                  <a:pt x="7600029" y="4976411"/>
                  <a:pt x="7590967" y="4976411"/>
                  <a:pt x="7509408" y="4956783"/>
                </a:cubicBezTo>
                <a:cubicBezTo>
                  <a:pt x="7488264" y="4956783"/>
                  <a:pt x="7376498" y="4946214"/>
                  <a:pt x="7408216" y="4956783"/>
                </a:cubicBezTo>
                <a:cubicBezTo>
                  <a:pt x="7427850" y="4976411"/>
                  <a:pt x="7458057" y="4986980"/>
                  <a:pt x="7488264" y="4997549"/>
                </a:cubicBezTo>
                <a:cubicBezTo>
                  <a:pt x="7335719" y="4956783"/>
                  <a:pt x="7193747" y="4916018"/>
                  <a:pt x="7041203" y="4885821"/>
                </a:cubicBezTo>
                <a:cubicBezTo>
                  <a:pt x="7021568" y="4875252"/>
                  <a:pt x="6899231" y="4864683"/>
                  <a:pt x="6950583" y="4885821"/>
                </a:cubicBezTo>
                <a:cubicBezTo>
                  <a:pt x="6950583" y="4885821"/>
                  <a:pt x="6950583" y="4885821"/>
                  <a:pt x="6961155" y="4894880"/>
                </a:cubicBezTo>
                <a:cubicBezTo>
                  <a:pt x="6920376" y="4885821"/>
                  <a:pt x="6869024" y="4875252"/>
                  <a:pt x="6828245" y="4864683"/>
                </a:cubicBezTo>
                <a:cubicBezTo>
                  <a:pt x="6757259" y="4845056"/>
                  <a:pt x="6686273" y="4823918"/>
                  <a:pt x="6615287" y="4793721"/>
                </a:cubicBezTo>
                <a:cubicBezTo>
                  <a:pt x="6634922" y="4793721"/>
                  <a:pt x="6645494" y="4793721"/>
                  <a:pt x="6625860" y="4783152"/>
                </a:cubicBezTo>
                <a:cubicBezTo>
                  <a:pt x="6585080" y="4772584"/>
                  <a:pt x="6544301" y="4763525"/>
                  <a:pt x="6503522" y="4752956"/>
                </a:cubicBezTo>
                <a:cubicBezTo>
                  <a:pt x="6482377" y="4742387"/>
                  <a:pt x="6462743" y="4733328"/>
                  <a:pt x="6432536" y="4722759"/>
                </a:cubicBezTo>
                <a:cubicBezTo>
                  <a:pt x="6492949" y="4733328"/>
                  <a:pt x="6554874" y="4733328"/>
                  <a:pt x="6615287" y="4742387"/>
                </a:cubicBezTo>
                <a:cubicBezTo>
                  <a:pt x="6625860" y="4742387"/>
                  <a:pt x="6716480" y="4742387"/>
                  <a:pt x="6696846" y="4733328"/>
                </a:cubicBezTo>
                <a:cubicBezTo>
                  <a:pt x="6544301" y="4662366"/>
                  <a:pt x="6381185" y="4600463"/>
                  <a:pt x="6219578" y="4550638"/>
                </a:cubicBezTo>
                <a:cubicBezTo>
                  <a:pt x="6219578" y="4550638"/>
                  <a:pt x="6219578" y="4550638"/>
                  <a:pt x="6209005" y="4550638"/>
                </a:cubicBezTo>
                <a:cubicBezTo>
                  <a:pt x="6209005" y="4550638"/>
                  <a:pt x="6209005" y="4550638"/>
                  <a:pt x="6209005" y="4540069"/>
                </a:cubicBezTo>
                <a:cubicBezTo>
                  <a:pt x="6209005" y="4540069"/>
                  <a:pt x="6209005" y="4540069"/>
                  <a:pt x="6299626" y="4570266"/>
                </a:cubicBezTo>
                <a:cubicBezTo>
                  <a:pt x="6329833" y="4580835"/>
                  <a:pt x="6452171" y="4591404"/>
                  <a:pt x="6411391" y="4570266"/>
                </a:cubicBezTo>
                <a:cubicBezTo>
                  <a:pt x="6299626" y="4529500"/>
                  <a:pt x="6178799" y="4478166"/>
                  <a:pt x="6067034" y="4438910"/>
                </a:cubicBezTo>
                <a:cubicBezTo>
                  <a:pt x="6086668" y="4438910"/>
                  <a:pt x="6198434" y="4447969"/>
                  <a:pt x="6157654" y="4428342"/>
                </a:cubicBezTo>
                <a:cubicBezTo>
                  <a:pt x="6157654" y="4428342"/>
                  <a:pt x="6157654" y="4428342"/>
                  <a:pt x="6005110" y="4377007"/>
                </a:cubicBezTo>
                <a:cubicBezTo>
                  <a:pt x="6005110" y="4377007"/>
                  <a:pt x="6005110" y="4377007"/>
                  <a:pt x="6107813" y="4407204"/>
                </a:cubicBezTo>
                <a:cubicBezTo>
                  <a:pt x="6147082" y="4417773"/>
                  <a:pt x="6187861" y="4428342"/>
                  <a:pt x="6219578" y="4438910"/>
                </a:cubicBezTo>
                <a:cubicBezTo>
                  <a:pt x="6269420" y="4458538"/>
                  <a:pt x="6350978" y="4447969"/>
                  <a:pt x="6329833" y="4438910"/>
                </a:cubicBezTo>
                <a:cubicBezTo>
                  <a:pt x="6329833" y="4438910"/>
                  <a:pt x="6329833" y="4438910"/>
                  <a:pt x="6219578" y="4407204"/>
                </a:cubicBezTo>
                <a:cubicBezTo>
                  <a:pt x="6187861" y="4398145"/>
                  <a:pt x="6168227" y="4387576"/>
                  <a:pt x="6138020" y="4377007"/>
                </a:cubicBezTo>
                <a:cubicBezTo>
                  <a:pt x="6290564" y="4417773"/>
                  <a:pt x="6432536" y="4458538"/>
                  <a:pt x="6574508" y="4499304"/>
                </a:cubicBezTo>
                <a:cubicBezTo>
                  <a:pt x="6594143" y="4499304"/>
                  <a:pt x="6707418" y="4499304"/>
                  <a:pt x="6666639" y="4488735"/>
                </a:cubicBezTo>
                <a:cubicBezTo>
                  <a:pt x="6492949" y="4428342"/>
                  <a:pt x="6290564" y="4366438"/>
                  <a:pt x="6116875" y="4295476"/>
                </a:cubicBezTo>
                <a:cubicBezTo>
                  <a:pt x="5822359" y="4215455"/>
                  <a:pt x="5527842" y="4144493"/>
                  <a:pt x="5243898" y="4062962"/>
                </a:cubicBezTo>
                <a:cubicBezTo>
                  <a:pt x="4949383" y="3981431"/>
                  <a:pt x="4653356" y="3899900"/>
                  <a:pt x="4358840" y="3809310"/>
                </a:cubicBezTo>
                <a:cubicBezTo>
                  <a:pt x="4358840" y="3809310"/>
                  <a:pt x="4358840" y="3809310"/>
                  <a:pt x="3922352" y="3676444"/>
                </a:cubicBezTo>
                <a:cubicBezTo>
                  <a:pt x="3922352" y="3676444"/>
                  <a:pt x="3922352" y="3676444"/>
                  <a:pt x="3485863" y="3534520"/>
                </a:cubicBezTo>
                <a:cubicBezTo>
                  <a:pt x="3232126" y="3472617"/>
                  <a:pt x="2987451" y="3392596"/>
                  <a:pt x="2733714" y="3300496"/>
                </a:cubicBezTo>
                <a:cubicBezTo>
                  <a:pt x="2490550" y="3218965"/>
                  <a:pt x="2245875" y="3117806"/>
                  <a:pt x="2002710" y="3016647"/>
                </a:cubicBezTo>
                <a:cubicBezTo>
                  <a:pt x="2022344" y="3016647"/>
                  <a:pt x="2022344" y="3016647"/>
                  <a:pt x="2022344" y="3006079"/>
                </a:cubicBezTo>
                <a:cubicBezTo>
                  <a:pt x="1940786" y="2975882"/>
                  <a:pt x="1850165" y="2945685"/>
                  <a:pt x="1768608" y="2924548"/>
                </a:cubicBezTo>
                <a:cubicBezTo>
                  <a:pt x="1779180" y="2915488"/>
                  <a:pt x="1789752" y="2915488"/>
                  <a:pt x="1779180" y="2904920"/>
                </a:cubicBezTo>
                <a:cubicBezTo>
                  <a:pt x="1687049" y="2864154"/>
                  <a:pt x="1575284" y="2833957"/>
                  <a:pt x="1484663" y="2782623"/>
                </a:cubicBezTo>
                <a:cubicBezTo>
                  <a:pt x="1493725" y="2782623"/>
                  <a:pt x="1514870" y="2782623"/>
                  <a:pt x="1523932" y="2782623"/>
                </a:cubicBezTo>
                <a:cubicBezTo>
                  <a:pt x="1523932" y="2782623"/>
                  <a:pt x="1523932" y="2782623"/>
                  <a:pt x="1555649" y="2782623"/>
                </a:cubicBezTo>
                <a:cubicBezTo>
                  <a:pt x="1575284" y="2793192"/>
                  <a:pt x="1637207" y="2782623"/>
                  <a:pt x="1616063" y="2772054"/>
                </a:cubicBezTo>
                <a:cubicBezTo>
                  <a:pt x="1616063" y="2772054"/>
                  <a:pt x="1616063" y="2772054"/>
                  <a:pt x="1545077" y="2731289"/>
                </a:cubicBezTo>
                <a:cubicBezTo>
                  <a:pt x="1545077" y="2731289"/>
                  <a:pt x="1545077" y="2731289"/>
                  <a:pt x="1637207" y="2762995"/>
                </a:cubicBezTo>
                <a:cubicBezTo>
                  <a:pt x="1646270" y="2772054"/>
                  <a:pt x="1708194" y="2762995"/>
                  <a:pt x="1697621" y="2752427"/>
                </a:cubicBezTo>
                <a:cubicBezTo>
                  <a:pt x="1626635" y="2722230"/>
                  <a:pt x="1555649" y="2690523"/>
                  <a:pt x="1484663" y="2660327"/>
                </a:cubicBezTo>
                <a:cubicBezTo>
                  <a:pt x="1504298" y="2660327"/>
                  <a:pt x="1523932" y="2651268"/>
                  <a:pt x="1514870" y="2640699"/>
                </a:cubicBezTo>
                <a:cubicBezTo>
                  <a:pt x="1452946" y="2610502"/>
                  <a:pt x="1392532" y="2589365"/>
                  <a:pt x="1332119" y="2569737"/>
                </a:cubicBezTo>
                <a:cubicBezTo>
                  <a:pt x="1351754" y="2559168"/>
                  <a:pt x="1362326" y="2559168"/>
                  <a:pt x="1362326" y="2548599"/>
                </a:cubicBezTo>
                <a:cubicBezTo>
                  <a:pt x="1362326" y="2548599"/>
                  <a:pt x="1362326" y="2548599"/>
                  <a:pt x="1372898" y="2559168"/>
                </a:cubicBezTo>
                <a:cubicBezTo>
                  <a:pt x="1381960" y="2559168"/>
                  <a:pt x="1443884" y="2548599"/>
                  <a:pt x="1422739" y="2539540"/>
                </a:cubicBezTo>
                <a:cubicBezTo>
                  <a:pt x="1403105" y="2528971"/>
                  <a:pt x="1372898" y="2507834"/>
                  <a:pt x="1351754" y="2498775"/>
                </a:cubicBezTo>
                <a:cubicBezTo>
                  <a:pt x="1332119" y="2488206"/>
                  <a:pt x="1301912" y="2498775"/>
                  <a:pt x="1291340" y="2498775"/>
                </a:cubicBezTo>
                <a:cubicBezTo>
                  <a:pt x="1270195" y="2498775"/>
                  <a:pt x="1239988" y="2488206"/>
                  <a:pt x="1220354" y="2477637"/>
                </a:cubicBezTo>
                <a:cubicBezTo>
                  <a:pt x="1220354" y="2477637"/>
                  <a:pt x="1220354" y="2477637"/>
                  <a:pt x="1220354" y="2468578"/>
                </a:cubicBezTo>
                <a:cubicBezTo>
                  <a:pt x="1149368" y="2436871"/>
                  <a:pt x="1076872" y="2406675"/>
                  <a:pt x="1016458" y="2365909"/>
                </a:cubicBezTo>
                <a:cubicBezTo>
                  <a:pt x="1046665" y="2365909"/>
                  <a:pt x="1087444" y="2376478"/>
                  <a:pt x="1117651" y="2387047"/>
                </a:cubicBezTo>
                <a:cubicBezTo>
                  <a:pt x="1220354" y="2436871"/>
                  <a:pt x="1332119" y="2468578"/>
                  <a:pt x="1433312" y="2507834"/>
                </a:cubicBezTo>
                <a:cubicBezTo>
                  <a:pt x="1452946" y="2507834"/>
                  <a:pt x="1493725" y="2498775"/>
                  <a:pt x="1493725" y="2488206"/>
                </a:cubicBezTo>
                <a:cubicBezTo>
                  <a:pt x="1555649" y="2518402"/>
                  <a:pt x="1616063" y="2539540"/>
                  <a:pt x="1676476" y="2559168"/>
                </a:cubicBezTo>
                <a:cubicBezTo>
                  <a:pt x="1676476" y="2559168"/>
                  <a:pt x="1676476" y="2559168"/>
                  <a:pt x="1687049" y="2559168"/>
                </a:cubicBezTo>
                <a:cubicBezTo>
                  <a:pt x="1687049" y="2569737"/>
                  <a:pt x="1697621" y="2569737"/>
                  <a:pt x="1697621" y="2569737"/>
                </a:cubicBezTo>
                <a:cubicBezTo>
                  <a:pt x="1758035" y="2589365"/>
                  <a:pt x="1829021" y="2610502"/>
                  <a:pt x="1890945" y="2630130"/>
                </a:cubicBezTo>
                <a:cubicBezTo>
                  <a:pt x="1900007" y="2640699"/>
                  <a:pt x="1970993" y="2630130"/>
                  <a:pt x="1951358" y="2619561"/>
                </a:cubicBezTo>
                <a:cubicBezTo>
                  <a:pt x="1910579" y="2599933"/>
                  <a:pt x="1859228" y="2578796"/>
                  <a:pt x="1819959" y="2559168"/>
                </a:cubicBezTo>
                <a:cubicBezTo>
                  <a:pt x="1839593" y="2548599"/>
                  <a:pt x="1850165" y="2548599"/>
                  <a:pt x="1839593" y="2539540"/>
                </a:cubicBezTo>
                <a:cubicBezTo>
                  <a:pt x="1798814" y="2507834"/>
                  <a:pt x="1758035" y="2488206"/>
                  <a:pt x="1717256" y="2468578"/>
                </a:cubicBezTo>
                <a:cubicBezTo>
                  <a:pt x="1738400" y="2468578"/>
                  <a:pt x="1789752" y="2458009"/>
                  <a:pt x="1768608" y="2447440"/>
                </a:cubicBezTo>
                <a:cubicBezTo>
                  <a:pt x="1667415" y="2396106"/>
                  <a:pt x="1555649" y="2365909"/>
                  <a:pt x="1443884" y="2316085"/>
                </a:cubicBezTo>
                <a:cubicBezTo>
                  <a:pt x="1443884" y="2316085"/>
                  <a:pt x="1433312" y="2316085"/>
                  <a:pt x="1422739" y="2316085"/>
                </a:cubicBezTo>
                <a:cubicBezTo>
                  <a:pt x="1261133" y="2254182"/>
                  <a:pt x="1098016" y="2193788"/>
                  <a:pt x="934900" y="2131885"/>
                </a:cubicBezTo>
                <a:cubicBezTo>
                  <a:pt x="833707" y="2082061"/>
                  <a:pt x="743087" y="2030726"/>
                  <a:pt x="640383" y="1980902"/>
                </a:cubicBezTo>
                <a:cubicBezTo>
                  <a:pt x="650956" y="1980902"/>
                  <a:pt x="650956" y="1980902"/>
                  <a:pt x="650956" y="1970333"/>
                </a:cubicBezTo>
                <a:cubicBezTo>
                  <a:pt x="650956" y="1970333"/>
                  <a:pt x="650956" y="1970333"/>
                  <a:pt x="591062" y="1944854"/>
                </a:cubicBezTo>
                <a:lnTo>
                  <a:pt x="554616" y="1929351"/>
                </a:lnTo>
                <a:lnTo>
                  <a:pt x="579403" y="1928246"/>
                </a:lnTo>
                <a:cubicBezTo>
                  <a:pt x="592053" y="1926925"/>
                  <a:pt x="604890" y="1924283"/>
                  <a:pt x="610177" y="1918999"/>
                </a:cubicBezTo>
                <a:cubicBezTo>
                  <a:pt x="681163" y="1949195"/>
                  <a:pt x="762721" y="1980902"/>
                  <a:pt x="833707" y="2011098"/>
                </a:cubicBezTo>
                <a:cubicBezTo>
                  <a:pt x="814073" y="2011098"/>
                  <a:pt x="762721" y="2021667"/>
                  <a:pt x="782356" y="2030726"/>
                </a:cubicBezTo>
                <a:cubicBezTo>
                  <a:pt x="782356" y="2030726"/>
                  <a:pt x="782356" y="2030726"/>
                  <a:pt x="965106" y="2101688"/>
                </a:cubicBezTo>
                <a:cubicBezTo>
                  <a:pt x="975679" y="2112257"/>
                  <a:pt x="996824" y="2101688"/>
                  <a:pt x="1016458" y="2101688"/>
                </a:cubicBezTo>
                <a:cubicBezTo>
                  <a:pt x="1016458" y="2101688"/>
                  <a:pt x="1016458" y="2101688"/>
                  <a:pt x="1027031" y="2101688"/>
                </a:cubicBezTo>
                <a:cubicBezTo>
                  <a:pt x="1037603" y="2112257"/>
                  <a:pt x="1057237" y="2101688"/>
                  <a:pt x="1067810" y="2101688"/>
                </a:cubicBezTo>
                <a:cubicBezTo>
                  <a:pt x="1067810" y="2101688"/>
                  <a:pt x="1067810" y="2101688"/>
                  <a:pt x="1076872" y="2101688"/>
                </a:cubicBezTo>
                <a:cubicBezTo>
                  <a:pt x="1149368" y="2131885"/>
                  <a:pt x="1220354" y="2153023"/>
                  <a:pt x="1301912" y="2172650"/>
                </a:cubicBezTo>
                <a:cubicBezTo>
                  <a:pt x="1301912" y="2183219"/>
                  <a:pt x="1310974" y="2172650"/>
                  <a:pt x="1321547" y="2172650"/>
                </a:cubicBezTo>
                <a:cubicBezTo>
                  <a:pt x="1362326" y="2193788"/>
                  <a:pt x="1403105" y="2213416"/>
                  <a:pt x="1422739" y="2223985"/>
                </a:cubicBezTo>
                <a:cubicBezTo>
                  <a:pt x="1443884" y="2234554"/>
                  <a:pt x="1504298" y="2213416"/>
                  <a:pt x="1484663" y="2213416"/>
                </a:cubicBezTo>
                <a:cubicBezTo>
                  <a:pt x="1443884" y="2193788"/>
                  <a:pt x="1381960" y="2163592"/>
                  <a:pt x="1321547" y="2131885"/>
                </a:cubicBezTo>
                <a:cubicBezTo>
                  <a:pt x="1351754" y="2153023"/>
                  <a:pt x="1392532" y="2163592"/>
                  <a:pt x="1433312" y="2172650"/>
                </a:cubicBezTo>
                <a:cubicBezTo>
                  <a:pt x="1443884" y="2172650"/>
                  <a:pt x="1504298" y="2172650"/>
                  <a:pt x="1484663" y="2153023"/>
                </a:cubicBezTo>
                <a:cubicBezTo>
                  <a:pt x="1443884" y="2131885"/>
                  <a:pt x="1342691" y="2101688"/>
                  <a:pt x="1270195" y="2071492"/>
                </a:cubicBezTo>
                <a:cubicBezTo>
                  <a:pt x="1301912" y="2082061"/>
                  <a:pt x="1332119" y="2082061"/>
                  <a:pt x="1362326" y="2082061"/>
                </a:cubicBezTo>
                <a:cubicBezTo>
                  <a:pt x="1392532" y="2101688"/>
                  <a:pt x="1422739" y="2112257"/>
                  <a:pt x="1463519" y="2131885"/>
                </a:cubicBezTo>
                <a:cubicBezTo>
                  <a:pt x="1463519" y="2131885"/>
                  <a:pt x="1463519" y="2131885"/>
                  <a:pt x="1575284" y="2183219"/>
                </a:cubicBezTo>
                <a:cubicBezTo>
                  <a:pt x="1616063" y="2204357"/>
                  <a:pt x="1656842" y="2223985"/>
                  <a:pt x="1697621" y="2243613"/>
                </a:cubicBezTo>
                <a:cubicBezTo>
                  <a:pt x="1717256" y="2254182"/>
                  <a:pt x="1768608" y="2234554"/>
                  <a:pt x="1758035" y="2223985"/>
                </a:cubicBezTo>
                <a:cubicBezTo>
                  <a:pt x="1656842" y="2172650"/>
                  <a:pt x="1555649" y="2131885"/>
                  <a:pt x="1463519" y="2082061"/>
                </a:cubicBezTo>
                <a:cubicBezTo>
                  <a:pt x="1452946" y="2082061"/>
                  <a:pt x="1443884" y="2071492"/>
                  <a:pt x="1433312" y="2071492"/>
                </a:cubicBezTo>
                <a:cubicBezTo>
                  <a:pt x="1443884" y="2071492"/>
                  <a:pt x="1443884" y="2071492"/>
                  <a:pt x="1443884" y="2060923"/>
                </a:cubicBezTo>
                <a:cubicBezTo>
                  <a:pt x="1381960" y="2030726"/>
                  <a:pt x="1310974" y="2000530"/>
                  <a:pt x="1261133" y="1970333"/>
                </a:cubicBezTo>
                <a:cubicBezTo>
                  <a:pt x="1261133" y="1959764"/>
                  <a:pt x="1250561" y="1959764"/>
                  <a:pt x="1250561" y="1959764"/>
                </a:cubicBezTo>
                <a:cubicBezTo>
                  <a:pt x="1250561" y="1959764"/>
                  <a:pt x="1250561" y="1959764"/>
                  <a:pt x="1229416" y="1949195"/>
                </a:cubicBezTo>
                <a:lnTo>
                  <a:pt x="1229416" y="1940136"/>
                </a:lnTo>
                <a:cubicBezTo>
                  <a:pt x="1229416" y="1940136"/>
                  <a:pt x="1229416" y="1940136"/>
                  <a:pt x="1220354" y="1940136"/>
                </a:cubicBezTo>
                <a:cubicBezTo>
                  <a:pt x="1250561" y="1940136"/>
                  <a:pt x="1280767" y="1929567"/>
                  <a:pt x="1270195" y="1929567"/>
                </a:cubicBezTo>
                <a:cubicBezTo>
                  <a:pt x="1209781" y="1899371"/>
                  <a:pt x="1149368" y="1869174"/>
                  <a:pt x="1076872" y="1848036"/>
                </a:cubicBezTo>
                <a:cubicBezTo>
                  <a:pt x="1076872" y="1837467"/>
                  <a:pt x="1046665" y="1837467"/>
                  <a:pt x="1027031" y="1848036"/>
                </a:cubicBezTo>
                <a:cubicBezTo>
                  <a:pt x="895631" y="1787643"/>
                  <a:pt x="743087" y="1736309"/>
                  <a:pt x="620749" y="1725740"/>
                </a:cubicBezTo>
                <a:cubicBezTo>
                  <a:pt x="610177" y="1725740"/>
                  <a:pt x="558825" y="1736309"/>
                  <a:pt x="579970" y="1746878"/>
                </a:cubicBezTo>
                <a:cubicBezTo>
                  <a:pt x="579970" y="1746878"/>
                  <a:pt x="629811" y="1766505"/>
                  <a:pt x="681163" y="1787643"/>
                </a:cubicBezTo>
                <a:cubicBezTo>
                  <a:pt x="681163" y="1796702"/>
                  <a:pt x="681163" y="1796702"/>
                  <a:pt x="681163" y="1796702"/>
                </a:cubicBezTo>
                <a:cubicBezTo>
                  <a:pt x="681163" y="1796702"/>
                  <a:pt x="681163" y="1796702"/>
                  <a:pt x="773293" y="1828409"/>
                </a:cubicBezTo>
                <a:cubicBezTo>
                  <a:pt x="803500" y="1848036"/>
                  <a:pt x="823135" y="1858605"/>
                  <a:pt x="844279" y="1858605"/>
                </a:cubicBezTo>
                <a:cubicBezTo>
                  <a:pt x="833707" y="1869174"/>
                  <a:pt x="823135" y="1869174"/>
                  <a:pt x="823135" y="1869174"/>
                </a:cubicBezTo>
                <a:cubicBezTo>
                  <a:pt x="803500" y="1869174"/>
                  <a:pt x="782356" y="1869174"/>
                  <a:pt x="752149" y="1869174"/>
                </a:cubicBezTo>
                <a:cubicBezTo>
                  <a:pt x="752149" y="1858605"/>
                  <a:pt x="752149" y="1869174"/>
                  <a:pt x="743087" y="1869174"/>
                </a:cubicBezTo>
                <a:cubicBezTo>
                  <a:pt x="558825" y="1777074"/>
                  <a:pt x="376074" y="1695543"/>
                  <a:pt x="193323" y="1604953"/>
                </a:cubicBezTo>
                <a:cubicBezTo>
                  <a:pt x="163116" y="1594384"/>
                  <a:pt x="132909" y="1594384"/>
                  <a:pt x="102702" y="1583815"/>
                </a:cubicBezTo>
                <a:cubicBezTo>
                  <a:pt x="92130" y="1583815"/>
                  <a:pt x="92130" y="1574757"/>
                  <a:pt x="81558" y="1574757"/>
                </a:cubicBezTo>
                <a:cubicBezTo>
                  <a:pt x="111765" y="1583815"/>
                  <a:pt x="143482" y="1594384"/>
                  <a:pt x="173689" y="1594384"/>
                </a:cubicBezTo>
                <a:cubicBezTo>
                  <a:pt x="143482" y="1583815"/>
                  <a:pt x="111765" y="1574757"/>
                  <a:pt x="92130" y="1553619"/>
                </a:cubicBezTo>
                <a:cubicBezTo>
                  <a:pt x="81558" y="1564188"/>
                  <a:pt x="70985" y="1564188"/>
                  <a:pt x="70985" y="1564188"/>
                </a:cubicBezTo>
                <a:cubicBezTo>
                  <a:pt x="51351" y="1553619"/>
                  <a:pt x="31717" y="1533991"/>
                  <a:pt x="0" y="1523422"/>
                </a:cubicBezTo>
                <a:cubicBezTo>
                  <a:pt x="10572" y="1512853"/>
                  <a:pt x="21144" y="1502284"/>
                  <a:pt x="21144" y="1493226"/>
                </a:cubicBezTo>
                <a:cubicBezTo>
                  <a:pt x="40779" y="1502284"/>
                  <a:pt x="70985" y="1502284"/>
                  <a:pt x="81558" y="1493226"/>
                </a:cubicBezTo>
                <a:cubicBezTo>
                  <a:pt x="152544" y="1523422"/>
                  <a:pt x="223530" y="1543050"/>
                  <a:pt x="296026" y="1574757"/>
                </a:cubicBezTo>
                <a:cubicBezTo>
                  <a:pt x="305088" y="1583815"/>
                  <a:pt x="367012" y="1574757"/>
                  <a:pt x="356440" y="1564188"/>
                </a:cubicBezTo>
                <a:cubicBezTo>
                  <a:pt x="264309" y="1523422"/>
                  <a:pt x="173689" y="1482657"/>
                  <a:pt x="81558" y="1452460"/>
                </a:cubicBezTo>
                <a:cubicBezTo>
                  <a:pt x="111765" y="1463029"/>
                  <a:pt x="152544" y="1472088"/>
                  <a:pt x="193323" y="1482657"/>
                </a:cubicBezTo>
                <a:cubicBezTo>
                  <a:pt x="203895" y="1493226"/>
                  <a:pt x="223530" y="1482657"/>
                  <a:pt x="244675" y="1482657"/>
                </a:cubicBezTo>
                <a:cubicBezTo>
                  <a:pt x="244675" y="1482657"/>
                  <a:pt x="244675" y="1482657"/>
                  <a:pt x="478777" y="1553619"/>
                </a:cubicBezTo>
                <a:cubicBezTo>
                  <a:pt x="487839" y="1553619"/>
                  <a:pt x="508984" y="1553619"/>
                  <a:pt x="518046" y="1553619"/>
                </a:cubicBezTo>
                <a:cubicBezTo>
                  <a:pt x="518046" y="1553619"/>
                  <a:pt x="518046" y="1553619"/>
                  <a:pt x="579970" y="1583815"/>
                </a:cubicBezTo>
                <a:cubicBezTo>
                  <a:pt x="569398" y="1583815"/>
                  <a:pt x="558825" y="1583815"/>
                  <a:pt x="569398" y="1594384"/>
                </a:cubicBezTo>
                <a:cubicBezTo>
                  <a:pt x="650956" y="1645719"/>
                  <a:pt x="721942" y="1675915"/>
                  <a:pt x="803500" y="1706112"/>
                </a:cubicBezTo>
                <a:cubicBezTo>
                  <a:pt x="986251" y="1828409"/>
                  <a:pt x="1239988" y="1888802"/>
                  <a:pt x="1452946" y="1940136"/>
                </a:cubicBezTo>
                <a:cubicBezTo>
                  <a:pt x="1545077" y="1980902"/>
                  <a:pt x="1637207" y="2021667"/>
                  <a:pt x="1738400" y="2041295"/>
                </a:cubicBezTo>
                <a:cubicBezTo>
                  <a:pt x="1748973" y="2041295"/>
                  <a:pt x="1809386" y="2030726"/>
                  <a:pt x="1798814" y="2021667"/>
                </a:cubicBezTo>
                <a:cubicBezTo>
                  <a:pt x="1773894" y="2001285"/>
                  <a:pt x="1743309" y="1983167"/>
                  <a:pt x="1711403" y="1967691"/>
                </a:cubicBezTo>
                <a:lnTo>
                  <a:pt x="1641073" y="1939568"/>
                </a:lnTo>
                <a:lnTo>
                  <a:pt x="1682140" y="1933531"/>
                </a:lnTo>
                <a:cubicBezTo>
                  <a:pt x="1697244" y="1929567"/>
                  <a:pt x="1707438" y="1924283"/>
                  <a:pt x="1697621" y="1918999"/>
                </a:cubicBezTo>
                <a:cubicBezTo>
                  <a:pt x="1596429" y="1878233"/>
                  <a:pt x="1493725" y="1828409"/>
                  <a:pt x="1392532" y="1796702"/>
                </a:cubicBezTo>
                <a:cubicBezTo>
                  <a:pt x="1342691" y="1766505"/>
                  <a:pt x="1291340" y="1736309"/>
                  <a:pt x="1239988" y="1716681"/>
                </a:cubicBezTo>
                <a:cubicBezTo>
                  <a:pt x="1321547" y="1736309"/>
                  <a:pt x="1403105" y="1766505"/>
                  <a:pt x="1484663" y="1787643"/>
                </a:cubicBezTo>
                <a:cubicBezTo>
                  <a:pt x="1514870" y="1796702"/>
                  <a:pt x="1545077" y="1807271"/>
                  <a:pt x="1585856" y="1817840"/>
                </a:cubicBezTo>
                <a:cubicBezTo>
                  <a:pt x="1585856" y="1817840"/>
                  <a:pt x="1596429" y="1817840"/>
                  <a:pt x="1605490" y="1817840"/>
                </a:cubicBezTo>
                <a:cubicBezTo>
                  <a:pt x="1605490" y="1817840"/>
                  <a:pt x="1605490" y="1817840"/>
                  <a:pt x="1626635" y="1817840"/>
                </a:cubicBezTo>
                <a:cubicBezTo>
                  <a:pt x="1646270" y="1828409"/>
                  <a:pt x="1708194" y="1807271"/>
                  <a:pt x="1676476" y="1807271"/>
                </a:cubicBezTo>
                <a:cubicBezTo>
                  <a:pt x="1656842" y="1801986"/>
                  <a:pt x="1634187" y="1794437"/>
                  <a:pt x="1611343" y="1786888"/>
                </a:cubicBezTo>
                <a:lnTo>
                  <a:pt x="1577940" y="1776614"/>
                </a:lnTo>
                <a:lnTo>
                  <a:pt x="1612287" y="1770657"/>
                </a:lnTo>
                <a:cubicBezTo>
                  <a:pt x="1626258" y="1766883"/>
                  <a:pt x="1636453" y="1761976"/>
                  <a:pt x="1626635" y="1757446"/>
                </a:cubicBezTo>
                <a:cubicBezTo>
                  <a:pt x="1646270" y="1757446"/>
                  <a:pt x="1667415" y="1766505"/>
                  <a:pt x="1687049" y="1766505"/>
                </a:cubicBezTo>
                <a:cubicBezTo>
                  <a:pt x="1687049" y="1766505"/>
                  <a:pt x="1748973" y="1757446"/>
                  <a:pt x="1738400" y="1746878"/>
                </a:cubicBezTo>
                <a:cubicBezTo>
                  <a:pt x="1708194" y="1725740"/>
                  <a:pt x="1667415" y="1706112"/>
                  <a:pt x="1626635" y="1684974"/>
                </a:cubicBezTo>
                <a:cubicBezTo>
                  <a:pt x="1637207" y="1684974"/>
                  <a:pt x="1637207" y="1684974"/>
                  <a:pt x="1626635" y="1675915"/>
                </a:cubicBezTo>
                <a:cubicBezTo>
                  <a:pt x="1626635" y="1675915"/>
                  <a:pt x="1626635" y="1675915"/>
                  <a:pt x="1575284" y="1645719"/>
                </a:cubicBezTo>
                <a:cubicBezTo>
                  <a:pt x="1596429" y="1654778"/>
                  <a:pt x="1626635" y="1654778"/>
                  <a:pt x="1646270" y="1654778"/>
                </a:cubicBezTo>
                <a:cubicBezTo>
                  <a:pt x="1656842" y="1654778"/>
                  <a:pt x="1717256" y="1654778"/>
                  <a:pt x="1697621" y="1645719"/>
                </a:cubicBezTo>
                <a:cubicBezTo>
                  <a:pt x="1605490" y="1604953"/>
                  <a:pt x="1484663" y="1574757"/>
                  <a:pt x="1392532" y="1523422"/>
                </a:cubicBezTo>
                <a:lnTo>
                  <a:pt x="1400280" y="1514387"/>
                </a:lnTo>
                <a:lnTo>
                  <a:pt x="1545077" y="1543050"/>
                </a:lnTo>
                <a:cubicBezTo>
                  <a:pt x="1555649" y="1553619"/>
                  <a:pt x="1616063" y="1543050"/>
                  <a:pt x="1596429" y="1533991"/>
                </a:cubicBezTo>
                <a:cubicBezTo>
                  <a:pt x="1585856" y="1523422"/>
                  <a:pt x="1575284" y="1512853"/>
                  <a:pt x="1555649" y="1512853"/>
                </a:cubicBezTo>
                <a:cubicBezTo>
                  <a:pt x="1596429" y="1523422"/>
                  <a:pt x="1646270" y="1533991"/>
                  <a:pt x="1687049" y="1533991"/>
                </a:cubicBezTo>
                <a:cubicBezTo>
                  <a:pt x="1697621" y="1533991"/>
                  <a:pt x="1758035" y="1533991"/>
                  <a:pt x="1738400" y="1512853"/>
                </a:cubicBezTo>
                <a:cubicBezTo>
                  <a:pt x="1738400" y="1512853"/>
                  <a:pt x="1738400" y="1512853"/>
                  <a:pt x="1717256" y="1502284"/>
                </a:cubicBezTo>
                <a:cubicBezTo>
                  <a:pt x="1738400" y="1502284"/>
                  <a:pt x="1779180" y="1493226"/>
                  <a:pt x="1768608" y="1493226"/>
                </a:cubicBezTo>
                <a:cubicBezTo>
                  <a:pt x="1676476" y="1452460"/>
                  <a:pt x="1585856" y="1431322"/>
                  <a:pt x="1504298" y="1390557"/>
                </a:cubicBezTo>
                <a:cubicBezTo>
                  <a:pt x="1523932" y="1390557"/>
                  <a:pt x="1564711" y="1381498"/>
                  <a:pt x="1545077" y="1370929"/>
                </a:cubicBezTo>
                <a:cubicBezTo>
                  <a:pt x="1545077" y="1370929"/>
                  <a:pt x="1545077" y="1370929"/>
                  <a:pt x="1523932" y="1360360"/>
                </a:cubicBezTo>
                <a:cubicBezTo>
                  <a:pt x="1585856" y="1381498"/>
                  <a:pt x="1646270" y="1401126"/>
                  <a:pt x="1717256" y="1401126"/>
                </a:cubicBezTo>
                <a:cubicBezTo>
                  <a:pt x="1727828" y="1411695"/>
                  <a:pt x="1789752" y="1390557"/>
                  <a:pt x="1768608" y="1390557"/>
                </a:cubicBezTo>
                <a:cubicBezTo>
                  <a:pt x="1605490" y="1330164"/>
                  <a:pt x="1422739" y="1299967"/>
                  <a:pt x="1280767" y="1207867"/>
                </a:cubicBezTo>
                <a:cubicBezTo>
                  <a:pt x="1403105" y="1248633"/>
                  <a:pt x="1514870" y="1310536"/>
                  <a:pt x="1646270" y="1340732"/>
                </a:cubicBezTo>
                <a:cubicBezTo>
                  <a:pt x="1646270" y="1340732"/>
                  <a:pt x="1667415" y="1330164"/>
                  <a:pt x="1687049" y="1330164"/>
                </a:cubicBezTo>
                <a:cubicBezTo>
                  <a:pt x="1727828" y="1340732"/>
                  <a:pt x="1768608" y="1360360"/>
                  <a:pt x="1809386" y="1370929"/>
                </a:cubicBezTo>
                <a:cubicBezTo>
                  <a:pt x="1819959" y="1370929"/>
                  <a:pt x="1850165" y="1370929"/>
                  <a:pt x="1859228" y="1360360"/>
                </a:cubicBezTo>
                <a:cubicBezTo>
                  <a:pt x="1900007" y="1381498"/>
                  <a:pt x="1931724" y="1390557"/>
                  <a:pt x="1970993" y="1411695"/>
                </a:cubicBezTo>
                <a:cubicBezTo>
                  <a:pt x="1992138" y="1411695"/>
                  <a:pt x="2043489" y="1401126"/>
                  <a:pt x="2032917" y="1390557"/>
                </a:cubicBezTo>
                <a:cubicBezTo>
                  <a:pt x="1981565" y="1370929"/>
                  <a:pt x="1940786" y="1349791"/>
                  <a:pt x="1890945" y="1330164"/>
                </a:cubicBezTo>
                <a:cubicBezTo>
                  <a:pt x="1910579" y="1330164"/>
                  <a:pt x="1931724" y="1319595"/>
                  <a:pt x="1921152" y="1319595"/>
                </a:cubicBezTo>
                <a:cubicBezTo>
                  <a:pt x="1708194" y="1238064"/>
                  <a:pt x="1493725" y="1188239"/>
                  <a:pt x="1291340" y="1087080"/>
                </a:cubicBezTo>
                <a:cubicBezTo>
                  <a:pt x="1433312" y="1117277"/>
                  <a:pt x="1596429" y="1207867"/>
                  <a:pt x="1748973" y="1248633"/>
                </a:cubicBezTo>
                <a:cubicBezTo>
                  <a:pt x="1758035" y="1248633"/>
                  <a:pt x="1819959" y="1238064"/>
                  <a:pt x="1798814" y="1229005"/>
                </a:cubicBezTo>
                <a:cubicBezTo>
                  <a:pt x="1708194" y="1188239"/>
                  <a:pt x="1605490" y="1158043"/>
                  <a:pt x="1504298" y="1117277"/>
                </a:cubicBezTo>
                <a:cubicBezTo>
                  <a:pt x="1626635" y="1147474"/>
                  <a:pt x="1748973" y="1207867"/>
                  <a:pt x="1859228" y="1229005"/>
                </a:cubicBezTo>
                <a:cubicBezTo>
                  <a:pt x="1869800" y="1229005"/>
                  <a:pt x="1931724" y="1218436"/>
                  <a:pt x="1910579" y="1218436"/>
                </a:cubicBezTo>
                <a:cubicBezTo>
                  <a:pt x="1748973" y="1147474"/>
                  <a:pt x="1585856" y="1087080"/>
                  <a:pt x="1433312" y="1016118"/>
                </a:cubicBezTo>
                <a:cubicBezTo>
                  <a:pt x="1433312" y="1005549"/>
                  <a:pt x="1433312" y="1005549"/>
                  <a:pt x="1433312" y="1005549"/>
                </a:cubicBezTo>
                <a:cubicBezTo>
                  <a:pt x="1433312" y="1005549"/>
                  <a:pt x="1433312" y="1005549"/>
                  <a:pt x="1443884" y="1016118"/>
                </a:cubicBezTo>
                <a:cubicBezTo>
                  <a:pt x="1564711" y="1076511"/>
                  <a:pt x="1697621" y="1117277"/>
                  <a:pt x="1829021" y="1158043"/>
                </a:cubicBezTo>
                <a:cubicBezTo>
                  <a:pt x="1850165" y="1167102"/>
                  <a:pt x="1900007" y="1147474"/>
                  <a:pt x="1890945" y="1147474"/>
                </a:cubicBezTo>
                <a:cubicBezTo>
                  <a:pt x="1890945" y="1147474"/>
                  <a:pt x="1890945" y="1147474"/>
                  <a:pt x="1869800" y="1147474"/>
                </a:cubicBezTo>
                <a:cubicBezTo>
                  <a:pt x="1900007" y="1147474"/>
                  <a:pt x="1931724" y="1127846"/>
                  <a:pt x="1910579" y="1127846"/>
                </a:cubicBezTo>
                <a:cubicBezTo>
                  <a:pt x="1900007" y="1117277"/>
                  <a:pt x="1859228" y="1106708"/>
                  <a:pt x="1819959" y="1096139"/>
                </a:cubicBezTo>
                <a:cubicBezTo>
                  <a:pt x="1850165" y="1096139"/>
                  <a:pt x="1880373" y="1087080"/>
                  <a:pt x="1869800" y="1076511"/>
                </a:cubicBezTo>
                <a:cubicBezTo>
                  <a:pt x="1869800" y="1076511"/>
                  <a:pt x="1869800" y="1076511"/>
                  <a:pt x="1758035" y="1035746"/>
                </a:cubicBezTo>
                <a:cubicBezTo>
                  <a:pt x="1779180" y="1035746"/>
                  <a:pt x="1798814" y="1025177"/>
                  <a:pt x="1789752" y="1025177"/>
                </a:cubicBezTo>
                <a:cubicBezTo>
                  <a:pt x="1575284" y="902881"/>
                  <a:pt x="1351754" y="801722"/>
                  <a:pt x="1128223" y="689994"/>
                </a:cubicBezTo>
                <a:cubicBezTo>
                  <a:pt x="1138796" y="689994"/>
                  <a:pt x="1138796" y="689994"/>
                  <a:pt x="1128223" y="680935"/>
                </a:cubicBezTo>
                <a:cubicBezTo>
                  <a:pt x="1128223" y="680935"/>
                  <a:pt x="1128223" y="680935"/>
                  <a:pt x="945472" y="599404"/>
                </a:cubicBezTo>
                <a:cubicBezTo>
                  <a:pt x="945472" y="599404"/>
                  <a:pt x="945472" y="599404"/>
                  <a:pt x="904693" y="569208"/>
                </a:cubicBezTo>
                <a:cubicBezTo>
                  <a:pt x="965106" y="599404"/>
                  <a:pt x="1016458" y="619032"/>
                  <a:pt x="1076872" y="640170"/>
                </a:cubicBezTo>
                <a:cubicBezTo>
                  <a:pt x="1098016" y="649229"/>
                  <a:pt x="1149368" y="640170"/>
                  <a:pt x="1138796" y="629601"/>
                </a:cubicBezTo>
                <a:cubicBezTo>
                  <a:pt x="1027031" y="588835"/>
                  <a:pt x="915265" y="537501"/>
                  <a:pt x="823135" y="466539"/>
                </a:cubicBezTo>
                <a:cubicBezTo>
                  <a:pt x="808409" y="451818"/>
                  <a:pt x="775842" y="459178"/>
                  <a:pt x="764939" y="468237"/>
                </a:cubicBezTo>
                <a:lnTo>
                  <a:pt x="763673" y="473299"/>
                </a:lnTo>
                <a:lnTo>
                  <a:pt x="754225" y="469559"/>
                </a:lnTo>
                <a:cubicBezTo>
                  <a:pt x="735157" y="462009"/>
                  <a:pt x="697021" y="446911"/>
                  <a:pt x="620749" y="416714"/>
                </a:cubicBezTo>
                <a:cubicBezTo>
                  <a:pt x="640383" y="416714"/>
                  <a:pt x="661528" y="406145"/>
                  <a:pt x="650956" y="406145"/>
                </a:cubicBezTo>
                <a:cubicBezTo>
                  <a:pt x="650956" y="406145"/>
                  <a:pt x="650956" y="406145"/>
                  <a:pt x="640383" y="406145"/>
                </a:cubicBezTo>
                <a:cubicBezTo>
                  <a:pt x="650956" y="395577"/>
                  <a:pt x="650956" y="395577"/>
                  <a:pt x="640383" y="395577"/>
                </a:cubicBezTo>
                <a:cubicBezTo>
                  <a:pt x="640383" y="395577"/>
                  <a:pt x="640383" y="395577"/>
                  <a:pt x="620749" y="385008"/>
                </a:cubicBezTo>
                <a:cubicBezTo>
                  <a:pt x="640383" y="385008"/>
                  <a:pt x="670590" y="375949"/>
                  <a:pt x="661528" y="375949"/>
                </a:cubicBezTo>
                <a:cubicBezTo>
                  <a:pt x="620749" y="354811"/>
                  <a:pt x="579970" y="335183"/>
                  <a:pt x="539191" y="314046"/>
                </a:cubicBezTo>
                <a:cubicBezTo>
                  <a:pt x="549763" y="314046"/>
                  <a:pt x="549763" y="314046"/>
                  <a:pt x="558825" y="314046"/>
                </a:cubicBezTo>
                <a:cubicBezTo>
                  <a:pt x="558825" y="314046"/>
                  <a:pt x="558825" y="314046"/>
                  <a:pt x="691735" y="385008"/>
                </a:cubicBezTo>
                <a:cubicBezTo>
                  <a:pt x="702308" y="385008"/>
                  <a:pt x="732514" y="385008"/>
                  <a:pt x="743087" y="375949"/>
                </a:cubicBezTo>
                <a:cubicBezTo>
                  <a:pt x="874486" y="425773"/>
                  <a:pt x="996824" y="496736"/>
                  <a:pt x="1117651" y="558639"/>
                </a:cubicBezTo>
                <a:cubicBezTo>
                  <a:pt x="1138796" y="569208"/>
                  <a:pt x="1190147" y="548070"/>
                  <a:pt x="1179575" y="548070"/>
                </a:cubicBezTo>
                <a:cubicBezTo>
                  <a:pt x="1037603" y="477108"/>
                  <a:pt x="915265" y="406145"/>
                  <a:pt x="762721" y="344242"/>
                </a:cubicBezTo>
                <a:cubicBezTo>
                  <a:pt x="752149" y="344242"/>
                  <a:pt x="732514" y="344242"/>
                  <a:pt x="721942" y="354811"/>
                </a:cubicBezTo>
                <a:cubicBezTo>
                  <a:pt x="661528" y="324614"/>
                  <a:pt x="610177" y="294418"/>
                  <a:pt x="558825" y="274790"/>
                </a:cubicBezTo>
                <a:cubicBezTo>
                  <a:pt x="558825" y="264221"/>
                  <a:pt x="569398" y="253652"/>
                  <a:pt x="558825" y="253652"/>
                </a:cubicBezTo>
                <a:cubicBezTo>
                  <a:pt x="549763" y="234025"/>
                  <a:pt x="539191" y="212887"/>
                  <a:pt x="528618" y="202318"/>
                </a:cubicBezTo>
                <a:cubicBezTo>
                  <a:pt x="539191" y="202318"/>
                  <a:pt x="558825" y="212887"/>
                  <a:pt x="569398" y="212887"/>
                </a:cubicBezTo>
                <a:cubicBezTo>
                  <a:pt x="590542" y="223456"/>
                  <a:pt x="650956" y="212887"/>
                  <a:pt x="629811" y="202318"/>
                </a:cubicBezTo>
                <a:cubicBezTo>
                  <a:pt x="599604" y="182690"/>
                  <a:pt x="569398" y="172121"/>
                  <a:pt x="549763" y="161552"/>
                </a:cubicBezTo>
                <a:cubicBezTo>
                  <a:pt x="549763" y="161552"/>
                  <a:pt x="549763" y="161552"/>
                  <a:pt x="590542" y="40766"/>
                </a:cubicBezTo>
                <a:cubicBezTo>
                  <a:pt x="610177" y="49825"/>
                  <a:pt x="629811" y="60394"/>
                  <a:pt x="650956" y="70962"/>
                </a:cubicBezTo>
                <a:cubicBezTo>
                  <a:pt x="670590" y="70962"/>
                  <a:pt x="732514" y="60394"/>
                  <a:pt x="711369" y="49825"/>
                </a:cubicBezTo>
                <a:cubicBezTo>
                  <a:pt x="711369" y="49825"/>
                  <a:pt x="711369" y="49825"/>
                  <a:pt x="610177" y="0"/>
                </a:cubicBezTo>
                <a:close/>
              </a:path>
            </a:pathLst>
          </a:custGeom>
        </p:spPr>
        <p:txBody>
          <a:bodyPr wrap="square">
            <a:noAutofit/>
          </a:bodyPr>
          <a:lstStyle/>
          <a:p>
            <a:endParaRPr lang="en-US"/>
          </a:p>
        </p:txBody>
      </p:sp>
    </p:spTree>
    <p:extLst>
      <p:ext uri="{BB962C8B-B14F-4D97-AF65-F5344CB8AC3E}">
        <p14:creationId xmlns:p14="http://schemas.microsoft.com/office/powerpoint/2010/main" val="4215984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t>2017/10/19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9984418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4" r:id="rId12"/>
    <p:sldLayoutId id="2147483686" r:id="rId13"/>
    <p:sldLayoutId id="2147483665" r:id="rId14"/>
    <p:sldLayoutId id="2147483666" r:id="rId15"/>
    <p:sldLayoutId id="2147483660" r:id="rId16"/>
    <p:sldLayoutId id="2147483668" r:id="rId17"/>
    <p:sldLayoutId id="2147483669" r:id="rId18"/>
    <p:sldLayoutId id="2147483670" r:id="rId19"/>
    <p:sldLayoutId id="2147483685"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6" r:id="rId29"/>
    <p:sldLayoutId id="2147483698" r:id="rId30"/>
    <p:sldLayoutId id="2147483699" r:id="rId3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23.jpeg"/><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26.jpg"/><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B1E4828-FA2C-430A-9A80-9C6D4B2A28D9}"/>
              </a:ext>
            </a:extLst>
          </p:cNvPr>
          <p:cNvPicPr>
            <a:picLocks noChangeAspect="1"/>
          </p:cNvPicPr>
          <p:nvPr/>
        </p:nvPicPr>
        <p:blipFill>
          <a:blip r:embed="rId5"/>
          <a:stretch>
            <a:fillRect/>
          </a:stretch>
        </p:blipFill>
        <p:spPr>
          <a:xfrm>
            <a:off x="2299" y="3719"/>
            <a:ext cx="9140036" cy="5141270"/>
          </a:xfrm>
          <a:prstGeom prst="rect">
            <a:avLst/>
          </a:prstGeom>
        </p:spPr>
      </p:pic>
      <p:sp>
        <p:nvSpPr>
          <p:cNvPr id="16" name="Rectangle 14">
            <a:extLst>
              <a:ext uri="{FF2B5EF4-FFF2-40B4-BE49-F238E27FC236}">
                <a16:creationId xmlns:a16="http://schemas.microsoft.com/office/drawing/2014/main" xmlns="" id="{21E80BC5-C494-4E56-B4EA-602485199EF9}"/>
              </a:ext>
            </a:extLst>
          </p:cNvPr>
          <p:cNvSpPr/>
          <p:nvPr/>
        </p:nvSpPr>
        <p:spPr>
          <a:xfrm>
            <a:off x="879521" y="1267407"/>
            <a:ext cx="7249724" cy="196744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文本框 16">
            <a:extLst>
              <a:ext uri="{FF2B5EF4-FFF2-40B4-BE49-F238E27FC236}">
                <a16:creationId xmlns:a16="http://schemas.microsoft.com/office/drawing/2014/main" xmlns="" id="{97FB7F6D-DEE7-4598-B17D-C2B11E19B9EB}"/>
              </a:ext>
            </a:extLst>
          </p:cNvPr>
          <p:cNvSpPr txBox="1"/>
          <p:nvPr/>
        </p:nvSpPr>
        <p:spPr>
          <a:xfrm>
            <a:off x="1652648" y="1457439"/>
            <a:ext cx="6279126" cy="1015663"/>
          </a:xfrm>
          <a:prstGeom prst="rect">
            <a:avLst/>
          </a:prstGeom>
          <a:noFill/>
        </p:spPr>
        <p:txBody>
          <a:bodyPr wrap="square" rtlCol="0">
            <a:spAutoFit/>
          </a:bodyPr>
          <a:lstStyle/>
          <a:p>
            <a:r>
              <a:rPr kumimoji="1" lang="zh-CN" altLang="en-US" sz="6000" b="1" dirty="0">
                <a:solidFill>
                  <a:schemeClr val="bg1"/>
                </a:solidFill>
              </a:rPr>
              <a:t>糕点美食</a:t>
            </a:r>
            <a:r>
              <a:rPr kumimoji="1" lang="en-US" altLang="zh-CN" sz="6000" b="1" dirty="0">
                <a:solidFill>
                  <a:schemeClr val="bg1"/>
                </a:solidFill>
              </a:rPr>
              <a:t>PPT</a:t>
            </a:r>
            <a:r>
              <a:rPr kumimoji="1" lang="zh-CN" altLang="en-US" sz="6000" b="1" dirty="0">
                <a:solidFill>
                  <a:schemeClr val="bg1"/>
                </a:solidFill>
              </a:rPr>
              <a:t>模板</a:t>
            </a:r>
          </a:p>
        </p:txBody>
      </p:sp>
      <p:sp>
        <p:nvSpPr>
          <p:cNvPr id="18" name="矩形 17">
            <a:extLst>
              <a:ext uri="{FF2B5EF4-FFF2-40B4-BE49-F238E27FC236}">
                <a16:creationId xmlns:a16="http://schemas.microsoft.com/office/drawing/2014/main" xmlns="" id="{08558D33-41DE-4C6B-AEAC-0DC4B65DFD5A}"/>
              </a:ext>
            </a:extLst>
          </p:cNvPr>
          <p:cNvSpPr/>
          <p:nvPr/>
        </p:nvSpPr>
        <p:spPr>
          <a:xfrm>
            <a:off x="1947702" y="2431650"/>
            <a:ext cx="5368539" cy="553998"/>
          </a:xfrm>
          <a:prstGeom prst="rect">
            <a:avLst/>
          </a:prstGeom>
        </p:spPr>
        <p:txBody>
          <a:bodyPr wrap="square">
            <a:spAutoFit/>
          </a:bodyPr>
          <a:lstStyle/>
          <a:p>
            <a:pPr algn="ctr">
              <a:lnSpc>
                <a:spcPts val="900"/>
              </a:lnSpc>
            </a:pPr>
            <a:r>
              <a:rPr lang="en-US" altLang="zh-CN" sz="675" dirty="0">
                <a:solidFill>
                  <a:schemeClr val="bg1"/>
                </a:solidFill>
                <a:latin typeface="Calisto MT" panose="02040603050505030304" charset="0"/>
                <a:ea typeface="Poppins Light" charset="0"/>
                <a:cs typeface="Poppins Light" charset="0"/>
              </a:rPr>
              <a:t>Frequently, your initial font choice is taken out of your awesome hands also we are companies often specify a typeface, or even a set of fonts,  part of their brand guides However</a:t>
            </a:r>
          </a:p>
          <a:p>
            <a:pPr algn="ctr">
              <a:lnSpc>
                <a:spcPts val="900"/>
              </a:lnSpc>
            </a:pPr>
            <a:r>
              <a:rPr lang="en-US" altLang="zh-CN" sz="675" dirty="0">
                <a:solidFill>
                  <a:schemeClr val="bg1"/>
                </a:solidFill>
                <a:latin typeface="Calisto MT" panose="02040603050505030304"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a:t>
            </a:r>
          </a:p>
        </p:txBody>
      </p:sp>
      <p:pic>
        <p:nvPicPr>
          <p:cNvPr id="2" name="爱的纪念 souvenirs d'enfance">
            <a:hlinkClick r:id="" action="ppaction://media"/>
            <a:extLst>
              <a:ext uri="{FF2B5EF4-FFF2-40B4-BE49-F238E27FC236}">
                <a16:creationId xmlns:a16="http://schemas.microsoft.com/office/drawing/2014/main" xmlns="" id="{6E77DD56-4C05-4FE8-8885-DCD03F85CE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1227" y="1564744"/>
            <a:ext cx="457200" cy="457200"/>
          </a:xfrm>
          <a:prstGeom prst="rect">
            <a:avLst/>
          </a:prstGeom>
        </p:spPr>
      </p:pic>
    </p:spTree>
    <p:extLst>
      <p:ext uri="{BB962C8B-B14F-4D97-AF65-F5344CB8AC3E}">
        <p14:creationId xmlns:p14="http://schemas.microsoft.com/office/powerpoint/2010/main" val="4022324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barn(inVertical)">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iterate type="wd">
                                    <p:tmPct val="10000"/>
                                  </p:iterate>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0" repeatCount="indefinite" fill="hold" display="0">
                  <p:stCondLst>
                    <p:cond delay="indefinite"/>
                  </p:stCondLst>
                  <p:endCondLst>
                    <p:cond evt="onStopAudio" delay="0">
                      <p:tgtEl>
                        <p:sldTgt/>
                      </p:tgtEl>
                    </p:cond>
                  </p:endCondLst>
                </p:cTn>
                <p:tgtEl>
                  <p:spTgt spid="2"/>
                </p:tgtEl>
              </p:cMediaNode>
            </p:audio>
          </p:childTnLst>
        </p:cTn>
      </p:par>
    </p:tnLst>
    <p:bldLst>
      <p:bldP spid="16" grpId="0" animBg="1"/>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9CCFD66F-DD01-4E18-BABC-54881C4BA3F2}"/>
              </a:ext>
            </a:extLst>
          </p:cNvPr>
          <p:cNvPicPr>
            <a:picLocks noChangeAspect="1"/>
          </p:cNvPicPr>
          <p:nvPr/>
        </p:nvPicPr>
        <p:blipFill>
          <a:blip r:embed="rId2"/>
          <a:stretch>
            <a:fillRect/>
          </a:stretch>
        </p:blipFill>
        <p:spPr>
          <a:xfrm>
            <a:off x="2299" y="3719"/>
            <a:ext cx="9140036" cy="5141270"/>
          </a:xfrm>
          <a:prstGeom prst="rect">
            <a:avLst/>
          </a:prstGeom>
        </p:spPr>
      </p:pic>
      <p:sp>
        <p:nvSpPr>
          <p:cNvPr id="24" name="直角三角形 23">
            <a:extLst>
              <a:ext uri="{FF2B5EF4-FFF2-40B4-BE49-F238E27FC236}">
                <a16:creationId xmlns:a16="http://schemas.microsoft.com/office/drawing/2014/main" xmlns="" id="{5C220293-8F7F-4DC7-9646-53D0ADD95BD8}"/>
              </a:ext>
            </a:extLst>
          </p:cNvPr>
          <p:cNvSpPr/>
          <p:nvPr/>
        </p:nvSpPr>
        <p:spPr>
          <a:xfrm flipV="1">
            <a:off x="-12081" y="-3"/>
            <a:ext cx="9156081" cy="5145090"/>
          </a:xfrm>
          <a:prstGeom prst="rtTriangle">
            <a:avLst/>
          </a:prstGeom>
          <a:solidFill>
            <a:schemeClr val="tx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9">
            <a:extLst>
              <a:ext uri="{FF2B5EF4-FFF2-40B4-BE49-F238E27FC236}">
                <a16:creationId xmlns:a16="http://schemas.microsoft.com/office/drawing/2014/main" xmlns="" id="{8F2B216E-2631-4D7D-A747-F9ABFB3DD37F}"/>
              </a:ext>
            </a:extLst>
          </p:cNvPr>
          <p:cNvGrpSpPr/>
          <p:nvPr/>
        </p:nvGrpSpPr>
        <p:grpSpPr>
          <a:xfrm>
            <a:off x="1236591" y="1866094"/>
            <a:ext cx="3547387" cy="917079"/>
            <a:chOff x="3880571" y="1487479"/>
            <a:chExt cx="4729849" cy="1222772"/>
          </a:xfrm>
        </p:grpSpPr>
        <p:sp>
          <p:nvSpPr>
            <p:cNvPr id="4" name="TextBox 32">
              <a:extLst>
                <a:ext uri="{FF2B5EF4-FFF2-40B4-BE49-F238E27FC236}">
                  <a16:creationId xmlns:a16="http://schemas.microsoft.com/office/drawing/2014/main" xmlns="" id="{51655474-F500-4B89-BEC5-6C6E9ED04D91}"/>
                </a:ext>
              </a:extLst>
            </p:cNvPr>
            <p:cNvSpPr txBox="1">
              <a:spLocks noChangeArrowheads="1"/>
            </p:cNvSpPr>
            <p:nvPr/>
          </p:nvSpPr>
          <p:spPr bwMode="auto">
            <a:xfrm>
              <a:off x="3880571" y="1487479"/>
              <a:ext cx="1312781" cy="1222772"/>
            </a:xfrm>
            <a:prstGeom prst="diamond">
              <a:avLst/>
            </a:prstGeom>
            <a:solidFill>
              <a:schemeClr val="bg1"/>
            </a:solidFill>
            <a:ln>
              <a:noFill/>
            </a:ln>
            <a:extLst/>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tx1">
                      <a:lumMod val="75000"/>
                      <a:lumOff val="25000"/>
                    </a:schemeClr>
                  </a:solidFill>
                  <a:ea typeface="微软雅黑" panose="020B0503020204020204" pitchFamily="34" charset="-122"/>
                </a:rPr>
                <a:t>01</a:t>
              </a:r>
              <a:endParaRPr lang="zh-CN" altLang="en-US" sz="2400" dirty="0">
                <a:solidFill>
                  <a:schemeClr val="tx1">
                    <a:lumMod val="75000"/>
                    <a:lumOff val="25000"/>
                  </a:schemeClr>
                </a:solidFill>
                <a:ea typeface="微软雅黑" panose="020B0503020204020204" pitchFamily="34" charset="-122"/>
              </a:endParaRPr>
            </a:p>
          </p:txBody>
        </p:sp>
        <p:grpSp>
          <p:nvGrpSpPr>
            <p:cNvPr id="5" name="组合 31">
              <a:extLst>
                <a:ext uri="{FF2B5EF4-FFF2-40B4-BE49-F238E27FC236}">
                  <a16:creationId xmlns:a16="http://schemas.microsoft.com/office/drawing/2014/main" xmlns="" id="{B258509E-F58C-4FFA-8B4C-EE37403960BD}"/>
                </a:ext>
              </a:extLst>
            </p:cNvPr>
            <p:cNvGrpSpPr/>
            <p:nvPr/>
          </p:nvGrpSpPr>
          <p:grpSpPr>
            <a:xfrm>
              <a:off x="5088407" y="1614386"/>
              <a:ext cx="3522013" cy="985022"/>
              <a:chOff x="4959835" y="1874507"/>
              <a:chExt cx="3522013" cy="985022"/>
            </a:xfrm>
          </p:grpSpPr>
          <p:sp>
            <p:nvSpPr>
              <p:cNvPr id="6" name="矩形 5">
                <a:extLst>
                  <a:ext uri="{FF2B5EF4-FFF2-40B4-BE49-F238E27FC236}">
                    <a16:creationId xmlns:a16="http://schemas.microsoft.com/office/drawing/2014/main" xmlns="" id="{EA6BEF5F-0822-461C-953A-196D0BFF4F79}"/>
                  </a:ext>
                </a:extLst>
              </p:cNvPr>
              <p:cNvSpPr/>
              <p:nvPr/>
            </p:nvSpPr>
            <p:spPr>
              <a:xfrm>
                <a:off x="4980926" y="1874507"/>
                <a:ext cx="1887698" cy="615553"/>
              </a:xfrm>
              <a:prstGeom prst="rect">
                <a:avLst/>
              </a:prstGeom>
              <a:noFill/>
            </p:spPr>
            <p:txBody>
              <a:bodyPr wrap="none">
                <a:spAutoFit/>
              </a:bodyPr>
              <a:lstStyle/>
              <a:p>
                <a:pPr algn="ctr">
                  <a:buFontTx/>
                  <a:buNone/>
                </a:pPr>
                <a:r>
                  <a:rPr lang="zh-CN" altLang="en-US" sz="2400" dirty="0">
                    <a:solidFill>
                      <a:schemeClr val="bg1">
                        <a:lumMod val="95000"/>
                      </a:schemeClr>
                    </a:solidFill>
                    <a:latin typeface="微软雅黑" pitchFamily="34" charset="-122"/>
                    <a:ea typeface="微软雅黑" pitchFamily="34" charset="-122"/>
                  </a:rPr>
                  <a:t>项目介绍</a:t>
                </a:r>
              </a:p>
            </p:txBody>
          </p:sp>
          <p:sp>
            <p:nvSpPr>
              <p:cNvPr id="7" name="文本框 6">
                <a:extLst>
                  <a:ext uri="{FF2B5EF4-FFF2-40B4-BE49-F238E27FC236}">
                    <a16:creationId xmlns:a16="http://schemas.microsoft.com/office/drawing/2014/main" xmlns="" id="{31AAAEA3-674C-45EB-85D7-0BB9DFE81F08}"/>
                  </a:ext>
                </a:extLst>
              </p:cNvPr>
              <p:cNvSpPr txBox="1"/>
              <p:nvPr/>
            </p:nvSpPr>
            <p:spPr>
              <a:xfrm>
                <a:off x="4959835" y="2316133"/>
                <a:ext cx="3522013" cy="543396"/>
              </a:xfrm>
              <a:prstGeom prst="rect">
                <a:avLst/>
              </a:prstGeom>
              <a:noFill/>
            </p:spPr>
            <p:txBody>
              <a:bodyPr wrap="square" rtlCol="0">
                <a:spAutoFit/>
              </a:bodyPr>
              <a:lstStyle/>
              <a:p>
                <a:pPr>
                  <a:lnSpc>
                    <a:spcPct val="130000"/>
                  </a:lnSpc>
                </a:pPr>
                <a:r>
                  <a:rPr lang="en-US" altLang="zh-CN" sz="788" dirty="0">
                    <a:solidFill>
                      <a:schemeClr val="bg1"/>
                    </a:solidFill>
                    <a:latin typeface="微软雅黑" panose="020B0503020204020204" pitchFamily="34" charset="-122"/>
                    <a:ea typeface="微软雅黑" panose="020B0503020204020204" pitchFamily="34" charset="-122"/>
                  </a:rPr>
                  <a:t>Flying impression graphic design thank you for buying this template</a:t>
                </a:r>
              </a:p>
            </p:txBody>
          </p:sp>
        </p:grpSp>
      </p:grpSp>
      <p:grpSp>
        <p:nvGrpSpPr>
          <p:cNvPr id="8" name="组合 44">
            <a:extLst>
              <a:ext uri="{FF2B5EF4-FFF2-40B4-BE49-F238E27FC236}">
                <a16:creationId xmlns:a16="http://schemas.microsoft.com/office/drawing/2014/main" xmlns="" id="{250CF3F1-2A1C-4B39-A895-960DB7BDFC82}"/>
              </a:ext>
            </a:extLst>
          </p:cNvPr>
          <p:cNvGrpSpPr/>
          <p:nvPr/>
        </p:nvGrpSpPr>
        <p:grpSpPr>
          <a:xfrm>
            <a:off x="910821" y="2933284"/>
            <a:ext cx="3547387" cy="917079"/>
            <a:chOff x="3880571" y="1487479"/>
            <a:chExt cx="4729849" cy="1222772"/>
          </a:xfrm>
        </p:grpSpPr>
        <p:sp>
          <p:nvSpPr>
            <p:cNvPr id="9" name="TextBox 32">
              <a:extLst>
                <a:ext uri="{FF2B5EF4-FFF2-40B4-BE49-F238E27FC236}">
                  <a16:creationId xmlns:a16="http://schemas.microsoft.com/office/drawing/2014/main" xmlns="" id="{55442A5C-E39C-4281-A3D4-AE137F9B0B23}"/>
                </a:ext>
              </a:extLst>
            </p:cNvPr>
            <p:cNvSpPr txBox="1">
              <a:spLocks noChangeArrowheads="1"/>
            </p:cNvSpPr>
            <p:nvPr/>
          </p:nvSpPr>
          <p:spPr bwMode="auto">
            <a:xfrm>
              <a:off x="3880571" y="1487479"/>
              <a:ext cx="1312781" cy="1222772"/>
            </a:xfrm>
            <a:prstGeom prst="diamond">
              <a:avLst/>
            </a:prstGeom>
            <a:solidFill>
              <a:schemeClr val="bg1"/>
            </a:solidFill>
            <a:ln>
              <a:noFill/>
            </a:ln>
            <a:extLst/>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tx1">
                      <a:lumMod val="75000"/>
                      <a:lumOff val="25000"/>
                    </a:schemeClr>
                  </a:solidFill>
                  <a:ea typeface="微软雅黑" panose="020B0503020204020204" pitchFamily="34" charset="-122"/>
                </a:rPr>
                <a:t>02</a:t>
              </a:r>
              <a:endParaRPr lang="zh-CN" altLang="en-US" sz="2400" dirty="0">
                <a:solidFill>
                  <a:schemeClr val="tx1">
                    <a:lumMod val="75000"/>
                    <a:lumOff val="25000"/>
                  </a:schemeClr>
                </a:solidFill>
                <a:ea typeface="微软雅黑" panose="020B0503020204020204" pitchFamily="34" charset="-122"/>
              </a:endParaRPr>
            </a:p>
          </p:txBody>
        </p:sp>
        <p:grpSp>
          <p:nvGrpSpPr>
            <p:cNvPr id="10" name="组合 46">
              <a:extLst>
                <a:ext uri="{FF2B5EF4-FFF2-40B4-BE49-F238E27FC236}">
                  <a16:creationId xmlns:a16="http://schemas.microsoft.com/office/drawing/2014/main" xmlns="" id="{BE94A787-222C-44E7-9684-1DDB44B159E5}"/>
                </a:ext>
              </a:extLst>
            </p:cNvPr>
            <p:cNvGrpSpPr/>
            <p:nvPr/>
          </p:nvGrpSpPr>
          <p:grpSpPr>
            <a:xfrm>
              <a:off x="5088407" y="1649724"/>
              <a:ext cx="3522013" cy="949684"/>
              <a:chOff x="4959835" y="1909845"/>
              <a:chExt cx="3522013" cy="949684"/>
            </a:xfrm>
          </p:grpSpPr>
          <p:sp>
            <p:nvSpPr>
              <p:cNvPr id="11" name="矩形 10">
                <a:extLst>
                  <a:ext uri="{FF2B5EF4-FFF2-40B4-BE49-F238E27FC236}">
                    <a16:creationId xmlns:a16="http://schemas.microsoft.com/office/drawing/2014/main" xmlns="" id="{3B8DEBA8-3D1D-46E7-AF20-8DA705533A07}"/>
                  </a:ext>
                </a:extLst>
              </p:cNvPr>
              <p:cNvSpPr/>
              <p:nvPr/>
            </p:nvSpPr>
            <p:spPr>
              <a:xfrm>
                <a:off x="4963256" y="1909845"/>
                <a:ext cx="1887698" cy="615553"/>
              </a:xfrm>
              <a:prstGeom prst="rect">
                <a:avLst/>
              </a:prstGeom>
              <a:noFill/>
            </p:spPr>
            <p:txBody>
              <a:bodyPr wrap="none">
                <a:spAutoFit/>
              </a:bodyPr>
              <a:lstStyle/>
              <a:p>
                <a:pPr algn="ctr">
                  <a:buFontTx/>
                  <a:buNone/>
                </a:pPr>
                <a:r>
                  <a:rPr lang="zh-CN" altLang="en-US" sz="2400" dirty="0">
                    <a:solidFill>
                      <a:schemeClr val="bg1">
                        <a:lumMod val="95000"/>
                      </a:schemeClr>
                    </a:solidFill>
                    <a:latin typeface="微软雅黑" pitchFamily="34" charset="-122"/>
                    <a:ea typeface="微软雅黑" pitchFamily="34" charset="-122"/>
                  </a:rPr>
                  <a:t>产品运行</a:t>
                </a:r>
              </a:p>
            </p:txBody>
          </p:sp>
          <p:sp>
            <p:nvSpPr>
              <p:cNvPr id="12" name="文本框 11">
                <a:extLst>
                  <a:ext uri="{FF2B5EF4-FFF2-40B4-BE49-F238E27FC236}">
                    <a16:creationId xmlns:a16="http://schemas.microsoft.com/office/drawing/2014/main" xmlns="" id="{6DAAAD15-16B7-4CE6-8FB4-A8143543383A}"/>
                  </a:ext>
                </a:extLst>
              </p:cNvPr>
              <p:cNvSpPr txBox="1"/>
              <p:nvPr/>
            </p:nvSpPr>
            <p:spPr>
              <a:xfrm>
                <a:off x="4959835" y="2316133"/>
                <a:ext cx="3522013" cy="543396"/>
              </a:xfrm>
              <a:prstGeom prst="rect">
                <a:avLst/>
              </a:prstGeom>
              <a:noFill/>
            </p:spPr>
            <p:txBody>
              <a:bodyPr wrap="square" rtlCol="0">
                <a:spAutoFit/>
              </a:bodyPr>
              <a:lstStyle/>
              <a:p>
                <a:pPr>
                  <a:lnSpc>
                    <a:spcPct val="130000"/>
                  </a:lnSpc>
                </a:pPr>
                <a:r>
                  <a:rPr lang="en-US" altLang="zh-CN" sz="788" dirty="0">
                    <a:solidFill>
                      <a:schemeClr val="bg1"/>
                    </a:solidFill>
                    <a:latin typeface="微软雅黑" panose="020B0503020204020204" pitchFamily="34" charset="-122"/>
                    <a:ea typeface="微软雅黑" panose="020B0503020204020204" pitchFamily="34" charset="-122"/>
                  </a:rPr>
                  <a:t>Flying impression graphic design thank you for buying this template</a:t>
                </a:r>
              </a:p>
            </p:txBody>
          </p:sp>
        </p:grpSp>
      </p:grpSp>
      <p:grpSp>
        <p:nvGrpSpPr>
          <p:cNvPr id="13" name="组合 49">
            <a:extLst>
              <a:ext uri="{FF2B5EF4-FFF2-40B4-BE49-F238E27FC236}">
                <a16:creationId xmlns:a16="http://schemas.microsoft.com/office/drawing/2014/main" xmlns="" id="{D4B32929-A8AD-410E-8EAC-19FB94874130}"/>
              </a:ext>
            </a:extLst>
          </p:cNvPr>
          <p:cNvGrpSpPr/>
          <p:nvPr/>
        </p:nvGrpSpPr>
        <p:grpSpPr>
          <a:xfrm>
            <a:off x="5243593" y="1866094"/>
            <a:ext cx="3547387" cy="917079"/>
            <a:chOff x="3880571" y="1487479"/>
            <a:chExt cx="4729849" cy="1222772"/>
          </a:xfrm>
        </p:grpSpPr>
        <p:sp>
          <p:nvSpPr>
            <p:cNvPr id="14" name="TextBox 32">
              <a:extLst>
                <a:ext uri="{FF2B5EF4-FFF2-40B4-BE49-F238E27FC236}">
                  <a16:creationId xmlns:a16="http://schemas.microsoft.com/office/drawing/2014/main" xmlns="" id="{0E0FE545-7FBF-457D-A048-8A01E8EB8B2D}"/>
                </a:ext>
              </a:extLst>
            </p:cNvPr>
            <p:cNvSpPr txBox="1">
              <a:spLocks noChangeArrowheads="1"/>
            </p:cNvSpPr>
            <p:nvPr/>
          </p:nvSpPr>
          <p:spPr bwMode="auto">
            <a:xfrm>
              <a:off x="3880571" y="1487479"/>
              <a:ext cx="1312781" cy="1222772"/>
            </a:xfrm>
            <a:prstGeom prst="diamond">
              <a:avLst/>
            </a:prstGeom>
            <a:solidFill>
              <a:schemeClr val="bg1"/>
            </a:solidFill>
            <a:ln>
              <a:noFill/>
            </a:ln>
            <a:extLst/>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tx1">
                      <a:lumMod val="75000"/>
                      <a:lumOff val="25000"/>
                    </a:schemeClr>
                  </a:solidFill>
                  <a:ea typeface="微软雅黑" panose="020B0503020204020204" pitchFamily="34" charset="-122"/>
                </a:rPr>
                <a:t>03</a:t>
              </a:r>
              <a:endParaRPr lang="zh-CN" altLang="en-US" sz="2400" dirty="0">
                <a:solidFill>
                  <a:schemeClr val="tx1">
                    <a:lumMod val="75000"/>
                    <a:lumOff val="25000"/>
                  </a:schemeClr>
                </a:solidFill>
                <a:ea typeface="微软雅黑" panose="020B0503020204020204" pitchFamily="34" charset="-122"/>
              </a:endParaRPr>
            </a:p>
          </p:txBody>
        </p:sp>
        <p:grpSp>
          <p:nvGrpSpPr>
            <p:cNvPr id="15" name="组合 51">
              <a:extLst>
                <a:ext uri="{FF2B5EF4-FFF2-40B4-BE49-F238E27FC236}">
                  <a16:creationId xmlns:a16="http://schemas.microsoft.com/office/drawing/2014/main" xmlns="" id="{1CCF3760-3ACE-4D32-B1A6-C8682774ECAE}"/>
                </a:ext>
              </a:extLst>
            </p:cNvPr>
            <p:cNvGrpSpPr/>
            <p:nvPr/>
          </p:nvGrpSpPr>
          <p:grpSpPr>
            <a:xfrm>
              <a:off x="5088407" y="1649724"/>
              <a:ext cx="3522013" cy="949684"/>
              <a:chOff x="4959835" y="1909845"/>
              <a:chExt cx="3522013" cy="949684"/>
            </a:xfrm>
          </p:grpSpPr>
          <p:sp>
            <p:nvSpPr>
              <p:cNvPr id="16" name="矩形 15">
                <a:extLst>
                  <a:ext uri="{FF2B5EF4-FFF2-40B4-BE49-F238E27FC236}">
                    <a16:creationId xmlns:a16="http://schemas.microsoft.com/office/drawing/2014/main" xmlns="" id="{0502B11B-A2C8-40F6-B117-40AF5BBDAFC9}"/>
                  </a:ext>
                </a:extLst>
              </p:cNvPr>
              <p:cNvSpPr/>
              <p:nvPr/>
            </p:nvSpPr>
            <p:spPr>
              <a:xfrm>
                <a:off x="4980928" y="1909845"/>
                <a:ext cx="1887698" cy="615553"/>
              </a:xfrm>
              <a:prstGeom prst="rect">
                <a:avLst/>
              </a:prstGeom>
              <a:noFill/>
            </p:spPr>
            <p:txBody>
              <a:bodyPr wrap="none">
                <a:spAutoFit/>
              </a:bodyPr>
              <a:lstStyle/>
              <a:p>
                <a:pPr algn="ctr">
                  <a:buFontTx/>
                  <a:buNone/>
                </a:pPr>
                <a:r>
                  <a:rPr lang="zh-CN" altLang="en-US" sz="2400" dirty="0">
                    <a:solidFill>
                      <a:schemeClr val="bg1">
                        <a:lumMod val="95000"/>
                      </a:schemeClr>
                    </a:solidFill>
                    <a:latin typeface="微软雅黑" pitchFamily="34" charset="-122"/>
                    <a:ea typeface="微软雅黑" pitchFamily="34" charset="-122"/>
                  </a:rPr>
                  <a:t>市场分析</a:t>
                </a:r>
              </a:p>
            </p:txBody>
          </p:sp>
          <p:sp>
            <p:nvSpPr>
              <p:cNvPr id="17" name="文本框 16">
                <a:extLst>
                  <a:ext uri="{FF2B5EF4-FFF2-40B4-BE49-F238E27FC236}">
                    <a16:creationId xmlns:a16="http://schemas.microsoft.com/office/drawing/2014/main" xmlns="" id="{62AC3299-51BA-485D-A603-26BB7EDECE23}"/>
                  </a:ext>
                </a:extLst>
              </p:cNvPr>
              <p:cNvSpPr txBox="1"/>
              <p:nvPr/>
            </p:nvSpPr>
            <p:spPr>
              <a:xfrm>
                <a:off x="4959835" y="2316133"/>
                <a:ext cx="3522013" cy="543396"/>
              </a:xfrm>
              <a:prstGeom prst="rect">
                <a:avLst/>
              </a:prstGeom>
              <a:noFill/>
            </p:spPr>
            <p:txBody>
              <a:bodyPr wrap="square" rtlCol="0">
                <a:spAutoFit/>
              </a:bodyPr>
              <a:lstStyle/>
              <a:p>
                <a:pPr>
                  <a:lnSpc>
                    <a:spcPct val="130000"/>
                  </a:lnSpc>
                </a:pPr>
                <a:r>
                  <a:rPr lang="en-US" altLang="zh-CN" sz="788" dirty="0">
                    <a:solidFill>
                      <a:schemeClr val="bg1"/>
                    </a:solidFill>
                    <a:latin typeface="微软雅黑" panose="020B0503020204020204" pitchFamily="34" charset="-122"/>
                    <a:ea typeface="微软雅黑" panose="020B0503020204020204" pitchFamily="34" charset="-122"/>
                  </a:rPr>
                  <a:t>Flying impression graphic design thank you for buying this template</a:t>
                </a:r>
              </a:p>
            </p:txBody>
          </p:sp>
        </p:grpSp>
      </p:grpSp>
      <p:grpSp>
        <p:nvGrpSpPr>
          <p:cNvPr id="18" name="组合 54">
            <a:extLst>
              <a:ext uri="{FF2B5EF4-FFF2-40B4-BE49-F238E27FC236}">
                <a16:creationId xmlns:a16="http://schemas.microsoft.com/office/drawing/2014/main" xmlns="" id="{8DC4FA93-8F84-4903-BF89-2622E8C9457C}"/>
              </a:ext>
            </a:extLst>
          </p:cNvPr>
          <p:cNvGrpSpPr/>
          <p:nvPr/>
        </p:nvGrpSpPr>
        <p:grpSpPr>
          <a:xfrm>
            <a:off x="4803706" y="2864674"/>
            <a:ext cx="3547387" cy="917079"/>
            <a:chOff x="3880571" y="1487479"/>
            <a:chExt cx="4729849" cy="1222772"/>
          </a:xfrm>
        </p:grpSpPr>
        <p:sp>
          <p:nvSpPr>
            <p:cNvPr id="19" name="TextBox 32">
              <a:extLst>
                <a:ext uri="{FF2B5EF4-FFF2-40B4-BE49-F238E27FC236}">
                  <a16:creationId xmlns:a16="http://schemas.microsoft.com/office/drawing/2014/main" xmlns="" id="{A9FD90D2-9BF3-4681-A53F-A38348173D85}"/>
                </a:ext>
              </a:extLst>
            </p:cNvPr>
            <p:cNvSpPr txBox="1">
              <a:spLocks noChangeArrowheads="1"/>
            </p:cNvSpPr>
            <p:nvPr/>
          </p:nvSpPr>
          <p:spPr bwMode="auto">
            <a:xfrm>
              <a:off x="3880571" y="1487479"/>
              <a:ext cx="1312781" cy="1222772"/>
            </a:xfrm>
            <a:prstGeom prst="diamond">
              <a:avLst/>
            </a:prstGeom>
            <a:solidFill>
              <a:schemeClr val="bg1"/>
            </a:solidFill>
            <a:ln>
              <a:noFill/>
            </a:ln>
            <a:extLst/>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tx1">
                      <a:lumMod val="75000"/>
                      <a:lumOff val="25000"/>
                    </a:schemeClr>
                  </a:solidFill>
                  <a:ea typeface="微软雅黑" panose="020B0503020204020204" pitchFamily="34" charset="-122"/>
                </a:rPr>
                <a:t>04</a:t>
              </a:r>
              <a:endParaRPr lang="zh-CN" altLang="en-US" sz="2400" dirty="0">
                <a:solidFill>
                  <a:schemeClr val="tx1">
                    <a:lumMod val="75000"/>
                    <a:lumOff val="25000"/>
                  </a:schemeClr>
                </a:solidFill>
                <a:ea typeface="微软雅黑" panose="020B0503020204020204" pitchFamily="34" charset="-122"/>
              </a:endParaRPr>
            </a:p>
          </p:txBody>
        </p:sp>
        <p:grpSp>
          <p:nvGrpSpPr>
            <p:cNvPr id="20" name="组合 56">
              <a:extLst>
                <a:ext uri="{FF2B5EF4-FFF2-40B4-BE49-F238E27FC236}">
                  <a16:creationId xmlns:a16="http://schemas.microsoft.com/office/drawing/2014/main" xmlns="" id="{F41EF46C-F473-4C02-89AC-4DCCC90A91EF}"/>
                </a:ext>
              </a:extLst>
            </p:cNvPr>
            <p:cNvGrpSpPr/>
            <p:nvPr/>
          </p:nvGrpSpPr>
          <p:grpSpPr>
            <a:xfrm>
              <a:off x="5056490" y="1649724"/>
              <a:ext cx="3553930" cy="949684"/>
              <a:chOff x="4927918" y="1909845"/>
              <a:chExt cx="3553930" cy="949684"/>
            </a:xfrm>
          </p:grpSpPr>
          <p:sp>
            <p:nvSpPr>
              <p:cNvPr id="21" name="矩形 20">
                <a:extLst>
                  <a:ext uri="{FF2B5EF4-FFF2-40B4-BE49-F238E27FC236}">
                    <a16:creationId xmlns:a16="http://schemas.microsoft.com/office/drawing/2014/main" xmlns="" id="{20BC0F3E-5B9E-4E6D-B4FC-C69EA91EA440}"/>
                  </a:ext>
                </a:extLst>
              </p:cNvPr>
              <p:cNvSpPr/>
              <p:nvPr/>
            </p:nvSpPr>
            <p:spPr>
              <a:xfrm>
                <a:off x="4927918" y="1909845"/>
                <a:ext cx="1887698" cy="615553"/>
              </a:xfrm>
              <a:prstGeom prst="rect">
                <a:avLst/>
              </a:prstGeom>
              <a:noFill/>
            </p:spPr>
            <p:txBody>
              <a:bodyPr wrap="none">
                <a:spAutoFit/>
              </a:bodyPr>
              <a:lstStyle/>
              <a:p>
                <a:pPr algn="ctr">
                  <a:buFontTx/>
                  <a:buNone/>
                </a:pPr>
                <a:r>
                  <a:rPr lang="zh-CN" altLang="en-US" sz="2400" dirty="0">
                    <a:solidFill>
                      <a:schemeClr val="bg1">
                        <a:lumMod val="95000"/>
                      </a:schemeClr>
                    </a:solidFill>
                    <a:latin typeface="微软雅黑" pitchFamily="34" charset="-122"/>
                    <a:ea typeface="微软雅黑" pitchFamily="34" charset="-122"/>
                  </a:rPr>
                  <a:t>投资回报</a:t>
                </a:r>
              </a:p>
            </p:txBody>
          </p:sp>
          <p:sp>
            <p:nvSpPr>
              <p:cNvPr id="22" name="文本框 21">
                <a:extLst>
                  <a:ext uri="{FF2B5EF4-FFF2-40B4-BE49-F238E27FC236}">
                    <a16:creationId xmlns:a16="http://schemas.microsoft.com/office/drawing/2014/main" xmlns="" id="{F16A3CF8-D6C3-422F-9AFE-839A750CC161}"/>
                  </a:ext>
                </a:extLst>
              </p:cNvPr>
              <p:cNvSpPr txBox="1"/>
              <p:nvPr/>
            </p:nvSpPr>
            <p:spPr>
              <a:xfrm>
                <a:off x="4959835" y="2316133"/>
                <a:ext cx="3522013" cy="543396"/>
              </a:xfrm>
              <a:prstGeom prst="rect">
                <a:avLst/>
              </a:prstGeom>
              <a:noFill/>
            </p:spPr>
            <p:txBody>
              <a:bodyPr wrap="square" rtlCol="0">
                <a:spAutoFit/>
              </a:bodyPr>
              <a:lstStyle/>
              <a:p>
                <a:pPr>
                  <a:lnSpc>
                    <a:spcPct val="130000"/>
                  </a:lnSpc>
                </a:pPr>
                <a:r>
                  <a:rPr lang="en-US" altLang="zh-CN" sz="788" dirty="0">
                    <a:solidFill>
                      <a:schemeClr val="bg1"/>
                    </a:solidFill>
                    <a:latin typeface="微软雅黑" panose="020B0503020204020204" pitchFamily="34" charset="-122"/>
                    <a:ea typeface="微软雅黑" panose="020B0503020204020204" pitchFamily="34" charset="-122"/>
                  </a:rPr>
                  <a:t>Flying impression graphic design thank you for buying this template</a:t>
                </a:r>
              </a:p>
            </p:txBody>
          </p:sp>
        </p:grpSp>
      </p:grpSp>
      <p:sp>
        <p:nvSpPr>
          <p:cNvPr id="23" name="文本框 22">
            <a:extLst>
              <a:ext uri="{FF2B5EF4-FFF2-40B4-BE49-F238E27FC236}">
                <a16:creationId xmlns:a16="http://schemas.microsoft.com/office/drawing/2014/main" xmlns="" id="{77ED3575-4B1D-4694-AC9A-513F39FF25AA}"/>
              </a:ext>
            </a:extLst>
          </p:cNvPr>
          <p:cNvSpPr txBox="1"/>
          <p:nvPr/>
        </p:nvSpPr>
        <p:spPr>
          <a:xfrm>
            <a:off x="605562" y="263422"/>
            <a:ext cx="2975674" cy="646331"/>
          </a:xfrm>
          <a:prstGeom prst="rect">
            <a:avLst/>
          </a:prstGeom>
          <a:noFill/>
        </p:spPr>
        <p:txBody>
          <a:bodyPr wrap="square" rtlCol="0">
            <a:spAutoFit/>
          </a:bodyPr>
          <a:lstStyle/>
          <a:p>
            <a:r>
              <a:rPr kumimoji="1" lang="en-US" altLang="zh-CN" sz="3600" b="1" dirty="0">
                <a:solidFill>
                  <a:schemeClr val="bg1">
                    <a:lumMod val="95000"/>
                  </a:schemeClr>
                </a:solidFill>
                <a:latin typeface="Helvetica Light" charset="0"/>
                <a:ea typeface="Helvetica Light" charset="0"/>
                <a:cs typeface="Helvetica Light" charset="0"/>
              </a:rPr>
              <a:t>CONTENTS</a:t>
            </a:r>
            <a:endParaRPr kumimoji="1" lang="zh-CN" altLang="en-US" sz="3600" b="1" dirty="0">
              <a:solidFill>
                <a:schemeClr val="bg1">
                  <a:lumMod val="95000"/>
                </a:schemeClr>
              </a:solidFill>
              <a:latin typeface="Helvetica Light" charset="0"/>
              <a:ea typeface="Helvetica Light" charset="0"/>
              <a:cs typeface="Helvetica Light" charset="0"/>
            </a:endParaRPr>
          </a:p>
        </p:txBody>
      </p:sp>
    </p:spTree>
    <p:extLst>
      <p:ext uri="{BB962C8B-B14F-4D97-AF65-F5344CB8AC3E}">
        <p14:creationId xmlns:p14="http://schemas.microsoft.com/office/powerpoint/2010/main" val="3326507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dissolv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10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D6F95C5-0107-46CF-B4FF-5975FD5AC275}"/>
              </a:ext>
            </a:extLst>
          </p:cNvPr>
          <p:cNvPicPr>
            <a:picLocks noChangeAspect="1"/>
          </p:cNvPicPr>
          <p:nvPr/>
        </p:nvPicPr>
        <p:blipFill rotWithShape="1">
          <a:blip r:embed="rId2"/>
          <a:srcRect b="53927"/>
          <a:stretch/>
        </p:blipFill>
        <p:spPr>
          <a:xfrm>
            <a:off x="2299" y="3719"/>
            <a:ext cx="9140036" cy="2368752"/>
          </a:xfrm>
          <a:prstGeom prst="rect">
            <a:avLst/>
          </a:prstGeom>
        </p:spPr>
      </p:pic>
      <p:sp>
        <p:nvSpPr>
          <p:cNvPr id="6" name="文本框 18"/>
          <p:cNvSpPr txBox="1">
            <a:spLocks noChangeArrowheads="1"/>
          </p:cNvSpPr>
          <p:nvPr/>
        </p:nvSpPr>
        <p:spPr bwMode="auto">
          <a:xfrm>
            <a:off x="-26504" y="2568677"/>
            <a:ext cx="54864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宋体" charset="0"/>
              </a:defRPr>
            </a:lvl1pPr>
            <a:lvl2pPr marL="742950" indent="-285750">
              <a:spcBef>
                <a:spcPct val="20000"/>
              </a:spcBef>
              <a:buChar char="–"/>
              <a:defRPr sz="2800">
                <a:solidFill>
                  <a:schemeClr val="tx1"/>
                </a:solidFill>
                <a:latin typeface="Arial" charset="0"/>
                <a:ea typeface="宋体" charset="0"/>
              </a:defRPr>
            </a:lvl2pPr>
            <a:lvl3pPr marL="1143000" indent="-228600">
              <a:spcBef>
                <a:spcPct val="20000"/>
              </a:spcBef>
              <a:buChar char="•"/>
              <a:defRPr sz="2400">
                <a:solidFill>
                  <a:schemeClr val="tx1"/>
                </a:solidFill>
                <a:latin typeface="Arial" charset="0"/>
                <a:ea typeface="宋体" charset="0"/>
              </a:defRPr>
            </a:lvl3pPr>
            <a:lvl4pPr marL="1600200" indent="-228600">
              <a:spcBef>
                <a:spcPct val="20000"/>
              </a:spcBef>
              <a:buChar char="–"/>
              <a:defRPr sz="2000">
                <a:solidFill>
                  <a:schemeClr val="tx1"/>
                </a:solidFill>
                <a:latin typeface="Arial" charset="0"/>
                <a:ea typeface="宋体" charset="0"/>
              </a:defRPr>
            </a:lvl4pPr>
            <a:lvl5pPr marL="2057400" indent="-228600">
              <a:spcBef>
                <a:spcPct val="20000"/>
              </a:spcBef>
              <a:buChar char="»"/>
              <a:defRPr sz="2000">
                <a:solidFill>
                  <a:schemeClr val="tx1"/>
                </a:solidFill>
                <a:latin typeface="Arial" charset="0"/>
                <a:ea typeface="宋体" charset="0"/>
              </a:defRPr>
            </a:lvl5pPr>
            <a:lvl6pPr marL="2514600" indent="-228600" eaLnBrk="0" fontAlgn="base" hangingPunct="0">
              <a:spcBef>
                <a:spcPct val="20000"/>
              </a:spcBef>
              <a:spcAft>
                <a:spcPct val="0"/>
              </a:spcAft>
              <a:buChar char="»"/>
              <a:defRPr sz="2000">
                <a:solidFill>
                  <a:schemeClr val="tx1"/>
                </a:solidFill>
                <a:latin typeface="Arial" charset="0"/>
                <a:ea typeface="宋体" charset="0"/>
              </a:defRPr>
            </a:lvl6pPr>
            <a:lvl7pPr marL="2971800" indent="-228600" eaLnBrk="0" fontAlgn="base" hangingPunct="0">
              <a:spcBef>
                <a:spcPct val="20000"/>
              </a:spcBef>
              <a:spcAft>
                <a:spcPct val="0"/>
              </a:spcAft>
              <a:buChar char="»"/>
              <a:defRPr sz="2000">
                <a:solidFill>
                  <a:schemeClr val="tx1"/>
                </a:solidFill>
                <a:latin typeface="Arial" charset="0"/>
                <a:ea typeface="宋体" charset="0"/>
              </a:defRPr>
            </a:lvl7pPr>
            <a:lvl8pPr marL="3429000" indent="-228600" eaLnBrk="0" fontAlgn="base" hangingPunct="0">
              <a:spcBef>
                <a:spcPct val="20000"/>
              </a:spcBef>
              <a:spcAft>
                <a:spcPct val="0"/>
              </a:spcAft>
              <a:buChar char="»"/>
              <a:defRPr sz="2000">
                <a:solidFill>
                  <a:schemeClr val="tx1"/>
                </a:solidFill>
                <a:latin typeface="Arial" charset="0"/>
                <a:ea typeface="宋体" charset="0"/>
              </a:defRPr>
            </a:lvl8pPr>
            <a:lvl9pPr marL="3886200" indent="-228600" eaLnBrk="0" fontAlgn="base" hangingPunct="0">
              <a:spcBef>
                <a:spcPct val="20000"/>
              </a:spcBef>
              <a:spcAft>
                <a:spcPct val="0"/>
              </a:spcAft>
              <a:buChar char="»"/>
              <a:defRPr sz="2000">
                <a:solidFill>
                  <a:schemeClr val="tx1"/>
                </a:solidFill>
                <a:latin typeface="Arial" charset="0"/>
                <a:ea typeface="宋体" charset="0"/>
              </a:defRPr>
            </a:lvl9pPr>
          </a:lstStyle>
          <a:p>
            <a:pPr eaLnBrk="1" hangingPunct="1">
              <a:spcBef>
                <a:spcPct val="0"/>
              </a:spcBef>
              <a:buFontTx/>
              <a:buNone/>
            </a:pPr>
            <a:r>
              <a:rPr kumimoji="1" lang="zh-CN" altLang="en-US" sz="6600" b="1" dirty="0">
                <a:latin typeface="Yuanti SC" charset="-122"/>
                <a:ea typeface="Yuanti SC" charset="-122"/>
                <a:cs typeface="Yuanti SC" charset="-122"/>
              </a:rPr>
              <a:t>  </a:t>
            </a:r>
            <a:r>
              <a:rPr kumimoji="1" lang="en-US" altLang="zh-CN" sz="6600" b="1" dirty="0">
                <a:latin typeface="Yuanti SC" charset="-122"/>
                <a:ea typeface="Yuanti SC" charset="-122"/>
                <a:cs typeface="Yuanti SC" charset="-122"/>
              </a:rPr>
              <a:t>PART</a:t>
            </a:r>
            <a:r>
              <a:rPr kumimoji="1" lang="zh-CN" altLang="en-US" sz="6600" b="1" dirty="0">
                <a:latin typeface="Yuanti SC" charset="-122"/>
                <a:ea typeface="Yuanti SC" charset="-122"/>
                <a:cs typeface="Yuanti SC" charset="-122"/>
              </a:rPr>
              <a:t> </a:t>
            </a:r>
            <a:r>
              <a:rPr kumimoji="1" lang="en-US" altLang="zh-CN" sz="6600" b="1" dirty="0">
                <a:latin typeface="Yuanti SC" charset="-122"/>
                <a:ea typeface="Yuanti SC" charset="-122"/>
                <a:cs typeface="Yuanti SC" charset="-122"/>
              </a:rPr>
              <a:t>ONE</a:t>
            </a:r>
            <a:endParaRPr kumimoji="1" lang="zh-CN" altLang="en-US" sz="12400" b="1" dirty="0">
              <a:latin typeface="Yuanti SC" charset="-122"/>
              <a:ea typeface="Yuanti SC" charset="-122"/>
              <a:cs typeface="Yuanti SC" charset="-122"/>
            </a:endParaRPr>
          </a:p>
        </p:txBody>
      </p:sp>
      <p:sp>
        <p:nvSpPr>
          <p:cNvPr id="7" name="Subtitle 2"/>
          <p:cNvSpPr txBox="1">
            <a:spLocks/>
          </p:cNvSpPr>
          <p:nvPr/>
        </p:nvSpPr>
        <p:spPr bwMode="auto">
          <a:xfrm>
            <a:off x="802080" y="3942128"/>
            <a:ext cx="3450433" cy="9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1100" dirty="0">
                <a:latin typeface="Yuanti SC" charset="-122"/>
                <a:ea typeface="Yuanti SC" charset="-122"/>
                <a:cs typeface="Yuanti SC" charset="-122"/>
                <a:sym typeface="时尚中黑简体" charset="0"/>
              </a:rPr>
              <a:t>输入你的文本</a:t>
            </a:r>
          </a:p>
          <a:p>
            <a:pPr algn="ctr" eaLnBrk="1" hangingPunct="1">
              <a:lnSpc>
                <a:spcPct val="120000"/>
              </a:lnSpc>
              <a:buFontTx/>
              <a:buNone/>
            </a:pPr>
            <a:r>
              <a:rPr lang="zh-CN" altLang="en-US" sz="1000" dirty="0">
                <a:latin typeface="Yuanti SC" charset="-122"/>
                <a:ea typeface="Yuanti SC" charset="-122"/>
                <a:cs typeface="Yuanti SC" charset="-122"/>
              </a:rPr>
              <a:t>根据你所需的内容输入你想要的文本</a:t>
            </a:r>
          </a:p>
          <a:p>
            <a:pPr algn="ctr" eaLnBrk="1" hangingPunct="1">
              <a:lnSpc>
                <a:spcPct val="120000"/>
              </a:lnSpc>
              <a:buFontTx/>
              <a:buNone/>
            </a:pPr>
            <a:r>
              <a:rPr lang="zh-CN" altLang="en-US" sz="1000" dirty="0">
                <a:latin typeface="Yuanti SC" charset="-122"/>
                <a:ea typeface="Yuanti SC" charset="-122"/>
                <a:cs typeface="Yuanti SC" charset="-122"/>
              </a:rPr>
              <a:t>点击输入本栏的具体文字，简明扼要的说明分项内容，此为概念图解，请根据您的具体内容酌情修改。</a:t>
            </a:r>
            <a:endParaRPr lang="en-US" altLang="zh-CN" sz="1000" dirty="0">
              <a:latin typeface="Yuanti SC" charset="-122"/>
              <a:ea typeface="Yuanti SC" charset="-122"/>
              <a:cs typeface="Yuanti SC" charset="-122"/>
            </a:endParaRPr>
          </a:p>
        </p:txBody>
      </p:sp>
      <p:sp>
        <p:nvSpPr>
          <p:cNvPr id="8" name="矩形 70"/>
          <p:cNvSpPr>
            <a:spLocks noChangeArrowheads="1"/>
          </p:cNvSpPr>
          <p:nvPr/>
        </p:nvSpPr>
        <p:spPr bwMode="auto">
          <a:xfrm>
            <a:off x="579430" y="3549714"/>
            <a:ext cx="394873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charset="0"/>
                <a:ea typeface="宋体" charset="0"/>
              </a:defRPr>
            </a:lvl1pPr>
            <a:lvl2pPr marL="742950" indent="-285750">
              <a:lnSpc>
                <a:spcPct val="90000"/>
              </a:lnSpc>
              <a:spcBef>
                <a:spcPts val="500"/>
              </a:spcBef>
              <a:buChar char="•"/>
              <a:defRPr sz="2400">
                <a:solidFill>
                  <a:schemeClr val="tx1"/>
                </a:solidFill>
                <a:latin typeface="Calibri" charset="0"/>
                <a:ea typeface="宋体" charset="0"/>
              </a:defRPr>
            </a:lvl2pPr>
            <a:lvl3pPr marL="1143000" indent="-228600">
              <a:lnSpc>
                <a:spcPct val="90000"/>
              </a:lnSpc>
              <a:spcBef>
                <a:spcPts val="500"/>
              </a:spcBef>
              <a:buChar char="•"/>
              <a:defRPr sz="2000">
                <a:solidFill>
                  <a:schemeClr val="tx1"/>
                </a:solidFill>
                <a:latin typeface="Calibri" charset="0"/>
                <a:ea typeface="宋体" charset="0"/>
              </a:defRPr>
            </a:lvl3pPr>
            <a:lvl4pPr marL="1600200" indent="-228600">
              <a:lnSpc>
                <a:spcPct val="90000"/>
              </a:lnSpc>
              <a:spcBef>
                <a:spcPts val="500"/>
              </a:spcBef>
              <a:buChar char="•"/>
              <a:defRPr>
                <a:solidFill>
                  <a:schemeClr val="tx1"/>
                </a:solidFill>
                <a:latin typeface="Calibri" charset="0"/>
                <a:ea typeface="宋体" charset="0"/>
              </a:defRPr>
            </a:lvl4pPr>
            <a:lvl5pPr marL="2057400" indent="-228600">
              <a:lnSpc>
                <a:spcPct val="90000"/>
              </a:lnSpc>
              <a:spcBef>
                <a:spcPts val="500"/>
              </a:spcBef>
              <a:buChar char="•"/>
              <a:defRPr>
                <a:solidFill>
                  <a:schemeClr val="tx1"/>
                </a:solidFill>
                <a:latin typeface="Calibri" charset="0"/>
                <a:ea typeface="宋体"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9pPr>
          </a:lstStyle>
          <a:p>
            <a:pPr algn="ctr">
              <a:buFontTx/>
              <a:buNone/>
            </a:pPr>
            <a:r>
              <a:rPr lang="zh-CN" altLang="en-US" sz="2400" dirty="0">
                <a:solidFill>
                  <a:schemeClr val="tx1">
                    <a:lumMod val="75000"/>
                    <a:lumOff val="25000"/>
                  </a:schemeClr>
                </a:solidFill>
                <a:latin typeface="微软雅黑" pitchFamily="34" charset="-122"/>
                <a:ea typeface="微软雅黑" pitchFamily="34" charset="-122"/>
              </a:rPr>
              <a:t>项目介绍</a:t>
            </a:r>
          </a:p>
        </p:txBody>
      </p:sp>
    </p:spTree>
    <p:extLst>
      <p:ext uri="{BB962C8B-B14F-4D97-AF65-F5344CB8AC3E}">
        <p14:creationId xmlns:p14="http://schemas.microsoft.com/office/powerpoint/2010/main" val="1085487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Phone6_mockup_front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6267" y="1009900"/>
            <a:ext cx="2468578" cy="3861309"/>
          </a:xfrm>
          <a:prstGeom prst="rect">
            <a:avLst/>
          </a:prstGeom>
        </p:spPr>
      </p:pic>
      <p:sp>
        <p:nvSpPr>
          <p:cNvPr id="7" name="Rectangle 6"/>
          <p:cNvSpPr>
            <a:spLocks/>
          </p:cNvSpPr>
          <p:nvPr/>
        </p:nvSpPr>
        <p:spPr>
          <a:xfrm>
            <a:off x="3832211" y="1644025"/>
            <a:ext cx="1448564" cy="2571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pic>
        <p:nvPicPr>
          <p:cNvPr id="6" name="图片占位符 5"/>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38405" r="16887"/>
          <a:stretch/>
        </p:blipFill>
        <p:spPr>
          <a:xfrm>
            <a:off x="636541" y="1009650"/>
            <a:ext cx="2616200" cy="3459163"/>
          </a:xfrm>
        </p:spPr>
      </p:pic>
      <p:pic>
        <p:nvPicPr>
          <p:cNvPr id="10" name="图片占位符 9"/>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tretch>
            <a:fillRect/>
          </a:stretch>
        </p:blipFill>
        <p:spPr>
          <a:xfrm>
            <a:off x="3831387" y="1644650"/>
            <a:ext cx="1449388" cy="2571750"/>
          </a:xfrm>
        </p:spPr>
      </p:pic>
      <p:pic>
        <p:nvPicPr>
          <p:cNvPr id="11" name="图片占位符 10"/>
          <p:cNvPicPr>
            <a:picLocks noGrp="1" noChangeAspect="1"/>
          </p:cNvPicPr>
          <p:nvPr>
            <p:ph type="pic" sz="quarter" idx="4294967295"/>
          </p:nvPr>
        </p:nvPicPr>
        <p:blipFill rotWithShape="1">
          <a:blip r:embed="rId6">
            <a:extLst>
              <a:ext uri="{28A0092B-C50C-407E-A947-70E740481C1C}">
                <a14:useLocalDpi xmlns:a14="http://schemas.microsoft.com/office/drawing/2010/main" val="0"/>
              </a:ext>
            </a:extLst>
          </a:blip>
          <a:srcRect t="3971" r="30271"/>
          <a:stretch/>
        </p:blipFill>
        <p:spPr>
          <a:xfrm>
            <a:off x="5776719" y="1009650"/>
            <a:ext cx="2655887" cy="3459163"/>
          </a:xfrm>
        </p:spPr>
      </p:pic>
    </p:spTree>
    <p:extLst>
      <p:ext uri="{BB962C8B-B14F-4D97-AF65-F5344CB8AC3E}">
        <p14:creationId xmlns:p14="http://schemas.microsoft.com/office/powerpoint/2010/main" val="76099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31"/>
          <p:cNvSpPr/>
          <p:nvPr/>
        </p:nvSpPr>
        <p:spPr>
          <a:xfrm>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2168001" y="1554587"/>
            <a:ext cx="1826294" cy="459378"/>
            <a:chOff x="2890668" y="2072142"/>
            <a:chExt cx="2435058" cy="612315"/>
          </a:xfrm>
        </p:grpSpPr>
        <p:sp>
          <p:nvSpPr>
            <p:cNvPr id="2" name="MH_SubTitle_1"/>
            <p:cNvSpPr/>
            <p:nvPr>
              <p:custDataLst>
                <p:tags r:id="rId11"/>
              </p:custDataLst>
            </p:nvPr>
          </p:nvSpPr>
          <p:spPr>
            <a:xfrm>
              <a:off x="2890668" y="2167983"/>
              <a:ext cx="2266450"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rgbClr val="414141"/>
                </a:solidFill>
              </a:endParaRPr>
            </a:p>
          </p:txBody>
        </p:sp>
        <p:sp>
          <p:nvSpPr>
            <p:cNvPr id="9" name="MH_Other_2"/>
            <p:cNvSpPr/>
            <p:nvPr>
              <p:custDataLst>
                <p:tags r:id="rId12"/>
              </p:custDataLst>
            </p:nvPr>
          </p:nvSpPr>
          <p:spPr>
            <a:xfrm>
              <a:off x="4713411" y="2072142"/>
              <a:ext cx="612315"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1</a:t>
              </a:r>
              <a:endParaRPr lang="zh-CN" altLang="en-US" dirty="0">
                <a:solidFill>
                  <a:srgbClr val="FFFFFF"/>
                </a:solidFill>
              </a:endParaRPr>
            </a:p>
          </p:txBody>
        </p:sp>
        <p:sp>
          <p:nvSpPr>
            <p:cNvPr id="23" name="矩形 22"/>
            <p:cNvSpPr/>
            <p:nvPr/>
          </p:nvSpPr>
          <p:spPr>
            <a:xfrm>
              <a:off x="3099228" y="2180357"/>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7" name="组合 18"/>
          <p:cNvGrpSpPr/>
          <p:nvPr/>
        </p:nvGrpSpPr>
        <p:grpSpPr>
          <a:xfrm>
            <a:off x="5148375" y="1529289"/>
            <a:ext cx="1802333" cy="459377"/>
            <a:chOff x="6864499" y="2038422"/>
            <a:chExt cx="2403111" cy="612314"/>
          </a:xfrm>
        </p:grpSpPr>
        <p:sp>
          <p:nvSpPr>
            <p:cNvPr id="5" name="MH_SubTitle_4"/>
            <p:cNvSpPr/>
            <p:nvPr>
              <p:custDataLst>
                <p:tags r:id="rId9"/>
              </p:custDataLst>
            </p:nvPr>
          </p:nvSpPr>
          <p:spPr>
            <a:xfrm>
              <a:off x="7002934" y="2134262"/>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3" name="MH_Other_6"/>
            <p:cNvSpPr/>
            <p:nvPr>
              <p:custDataLst>
                <p:tags r:id="rId10"/>
              </p:custDataLst>
            </p:nvPr>
          </p:nvSpPr>
          <p:spPr>
            <a:xfrm>
              <a:off x="6864499" y="2038422"/>
              <a:ext cx="614089"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4</a:t>
              </a:r>
              <a:endParaRPr lang="zh-CN" altLang="en-US" dirty="0">
                <a:solidFill>
                  <a:schemeClr val="bg1">
                    <a:lumMod val="95000"/>
                  </a:schemeClr>
                </a:solidFill>
              </a:endParaRPr>
            </a:p>
          </p:txBody>
        </p:sp>
        <p:sp>
          <p:nvSpPr>
            <p:cNvPr id="24" name="矩形 23"/>
            <p:cNvSpPr/>
            <p:nvPr/>
          </p:nvSpPr>
          <p:spPr>
            <a:xfrm>
              <a:off x="7663899" y="2165609"/>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8" name="组合 17"/>
          <p:cNvGrpSpPr/>
          <p:nvPr/>
        </p:nvGrpSpPr>
        <p:grpSpPr>
          <a:xfrm>
            <a:off x="2120080" y="2734321"/>
            <a:ext cx="1826294" cy="459378"/>
            <a:chOff x="2826774" y="3644636"/>
            <a:chExt cx="2435058" cy="612315"/>
          </a:xfrm>
        </p:grpSpPr>
        <p:sp>
          <p:nvSpPr>
            <p:cNvPr id="4" name="MH_SubTitle_3"/>
            <p:cNvSpPr/>
            <p:nvPr>
              <p:custDataLst>
                <p:tags r:id="rId7"/>
              </p:custDataLst>
            </p:nvPr>
          </p:nvSpPr>
          <p:spPr>
            <a:xfrm>
              <a:off x="2826774" y="3740477"/>
              <a:ext cx="2266450"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1" name="MH_Other_4"/>
            <p:cNvSpPr/>
            <p:nvPr>
              <p:custDataLst>
                <p:tags r:id="rId8"/>
              </p:custDataLst>
            </p:nvPr>
          </p:nvSpPr>
          <p:spPr>
            <a:xfrm>
              <a:off x="4649517" y="3644636"/>
              <a:ext cx="612315" cy="612315"/>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3</a:t>
              </a:r>
              <a:endParaRPr lang="zh-CN" altLang="en-US" dirty="0">
                <a:solidFill>
                  <a:schemeClr val="bg1">
                    <a:lumMod val="95000"/>
                  </a:schemeClr>
                </a:solidFill>
              </a:endParaRPr>
            </a:p>
          </p:txBody>
        </p:sp>
        <p:sp>
          <p:nvSpPr>
            <p:cNvPr id="25" name="矩形 24"/>
            <p:cNvSpPr/>
            <p:nvPr/>
          </p:nvSpPr>
          <p:spPr>
            <a:xfrm>
              <a:off x="3099229" y="3777490"/>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19" name="组合 20"/>
          <p:cNvGrpSpPr/>
          <p:nvPr/>
        </p:nvGrpSpPr>
        <p:grpSpPr>
          <a:xfrm>
            <a:off x="5221587" y="2691713"/>
            <a:ext cx="1802333" cy="459378"/>
            <a:chOff x="6962115" y="3587842"/>
            <a:chExt cx="2403111" cy="612315"/>
          </a:xfrm>
        </p:grpSpPr>
        <p:sp>
          <p:nvSpPr>
            <p:cNvPr id="7" name="MH_SubTitle_6"/>
            <p:cNvSpPr/>
            <p:nvPr>
              <p:custDataLst>
                <p:tags r:id="rId5"/>
              </p:custDataLst>
            </p:nvPr>
          </p:nvSpPr>
          <p:spPr>
            <a:xfrm>
              <a:off x="7098775" y="3683682"/>
              <a:ext cx="2266451"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5" name="MH_Other_8"/>
            <p:cNvSpPr/>
            <p:nvPr>
              <p:custDataLst>
                <p:tags r:id="rId6"/>
              </p:custDataLst>
            </p:nvPr>
          </p:nvSpPr>
          <p:spPr>
            <a:xfrm>
              <a:off x="6962115" y="3587842"/>
              <a:ext cx="612314"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6</a:t>
              </a:r>
              <a:endParaRPr lang="zh-CN" altLang="en-US" dirty="0">
                <a:solidFill>
                  <a:schemeClr val="bg1">
                    <a:lumMod val="95000"/>
                  </a:schemeClr>
                </a:solidFill>
              </a:endParaRPr>
            </a:p>
          </p:txBody>
        </p:sp>
        <p:sp>
          <p:nvSpPr>
            <p:cNvPr id="26" name="矩形 25"/>
            <p:cNvSpPr/>
            <p:nvPr/>
          </p:nvSpPr>
          <p:spPr>
            <a:xfrm>
              <a:off x="7663899" y="3718498"/>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0" name="组合 16"/>
          <p:cNvGrpSpPr/>
          <p:nvPr/>
        </p:nvGrpSpPr>
        <p:grpSpPr>
          <a:xfrm>
            <a:off x="2416919" y="2144455"/>
            <a:ext cx="1824964" cy="459377"/>
            <a:chOff x="3222558" y="2858391"/>
            <a:chExt cx="2433285" cy="612314"/>
          </a:xfrm>
        </p:grpSpPr>
        <p:sp>
          <p:nvSpPr>
            <p:cNvPr id="3" name="MH_SubTitle_2"/>
            <p:cNvSpPr/>
            <p:nvPr>
              <p:custDataLst>
                <p:tags r:id="rId3"/>
              </p:custDataLst>
            </p:nvPr>
          </p:nvSpPr>
          <p:spPr>
            <a:xfrm>
              <a:off x="3222558" y="2954230"/>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0" name="MH_Other_3"/>
            <p:cNvSpPr/>
            <p:nvPr>
              <p:custDataLst>
                <p:tags r:id="rId4"/>
              </p:custDataLst>
            </p:nvPr>
          </p:nvSpPr>
          <p:spPr>
            <a:xfrm>
              <a:off x="5043528" y="2858391"/>
              <a:ext cx="612315"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2</a:t>
              </a:r>
              <a:endParaRPr lang="zh-CN" altLang="en-US" dirty="0">
                <a:solidFill>
                  <a:schemeClr val="bg1">
                    <a:lumMod val="95000"/>
                  </a:schemeClr>
                </a:solidFill>
              </a:endParaRPr>
            </a:p>
          </p:txBody>
        </p:sp>
        <p:sp>
          <p:nvSpPr>
            <p:cNvPr id="28" name="矩形 27"/>
            <p:cNvSpPr/>
            <p:nvPr/>
          </p:nvSpPr>
          <p:spPr>
            <a:xfrm>
              <a:off x="3438441" y="2977078"/>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1" name="组合 19"/>
          <p:cNvGrpSpPr/>
          <p:nvPr/>
        </p:nvGrpSpPr>
        <p:grpSpPr>
          <a:xfrm>
            <a:off x="4900787" y="2109835"/>
            <a:ext cx="1802333" cy="460709"/>
            <a:chOff x="6534382" y="2812245"/>
            <a:chExt cx="2403111" cy="614089"/>
          </a:xfrm>
        </p:grpSpPr>
        <p:sp>
          <p:nvSpPr>
            <p:cNvPr id="6" name="MH_SubTitle_5"/>
            <p:cNvSpPr/>
            <p:nvPr>
              <p:custDataLst>
                <p:tags r:id="rId1"/>
              </p:custDataLst>
            </p:nvPr>
          </p:nvSpPr>
          <p:spPr>
            <a:xfrm>
              <a:off x="6672817" y="2909860"/>
              <a:ext cx="2264676" cy="452581"/>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4" name="MH_Other_7"/>
            <p:cNvSpPr/>
            <p:nvPr>
              <p:custDataLst>
                <p:tags r:id="rId2"/>
              </p:custDataLst>
            </p:nvPr>
          </p:nvSpPr>
          <p:spPr>
            <a:xfrm>
              <a:off x="6534382" y="2812245"/>
              <a:ext cx="614089" cy="614089"/>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5</a:t>
              </a:r>
              <a:endParaRPr lang="zh-CN" altLang="en-US" dirty="0">
                <a:solidFill>
                  <a:schemeClr val="bg1">
                    <a:lumMod val="95000"/>
                  </a:schemeClr>
                </a:solidFill>
              </a:endParaRPr>
            </a:p>
          </p:txBody>
        </p:sp>
        <p:sp>
          <p:nvSpPr>
            <p:cNvPr id="29" name="矩形 28"/>
            <p:cNvSpPr/>
            <p:nvPr/>
          </p:nvSpPr>
          <p:spPr>
            <a:xfrm>
              <a:off x="7316718" y="2947581"/>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grpSp>
        <p:nvGrpSpPr>
          <p:cNvPr id="22" name="组合 21"/>
          <p:cNvGrpSpPr/>
          <p:nvPr/>
        </p:nvGrpSpPr>
        <p:grpSpPr>
          <a:xfrm>
            <a:off x="769902" y="3704295"/>
            <a:ext cx="7604197" cy="806818"/>
            <a:chOff x="1026536" y="4937544"/>
            <a:chExt cx="10138929" cy="1075426"/>
          </a:xfrm>
        </p:grpSpPr>
        <p:sp>
          <p:nvSpPr>
            <p:cNvPr id="30" name="矩形 29"/>
            <p:cNvSpPr/>
            <p:nvPr/>
          </p:nvSpPr>
          <p:spPr>
            <a:xfrm>
              <a:off x="1026536" y="5336070"/>
              <a:ext cx="10138929" cy="676900"/>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lvl="0"/>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1" name="矩形 30"/>
            <p:cNvSpPr/>
            <p:nvPr/>
          </p:nvSpPr>
          <p:spPr>
            <a:xfrm>
              <a:off x="1514318" y="4937544"/>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p>
          </p:txBody>
        </p:sp>
      </p:grpSp>
    </p:spTree>
    <p:extLst>
      <p:ext uri="{BB962C8B-B14F-4D97-AF65-F5344CB8AC3E}">
        <p14:creationId xmlns:p14="http://schemas.microsoft.com/office/powerpoint/2010/main" val="509184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withEffect">
                                  <p:stCondLst>
                                    <p:cond delay="26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ppt_x</p:attrName>
                                        </p:attrNameLst>
                                      </p:cBhvr>
                                      <p:tavLst>
                                        <p:tav tm="0">
                                          <p:val>
                                            <p:strVal val="#ppt_x+#ppt_w*1.125000"/>
                                          </p:val>
                                        </p:tav>
                                        <p:tav tm="100000">
                                          <p:val>
                                            <p:strVal val="#ppt_x"/>
                                          </p:val>
                                        </p:tav>
                                      </p:tavLst>
                                    </p:anim>
                                    <p:animEffect transition="in" filter="wipe(left)">
                                      <p:cBhvr>
                                        <p:cTn id="8" dur="500"/>
                                        <p:tgtEl>
                                          <p:spTgt spid="16"/>
                                        </p:tgtEl>
                                      </p:cBhvr>
                                    </p:animEffect>
                                  </p:childTnLst>
                                </p:cTn>
                              </p:par>
                              <p:par>
                                <p:cTn id="9" presetID="12" presetClass="entr" presetSubtype="2" fill="hold" nodeType="withEffect">
                                  <p:stCondLst>
                                    <p:cond delay="28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left)">
                                      <p:cBhvr>
                                        <p:cTn id="12" dur="500"/>
                                        <p:tgtEl>
                                          <p:spTgt spid="20"/>
                                        </p:tgtEl>
                                      </p:cBhvr>
                                    </p:animEffect>
                                  </p:childTnLst>
                                </p:cTn>
                              </p:par>
                              <p:par>
                                <p:cTn id="13" presetID="12" presetClass="entr" presetSubtype="2" fill="hold" nodeType="withEffect">
                                  <p:stCondLst>
                                    <p:cond delay="30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par>
                                <p:cTn id="17" presetID="12" presetClass="entr" presetSubtype="8" fill="hold" nodeType="withEffect">
                                  <p:stCondLst>
                                    <p:cond delay="38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ppt_x</p:attrName>
                                        </p:attrNameLst>
                                      </p:cBhvr>
                                      <p:tavLst>
                                        <p:tav tm="0">
                                          <p:val>
                                            <p:strVal val="#ppt_x-#ppt_w*1.125000"/>
                                          </p:val>
                                        </p:tav>
                                        <p:tav tm="100000">
                                          <p:val>
                                            <p:strVal val="#ppt_x"/>
                                          </p:val>
                                        </p:tav>
                                      </p:tavLst>
                                    </p:anim>
                                    <p:animEffect transition="in" filter="wipe(right)">
                                      <p:cBhvr>
                                        <p:cTn id="20" dur="500"/>
                                        <p:tgtEl>
                                          <p:spTgt spid="17"/>
                                        </p:tgtEl>
                                      </p:cBhvr>
                                    </p:animEffect>
                                  </p:childTnLst>
                                </p:cTn>
                              </p:par>
                              <p:par>
                                <p:cTn id="21" presetID="12" presetClass="entr" presetSubtype="8" fill="hold" nodeType="withEffect">
                                  <p:stCondLst>
                                    <p:cond delay="4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right)">
                                      <p:cBhvr>
                                        <p:cTn id="24" dur="500"/>
                                        <p:tgtEl>
                                          <p:spTgt spid="21"/>
                                        </p:tgtEl>
                                      </p:cBhvr>
                                    </p:animEffect>
                                  </p:childTnLst>
                                </p:cTn>
                              </p:par>
                              <p:par>
                                <p:cTn id="25" presetID="12" presetClass="entr" presetSubtype="8" fill="hold" nodeType="withEffect">
                                  <p:stCondLst>
                                    <p:cond delay="42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par>
                                <p:cTn id="29" presetID="10" presetClass="entr" presetSubtype="0" fill="hold" nodeType="withEffect">
                                  <p:stCondLst>
                                    <p:cond delay="46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952" y="1176776"/>
            <a:ext cx="8016450" cy="507831"/>
          </a:xfrm>
          <a:prstGeom prst="rect">
            <a:avLst/>
          </a:prstGeom>
          <a:noFill/>
          <a:ln w="9525">
            <a:noFill/>
            <a:miter lim="800000"/>
            <a:headEnd/>
            <a:tailEnd/>
          </a:ln>
        </p:spPr>
        <p:txBody>
          <a:bodyPr>
            <a:spAutoFit/>
          </a:bodyPr>
          <a:lstStyle/>
          <a:p>
            <a:pPr>
              <a:lnSpc>
                <a:spcPct val="150000"/>
              </a:lnSpc>
              <a:spcBef>
                <a:spcPts val="600"/>
              </a:spcBef>
              <a:spcAft>
                <a:spcPts val="600"/>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rotWithShape="1">
          <a:blip r:embed="rId3">
            <a:extLst>
              <a:ext uri="{28A0092B-C50C-407E-A947-70E740481C1C}">
                <a14:useLocalDpi xmlns:a14="http://schemas.microsoft.com/office/drawing/2010/main" val="0"/>
              </a:ext>
            </a:extLst>
          </a:blip>
          <a:srcRect t="33617"/>
          <a:stretch/>
        </p:blipFill>
        <p:spPr bwMode="auto">
          <a:xfrm>
            <a:off x="662609" y="2107288"/>
            <a:ext cx="5468234" cy="2419970"/>
          </a:xfrm>
          <a:prstGeom prst="rect">
            <a:avLst/>
          </a:prstGeom>
          <a:noFill/>
          <a:ln w="9525">
            <a:noFill/>
            <a:miter lim="800000"/>
            <a:headEnd/>
            <a:tailEnd/>
          </a:ln>
        </p:spPr>
      </p:pic>
      <p:sp>
        <p:nvSpPr>
          <p:cNvPr id="29" name="Rectangle 12"/>
          <p:cNvSpPr/>
          <p:nvPr/>
        </p:nvSpPr>
        <p:spPr bwMode="auto">
          <a:xfrm>
            <a:off x="6130843" y="2107288"/>
            <a:ext cx="2452558" cy="2419969"/>
          </a:xfrm>
          <a:prstGeom prst="rect">
            <a:avLst/>
          </a:prstGeom>
          <a:solidFill>
            <a:schemeClr val="accent1"/>
          </a:solidFill>
          <a:ln w="9525" cap="flat" cmpd="sng" algn="ctr">
            <a:noFill/>
            <a:prstDash val="solid"/>
            <a:headEnd type="none" w="med" len="med"/>
            <a:tailEnd type="none" w="med" len="med"/>
          </a:ln>
          <a:effectLst/>
        </p:spPr>
        <p:txBody>
          <a:bodyPr lIns="137159" tIns="68579" rIns="34290" bIns="34290"/>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700"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2927" y="2494737"/>
            <a:ext cx="1944585" cy="1733993"/>
          </a:xfrm>
          <a:prstGeom prst="rect">
            <a:avLst/>
          </a:prstGeom>
          <a:noFill/>
          <a:ln w="9525">
            <a:noFill/>
            <a:miter lim="800000"/>
            <a:headEnd/>
            <a:tailEnd/>
          </a:ln>
        </p:spPr>
        <p:txBody>
          <a:bodyPr/>
          <a:lstStyle/>
          <a:p>
            <a:pPr>
              <a:lnSpc>
                <a:spcPct val="150000"/>
              </a:lnSpc>
            </a:pPr>
            <a:r>
              <a:rPr lang="zh-CN" altLang="en-US" sz="9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
        <p:nvSpPr>
          <p:cNvPr id="2" name="文本框 1"/>
          <p:cNvSpPr txBox="1"/>
          <p:nvPr/>
        </p:nvSpPr>
        <p:spPr>
          <a:xfrm>
            <a:off x="3502637" y="4752210"/>
            <a:ext cx="2138727" cy="253916"/>
          </a:xfrm>
          <a:prstGeom prst="rect">
            <a:avLst/>
          </a:prstGeom>
          <a:noFill/>
        </p:spPr>
        <p:txBody>
          <a:bodyPr wrap="none" rtlCol="0">
            <a:spAutoFit/>
          </a:bodyPr>
          <a:lstStyle/>
          <a:p>
            <a:r>
              <a:rPr lang="zh-CN" altLang="en-US" sz="1050" dirty="0"/>
              <a:t>小芥末素材 </a:t>
            </a:r>
            <a:r>
              <a:rPr lang="en-US" altLang="zh-CN" sz="1050" dirty="0"/>
              <a:t>rosyhouse.taobao.com</a:t>
            </a:r>
            <a:endParaRPr lang="zh-CN" altLang="en-US" sz="1050" dirty="0"/>
          </a:p>
        </p:txBody>
      </p:sp>
    </p:spTree>
    <p:extLst>
      <p:ext uri="{BB962C8B-B14F-4D97-AF65-F5344CB8AC3E}">
        <p14:creationId xmlns:p14="http://schemas.microsoft.com/office/powerpoint/2010/main" val="3754507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560493" y="1229468"/>
            <a:ext cx="1613399" cy="1613478"/>
            <a:chOff x="163513" y="1171575"/>
            <a:chExt cx="2795588" cy="2794000"/>
          </a:xfrm>
        </p:grpSpPr>
        <p:sp>
          <p:nvSpPr>
            <p:cNvPr id="5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5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5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3" name="组合 58"/>
            <p:cNvGrpSpPr/>
            <p:nvPr/>
          </p:nvGrpSpPr>
          <p:grpSpPr>
            <a:xfrm>
              <a:off x="1090613" y="2070100"/>
              <a:ext cx="941388" cy="647700"/>
              <a:chOff x="1090613" y="2070100"/>
              <a:chExt cx="941388" cy="647700"/>
            </a:xfrm>
          </p:grpSpPr>
          <p:sp>
            <p:nvSpPr>
              <p:cNvPr id="6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5" name="Rectangle 24"/>
          <p:cNvSpPr>
            <a:spLocks noChangeArrowheads="1"/>
          </p:cNvSpPr>
          <p:nvPr/>
        </p:nvSpPr>
        <p:spPr bwMode="auto">
          <a:xfrm>
            <a:off x="463804" y="3490407"/>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6" name="Rectangle 24"/>
          <p:cNvSpPr>
            <a:spLocks noChangeArrowheads="1"/>
          </p:cNvSpPr>
          <p:nvPr/>
        </p:nvSpPr>
        <p:spPr bwMode="auto">
          <a:xfrm>
            <a:off x="10955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1</a:t>
            </a:r>
            <a:endParaRPr lang="en-US" altLang="zh-CN" dirty="0">
              <a:solidFill>
                <a:schemeClr val="bg1"/>
              </a:solidFill>
            </a:endParaRPr>
          </a:p>
        </p:txBody>
      </p:sp>
      <p:sp>
        <p:nvSpPr>
          <p:cNvPr id="87" name="Rectangle 24"/>
          <p:cNvSpPr>
            <a:spLocks noChangeArrowheads="1"/>
          </p:cNvSpPr>
          <p:nvPr/>
        </p:nvSpPr>
        <p:spPr bwMode="auto">
          <a:xfrm>
            <a:off x="6475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88" name="直接连接符 87"/>
          <p:cNvCxnSpPr/>
          <p:nvPr/>
        </p:nvCxnSpPr>
        <p:spPr>
          <a:xfrm>
            <a:off x="7400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88"/>
          <p:cNvGrpSpPr/>
          <p:nvPr/>
        </p:nvGrpSpPr>
        <p:grpSpPr>
          <a:xfrm>
            <a:off x="2694093" y="1229468"/>
            <a:ext cx="1613399" cy="1613478"/>
            <a:chOff x="163513" y="1171575"/>
            <a:chExt cx="2795588" cy="2794000"/>
          </a:xfrm>
        </p:grpSpPr>
        <p:sp>
          <p:nvSpPr>
            <p:cNvPr id="9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9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9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9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5" name="组合 93"/>
            <p:cNvGrpSpPr/>
            <p:nvPr/>
          </p:nvGrpSpPr>
          <p:grpSpPr>
            <a:xfrm>
              <a:off x="1090613" y="2070100"/>
              <a:ext cx="941388" cy="647700"/>
              <a:chOff x="1090613" y="2070100"/>
              <a:chExt cx="941388" cy="647700"/>
            </a:xfrm>
          </p:grpSpPr>
          <p:sp>
            <p:nvSpPr>
              <p:cNvPr id="9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20" name="Rectangle 24"/>
          <p:cNvSpPr>
            <a:spLocks noChangeArrowheads="1"/>
          </p:cNvSpPr>
          <p:nvPr/>
        </p:nvSpPr>
        <p:spPr bwMode="auto">
          <a:xfrm>
            <a:off x="2597404"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1" name="Rectangle 24"/>
          <p:cNvSpPr>
            <a:spLocks noChangeArrowheads="1"/>
          </p:cNvSpPr>
          <p:nvPr/>
        </p:nvSpPr>
        <p:spPr bwMode="auto">
          <a:xfrm>
            <a:off x="32291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2</a:t>
            </a:r>
            <a:endParaRPr lang="en-US" altLang="zh-CN" dirty="0">
              <a:solidFill>
                <a:schemeClr val="bg1"/>
              </a:solidFill>
            </a:endParaRPr>
          </a:p>
        </p:txBody>
      </p:sp>
      <p:sp>
        <p:nvSpPr>
          <p:cNvPr id="122" name="Rectangle 24"/>
          <p:cNvSpPr>
            <a:spLocks noChangeArrowheads="1"/>
          </p:cNvSpPr>
          <p:nvPr/>
        </p:nvSpPr>
        <p:spPr bwMode="auto">
          <a:xfrm>
            <a:off x="27811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23" name="直接连接符 122"/>
          <p:cNvCxnSpPr/>
          <p:nvPr/>
        </p:nvCxnSpPr>
        <p:spPr>
          <a:xfrm>
            <a:off x="28736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 name="组合 123"/>
          <p:cNvGrpSpPr/>
          <p:nvPr/>
        </p:nvGrpSpPr>
        <p:grpSpPr>
          <a:xfrm>
            <a:off x="4815540" y="1229468"/>
            <a:ext cx="1613399" cy="1613478"/>
            <a:chOff x="163513" y="1171575"/>
            <a:chExt cx="2795588" cy="2794000"/>
          </a:xfrm>
        </p:grpSpPr>
        <p:sp>
          <p:nvSpPr>
            <p:cNvPr id="12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2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2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7" name="组合 128"/>
            <p:cNvGrpSpPr/>
            <p:nvPr/>
          </p:nvGrpSpPr>
          <p:grpSpPr>
            <a:xfrm>
              <a:off x="1090613" y="2070100"/>
              <a:ext cx="941388" cy="647700"/>
              <a:chOff x="1090613" y="2070100"/>
              <a:chExt cx="941388" cy="647700"/>
            </a:xfrm>
          </p:grpSpPr>
          <p:sp>
            <p:nvSpPr>
              <p:cNvPr id="13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55" name="Rectangle 24"/>
          <p:cNvSpPr>
            <a:spLocks noChangeArrowheads="1"/>
          </p:cNvSpPr>
          <p:nvPr/>
        </p:nvSpPr>
        <p:spPr bwMode="auto">
          <a:xfrm>
            <a:off x="47188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6" name="Rectangle 24"/>
          <p:cNvSpPr>
            <a:spLocks noChangeArrowheads="1"/>
          </p:cNvSpPr>
          <p:nvPr/>
        </p:nvSpPr>
        <p:spPr bwMode="auto">
          <a:xfrm>
            <a:off x="53505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3</a:t>
            </a:r>
            <a:endParaRPr lang="en-US" altLang="zh-CN" dirty="0">
              <a:solidFill>
                <a:schemeClr val="bg1"/>
              </a:solidFill>
            </a:endParaRPr>
          </a:p>
        </p:txBody>
      </p:sp>
      <p:sp>
        <p:nvSpPr>
          <p:cNvPr id="157" name="Rectangle 24"/>
          <p:cNvSpPr>
            <a:spLocks noChangeArrowheads="1"/>
          </p:cNvSpPr>
          <p:nvPr/>
        </p:nvSpPr>
        <p:spPr bwMode="auto">
          <a:xfrm>
            <a:off x="49026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58" name="直接连接符 157"/>
          <p:cNvCxnSpPr/>
          <p:nvPr/>
        </p:nvCxnSpPr>
        <p:spPr>
          <a:xfrm>
            <a:off x="49951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组合 158"/>
          <p:cNvGrpSpPr/>
          <p:nvPr/>
        </p:nvGrpSpPr>
        <p:grpSpPr>
          <a:xfrm>
            <a:off x="6949141" y="1229468"/>
            <a:ext cx="1613399" cy="1613478"/>
            <a:chOff x="163513" y="1171575"/>
            <a:chExt cx="2795588" cy="2794000"/>
          </a:xfrm>
        </p:grpSpPr>
        <p:sp>
          <p:nvSpPr>
            <p:cNvPr id="16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6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6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6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9" name="组合 163"/>
            <p:cNvGrpSpPr/>
            <p:nvPr/>
          </p:nvGrpSpPr>
          <p:grpSpPr>
            <a:xfrm>
              <a:off x="1090613" y="2070100"/>
              <a:ext cx="941388" cy="647700"/>
              <a:chOff x="1090613" y="2070100"/>
              <a:chExt cx="941388" cy="647700"/>
            </a:xfrm>
          </p:grpSpPr>
          <p:sp>
            <p:nvSpPr>
              <p:cNvPr id="16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90" name="Rectangle 24"/>
          <p:cNvSpPr>
            <a:spLocks noChangeArrowheads="1"/>
          </p:cNvSpPr>
          <p:nvPr/>
        </p:nvSpPr>
        <p:spPr bwMode="auto">
          <a:xfrm>
            <a:off x="68524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1" name="Rectangle 24"/>
          <p:cNvSpPr>
            <a:spLocks noChangeArrowheads="1"/>
          </p:cNvSpPr>
          <p:nvPr/>
        </p:nvSpPr>
        <p:spPr bwMode="auto">
          <a:xfrm>
            <a:off x="74841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4</a:t>
            </a:r>
            <a:endParaRPr lang="en-US" altLang="zh-CN" dirty="0">
              <a:solidFill>
                <a:schemeClr val="bg1"/>
              </a:solidFill>
            </a:endParaRPr>
          </a:p>
        </p:txBody>
      </p:sp>
      <p:sp>
        <p:nvSpPr>
          <p:cNvPr id="192" name="Rectangle 24"/>
          <p:cNvSpPr>
            <a:spLocks noChangeArrowheads="1"/>
          </p:cNvSpPr>
          <p:nvPr/>
        </p:nvSpPr>
        <p:spPr bwMode="auto">
          <a:xfrm>
            <a:off x="70362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93" name="直接连接符 192"/>
          <p:cNvCxnSpPr/>
          <p:nvPr/>
        </p:nvCxnSpPr>
        <p:spPr>
          <a:xfrm>
            <a:off x="71287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628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47" presetClass="entr" presetSubtype="0" fill="hold" grpId="0" nodeType="withEffect">
                                  <p:stCondLst>
                                    <p:cond delay="120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anim calcmode="lin" valueType="num">
                                      <p:cBhvr>
                                        <p:cTn id="18" dur="500" fill="hold"/>
                                        <p:tgtEl>
                                          <p:spTgt spid="87"/>
                                        </p:tgtEl>
                                        <p:attrNameLst>
                                          <p:attrName>ppt_x</p:attrName>
                                        </p:attrNameLst>
                                      </p:cBhvr>
                                      <p:tavLst>
                                        <p:tav tm="0">
                                          <p:val>
                                            <p:strVal val="#ppt_x"/>
                                          </p:val>
                                        </p:tav>
                                        <p:tav tm="100000">
                                          <p:val>
                                            <p:strVal val="#ppt_x"/>
                                          </p:val>
                                        </p:tav>
                                      </p:tavLst>
                                    </p:anim>
                                    <p:anim calcmode="lin" valueType="num">
                                      <p:cBhvr>
                                        <p:cTn id="19" dur="500" fill="hold"/>
                                        <p:tgtEl>
                                          <p:spTgt spid="87"/>
                                        </p:tgtEl>
                                        <p:attrNameLst>
                                          <p:attrName>ppt_y</p:attrName>
                                        </p:attrNameLst>
                                      </p:cBhvr>
                                      <p:tavLst>
                                        <p:tav tm="0">
                                          <p:val>
                                            <p:strVal val="#ppt_y-.1"/>
                                          </p:val>
                                        </p:tav>
                                        <p:tav tm="100000">
                                          <p:val>
                                            <p:strVal val="#ppt_y"/>
                                          </p:val>
                                        </p:tav>
                                      </p:tavLst>
                                    </p:anim>
                                  </p:childTnLst>
                                </p:cTn>
                              </p:par>
                              <p:par>
                                <p:cTn id="20" presetID="16" presetClass="entr" presetSubtype="37" fill="hold" nodeType="withEffect">
                                  <p:stCondLst>
                                    <p:cond delay="1200"/>
                                  </p:stCondLst>
                                  <p:childTnLst>
                                    <p:set>
                                      <p:cBhvr>
                                        <p:cTn id="21" dur="1" fill="hold">
                                          <p:stCondLst>
                                            <p:cond delay="0"/>
                                          </p:stCondLst>
                                        </p:cTn>
                                        <p:tgtEl>
                                          <p:spTgt spid="88"/>
                                        </p:tgtEl>
                                        <p:attrNameLst>
                                          <p:attrName>style.visibility</p:attrName>
                                        </p:attrNameLst>
                                      </p:cBhvr>
                                      <p:to>
                                        <p:strVal val="visible"/>
                                      </p:to>
                                    </p:set>
                                    <p:animEffect transition="in" filter="barn(outVertical)">
                                      <p:cBhvr>
                                        <p:cTn id="22" dur="500"/>
                                        <p:tgtEl>
                                          <p:spTgt spid="88"/>
                                        </p:tgtEl>
                                      </p:cBhvr>
                                    </p:animEffect>
                                  </p:childTnLst>
                                </p:cTn>
                              </p:par>
                              <p:par>
                                <p:cTn id="23" presetID="42" presetClass="entr" presetSubtype="0" fill="hold" grpId="0" nodeType="withEffect">
                                  <p:stCondLst>
                                    <p:cond delay="12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anim calcmode="lin" valueType="num">
                                      <p:cBhvr>
                                        <p:cTn id="26" dur="500" fill="hold"/>
                                        <p:tgtEl>
                                          <p:spTgt spid="85"/>
                                        </p:tgtEl>
                                        <p:attrNameLst>
                                          <p:attrName>ppt_x</p:attrName>
                                        </p:attrNameLst>
                                      </p:cBhvr>
                                      <p:tavLst>
                                        <p:tav tm="0">
                                          <p:val>
                                            <p:strVal val="#ppt_x"/>
                                          </p:val>
                                        </p:tav>
                                        <p:tav tm="100000">
                                          <p:val>
                                            <p:strVal val="#ppt_x"/>
                                          </p:val>
                                        </p:tav>
                                      </p:tavLst>
                                    </p:anim>
                                    <p:anim calcmode="lin" valueType="num">
                                      <p:cBhvr>
                                        <p:cTn id="27" dur="500" fill="hold"/>
                                        <p:tgtEl>
                                          <p:spTgt spid="85"/>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7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170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par>
                                <p:cTn id="38" presetID="47" presetClass="entr" presetSubtype="0" fill="hold" grpId="0" nodeType="withEffect">
                                  <p:stCondLst>
                                    <p:cond delay="22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anim calcmode="lin" valueType="num">
                                      <p:cBhvr>
                                        <p:cTn id="41" dur="500" fill="hold"/>
                                        <p:tgtEl>
                                          <p:spTgt spid="122"/>
                                        </p:tgtEl>
                                        <p:attrNameLst>
                                          <p:attrName>ppt_x</p:attrName>
                                        </p:attrNameLst>
                                      </p:cBhvr>
                                      <p:tavLst>
                                        <p:tav tm="0">
                                          <p:val>
                                            <p:strVal val="#ppt_x"/>
                                          </p:val>
                                        </p:tav>
                                        <p:tav tm="100000">
                                          <p:val>
                                            <p:strVal val="#ppt_x"/>
                                          </p:val>
                                        </p:tav>
                                      </p:tavLst>
                                    </p:anim>
                                    <p:anim calcmode="lin" valueType="num">
                                      <p:cBhvr>
                                        <p:cTn id="42" dur="500" fill="hold"/>
                                        <p:tgtEl>
                                          <p:spTgt spid="122"/>
                                        </p:tgtEl>
                                        <p:attrNameLst>
                                          <p:attrName>ppt_y</p:attrName>
                                        </p:attrNameLst>
                                      </p:cBhvr>
                                      <p:tavLst>
                                        <p:tav tm="0">
                                          <p:val>
                                            <p:strVal val="#ppt_y-.1"/>
                                          </p:val>
                                        </p:tav>
                                        <p:tav tm="100000">
                                          <p:val>
                                            <p:strVal val="#ppt_y"/>
                                          </p:val>
                                        </p:tav>
                                      </p:tavLst>
                                    </p:anim>
                                  </p:childTnLst>
                                </p:cTn>
                              </p:par>
                              <p:par>
                                <p:cTn id="43" presetID="16" presetClass="entr" presetSubtype="37" fill="hold" nodeType="withEffect">
                                  <p:stCondLst>
                                    <p:cond delay="2200"/>
                                  </p:stCondLst>
                                  <p:childTnLst>
                                    <p:set>
                                      <p:cBhvr>
                                        <p:cTn id="44" dur="1" fill="hold">
                                          <p:stCondLst>
                                            <p:cond delay="0"/>
                                          </p:stCondLst>
                                        </p:cTn>
                                        <p:tgtEl>
                                          <p:spTgt spid="123"/>
                                        </p:tgtEl>
                                        <p:attrNameLst>
                                          <p:attrName>style.visibility</p:attrName>
                                        </p:attrNameLst>
                                      </p:cBhvr>
                                      <p:to>
                                        <p:strVal val="visible"/>
                                      </p:to>
                                    </p:set>
                                    <p:animEffect transition="in" filter="barn(outVertical)">
                                      <p:cBhvr>
                                        <p:cTn id="45" dur="500"/>
                                        <p:tgtEl>
                                          <p:spTgt spid="123"/>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anim calcmode="lin" valueType="num">
                                      <p:cBhvr>
                                        <p:cTn id="49" dur="500" fill="hold"/>
                                        <p:tgtEl>
                                          <p:spTgt spid="120"/>
                                        </p:tgtEl>
                                        <p:attrNameLst>
                                          <p:attrName>ppt_x</p:attrName>
                                        </p:attrNameLst>
                                      </p:cBhvr>
                                      <p:tavLst>
                                        <p:tav tm="0">
                                          <p:val>
                                            <p:strVal val="#ppt_x"/>
                                          </p:val>
                                        </p:tav>
                                        <p:tav tm="100000">
                                          <p:val>
                                            <p:strVal val="#ppt_x"/>
                                          </p:val>
                                        </p:tav>
                                      </p:tavLst>
                                    </p:anim>
                                    <p:anim calcmode="lin" valueType="num">
                                      <p:cBhvr>
                                        <p:cTn id="50" dur="500" fill="hold"/>
                                        <p:tgtEl>
                                          <p:spTgt spid="120"/>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270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par>
                                <p:cTn id="56" presetID="53" presetClass="entr" presetSubtype="16" fill="hold" grpId="0" nodeType="withEffect">
                                  <p:stCondLst>
                                    <p:cond delay="270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Effect transition="in" filter="fade">
                                      <p:cBhvr>
                                        <p:cTn id="60" dur="500"/>
                                        <p:tgtEl>
                                          <p:spTgt spid="156"/>
                                        </p:tgtEl>
                                      </p:cBhvr>
                                    </p:animEffect>
                                  </p:childTnLst>
                                </p:cTn>
                              </p:par>
                              <p:par>
                                <p:cTn id="61" presetID="47" presetClass="entr" presetSubtype="0" fill="hold" grpId="0" nodeType="withEffect">
                                  <p:stCondLst>
                                    <p:cond delay="320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500"/>
                                        <p:tgtEl>
                                          <p:spTgt spid="157"/>
                                        </p:tgtEl>
                                      </p:cBhvr>
                                    </p:animEffect>
                                    <p:anim calcmode="lin" valueType="num">
                                      <p:cBhvr>
                                        <p:cTn id="64" dur="500" fill="hold"/>
                                        <p:tgtEl>
                                          <p:spTgt spid="157"/>
                                        </p:tgtEl>
                                        <p:attrNameLst>
                                          <p:attrName>ppt_x</p:attrName>
                                        </p:attrNameLst>
                                      </p:cBhvr>
                                      <p:tavLst>
                                        <p:tav tm="0">
                                          <p:val>
                                            <p:strVal val="#ppt_x"/>
                                          </p:val>
                                        </p:tav>
                                        <p:tav tm="100000">
                                          <p:val>
                                            <p:strVal val="#ppt_x"/>
                                          </p:val>
                                        </p:tav>
                                      </p:tavLst>
                                    </p:anim>
                                    <p:anim calcmode="lin" valueType="num">
                                      <p:cBhvr>
                                        <p:cTn id="65" dur="500" fill="hold"/>
                                        <p:tgtEl>
                                          <p:spTgt spid="157"/>
                                        </p:tgtEl>
                                        <p:attrNameLst>
                                          <p:attrName>ppt_y</p:attrName>
                                        </p:attrNameLst>
                                      </p:cBhvr>
                                      <p:tavLst>
                                        <p:tav tm="0">
                                          <p:val>
                                            <p:strVal val="#ppt_y-.1"/>
                                          </p:val>
                                        </p:tav>
                                        <p:tav tm="100000">
                                          <p:val>
                                            <p:strVal val="#ppt_y"/>
                                          </p:val>
                                        </p:tav>
                                      </p:tavLst>
                                    </p:anim>
                                  </p:childTnLst>
                                </p:cTn>
                              </p:par>
                              <p:par>
                                <p:cTn id="66" presetID="16" presetClass="entr" presetSubtype="37" fill="hold" nodeType="withEffect">
                                  <p:stCondLst>
                                    <p:cond delay="3200"/>
                                  </p:stCondLst>
                                  <p:childTnLst>
                                    <p:set>
                                      <p:cBhvr>
                                        <p:cTn id="67" dur="1" fill="hold">
                                          <p:stCondLst>
                                            <p:cond delay="0"/>
                                          </p:stCondLst>
                                        </p:cTn>
                                        <p:tgtEl>
                                          <p:spTgt spid="158"/>
                                        </p:tgtEl>
                                        <p:attrNameLst>
                                          <p:attrName>style.visibility</p:attrName>
                                        </p:attrNameLst>
                                      </p:cBhvr>
                                      <p:to>
                                        <p:strVal val="visible"/>
                                      </p:to>
                                    </p:set>
                                    <p:animEffect transition="in" filter="barn(outVertical)">
                                      <p:cBhvr>
                                        <p:cTn id="68" dur="500"/>
                                        <p:tgtEl>
                                          <p:spTgt spid="158"/>
                                        </p:tgtEl>
                                      </p:cBhvr>
                                    </p:animEffect>
                                  </p:childTnLst>
                                </p:cTn>
                              </p:par>
                              <p:par>
                                <p:cTn id="69" presetID="42" presetClass="entr" presetSubtype="0" fill="hold" grpId="0" nodeType="withEffect">
                                  <p:stCondLst>
                                    <p:cond delay="3200"/>
                                  </p:stCondLst>
                                  <p:childTnLst>
                                    <p:set>
                                      <p:cBhvr>
                                        <p:cTn id="70" dur="1" fill="hold">
                                          <p:stCondLst>
                                            <p:cond delay="0"/>
                                          </p:stCondLst>
                                        </p:cTn>
                                        <p:tgtEl>
                                          <p:spTgt spid="155"/>
                                        </p:tgtEl>
                                        <p:attrNameLst>
                                          <p:attrName>style.visibility</p:attrName>
                                        </p:attrNameLst>
                                      </p:cBhvr>
                                      <p:to>
                                        <p:strVal val="visible"/>
                                      </p:to>
                                    </p:set>
                                    <p:animEffect transition="in" filter="fade">
                                      <p:cBhvr>
                                        <p:cTn id="71" dur="500"/>
                                        <p:tgtEl>
                                          <p:spTgt spid="155"/>
                                        </p:tgtEl>
                                      </p:cBhvr>
                                    </p:animEffect>
                                    <p:anim calcmode="lin" valueType="num">
                                      <p:cBhvr>
                                        <p:cTn id="72" dur="500" fill="hold"/>
                                        <p:tgtEl>
                                          <p:spTgt spid="155"/>
                                        </p:tgtEl>
                                        <p:attrNameLst>
                                          <p:attrName>ppt_x</p:attrName>
                                        </p:attrNameLst>
                                      </p:cBhvr>
                                      <p:tavLst>
                                        <p:tav tm="0">
                                          <p:val>
                                            <p:strVal val="#ppt_x"/>
                                          </p:val>
                                        </p:tav>
                                        <p:tav tm="100000">
                                          <p:val>
                                            <p:strVal val="#ppt_x"/>
                                          </p:val>
                                        </p:tav>
                                      </p:tavLst>
                                    </p:anim>
                                    <p:anim calcmode="lin" valueType="num">
                                      <p:cBhvr>
                                        <p:cTn id="73" dur="500" fill="hold"/>
                                        <p:tgtEl>
                                          <p:spTgt spid="155"/>
                                        </p:tgtEl>
                                        <p:attrNameLst>
                                          <p:attrName>ppt_y</p:attrName>
                                        </p:attrNameLst>
                                      </p:cBhvr>
                                      <p:tavLst>
                                        <p:tav tm="0">
                                          <p:val>
                                            <p:strVal val="#ppt_y+.1"/>
                                          </p:val>
                                        </p:tav>
                                        <p:tav tm="100000">
                                          <p:val>
                                            <p:strVal val="#ppt_y"/>
                                          </p:val>
                                        </p:tav>
                                      </p:tavLst>
                                    </p:anim>
                                  </p:childTnLst>
                                </p:cTn>
                              </p:par>
                              <p:par>
                                <p:cTn id="74" presetID="53" presetClass="entr" presetSubtype="16" fill="hold" nodeType="withEffect">
                                  <p:stCondLst>
                                    <p:cond delay="370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ppt_w</p:attrName>
                                        </p:attrNameLst>
                                      </p:cBhvr>
                                      <p:tavLst>
                                        <p:tav tm="0">
                                          <p:val>
                                            <p:fltVal val="0"/>
                                          </p:val>
                                        </p:tav>
                                        <p:tav tm="100000">
                                          <p:val>
                                            <p:strVal val="#ppt_w"/>
                                          </p:val>
                                        </p:tav>
                                      </p:tavLst>
                                    </p:anim>
                                    <p:anim calcmode="lin" valueType="num">
                                      <p:cBhvr>
                                        <p:cTn id="77" dur="500" fill="hold"/>
                                        <p:tgtEl>
                                          <p:spTgt spid="8"/>
                                        </p:tgtEl>
                                        <p:attrNameLst>
                                          <p:attrName>ppt_h</p:attrName>
                                        </p:attrNameLst>
                                      </p:cBhvr>
                                      <p:tavLst>
                                        <p:tav tm="0">
                                          <p:val>
                                            <p:fltVal val="0"/>
                                          </p:val>
                                        </p:tav>
                                        <p:tav tm="100000">
                                          <p:val>
                                            <p:strVal val="#ppt_h"/>
                                          </p:val>
                                        </p:tav>
                                      </p:tavLst>
                                    </p:anim>
                                    <p:animEffect transition="in" filter="fade">
                                      <p:cBhvr>
                                        <p:cTn id="78" dur="500"/>
                                        <p:tgtEl>
                                          <p:spTgt spid="8"/>
                                        </p:tgtEl>
                                      </p:cBhvr>
                                    </p:animEffect>
                                  </p:childTnLst>
                                </p:cTn>
                              </p:par>
                              <p:par>
                                <p:cTn id="79" presetID="53" presetClass="entr" presetSubtype="16" fill="hold" grpId="0" nodeType="withEffect">
                                  <p:stCondLst>
                                    <p:cond delay="3700"/>
                                  </p:stCondLst>
                                  <p:childTnLst>
                                    <p:set>
                                      <p:cBhvr>
                                        <p:cTn id="80" dur="1" fill="hold">
                                          <p:stCondLst>
                                            <p:cond delay="0"/>
                                          </p:stCondLst>
                                        </p:cTn>
                                        <p:tgtEl>
                                          <p:spTgt spid="191"/>
                                        </p:tgtEl>
                                        <p:attrNameLst>
                                          <p:attrName>style.visibility</p:attrName>
                                        </p:attrNameLst>
                                      </p:cBhvr>
                                      <p:to>
                                        <p:strVal val="visible"/>
                                      </p:to>
                                    </p:set>
                                    <p:anim calcmode="lin" valueType="num">
                                      <p:cBhvr>
                                        <p:cTn id="81" dur="500" fill="hold"/>
                                        <p:tgtEl>
                                          <p:spTgt spid="191"/>
                                        </p:tgtEl>
                                        <p:attrNameLst>
                                          <p:attrName>ppt_w</p:attrName>
                                        </p:attrNameLst>
                                      </p:cBhvr>
                                      <p:tavLst>
                                        <p:tav tm="0">
                                          <p:val>
                                            <p:fltVal val="0"/>
                                          </p:val>
                                        </p:tav>
                                        <p:tav tm="100000">
                                          <p:val>
                                            <p:strVal val="#ppt_w"/>
                                          </p:val>
                                        </p:tav>
                                      </p:tavLst>
                                    </p:anim>
                                    <p:anim calcmode="lin" valueType="num">
                                      <p:cBhvr>
                                        <p:cTn id="82" dur="500" fill="hold"/>
                                        <p:tgtEl>
                                          <p:spTgt spid="191"/>
                                        </p:tgtEl>
                                        <p:attrNameLst>
                                          <p:attrName>ppt_h</p:attrName>
                                        </p:attrNameLst>
                                      </p:cBhvr>
                                      <p:tavLst>
                                        <p:tav tm="0">
                                          <p:val>
                                            <p:fltVal val="0"/>
                                          </p:val>
                                        </p:tav>
                                        <p:tav tm="100000">
                                          <p:val>
                                            <p:strVal val="#ppt_h"/>
                                          </p:val>
                                        </p:tav>
                                      </p:tavLst>
                                    </p:anim>
                                    <p:animEffect transition="in" filter="fade">
                                      <p:cBhvr>
                                        <p:cTn id="83" dur="500"/>
                                        <p:tgtEl>
                                          <p:spTgt spid="191"/>
                                        </p:tgtEl>
                                      </p:cBhvr>
                                    </p:animEffect>
                                  </p:childTnLst>
                                </p:cTn>
                              </p:par>
                              <p:par>
                                <p:cTn id="84" presetID="47" presetClass="entr" presetSubtype="0" fill="hold" grpId="0" nodeType="withEffect">
                                  <p:stCondLst>
                                    <p:cond delay="4200"/>
                                  </p:stCondLst>
                                  <p:childTnLst>
                                    <p:set>
                                      <p:cBhvr>
                                        <p:cTn id="85" dur="1" fill="hold">
                                          <p:stCondLst>
                                            <p:cond delay="0"/>
                                          </p:stCondLst>
                                        </p:cTn>
                                        <p:tgtEl>
                                          <p:spTgt spid="192"/>
                                        </p:tgtEl>
                                        <p:attrNameLst>
                                          <p:attrName>style.visibility</p:attrName>
                                        </p:attrNameLst>
                                      </p:cBhvr>
                                      <p:to>
                                        <p:strVal val="visible"/>
                                      </p:to>
                                    </p:set>
                                    <p:animEffect transition="in" filter="fade">
                                      <p:cBhvr>
                                        <p:cTn id="86" dur="500"/>
                                        <p:tgtEl>
                                          <p:spTgt spid="192"/>
                                        </p:tgtEl>
                                      </p:cBhvr>
                                    </p:animEffect>
                                    <p:anim calcmode="lin" valueType="num">
                                      <p:cBhvr>
                                        <p:cTn id="87" dur="500" fill="hold"/>
                                        <p:tgtEl>
                                          <p:spTgt spid="192"/>
                                        </p:tgtEl>
                                        <p:attrNameLst>
                                          <p:attrName>ppt_x</p:attrName>
                                        </p:attrNameLst>
                                      </p:cBhvr>
                                      <p:tavLst>
                                        <p:tav tm="0">
                                          <p:val>
                                            <p:strVal val="#ppt_x"/>
                                          </p:val>
                                        </p:tav>
                                        <p:tav tm="100000">
                                          <p:val>
                                            <p:strVal val="#ppt_x"/>
                                          </p:val>
                                        </p:tav>
                                      </p:tavLst>
                                    </p:anim>
                                    <p:anim calcmode="lin" valueType="num">
                                      <p:cBhvr>
                                        <p:cTn id="88" dur="500" fill="hold"/>
                                        <p:tgtEl>
                                          <p:spTgt spid="192"/>
                                        </p:tgtEl>
                                        <p:attrNameLst>
                                          <p:attrName>ppt_y</p:attrName>
                                        </p:attrNameLst>
                                      </p:cBhvr>
                                      <p:tavLst>
                                        <p:tav tm="0">
                                          <p:val>
                                            <p:strVal val="#ppt_y-.1"/>
                                          </p:val>
                                        </p:tav>
                                        <p:tav tm="100000">
                                          <p:val>
                                            <p:strVal val="#ppt_y"/>
                                          </p:val>
                                        </p:tav>
                                      </p:tavLst>
                                    </p:anim>
                                  </p:childTnLst>
                                </p:cTn>
                              </p:par>
                              <p:par>
                                <p:cTn id="89" presetID="16" presetClass="entr" presetSubtype="37" fill="hold" nodeType="withEffect">
                                  <p:stCondLst>
                                    <p:cond delay="4200"/>
                                  </p:stCondLst>
                                  <p:childTnLst>
                                    <p:set>
                                      <p:cBhvr>
                                        <p:cTn id="90" dur="1" fill="hold">
                                          <p:stCondLst>
                                            <p:cond delay="0"/>
                                          </p:stCondLst>
                                        </p:cTn>
                                        <p:tgtEl>
                                          <p:spTgt spid="193"/>
                                        </p:tgtEl>
                                        <p:attrNameLst>
                                          <p:attrName>style.visibility</p:attrName>
                                        </p:attrNameLst>
                                      </p:cBhvr>
                                      <p:to>
                                        <p:strVal val="visible"/>
                                      </p:to>
                                    </p:set>
                                    <p:animEffect transition="in" filter="barn(outVertical)">
                                      <p:cBhvr>
                                        <p:cTn id="91" dur="500"/>
                                        <p:tgtEl>
                                          <p:spTgt spid="193"/>
                                        </p:tgtEl>
                                      </p:cBhvr>
                                    </p:animEffect>
                                  </p:childTnLst>
                                </p:cTn>
                              </p:par>
                              <p:par>
                                <p:cTn id="92" presetID="42" presetClass="entr" presetSubtype="0" fill="hold" grpId="0" nodeType="withEffect">
                                  <p:stCondLst>
                                    <p:cond delay="4200"/>
                                  </p:stCondLst>
                                  <p:childTnLst>
                                    <p:set>
                                      <p:cBhvr>
                                        <p:cTn id="93" dur="1" fill="hold">
                                          <p:stCondLst>
                                            <p:cond delay="0"/>
                                          </p:stCondLst>
                                        </p:cTn>
                                        <p:tgtEl>
                                          <p:spTgt spid="190"/>
                                        </p:tgtEl>
                                        <p:attrNameLst>
                                          <p:attrName>style.visibility</p:attrName>
                                        </p:attrNameLst>
                                      </p:cBhvr>
                                      <p:to>
                                        <p:strVal val="visible"/>
                                      </p:to>
                                    </p:set>
                                    <p:animEffect transition="in" filter="fade">
                                      <p:cBhvr>
                                        <p:cTn id="94" dur="500"/>
                                        <p:tgtEl>
                                          <p:spTgt spid="190"/>
                                        </p:tgtEl>
                                      </p:cBhvr>
                                    </p:animEffect>
                                    <p:anim calcmode="lin" valueType="num">
                                      <p:cBhvr>
                                        <p:cTn id="95" dur="500" fill="hold"/>
                                        <p:tgtEl>
                                          <p:spTgt spid="190"/>
                                        </p:tgtEl>
                                        <p:attrNameLst>
                                          <p:attrName>ppt_x</p:attrName>
                                        </p:attrNameLst>
                                      </p:cBhvr>
                                      <p:tavLst>
                                        <p:tav tm="0">
                                          <p:val>
                                            <p:strVal val="#ppt_x"/>
                                          </p:val>
                                        </p:tav>
                                        <p:tav tm="100000">
                                          <p:val>
                                            <p:strVal val="#ppt_x"/>
                                          </p:val>
                                        </p:tav>
                                      </p:tavLst>
                                    </p:anim>
                                    <p:anim calcmode="lin" valueType="num">
                                      <p:cBhvr>
                                        <p:cTn id="96" dur="500" fill="hold"/>
                                        <p:tgtEl>
                                          <p:spTgt spid="1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120" grpId="0"/>
      <p:bldP spid="121" grpId="0"/>
      <p:bldP spid="122" grpId="0"/>
      <p:bldP spid="155" grpId="0"/>
      <p:bldP spid="156" grpId="0"/>
      <p:bldP spid="157" grpId="0"/>
      <p:bldP spid="190" grpId="0"/>
      <p:bldP spid="191" grpId="0"/>
      <p:bldP spid="1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D6F95C5-0107-46CF-B4FF-5975FD5AC275}"/>
              </a:ext>
            </a:extLst>
          </p:cNvPr>
          <p:cNvPicPr>
            <a:picLocks noChangeAspect="1"/>
          </p:cNvPicPr>
          <p:nvPr/>
        </p:nvPicPr>
        <p:blipFill rotWithShape="1">
          <a:blip r:embed="rId2"/>
          <a:srcRect b="53927"/>
          <a:stretch/>
        </p:blipFill>
        <p:spPr>
          <a:xfrm>
            <a:off x="2299" y="3719"/>
            <a:ext cx="9140036" cy="2368752"/>
          </a:xfrm>
          <a:prstGeom prst="rect">
            <a:avLst/>
          </a:prstGeom>
        </p:spPr>
      </p:pic>
      <p:sp>
        <p:nvSpPr>
          <p:cNvPr id="6" name="文本框 18"/>
          <p:cNvSpPr txBox="1">
            <a:spLocks noChangeArrowheads="1"/>
          </p:cNvSpPr>
          <p:nvPr/>
        </p:nvSpPr>
        <p:spPr bwMode="auto">
          <a:xfrm>
            <a:off x="-159025" y="2568677"/>
            <a:ext cx="605624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宋体" charset="0"/>
              </a:defRPr>
            </a:lvl1pPr>
            <a:lvl2pPr marL="742950" indent="-285750">
              <a:spcBef>
                <a:spcPct val="20000"/>
              </a:spcBef>
              <a:buChar char="–"/>
              <a:defRPr sz="2800">
                <a:solidFill>
                  <a:schemeClr val="tx1"/>
                </a:solidFill>
                <a:latin typeface="Arial" charset="0"/>
                <a:ea typeface="宋体" charset="0"/>
              </a:defRPr>
            </a:lvl2pPr>
            <a:lvl3pPr marL="1143000" indent="-228600">
              <a:spcBef>
                <a:spcPct val="20000"/>
              </a:spcBef>
              <a:buChar char="•"/>
              <a:defRPr sz="2400">
                <a:solidFill>
                  <a:schemeClr val="tx1"/>
                </a:solidFill>
                <a:latin typeface="Arial" charset="0"/>
                <a:ea typeface="宋体" charset="0"/>
              </a:defRPr>
            </a:lvl3pPr>
            <a:lvl4pPr marL="1600200" indent="-228600">
              <a:spcBef>
                <a:spcPct val="20000"/>
              </a:spcBef>
              <a:buChar char="–"/>
              <a:defRPr sz="2000">
                <a:solidFill>
                  <a:schemeClr val="tx1"/>
                </a:solidFill>
                <a:latin typeface="Arial" charset="0"/>
                <a:ea typeface="宋体" charset="0"/>
              </a:defRPr>
            </a:lvl4pPr>
            <a:lvl5pPr marL="2057400" indent="-228600">
              <a:spcBef>
                <a:spcPct val="20000"/>
              </a:spcBef>
              <a:buChar char="»"/>
              <a:defRPr sz="2000">
                <a:solidFill>
                  <a:schemeClr val="tx1"/>
                </a:solidFill>
                <a:latin typeface="Arial" charset="0"/>
                <a:ea typeface="宋体" charset="0"/>
              </a:defRPr>
            </a:lvl5pPr>
            <a:lvl6pPr marL="2514600" indent="-228600" eaLnBrk="0" fontAlgn="base" hangingPunct="0">
              <a:spcBef>
                <a:spcPct val="20000"/>
              </a:spcBef>
              <a:spcAft>
                <a:spcPct val="0"/>
              </a:spcAft>
              <a:buChar char="»"/>
              <a:defRPr sz="2000">
                <a:solidFill>
                  <a:schemeClr val="tx1"/>
                </a:solidFill>
                <a:latin typeface="Arial" charset="0"/>
                <a:ea typeface="宋体" charset="0"/>
              </a:defRPr>
            </a:lvl6pPr>
            <a:lvl7pPr marL="2971800" indent="-228600" eaLnBrk="0" fontAlgn="base" hangingPunct="0">
              <a:spcBef>
                <a:spcPct val="20000"/>
              </a:spcBef>
              <a:spcAft>
                <a:spcPct val="0"/>
              </a:spcAft>
              <a:buChar char="»"/>
              <a:defRPr sz="2000">
                <a:solidFill>
                  <a:schemeClr val="tx1"/>
                </a:solidFill>
                <a:latin typeface="Arial" charset="0"/>
                <a:ea typeface="宋体" charset="0"/>
              </a:defRPr>
            </a:lvl7pPr>
            <a:lvl8pPr marL="3429000" indent="-228600" eaLnBrk="0" fontAlgn="base" hangingPunct="0">
              <a:spcBef>
                <a:spcPct val="20000"/>
              </a:spcBef>
              <a:spcAft>
                <a:spcPct val="0"/>
              </a:spcAft>
              <a:buChar char="»"/>
              <a:defRPr sz="2000">
                <a:solidFill>
                  <a:schemeClr val="tx1"/>
                </a:solidFill>
                <a:latin typeface="Arial" charset="0"/>
                <a:ea typeface="宋体" charset="0"/>
              </a:defRPr>
            </a:lvl8pPr>
            <a:lvl9pPr marL="3886200" indent="-228600" eaLnBrk="0" fontAlgn="base" hangingPunct="0">
              <a:spcBef>
                <a:spcPct val="20000"/>
              </a:spcBef>
              <a:spcAft>
                <a:spcPct val="0"/>
              </a:spcAft>
              <a:buChar char="»"/>
              <a:defRPr sz="2000">
                <a:solidFill>
                  <a:schemeClr val="tx1"/>
                </a:solidFill>
                <a:latin typeface="Arial" charset="0"/>
                <a:ea typeface="宋体" charset="0"/>
              </a:defRPr>
            </a:lvl9pPr>
          </a:lstStyle>
          <a:p>
            <a:pPr eaLnBrk="1" hangingPunct="1">
              <a:spcBef>
                <a:spcPct val="0"/>
              </a:spcBef>
              <a:buFontTx/>
              <a:buNone/>
            </a:pPr>
            <a:r>
              <a:rPr kumimoji="1" lang="zh-CN" altLang="en-US" sz="6600" b="1" dirty="0">
                <a:latin typeface="Yuanti SC" charset="-122"/>
                <a:ea typeface="Yuanti SC" charset="-122"/>
                <a:cs typeface="Yuanti SC" charset="-122"/>
              </a:rPr>
              <a:t>  </a:t>
            </a:r>
            <a:r>
              <a:rPr kumimoji="1" lang="en-US" altLang="zh-CN" sz="6600" b="1" dirty="0">
                <a:latin typeface="Yuanti SC" charset="-122"/>
                <a:ea typeface="Yuanti SC" charset="-122"/>
                <a:cs typeface="Yuanti SC" charset="-122"/>
              </a:rPr>
              <a:t>PART</a:t>
            </a:r>
            <a:r>
              <a:rPr kumimoji="1" lang="zh-CN" altLang="en-US" sz="6600" b="1" dirty="0">
                <a:latin typeface="Yuanti SC" charset="-122"/>
                <a:ea typeface="Yuanti SC" charset="-122"/>
                <a:cs typeface="Yuanti SC" charset="-122"/>
              </a:rPr>
              <a:t> </a:t>
            </a:r>
            <a:r>
              <a:rPr kumimoji="1" lang="en-US" altLang="zh-CN" sz="6600" b="1" dirty="0">
                <a:latin typeface="Yuanti SC" charset="-122"/>
                <a:ea typeface="Yuanti SC" charset="-122"/>
                <a:cs typeface="Yuanti SC" charset="-122"/>
              </a:rPr>
              <a:t>TWO</a:t>
            </a:r>
            <a:endParaRPr kumimoji="1" lang="zh-CN" altLang="en-US" sz="12400" b="1" dirty="0">
              <a:latin typeface="Yuanti SC" charset="-122"/>
              <a:ea typeface="Yuanti SC" charset="-122"/>
              <a:cs typeface="Yuanti SC" charset="-122"/>
            </a:endParaRPr>
          </a:p>
        </p:txBody>
      </p:sp>
      <p:sp>
        <p:nvSpPr>
          <p:cNvPr id="7" name="Subtitle 2"/>
          <p:cNvSpPr txBox="1">
            <a:spLocks/>
          </p:cNvSpPr>
          <p:nvPr/>
        </p:nvSpPr>
        <p:spPr bwMode="auto">
          <a:xfrm>
            <a:off x="802080" y="3942128"/>
            <a:ext cx="3450433" cy="9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1100" dirty="0">
                <a:latin typeface="Yuanti SC" charset="-122"/>
                <a:ea typeface="Yuanti SC" charset="-122"/>
                <a:cs typeface="Yuanti SC" charset="-122"/>
                <a:sym typeface="时尚中黑简体" charset="0"/>
              </a:rPr>
              <a:t>输入你的文本</a:t>
            </a:r>
          </a:p>
          <a:p>
            <a:pPr algn="ctr" eaLnBrk="1" hangingPunct="1">
              <a:lnSpc>
                <a:spcPct val="120000"/>
              </a:lnSpc>
              <a:buFontTx/>
              <a:buNone/>
            </a:pPr>
            <a:r>
              <a:rPr lang="zh-CN" altLang="en-US" sz="1000" dirty="0">
                <a:latin typeface="Yuanti SC" charset="-122"/>
                <a:ea typeface="Yuanti SC" charset="-122"/>
                <a:cs typeface="Yuanti SC" charset="-122"/>
              </a:rPr>
              <a:t>根据你所需的内容输入你想要的文本</a:t>
            </a:r>
          </a:p>
          <a:p>
            <a:pPr algn="ctr" eaLnBrk="1" hangingPunct="1">
              <a:lnSpc>
                <a:spcPct val="120000"/>
              </a:lnSpc>
              <a:buFontTx/>
              <a:buNone/>
            </a:pPr>
            <a:r>
              <a:rPr lang="zh-CN" altLang="en-US" sz="1000" dirty="0">
                <a:latin typeface="Yuanti SC" charset="-122"/>
                <a:ea typeface="Yuanti SC" charset="-122"/>
                <a:cs typeface="Yuanti SC" charset="-122"/>
              </a:rPr>
              <a:t>点击输入本栏的具体文字，简明扼要的说明分项内容，此为概念图解，请根据您的具体内容酌情修改。</a:t>
            </a:r>
            <a:endParaRPr lang="en-US" altLang="zh-CN" sz="1000" dirty="0">
              <a:latin typeface="Yuanti SC" charset="-122"/>
              <a:ea typeface="Yuanti SC" charset="-122"/>
              <a:cs typeface="Yuanti SC" charset="-122"/>
            </a:endParaRPr>
          </a:p>
        </p:txBody>
      </p:sp>
      <p:sp>
        <p:nvSpPr>
          <p:cNvPr id="8" name="矩形 70"/>
          <p:cNvSpPr>
            <a:spLocks noChangeArrowheads="1"/>
          </p:cNvSpPr>
          <p:nvPr/>
        </p:nvSpPr>
        <p:spPr bwMode="auto">
          <a:xfrm>
            <a:off x="579430" y="3549714"/>
            <a:ext cx="394873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charset="0"/>
                <a:ea typeface="宋体" charset="0"/>
              </a:defRPr>
            </a:lvl1pPr>
            <a:lvl2pPr marL="742950" indent="-285750">
              <a:lnSpc>
                <a:spcPct val="90000"/>
              </a:lnSpc>
              <a:spcBef>
                <a:spcPts val="500"/>
              </a:spcBef>
              <a:buChar char="•"/>
              <a:defRPr sz="2400">
                <a:solidFill>
                  <a:schemeClr val="tx1"/>
                </a:solidFill>
                <a:latin typeface="Calibri" charset="0"/>
                <a:ea typeface="宋体" charset="0"/>
              </a:defRPr>
            </a:lvl2pPr>
            <a:lvl3pPr marL="1143000" indent="-228600">
              <a:lnSpc>
                <a:spcPct val="90000"/>
              </a:lnSpc>
              <a:spcBef>
                <a:spcPts val="500"/>
              </a:spcBef>
              <a:buChar char="•"/>
              <a:defRPr sz="2000">
                <a:solidFill>
                  <a:schemeClr val="tx1"/>
                </a:solidFill>
                <a:latin typeface="Calibri" charset="0"/>
                <a:ea typeface="宋体" charset="0"/>
              </a:defRPr>
            </a:lvl3pPr>
            <a:lvl4pPr marL="1600200" indent="-228600">
              <a:lnSpc>
                <a:spcPct val="90000"/>
              </a:lnSpc>
              <a:spcBef>
                <a:spcPts val="500"/>
              </a:spcBef>
              <a:buChar char="•"/>
              <a:defRPr>
                <a:solidFill>
                  <a:schemeClr val="tx1"/>
                </a:solidFill>
                <a:latin typeface="Calibri" charset="0"/>
                <a:ea typeface="宋体" charset="0"/>
              </a:defRPr>
            </a:lvl4pPr>
            <a:lvl5pPr marL="2057400" indent="-228600">
              <a:lnSpc>
                <a:spcPct val="90000"/>
              </a:lnSpc>
              <a:spcBef>
                <a:spcPts val="500"/>
              </a:spcBef>
              <a:buChar char="•"/>
              <a:defRPr>
                <a:solidFill>
                  <a:schemeClr val="tx1"/>
                </a:solidFill>
                <a:latin typeface="Calibri" charset="0"/>
                <a:ea typeface="宋体"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9pPr>
          </a:lstStyle>
          <a:p>
            <a:pPr algn="ctr">
              <a:buFontTx/>
              <a:buNone/>
            </a:pPr>
            <a:r>
              <a:rPr lang="zh-CN" altLang="en-US" sz="2400" dirty="0">
                <a:solidFill>
                  <a:schemeClr val="tx1">
                    <a:lumMod val="75000"/>
                    <a:lumOff val="25000"/>
                  </a:schemeClr>
                </a:solidFill>
                <a:latin typeface="微软雅黑" pitchFamily="34" charset="-122"/>
                <a:ea typeface="微软雅黑" pitchFamily="34" charset="-122"/>
              </a:rPr>
              <a:t>产品运行</a:t>
            </a:r>
          </a:p>
        </p:txBody>
      </p:sp>
    </p:spTree>
    <p:extLst>
      <p:ext uri="{BB962C8B-B14F-4D97-AF65-F5344CB8AC3E}">
        <p14:creationId xmlns:p14="http://schemas.microsoft.com/office/powerpoint/2010/main" val="3436615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664369" y="1282942"/>
            <a:ext cx="2482676" cy="38613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en-US" sz="675"/>
          </a:p>
        </p:txBody>
      </p:sp>
      <p:sp>
        <p:nvSpPr>
          <p:cNvPr id="10" name="Rectangle 9"/>
          <p:cNvSpPr/>
          <p:nvPr/>
        </p:nvSpPr>
        <p:spPr>
          <a:xfrm>
            <a:off x="3359237" y="1282942"/>
            <a:ext cx="2482676" cy="16325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en-US" sz="675"/>
          </a:p>
        </p:txBody>
      </p:sp>
      <p:sp>
        <p:nvSpPr>
          <p:cNvPr id="11" name="Rectangle 10"/>
          <p:cNvSpPr/>
          <p:nvPr/>
        </p:nvSpPr>
        <p:spPr>
          <a:xfrm>
            <a:off x="3390891" y="3136412"/>
            <a:ext cx="2451022" cy="20078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17145" rIns="34290" bIns="17145" numCol="1" spcCol="0" rtlCol="0" fromWordArt="0" anchor="ctr" anchorCtr="0" forceAA="0" compatLnSpc="1">
            <a:prstTxWarp prst="textNoShape">
              <a:avLst/>
            </a:prstTxWarp>
            <a:noAutofit/>
          </a:bodyPr>
          <a:lstStyle/>
          <a:p>
            <a:pPr algn="ctr"/>
            <a:endParaRPr lang="en-US" sz="675"/>
          </a:p>
        </p:txBody>
      </p:sp>
      <p:sp>
        <p:nvSpPr>
          <p:cNvPr id="15" name="TextBox 14"/>
          <p:cNvSpPr txBox="1"/>
          <p:nvPr/>
        </p:nvSpPr>
        <p:spPr>
          <a:xfrm>
            <a:off x="6101650" y="1562990"/>
            <a:ext cx="665567" cy="276999"/>
          </a:xfrm>
          <a:prstGeom prst="rect">
            <a:avLst/>
          </a:prstGeom>
          <a:noFill/>
        </p:spPr>
        <p:txBody>
          <a:bodyPr wrap="none" rtlCol="0">
            <a:spAutoFit/>
          </a:bodyPr>
          <a:lstStyle/>
          <a:p>
            <a:r>
              <a:rPr lang="en-US" sz="1200" b="1" spc="225" dirty="0">
                <a:solidFill>
                  <a:schemeClr val="tx2"/>
                </a:solidFill>
                <a:latin typeface="Montserrat Semi" charset="0"/>
                <a:ea typeface="Montserrat Semi" charset="0"/>
                <a:cs typeface="Montserrat Semi" charset="0"/>
              </a:rPr>
              <a:t>TITLE</a:t>
            </a:r>
          </a:p>
        </p:txBody>
      </p:sp>
      <p:sp>
        <p:nvSpPr>
          <p:cNvPr id="16" name="TextBox 15"/>
          <p:cNvSpPr txBox="1"/>
          <p:nvPr/>
        </p:nvSpPr>
        <p:spPr>
          <a:xfrm>
            <a:off x="6101649" y="1841063"/>
            <a:ext cx="2479597" cy="507831"/>
          </a:xfrm>
          <a:prstGeom prst="rect">
            <a:avLst/>
          </a:prstGeom>
          <a:noFill/>
        </p:spPr>
        <p:txBody>
          <a:bodyPr wrap="square" rtlCol="0">
            <a:spAutoFit/>
          </a:bodyPr>
          <a:lstStyle/>
          <a:p>
            <a:r>
              <a:rPr lang="en-US" sz="900" dirty="0">
                <a:latin typeface="Lato Light" charset="0"/>
                <a:ea typeface="Lato Light" charset="0"/>
                <a:cs typeface="Lato Light" charset="0"/>
              </a:rPr>
              <a:t>Entrepreneurial activities differ substantially depending on the type of organization and creativity involved. </a:t>
            </a:r>
          </a:p>
        </p:txBody>
      </p:sp>
      <p:sp>
        <p:nvSpPr>
          <p:cNvPr id="17" name="TextBox 16"/>
          <p:cNvSpPr txBox="1"/>
          <p:nvPr/>
        </p:nvSpPr>
        <p:spPr>
          <a:xfrm>
            <a:off x="6096720" y="3393384"/>
            <a:ext cx="614271" cy="276999"/>
          </a:xfrm>
          <a:prstGeom prst="rect">
            <a:avLst/>
          </a:prstGeom>
          <a:noFill/>
        </p:spPr>
        <p:txBody>
          <a:bodyPr wrap="none" rtlCol="0">
            <a:spAutoFit/>
          </a:bodyPr>
          <a:lstStyle/>
          <a:p>
            <a:r>
              <a:rPr lang="en-US" sz="1200" b="1" spc="225" dirty="0">
                <a:solidFill>
                  <a:schemeClr val="tx2"/>
                </a:solidFill>
                <a:latin typeface="Montserrat Semi" charset="0"/>
                <a:ea typeface="Montserrat Semi" charset="0"/>
                <a:cs typeface="Montserrat Semi" charset="0"/>
              </a:rPr>
              <a:t>TEXT</a:t>
            </a:r>
          </a:p>
        </p:txBody>
      </p:sp>
      <p:sp>
        <p:nvSpPr>
          <p:cNvPr id="21" name="TextBox 20"/>
          <p:cNvSpPr txBox="1"/>
          <p:nvPr/>
        </p:nvSpPr>
        <p:spPr>
          <a:xfrm>
            <a:off x="6085760" y="3677293"/>
            <a:ext cx="2479597" cy="507831"/>
          </a:xfrm>
          <a:prstGeom prst="rect">
            <a:avLst/>
          </a:prstGeom>
          <a:noFill/>
        </p:spPr>
        <p:txBody>
          <a:bodyPr wrap="square" rtlCol="0">
            <a:spAutoFit/>
          </a:bodyPr>
          <a:lstStyle/>
          <a:p>
            <a:r>
              <a:rPr lang="en-US" sz="900" dirty="0">
                <a:latin typeface="Lato Light" charset="0"/>
                <a:ea typeface="Lato Light" charset="0"/>
                <a:cs typeface="Lato Light" charset="0"/>
              </a:rPr>
              <a:t>Entrepreneurial activities differ substantially depending on the type of organization and creativity involved. </a:t>
            </a:r>
          </a:p>
        </p:txBody>
      </p:sp>
      <p:sp>
        <p:nvSpPr>
          <p:cNvPr id="22" name="TextBox 21"/>
          <p:cNvSpPr txBox="1"/>
          <p:nvPr/>
        </p:nvSpPr>
        <p:spPr>
          <a:xfrm>
            <a:off x="6101649" y="2481105"/>
            <a:ext cx="1245854" cy="276999"/>
          </a:xfrm>
          <a:prstGeom prst="rect">
            <a:avLst/>
          </a:prstGeom>
          <a:noFill/>
        </p:spPr>
        <p:txBody>
          <a:bodyPr wrap="none" rtlCol="0">
            <a:spAutoFit/>
          </a:bodyPr>
          <a:lstStyle/>
          <a:p>
            <a:r>
              <a:rPr lang="en-US" sz="1200" b="1" spc="225" dirty="0">
                <a:solidFill>
                  <a:schemeClr val="tx2"/>
                </a:solidFill>
                <a:latin typeface="Montserrat Semi" charset="0"/>
                <a:ea typeface="Montserrat Semi" charset="0"/>
                <a:cs typeface="Montserrat Semi" charset="0"/>
              </a:rPr>
              <a:t>SOMETHING</a:t>
            </a:r>
          </a:p>
        </p:txBody>
      </p:sp>
      <p:sp>
        <p:nvSpPr>
          <p:cNvPr id="23" name="TextBox 22"/>
          <p:cNvSpPr txBox="1"/>
          <p:nvPr/>
        </p:nvSpPr>
        <p:spPr>
          <a:xfrm>
            <a:off x="6085760" y="2759178"/>
            <a:ext cx="2479597" cy="507831"/>
          </a:xfrm>
          <a:prstGeom prst="rect">
            <a:avLst/>
          </a:prstGeom>
          <a:noFill/>
        </p:spPr>
        <p:txBody>
          <a:bodyPr wrap="square" rtlCol="0">
            <a:spAutoFit/>
          </a:bodyPr>
          <a:lstStyle/>
          <a:p>
            <a:r>
              <a:rPr lang="en-US" sz="900" dirty="0">
                <a:latin typeface="Lato Light" charset="0"/>
                <a:ea typeface="Lato Light" charset="0"/>
                <a:cs typeface="Lato Light" charset="0"/>
              </a:rPr>
              <a:t>Entrepreneurial activities differ substantially depending on the type of organization and creativity involved. </a:t>
            </a:r>
          </a:p>
        </p:txBody>
      </p:sp>
      <p:pic>
        <p:nvPicPr>
          <p:cNvPr id="8" name="图片占位符 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696023" y="1313125"/>
            <a:ext cx="2482850" cy="3732212"/>
          </a:xfrm>
        </p:spPr>
      </p:pic>
      <p:pic>
        <p:nvPicPr>
          <p:cNvPr id="9" name="图片占位符 8"/>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t="28968"/>
          <a:stretch/>
        </p:blipFill>
        <p:spPr>
          <a:xfrm>
            <a:off x="3359063" y="1310753"/>
            <a:ext cx="2482850" cy="1568450"/>
          </a:xfrm>
        </p:spPr>
      </p:pic>
      <p:pic>
        <p:nvPicPr>
          <p:cNvPr id="12" name="图片占位符 11"/>
          <p:cNvPicPr>
            <a:picLocks noGrp="1" noChangeAspect="1"/>
          </p:cNvPicPr>
          <p:nvPr>
            <p:ph type="pic" sz="quarter" idx="4294967295"/>
          </p:nvPr>
        </p:nvPicPr>
        <p:blipFill rotWithShape="1">
          <a:blip r:embed="rId4" cstate="print">
            <a:extLst>
              <a:ext uri="{28A0092B-C50C-407E-A947-70E740481C1C}">
                <a14:useLocalDpi xmlns:a14="http://schemas.microsoft.com/office/drawing/2010/main" val="0"/>
              </a:ext>
            </a:extLst>
          </a:blip>
          <a:srcRect t="14409" b="2780"/>
          <a:stretch/>
        </p:blipFill>
        <p:spPr>
          <a:xfrm>
            <a:off x="3401852" y="3136900"/>
            <a:ext cx="2482850" cy="1943100"/>
          </a:xfrm>
        </p:spPr>
      </p:pic>
    </p:spTree>
    <p:extLst>
      <p:ext uri="{BB962C8B-B14F-4D97-AF65-F5344CB8AC3E}">
        <p14:creationId xmlns:p14="http://schemas.microsoft.com/office/powerpoint/2010/main" val="195810616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1+#ppt_w/2"/>
                                          </p:val>
                                        </p:tav>
                                        <p:tav tm="100000">
                                          <p:val>
                                            <p:strVal val="#ppt_x"/>
                                          </p:val>
                                        </p:tav>
                                      </p:tavLst>
                                    </p:anim>
                                    <p:anim calcmode="lin" valueType="num">
                                      <p:cBhvr additive="base">
                                        <p:cTn id="35" dur="500" fill="hold"/>
                                        <p:tgtEl>
                                          <p:spTgt spid="1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1+#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1524191" y="2943617"/>
            <a:ext cx="923573" cy="276999"/>
          </a:xfrm>
          <a:prstGeom prst="rect">
            <a:avLst/>
          </a:prstGeom>
          <a:noFill/>
          <a:ln>
            <a:noFill/>
          </a:ln>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sym typeface="方正稚艺简体" pitchFamily="1" charset="-122"/>
              </a:rPr>
              <a:t>添加标题</a:t>
            </a:r>
          </a:p>
        </p:txBody>
      </p:sp>
      <p:sp>
        <p:nvSpPr>
          <p:cNvPr id="83" name="直接连接符 71"/>
          <p:cNvSpPr>
            <a:spLocks noChangeShapeType="1"/>
          </p:cNvSpPr>
          <p:nvPr/>
        </p:nvSpPr>
        <p:spPr bwMode="auto">
          <a:xfrm>
            <a:off x="2062900" y="2018913"/>
            <a:ext cx="0" cy="0"/>
          </a:xfrm>
          <a:prstGeom prst="line">
            <a:avLst/>
          </a:prstGeom>
          <a:noFill/>
          <a:ln w="19050" cap="flat" cmpd="sng">
            <a:solidFill>
              <a:srgbClr val="F7D9D3"/>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 name="组合 9"/>
          <p:cNvGrpSpPr>
            <a:grpSpLocks/>
          </p:cNvGrpSpPr>
          <p:nvPr/>
        </p:nvGrpSpPr>
        <p:grpSpPr bwMode="auto">
          <a:xfrm>
            <a:off x="4339377" y="1162589"/>
            <a:ext cx="2767013" cy="449022"/>
            <a:chOff x="0" y="0"/>
            <a:chExt cx="3690259" cy="599671"/>
          </a:xfrm>
        </p:grpSpPr>
        <p:sp>
          <p:nvSpPr>
            <p:cNvPr id="90" name="圆角矩形 3"/>
            <p:cNvSpPr>
              <a:spLocks noChangeArrowheads="1"/>
            </p:cNvSpPr>
            <p:nvPr/>
          </p:nvSpPr>
          <p:spPr bwMode="auto">
            <a:xfrm>
              <a:off x="17418" y="40354"/>
              <a:ext cx="879566" cy="217714"/>
            </a:xfrm>
            <a:prstGeom prst="roundRect">
              <a:avLst>
                <a:gd name="adj" fmla="val 16667"/>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96" name="文本框 96"/>
            <p:cNvSpPr>
              <a:spLocks noChangeArrowheads="1"/>
            </p:cNvSpPr>
            <p:nvPr/>
          </p:nvSpPr>
          <p:spPr bwMode="auto">
            <a:xfrm>
              <a:off x="96618" y="0"/>
              <a:ext cx="745289" cy="30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solidFill>
                  <a:latin typeface="微软雅黑" pitchFamily="34" charset="-122"/>
                  <a:ea typeface="微软雅黑" pitchFamily="34" charset="-122"/>
                  <a:sym typeface="微软雅黑" pitchFamily="34" charset="-122"/>
                </a:rPr>
                <a:t>共完成</a:t>
              </a:r>
            </a:p>
          </p:txBody>
        </p:sp>
        <p:sp>
          <p:nvSpPr>
            <p:cNvPr id="97" name="文本框 101"/>
            <p:cNvSpPr>
              <a:spLocks noChangeArrowheads="1"/>
            </p:cNvSpPr>
            <p:nvPr/>
          </p:nvSpPr>
          <p:spPr bwMode="auto">
            <a:xfrm>
              <a:off x="0" y="291394"/>
              <a:ext cx="3690259" cy="308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我们可以炸掉竞争对手炸掉竞争对手炸掉竞争对手</a:t>
              </a:r>
            </a:p>
          </p:txBody>
        </p:sp>
      </p:grpSp>
      <p:grpSp>
        <p:nvGrpSpPr>
          <p:cNvPr id="4" name="组合 9"/>
          <p:cNvGrpSpPr/>
          <p:nvPr/>
        </p:nvGrpSpPr>
        <p:grpSpPr>
          <a:xfrm>
            <a:off x="4339375" y="1584200"/>
            <a:ext cx="987510" cy="594188"/>
            <a:chOff x="5785039" y="2111616"/>
            <a:chExt cx="1316680" cy="792006"/>
          </a:xfrm>
        </p:grpSpPr>
        <p:sp>
          <p:nvSpPr>
            <p:cNvPr id="99" name="圆角矩形 34"/>
            <p:cNvSpPr>
              <a:spLocks noChangeArrowheads="1"/>
            </p:cNvSpPr>
            <p:nvPr/>
          </p:nvSpPr>
          <p:spPr bwMode="auto">
            <a:xfrm>
              <a:off x="5802458" y="2153017"/>
              <a:ext cx="661000" cy="217858"/>
            </a:xfrm>
            <a:prstGeom prst="roundRect">
              <a:avLst>
                <a:gd name="adj" fmla="val 16667"/>
              </a:avLst>
            </a:prstGeom>
            <a:solidFill>
              <a:schemeClr val="tx1">
                <a:lumMod val="50000"/>
                <a:lumOff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00CC66"/>
                </a:solidFill>
                <a:latin typeface="宋体" pitchFamily="2" charset="-122"/>
                <a:sym typeface="宋体" pitchFamily="2" charset="-122"/>
              </a:endParaRPr>
            </a:p>
          </p:txBody>
        </p:sp>
        <p:sp>
          <p:nvSpPr>
            <p:cNvPr id="100" name="文本框 97"/>
            <p:cNvSpPr>
              <a:spLocks noChangeArrowheads="1"/>
            </p:cNvSpPr>
            <p:nvPr/>
          </p:nvSpPr>
          <p:spPr bwMode="auto">
            <a:xfrm>
              <a:off x="5844935" y="2111616"/>
              <a:ext cx="618523" cy="3076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solidFill>
                  <a:latin typeface="微软雅黑" pitchFamily="34" charset="-122"/>
                  <a:ea typeface="微软雅黑" pitchFamily="34" charset="-122"/>
                  <a:sym typeface="微软雅黑" pitchFamily="34" charset="-122"/>
                </a:rPr>
                <a:t>完成</a:t>
              </a:r>
            </a:p>
          </p:txBody>
        </p:sp>
        <p:sp>
          <p:nvSpPr>
            <p:cNvPr id="101" name="文本框 102"/>
            <p:cNvSpPr>
              <a:spLocks noChangeArrowheads="1"/>
            </p:cNvSpPr>
            <p:nvPr/>
          </p:nvSpPr>
          <p:spPr bwMode="auto">
            <a:xfrm>
              <a:off x="5785039" y="2411332"/>
              <a:ext cx="1316680" cy="4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方案执行内容说明    </a:t>
              </a:r>
            </a:p>
          </p:txBody>
        </p:sp>
      </p:grpSp>
      <p:grpSp>
        <p:nvGrpSpPr>
          <p:cNvPr id="6" name="组合 11"/>
          <p:cNvGrpSpPr>
            <a:grpSpLocks/>
          </p:cNvGrpSpPr>
          <p:nvPr/>
        </p:nvGrpSpPr>
        <p:grpSpPr bwMode="auto">
          <a:xfrm>
            <a:off x="4339375" y="2012958"/>
            <a:ext cx="2852738" cy="447308"/>
            <a:chOff x="0" y="0"/>
            <a:chExt cx="3803520" cy="595690"/>
          </a:xfrm>
        </p:grpSpPr>
        <p:sp>
          <p:nvSpPr>
            <p:cNvPr id="103" name="圆角矩形 35"/>
            <p:cNvSpPr>
              <a:spLocks noChangeArrowheads="1"/>
            </p:cNvSpPr>
            <p:nvPr/>
          </p:nvSpPr>
          <p:spPr bwMode="auto">
            <a:xfrm>
              <a:off x="17418" y="30885"/>
              <a:ext cx="879566" cy="217714"/>
            </a:xfrm>
            <a:prstGeom prst="roundRect">
              <a:avLst>
                <a:gd name="adj" fmla="val 16667"/>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104" name="文本框 98"/>
            <p:cNvSpPr>
              <a:spLocks noChangeArrowheads="1"/>
            </p:cNvSpPr>
            <p:nvPr/>
          </p:nvSpPr>
          <p:spPr bwMode="auto">
            <a:xfrm>
              <a:off x="96618" y="0"/>
              <a:ext cx="879566" cy="30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solidFill>
                  <a:latin typeface="微软雅黑" pitchFamily="34" charset="-122"/>
                  <a:ea typeface="微软雅黑" pitchFamily="34" charset="-122"/>
                  <a:sym typeface="微软雅黑" pitchFamily="34" charset="-122"/>
                </a:rPr>
                <a:t>第三项</a:t>
              </a:r>
              <a:endParaRPr lang="zh-CN" altLang="en-US" sz="1400" dirty="0"/>
            </a:p>
          </p:txBody>
        </p:sp>
        <p:sp>
          <p:nvSpPr>
            <p:cNvPr id="105" name="文本框 103"/>
            <p:cNvSpPr>
              <a:spLocks noChangeArrowheads="1"/>
            </p:cNvSpPr>
            <p:nvPr/>
          </p:nvSpPr>
          <p:spPr bwMode="auto">
            <a:xfrm>
              <a:off x="0" y="288286"/>
              <a:ext cx="3803520" cy="30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我们可以炸掉竞争对手炸掉竞争对手炸掉</a:t>
              </a:r>
            </a:p>
          </p:txBody>
        </p:sp>
      </p:grpSp>
      <p:sp>
        <p:nvSpPr>
          <p:cNvPr id="106" name="左中括号 105"/>
          <p:cNvSpPr>
            <a:spLocks/>
          </p:cNvSpPr>
          <p:nvPr/>
        </p:nvSpPr>
        <p:spPr bwMode="auto">
          <a:xfrm>
            <a:off x="4219124" y="1257869"/>
            <a:ext cx="92869" cy="1483977"/>
          </a:xfrm>
          <a:prstGeom prst="leftBracket">
            <a:avLst>
              <a:gd name="adj" fmla="val 133120"/>
            </a:avLst>
          </a:prstGeom>
          <a:noFill/>
          <a:ln w="19050" cap="flat" cmpd="sng">
            <a:solidFill>
              <a:schemeClr val="accent1"/>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dirty="0">
              <a:solidFill>
                <a:schemeClr val="accent1"/>
              </a:solidFill>
              <a:latin typeface="宋体" pitchFamily="2" charset="-122"/>
              <a:sym typeface="宋体" pitchFamily="2" charset="-122"/>
            </a:endParaRPr>
          </a:p>
        </p:txBody>
      </p:sp>
      <p:grpSp>
        <p:nvGrpSpPr>
          <p:cNvPr id="8" name="组合 13"/>
          <p:cNvGrpSpPr>
            <a:grpSpLocks/>
          </p:cNvGrpSpPr>
          <p:nvPr/>
        </p:nvGrpSpPr>
        <p:grpSpPr bwMode="auto">
          <a:xfrm>
            <a:off x="4332231" y="2446479"/>
            <a:ext cx="2852738" cy="463128"/>
            <a:chOff x="0" y="0"/>
            <a:chExt cx="3803520" cy="617889"/>
          </a:xfrm>
        </p:grpSpPr>
        <p:sp>
          <p:nvSpPr>
            <p:cNvPr id="108" name="圆角矩形 36"/>
            <p:cNvSpPr>
              <a:spLocks noChangeArrowheads="1"/>
            </p:cNvSpPr>
            <p:nvPr/>
          </p:nvSpPr>
          <p:spPr bwMode="auto">
            <a:xfrm>
              <a:off x="27063" y="49731"/>
              <a:ext cx="1483924" cy="217714"/>
            </a:xfrm>
            <a:prstGeom prst="roundRect">
              <a:avLst>
                <a:gd name="adj" fmla="val 16667"/>
              </a:avLst>
            </a:prstGeom>
            <a:solidFill>
              <a:schemeClr val="tx1">
                <a:lumMod val="50000"/>
                <a:lumOff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sz="1600">
                <a:solidFill>
                  <a:srgbClr val="FFFFFF"/>
                </a:solidFill>
                <a:latin typeface="宋体" pitchFamily="2" charset="-122"/>
                <a:sym typeface="宋体" pitchFamily="2" charset="-122"/>
              </a:endParaRPr>
            </a:p>
          </p:txBody>
        </p:sp>
        <p:sp>
          <p:nvSpPr>
            <p:cNvPr id="109" name="文本框 100"/>
            <p:cNvSpPr>
              <a:spLocks noChangeArrowheads="1"/>
            </p:cNvSpPr>
            <p:nvPr/>
          </p:nvSpPr>
          <p:spPr bwMode="auto">
            <a:xfrm>
              <a:off x="16257" y="0"/>
              <a:ext cx="1440381" cy="30796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bg1"/>
                  </a:solidFill>
                  <a:latin typeface="微软雅黑" pitchFamily="34" charset="-122"/>
                  <a:ea typeface="微软雅黑" pitchFamily="34" charset="-122"/>
                  <a:sym typeface="微软雅黑" pitchFamily="34" charset="-122"/>
                </a:rPr>
                <a:t>标题内容说明</a:t>
              </a:r>
            </a:p>
          </p:txBody>
        </p:sp>
        <p:sp>
          <p:nvSpPr>
            <p:cNvPr id="110" name="文本框 106"/>
            <p:cNvSpPr>
              <a:spLocks noChangeArrowheads="1"/>
            </p:cNvSpPr>
            <p:nvPr/>
          </p:nvSpPr>
          <p:spPr bwMode="auto">
            <a:xfrm>
              <a:off x="0" y="309921"/>
              <a:ext cx="3803520" cy="307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我们可以炸掉竞争对手炸掉竞争对手炸掉竞争对手</a:t>
              </a:r>
            </a:p>
          </p:txBody>
        </p:sp>
      </p:grpSp>
      <p:grpSp>
        <p:nvGrpSpPr>
          <p:cNvPr id="9" name="组合 11"/>
          <p:cNvGrpSpPr/>
          <p:nvPr/>
        </p:nvGrpSpPr>
        <p:grpSpPr>
          <a:xfrm>
            <a:off x="1902169" y="1989137"/>
            <a:ext cx="3128961" cy="2334346"/>
            <a:chOff x="2535428" y="2651364"/>
            <a:chExt cx="4171948" cy="3111501"/>
          </a:xfrm>
        </p:grpSpPr>
        <p:grpSp>
          <p:nvGrpSpPr>
            <p:cNvPr id="10" name="组合 2"/>
            <p:cNvGrpSpPr/>
            <p:nvPr/>
          </p:nvGrpSpPr>
          <p:grpSpPr>
            <a:xfrm>
              <a:off x="2535428" y="2651364"/>
              <a:ext cx="3033711" cy="2625726"/>
              <a:chOff x="2535428" y="2651364"/>
              <a:chExt cx="3033711" cy="2625726"/>
            </a:xfrm>
          </p:grpSpPr>
          <p:sp>
            <p:nvSpPr>
              <p:cNvPr id="69" name="直接箭头连接符 40"/>
              <p:cNvSpPr>
                <a:spLocks noChangeShapeType="1"/>
              </p:cNvSpPr>
              <p:nvPr/>
            </p:nvSpPr>
            <p:spPr bwMode="auto">
              <a:xfrm>
                <a:off x="4077383" y="2991169"/>
                <a:ext cx="617044" cy="1079421"/>
              </a:xfrm>
              <a:prstGeom prst="straightConnector1">
                <a:avLst/>
              </a:prstGeom>
              <a:noFill/>
              <a:ln w="19050" cap="flat" cmpd="sng">
                <a:solidFill>
                  <a:schemeClr val="accent1"/>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 name="组合 7"/>
              <p:cNvGrpSpPr>
                <a:grpSpLocks/>
              </p:cNvGrpSpPr>
              <p:nvPr/>
            </p:nvGrpSpPr>
            <p:grpSpPr bwMode="auto">
              <a:xfrm>
                <a:off x="2535428" y="2651364"/>
                <a:ext cx="541336" cy="768042"/>
                <a:chOff x="0" y="0"/>
                <a:chExt cx="584497" cy="351101"/>
              </a:xfrm>
            </p:grpSpPr>
            <p:sp>
              <p:nvSpPr>
                <p:cNvPr id="85" name="直接连接符 53"/>
                <p:cNvSpPr>
                  <a:spLocks noChangeShapeType="1"/>
                </p:cNvSpPr>
                <p:nvPr/>
              </p:nvSpPr>
              <p:spPr bwMode="auto">
                <a:xfrm flipV="1">
                  <a:off x="0" y="0"/>
                  <a:ext cx="265053" cy="351101"/>
                </a:xfrm>
                <a:prstGeom prst="line">
                  <a:avLst/>
                </a:prstGeom>
                <a:noFill/>
                <a:ln w="190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直接连接符 73"/>
                <p:cNvSpPr>
                  <a:spLocks noChangeShapeType="1"/>
                </p:cNvSpPr>
                <p:nvPr/>
              </p:nvSpPr>
              <p:spPr bwMode="auto">
                <a:xfrm>
                  <a:off x="257453" y="0"/>
                  <a:ext cx="327044" cy="1"/>
                </a:xfrm>
                <a:prstGeom prst="line">
                  <a:avLst/>
                </a:prstGeom>
                <a:noFill/>
                <a:ln w="190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87" name="直接连接符 76"/>
              <p:cNvSpPr>
                <a:spLocks noChangeShapeType="1"/>
              </p:cNvSpPr>
              <p:nvPr/>
            </p:nvSpPr>
            <p:spPr bwMode="auto">
              <a:xfrm>
                <a:off x="4340414" y="2651365"/>
                <a:ext cx="1228725" cy="0"/>
              </a:xfrm>
              <a:prstGeom prst="line">
                <a:avLst/>
              </a:prstGeom>
              <a:noFill/>
              <a:ln w="190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9" name="直接箭头连接符 50"/>
              <p:cNvSpPr>
                <a:spLocks noChangeShapeType="1"/>
              </p:cNvSpPr>
              <p:nvPr/>
            </p:nvSpPr>
            <p:spPr bwMode="auto">
              <a:xfrm flipH="1">
                <a:off x="4483289" y="5002453"/>
                <a:ext cx="271462" cy="274637"/>
              </a:xfrm>
              <a:prstGeom prst="straightConnector1">
                <a:avLst/>
              </a:prstGeom>
              <a:noFill/>
              <a:ln w="19050" cap="flat" cmpd="sng">
                <a:solidFill>
                  <a:schemeClr val="accent1"/>
                </a:solidFill>
                <a:bevel/>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 name="组合 10"/>
            <p:cNvGrpSpPr/>
            <p:nvPr/>
          </p:nvGrpSpPr>
          <p:grpSpPr>
            <a:xfrm>
              <a:off x="4621401" y="4569065"/>
              <a:ext cx="2085975" cy="1193800"/>
              <a:chOff x="4621401" y="4569065"/>
              <a:chExt cx="2085975" cy="1193800"/>
            </a:xfrm>
          </p:grpSpPr>
          <p:sp>
            <p:nvSpPr>
              <p:cNvPr id="88" name="直接连接符 92"/>
              <p:cNvSpPr>
                <a:spLocks noChangeShapeType="1"/>
              </p:cNvSpPr>
              <p:nvPr/>
            </p:nvSpPr>
            <p:spPr bwMode="auto">
              <a:xfrm flipH="1">
                <a:off x="4621401" y="5761278"/>
                <a:ext cx="893763" cy="1587"/>
              </a:xfrm>
              <a:prstGeom prst="line">
                <a:avLst/>
              </a:prstGeom>
              <a:noFill/>
              <a:ln w="190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0" name="直接连接符 69"/>
              <p:cNvSpPr>
                <a:spLocks noChangeShapeType="1"/>
              </p:cNvSpPr>
              <p:nvPr/>
            </p:nvSpPr>
            <p:spPr bwMode="auto">
              <a:xfrm flipH="1">
                <a:off x="5583424" y="4569065"/>
                <a:ext cx="1123952" cy="0"/>
              </a:xfrm>
              <a:prstGeom prst="line">
                <a:avLst/>
              </a:prstGeom>
              <a:noFill/>
              <a:ln w="19050"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sp>
        <p:nvSpPr>
          <p:cNvPr id="122" name="任意多边形 12"/>
          <p:cNvSpPr>
            <a:spLocks noChangeArrowheads="1"/>
          </p:cNvSpPr>
          <p:nvPr/>
        </p:nvSpPr>
        <p:spPr bwMode="auto">
          <a:xfrm>
            <a:off x="2287395" y="1437392"/>
            <a:ext cx="990420" cy="990726"/>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23" name="TextBox 122"/>
          <p:cNvSpPr txBox="1"/>
          <p:nvPr/>
        </p:nvSpPr>
        <p:spPr>
          <a:xfrm>
            <a:off x="2375756" y="1791489"/>
            <a:ext cx="828092" cy="276999"/>
          </a:xfrm>
          <a:prstGeom prst="rect">
            <a:avLst/>
          </a:prstGeom>
          <a:noFill/>
          <a:ln>
            <a:noFill/>
          </a:ln>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sym typeface="方正稚艺简体" pitchFamily="1" charset="-122"/>
              </a:rPr>
              <a:t>添加标题</a:t>
            </a:r>
          </a:p>
        </p:txBody>
      </p:sp>
      <p:grpSp>
        <p:nvGrpSpPr>
          <p:cNvPr id="13" name="组合 3"/>
          <p:cNvGrpSpPr/>
          <p:nvPr/>
        </p:nvGrpSpPr>
        <p:grpSpPr>
          <a:xfrm>
            <a:off x="2641716" y="3747638"/>
            <a:ext cx="925960" cy="926246"/>
            <a:chOff x="4037477" y="4811757"/>
            <a:chExt cx="1320560" cy="1320560"/>
          </a:xfrm>
        </p:grpSpPr>
        <p:sp>
          <p:nvSpPr>
            <p:cNvPr id="124"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4"/>
            </a:solidFill>
            <a:ln>
              <a:noFill/>
            </a:ln>
          </p:spPr>
          <p:txBody>
            <a:bodyPr anchor="ctr"/>
            <a:lstStyle/>
            <a:p>
              <a:pPr algn="ctr"/>
              <a:endParaRPr lang="zh-CN" altLang="zh-CN" sz="1600">
                <a:solidFill>
                  <a:srgbClr val="FFFFFF"/>
                </a:solidFill>
                <a:latin typeface="宋体" pitchFamily="2" charset="-122"/>
                <a:sym typeface="宋体" pitchFamily="2" charset="-122"/>
              </a:endParaRPr>
            </a:p>
          </p:txBody>
        </p:sp>
        <p:sp>
          <p:nvSpPr>
            <p:cNvPr id="125" name="TextBox 124"/>
            <p:cNvSpPr txBox="1"/>
            <p:nvPr/>
          </p:nvSpPr>
          <p:spPr>
            <a:xfrm>
              <a:off x="4378785" y="5126956"/>
              <a:ext cx="687008" cy="658201"/>
            </a:xfrm>
            <a:prstGeom prst="rect">
              <a:avLst/>
            </a:prstGeom>
            <a:noFill/>
            <a:ln>
              <a:noFill/>
            </a:ln>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sym typeface="方正稚艺简体" pitchFamily="1" charset="-122"/>
                </a:rPr>
                <a:t>标题</a:t>
              </a:r>
            </a:p>
          </p:txBody>
        </p:sp>
      </p:grpSp>
      <p:grpSp>
        <p:nvGrpSpPr>
          <p:cNvPr id="14" name="组合 125"/>
          <p:cNvGrpSpPr/>
          <p:nvPr/>
        </p:nvGrpSpPr>
        <p:grpSpPr>
          <a:xfrm>
            <a:off x="3385382" y="2955577"/>
            <a:ext cx="833740" cy="833998"/>
            <a:chOff x="4037477" y="4811757"/>
            <a:chExt cx="1320560" cy="1320560"/>
          </a:xfrm>
        </p:grpSpPr>
        <p:sp>
          <p:nvSpPr>
            <p:cNvPr id="127"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3"/>
            </a:solidFill>
            <a:ln>
              <a:noFill/>
            </a:ln>
          </p:spPr>
          <p:txBody>
            <a:bodyPr anchor="ctr"/>
            <a:lstStyle/>
            <a:p>
              <a:pPr algn="ctr"/>
              <a:endParaRPr lang="zh-CN" altLang="zh-CN" sz="1600">
                <a:solidFill>
                  <a:srgbClr val="FFFFFF"/>
                </a:solidFill>
                <a:latin typeface="宋体" pitchFamily="2" charset="-122"/>
                <a:sym typeface="宋体" pitchFamily="2" charset="-122"/>
              </a:endParaRPr>
            </a:p>
          </p:txBody>
        </p:sp>
        <p:sp>
          <p:nvSpPr>
            <p:cNvPr id="128" name="TextBox 127"/>
            <p:cNvSpPr txBox="1"/>
            <p:nvPr/>
          </p:nvSpPr>
          <p:spPr>
            <a:xfrm>
              <a:off x="4378787" y="5126960"/>
              <a:ext cx="687008" cy="731005"/>
            </a:xfrm>
            <a:prstGeom prst="rect">
              <a:avLst/>
            </a:prstGeom>
            <a:noFill/>
            <a:ln>
              <a:noFill/>
            </a:ln>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sym typeface="方正稚艺简体" pitchFamily="1" charset="-122"/>
                </a:rPr>
                <a:t>标题</a:t>
              </a:r>
            </a:p>
          </p:txBody>
        </p:sp>
      </p:grpSp>
      <p:sp>
        <p:nvSpPr>
          <p:cNvPr id="71" name="任意多边形 12"/>
          <p:cNvSpPr>
            <a:spLocks noChangeArrowheads="1"/>
          </p:cNvSpPr>
          <p:nvPr/>
        </p:nvSpPr>
        <p:spPr bwMode="auto">
          <a:xfrm>
            <a:off x="1298883" y="2458753"/>
            <a:ext cx="1299437" cy="1299838"/>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nvGrpSpPr>
          <p:cNvPr id="15" name="组合 5"/>
          <p:cNvGrpSpPr/>
          <p:nvPr/>
        </p:nvGrpSpPr>
        <p:grpSpPr>
          <a:xfrm>
            <a:off x="5027992" y="3253491"/>
            <a:ext cx="1074333" cy="348732"/>
            <a:chOff x="6703192" y="4336649"/>
            <a:chExt cx="1432444" cy="464832"/>
          </a:xfrm>
        </p:grpSpPr>
        <p:sp>
          <p:nvSpPr>
            <p:cNvPr id="129" name="圆角矩形 128"/>
            <p:cNvSpPr/>
            <p:nvPr/>
          </p:nvSpPr>
          <p:spPr>
            <a:xfrm>
              <a:off x="6703192" y="4336649"/>
              <a:ext cx="1432444" cy="4648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33" name="TextBox 132"/>
            <p:cNvSpPr txBox="1"/>
            <p:nvPr/>
          </p:nvSpPr>
          <p:spPr>
            <a:xfrm>
              <a:off x="6818167" y="4389297"/>
              <a:ext cx="1202496" cy="369218"/>
            </a:xfrm>
            <a:prstGeom prst="rect">
              <a:avLst/>
            </a:prstGeom>
            <a:noFill/>
            <a:ln>
              <a:noFill/>
            </a:ln>
          </p:spPr>
          <p:txBody>
            <a:bodyPr wrap="square" rtlCol="0">
              <a:spAutoFit/>
            </a:bodyPr>
            <a:lstStyle/>
            <a:p>
              <a:r>
                <a:rPr lang="zh-CN" altLang="en-US" sz="1200" dirty="0">
                  <a:solidFill>
                    <a:schemeClr val="bg1"/>
                  </a:solidFill>
                  <a:latin typeface="微软雅黑" pitchFamily="34" charset="-122"/>
                  <a:ea typeface="微软雅黑" pitchFamily="34" charset="-122"/>
                  <a:sym typeface="方正稚艺简体" pitchFamily="1" charset="-122"/>
                </a:rPr>
                <a:t>添加内容</a:t>
              </a:r>
            </a:p>
          </p:txBody>
        </p:sp>
      </p:grpSp>
      <p:grpSp>
        <p:nvGrpSpPr>
          <p:cNvPr id="16" name="组合 7"/>
          <p:cNvGrpSpPr/>
          <p:nvPr/>
        </p:nvGrpSpPr>
        <p:grpSpPr>
          <a:xfrm>
            <a:off x="4090535" y="4104886"/>
            <a:ext cx="1074333" cy="348732"/>
            <a:chOff x="5453250" y="5471492"/>
            <a:chExt cx="1432444" cy="464832"/>
          </a:xfrm>
        </p:grpSpPr>
        <p:sp>
          <p:nvSpPr>
            <p:cNvPr id="5" name="圆角矩形 4"/>
            <p:cNvSpPr/>
            <p:nvPr/>
          </p:nvSpPr>
          <p:spPr>
            <a:xfrm>
              <a:off x="5453250" y="5471492"/>
              <a:ext cx="1432444" cy="46483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34" name="TextBox 133"/>
            <p:cNvSpPr txBox="1"/>
            <p:nvPr/>
          </p:nvSpPr>
          <p:spPr>
            <a:xfrm>
              <a:off x="5583425" y="5519243"/>
              <a:ext cx="1202496" cy="369218"/>
            </a:xfrm>
            <a:prstGeom prst="rect">
              <a:avLst/>
            </a:prstGeom>
            <a:noFill/>
            <a:ln>
              <a:noFill/>
            </a:ln>
          </p:spPr>
          <p:txBody>
            <a:bodyPr wrap="square" rtlCol="0">
              <a:spAutoFit/>
            </a:bodyPr>
            <a:lstStyle/>
            <a:p>
              <a:r>
                <a:rPr lang="zh-CN" altLang="en-US" sz="1200" dirty="0">
                  <a:solidFill>
                    <a:schemeClr val="bg1"/>
                  </a:solidFill>
                  <a:latin typeface="微软雅黑" pitchFamily="34" charset="-122"/>
                  <a:ea typeface="微软雅黑" pitchFamily="34" charset="-122"/>
                  <a:sym typeface="方正稚艺简体" pitchFamily="1" charset="-122"/>
                </a:rPr>
                <a:t>添加内容</a:t>
              </a:r>
            </a:p>
          </p:txBody>
        </p:sp>
      </p:grpSp>
      <p:sp>
        <p:nvSpPr>
          <p:cNvPr id="2" name="椭圆 1"/>
          <p:cNvSpPr>
            <a:spLocks noChangeAspect="1"/>
          </p:cNvSpPr>
          <p:nvPr/>
        </p:nvSpPr>
        <p:spPr>
          <a:xfrm>
            <a:off x="1430235" y="2602350"/>
            <a:ext cx="1036728" cy="1037048"/>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a:spLocks noChangeAspect="1"/>
          </p:cNvSpPr>
          <p:nvPr/>
        </p:nvSpPr>
        <p:spPr>
          <a:xfrm>
            <a:off x="2368860" y="1518393"/>
            <a:ext cx="830169" cy="830425"/>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a:spLocks noChangeAspect="1"/>
          </p:cNvSpPr>
          <p:nvPr/>
        </p:nvSpPr>
        <p:spPr>
          <a:xfrm>
            <a:off x="3452703" y="3022918"/>
            <a:ext cx="699097" cy="69931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a:spLocks noChangeAspect="1"/>
          </p:cNvSpPr>
          <p:nvPr/>
        </p:nvSpPr>
        <p:spPr>
          <a:xfrm>
            <a:off x="2719189" y="3825134"/>
            <a:ext cx="771014" cy="771252"/>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082463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500"/>
                                        <p:tgtEl>
                                          <p:spTgt spid="121"/>
                                        </p:tgtEl>
                                      </p:cBhvr>
                                    </p:animEffect>
                                    <p:anim calcmode="lin" valueType="num">
                                      <p:cBhvr>
                                        <p:cTn id="13" dur="500" fill="hold"/>
                                        <p:tgtEl>
                                          <p:spTgt spid="121"/>
                                        </p:tgtEl>
                                        <p:attrNameLst>
                                          <p:attrName>ppt_x</p:attrName>
                                        </p:attrNameLst>
                                      </p:cBhvr>
                                      <p:tavLst>
                                        <p:tav tm="0">
                                          <p:val>
                                            <p:strVal val="#ppt_x"/>
                                          </p:val>
                                        </p:tav>
                                        <p:tav tm="100000">
                                          <p:val>
                                            <p:strVal val="#ppt_x"/>
                                          </p:val>
                                        </p:tav>
                                      </p:tavLst>
                                    </p:anim>
                                    <p:anim calcmode="lin" valueType="num">
                                      <p:cBhvr>
                                        <p:cTn id="14" dur="500" fill="hold"/>
                                        <p:tgtEl>
                                          <p:spTgt spid="12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300"/>
                                        <p:tgtEl>
                                          <p:spTgt spid="122"/>
                                        </p:tgtEl>
                                      </p:cBhvr>
                                    </p:animEffect>
                                    <p:anim calcmode="lin" valueType="num">
                                      <p:cBhvr>
                                        <p:cTn id="23" dur="300" fill="hold"/>
                                        <p:tgtEl>
                                          <p:spTgt spid="122"/>
                                        </p:tgtEl>
                                        <p:attrNameLst>
                                          <p:attrName>ppt_x</p:attrName>
                                        </p:attrNameLst>
                                      </p:cBhvr>
                                      <p:tavLst>
                                        <p:tav tm="0">
                                          <p:val>
                                            <p:strVal val="#ppt_x"/>
                                          </p:val>
                                        </p:tav>
                                        <p:tav tm="100000">
                                          <p:val>
                                            <p:strVal val="#ppt_x"/>
                                          </p:val>
                                        </p:tav>
                                      </p:tavLst>
                                    </p:anim>
                                    <p:anim calcmode="lin" valueType="num">
                                      <p:cBhvr>
                                        <p:cTn id="24" dur="300" fill="hold"/>
                                        <p:tgtEl>
                                          <p:spTgt spid="12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300"/>
                                        <p:tgtEl>
                                          <p:spTgt spid="123"/>
                                        </p:tgtEl>
                                      </p:cBhvr>
                                    </p:animEffect>
                                    <p:anim calcmode="lin" valueType="num">
                                      <p:cBhvr>
                                        <p:cTn id="28" dur="300" fill="hold"/>
                                        <p:tgtEl>
                                          <p:spTgt spid="123"/>
                                        </p:tgtEl>
                                        <p:attrNameLst>
                                          <p:attrName>ppt_x</p:attrName>
                                        </p:attrNameLst>
                                      </p:cBhvr>
                                      <p:tavLst>
                                        <p:tav tm="0">
                                          <p:val>
                                            <p:strVal val="#ppt_x"/>
                                          </p:val>
                                        </p:tav>
                                        <p:tav tm="100000">
                                          <p:val>
                                            <p:strVal val="#ppt_x"/>
                                          </p:val>
                                        </p:tav>
                                      </p:tavLst>
                                    </p:anim>
                                    <p:anim calcmode="lin" valueType="num">
                                      <p:cBhvr>
                                        <p:cTn id="29" dur="300" fill="hold"/>
                                        <p:tgtEl>
                                          <p:spTgt spid="12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300"/>
                                        <p:tgtEl>
                                          <p:spTgt spid="79"/>
                                        </p:tgtEl>
                                      </p:cBhvr>
                                    </p:animEffect>
                                    <p:anim calcmode="lin" valueType="num">
                                      <p:cBhvr>
                                        <p:cTn id="33" dur="300" fill="hold"/>
                                        <p:tgtEl>
                                          <p:spTgt spid="79"/>
                                        </p:tgtEl>
                                        <p:attrNameLst>
                                          <p:attrName>ppt_x</p:attrName>
                                        </p:attrNameLst>
                                      </p:cBhvr>
                                      <p:tavLst>
                                        <p:tav tm="0">
                                          <p:val>
                                            <p:strVal val="#ppt_x"/>
                                          </p:val>
                                        </p:tav>
                                        <p:tav tm="100000">
                                          <p:val>
                                            <p:strVal val="#ppt_x"/>
                                          </p:val>
                                        </p:tav>
                                      </p:tavLst>
                                    </p:anim>
                                    <p:anim calcmode="lin" valueType="num">
                                      <p:cBhvr>
                                        <p:cTn id="34" dur="300" fill="hold"/>
                                        <p:tgtEl>
                                          <p:spTgt spid="79"/>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fade">
                                      <p:cBhvr>
                                        <p:cTn id="42" dur="1000"/>
                                        <p:tgtEl>
                                          <p:spTgt spid="80"/>
                                        </p:tgtEl>
                                      </p:cBhvr>
                                    </p:animEffect>
                                    <p:anim calcmode="lin" valueType="num">
                                      <p:cBhvr>
                                        <p:cTn id="43" dur="1000" fill="hold"/>
                                        <p:tgtEl>
                                          <p:spTgt spid="80"/>
                                        </p:tgtEl>
                                        <p:attrNameLst>
                                          <p:attrName>ppt_x</p:attrName>
                                        </p:attrNameLst>
                                      </p:cBhvr>
                                      <p:tavLst>
                                        <p:tav tm="0">
                                          <p:val>
                                            <p:strVal val="#ppt_x"/>
                                          </p:val>
                                        </p:tav>
                                        <p:tav tm="100000">
                                          <p:val>
                                            <p:strVal val="#ppt_x"/>
                                          </p:val>
                                        </p:tav>
                                      </p:tavLst>
                                    </p:anim>
                                    <p:anim calcmode="lin" valueType="num">
                                      <p:cBhvr>
                                        <p:cTn id="44" dur="1000" fill="hold"/>
                                        <p:tgtEl>
                                          <p:spTgt spid="80"/>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300"/>
                                        <p:tgtEl>
                                          <p:spTgt spid="13"/>
                                        </p:tgtEl>
                                      </p:cBhvr>
                                    </p:animEffect>
                                    <p:anim calcmode="lin" valueType="num">
                                      <p:cBhvr>
                                        <p:cTn id="48" dur="300" fill="hold"/>
                                        <p:tgtEl>
                                          <p:spTgt spid="13"/>
                                        </p:tgtEl>
                                        <p:attrNameLst>
                                          <p:attrName>ppt_x</p:attrName>
                                        </p:attrNameLst>
                                      </p:cBhvr>
                                      <p:tavLst>
                                        <p:tav tm="0">
                                          <p:val>
                                            <p:strVal val="#ppt_x"/>
                                          </p:val>
                                        </p:tav>
                                        <p:tav tm="100000">
                                          <p:val>
                                            <p:strVal val="#ppt_x"/>
                                          </p:val>
                                        </p:tav>
                                      </p:tavLst>
                                    </p:anim>
                                    <p:anim calcmode="lin" valueType="num">
                                      <p:cBhvr>
                                        <p:cTn id="49" dur="3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down)">
                                      <p:cBhvr>
                                        <p:cTn id="53" dur="500"/>
                                        <p:tgtEl>
                                          <p:spTgt spid="9"/>
                                        </p:tgtEl>
                                      </p:cBhvr>
                                    </p:animEffect>
                                  </p:childTnLst>
                                </p:cTn>
                              </p:par>
                              <p:par>
                                <p:cTn id="54" presetID="47" presetClass="entr" presetSubtype="0" fill="hold" grpId="0" nodeType="with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300"/>
                                        <p:tgtEl>
                                          <p:spTgt spid="81"/>
                                        </p:tgtEl>
                                      </p:cBhvr>
                                    </p:animEffect>
                                    <p:anim calcmode="lin" valueType="num">
                                      <p:cBhvr>
                                        <p:cTn id="57" dur="300" fill="hold"/>
                                        <p:tgtEl>
                                          <p:spTgt spid="81"/>
                                        </p:tgtEl>
                                        <p:attrNameLst>
                                          <p:attrName>ppt_x</p:attrName>
                                        </p:attrNameLst>
                                      </p:cBhvr>
                                      <p:tavLst>
                                        <p:tav tm="0">
                                          <p:val>
                                            <p:strVal val="#ppt_x"/>
                                          </p:val>
                                        </p:tav>
                                        <p:tav tm="100000">
                                          <p:val>
                                            <p:strVal val="#ppt_x"/>
                                          </p:val>
                                        </p:tav>
                                      </p:tavLst>
                                    </p:anim>
                                    <p:anim calcmode="lin" valueType="num">
                                      <p:cBhvr>
                                        <p:cTn id="58" dur="300" fill="hold"/>
                                        <p:tgtEl>
                                          <p:spTgt spid="81"/>
                                        </p:tgtEl>
                                        <p:attrNameLst>
                                          <p:attrName>ppt_y</p:attrName>
                                        </p:attrNameLst>
                                      </p:cBhvr>
                                      <p:tavLst>
                                        <p:tav tm="0">
                                          <p:val>
                                            <p:strVal val="#ppt_y-.1"/>
                                          </p:val>
                                        </p:tav>
                                        <p:tav tm="100000">
                                          <p:val>
                                            <p:strVal val="#ppt_y"/>
                                          </p:val>
                                        </p:tav>
                                      </p:tavLst>
                                    </p:anim>
                                  </p:childTnLst>
                                </p:cTn>
                              </p:par>
                            </p:childTnLst>
                          </p:cTn>
                        </p:par>
                        <p:par>
                          <p:cTn id="59" fill="hold">
                            <p:stCondLst>
                              <p:cond delay="1500"/>
                            </p:stCondLst>
                            <p:childTnLst>
                              <p:par>
                                <p:cTn id="60" presetID="14" presetClass="entr" presetSubtype="10"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randombar(horizontal)">
                                      <p:cBhvr>
                                        <p:cTn id="62" dur="500"/>
                                        <p:tgtEl>
                                          <p:spTgt spid="15"/>
                                        </p:tgtEl>
                                      </p:cBhvr>
                                    </p:animEffect>
                                  </p:childTnLst>
                                </p:cTn>
                              </p:par>
                              <p:par>
                                <p:cTn id="63" presetID="14" presetClass="entr" presetSubtype="10"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randombar(horizontal)">
                                      <p:cBhvr>
                                        <p:cTn id="65" dur="500"/>
                                        <p:tgtEl>
                                          <p:spTgt spid="16"/>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fade">
                                      <p:cBhvr>
                                        <p:cTn id="69" dur="500"/>
                                        <p:tgtEl>
                                          <p:spTgt spid="106"/>
                                        </p:tgtEl>
                                      </p:cBhvr>
                                    </p:animEffect>
                                  </p:childTnLst>
                                </p:cTn>
                              </p:par>
                            </p:childTnLst>
                          </p:cTn>
                        </p:par>
                        <p:par>
                          <p:cTn id="70" fill="hold">
                            <p:stCondLst>
                              <p:cond delay="2500"/>
                            </p:stCondLst>
                            <p:childTnLst>
                              <p:par>
                                <p:cTn id="71" presetID="12" presetClass="entr" presetSubtype="1"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250"/>
                                        <p:tgtEl>
                                          <p:spTgt spid="3"/>
                                        </p:tgtEl>
                                        <p:attrNameLst>
                                          <p:attrName>ppt_y</p:attrName>
                                        </p:attrNameLst>
                                      </p:cBhvr>
                                      <p:tavLst>
                                        <p:tav tm="0">
                                          <p:val>
                                            <p:strVal val="#ppt_y-#ppt_h*1.125000"/>
                                          </p:val>
                                        </p:tav>
                                        <p:tav tm="100000">
                                          <p:val>
                                            <p:strVal val="#ppt_y"/>
                                          </p:val>
                                        </p:tav>
                                      </p:tavLst>
                                    </p:anim>
                                    <p:animEffect>
                                      <p:cBhvr>
                                        <p:cTn id="74" dur="250"/>
                                        <p:tgtEl>
                                          <p:spTgt spid="3"/>
                                        </p:tgtEl>
                                      </p:cBhvr>
                                    </p:animEffect>
                                  </p:childTnLst>
                                </p:cTn>
                              </p:par>
                            </p:childTnLst>
                          </p:cTn>
                        </p:par>
                        <p:par>
                          <p:cTn id="75" fill="hold">
                            <p:stCondLst>
                              <p:cond delay="2750"/>
                            </p:stCondLst>
                            <p:childTnLst>
                              <p:par>
                                <p:cTn id="76" presetID="12" presetClass="entr" presetSubtype="1"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250"/>
                                        <p:tgtEl>
                                          <p:spTgt spid="4"/>
                                        </p:tgtEl>
                                        <p:attrNameLst>
                                          <p:attrName>ppt_y</p:attrName>
                                        </p:attrNameLst>
                                      </p:cBhvr>
                                      <p:tavLst>
                                        <p:tav tm="0">
                                          <p:val>
                                            <p:strVal val="#ppt_y-#ppt_h*1.125000"/>
                                          </p:val>
                                        </p:tav>
                                        <p:tav tm="100000">
                                          <p:val>
                                            <p:strVal val="#ppt_y"/>
                                          </p:val>
                                        </p:tav>
                                      </p:tavLst>
                                    </p:anim>
                                    <p:animEffect>
                                      <p:cBhvr>
                                        <p:cTn id="79" dur="250"/>
                                        <p:tgtEl>
                                          <p:spTgt spid="4"/>
                                        </p:tgtEl>
                                      </p:cBhvr>
                                    </p:animEffect>
                                  </p:childTnLst>
                                </p:cTn>
                              </p:par>
                            </p:childTnLst>
                          </p:cTn>
                        </p:par>
                        <p:par>
                          <p:cTn id="80" fill="hold">
                            <p:stCondLst>
                              <p:cond delay="3000"/>
                            </p:stCondLst>
                            <p:childTnLst>
                              <p:par>
                                <p:cTn id="81" presetID="12" presetClass="entr" presetSubtype="1" fill="hold" nodeType="after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p:cTn id="83" dur="250"/>
                                        <p:tgtEl>
                                          <p:spTgt spid="6"/>
                                        </p:tgtEl>
                                        <p:attrNameLst>
                                          <p:attrName>ppt_y</p:attrName>
                                        </p:attrNameLst>
                                      </p:cBhvr>
                                      <p:tavLst>
                                        <p:tav tm="0">
                                          <p:val>
                                            <p:strVal val="#ppt_y-#ppt_h*1.125000"/>
                                          </p:val>
                                        </p:tav>
                                        <p:tav tm="100000">
                                          <p:val>
                                            <p:strVal val="#ppt_y"/>
                                          </p:val>
                                        </p:tav>
                                      </p:tavLst>
                                    </p:anim>
                                    <p:animEffect>
                                      <p:cBhvr>
                                        <p:cTn id="84" dur="250"/>
                                        <p:tgtEl>
                                          <p:spTgt spid="6"/>
                                        </p:tgtEl>
                                      </p:cBhvr>
                                    </p:animEffect>
                                  </p:childTnLst>
                                </p:cTn>
                              </p:par>
                            </p:childTnLst>
                          </p:cTn>
                        </p:par>
                        <p:par>
                          <p:cTn id="85" fill="hold">
                            <p:stCondLst>
                              <p:cond delay="3250"/>
                            </p:stCondLst>
                            <p:childTnLst>
                              <p:par>
                                <p:cTn id="86" presetID="12" presetClass="entr" presetSubtype="1"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 calcmode="lin" valueType="num">
                                      <p:cBhvr>
                                        <p:cTn id="88" dur="250"/>
                                        <p:tgtEl>
                                          <p:spTgt spid="8"/>
                                        </p:tgtEl>
                                        <p:attrNameLst>
                                          <p:attrName>ppt_y</p:attrName>
                                        </p:attrNameLst>
                                      </p:cBhvr>
                                      <p:tavLst>
                                        <p:tav tm="0">
                                          <p:val>
                                            <p:strVal val="#ppt_y-#ppt_h*1.125000"/>
                                          </p:val>
                                        </p:tav>
                                        <p:tav tm="100000">
                                          <p:val>
                                            <p:strVal val="#ppt_y"/>
                                          </p:val>
                                        </p:tav>
                                      </p:tavLst>
                                    </p:anim>
                                    <p:animEffect>
                                      <p:cBhvr>
                                        <p:cTn id="8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06" grpId="0" animBg="1"/>
      <p:bldP spid="122" grpId="0" animBg="1"/>
      <p:bldP spid="123" grpId="0"/>
      <p:bldP spid="71" grpId="0" animBg="1"/>
      <p:bldP spid="2" grpId="0" animBg="1"/>
      <p:bldP spid="79" grpId="0" animBg="1"/>
      <p:bldP spid="80" grpId="0" animBg="1"/>
      <p:bldP spid="8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8"/>
          <p:cNvSpPr/>
          <p:nvPr/>
        </p:nvSpPr>
        <p:spPr>
          <a:xfrm>
            <a:off x="443472" y="3319114"/>
            <a:ext cx="1961641" cy="1507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lumMod val="75000"/>
                  <a:lumOff val="25000"/>
                </a:schemeClr>
              </a:solidFill>
            </a:endParaRPr>
          </a:p>
        </p:txBody>
      </p:sp>
      <p:sp>
        <p:nvSpPr>
          <p:cNvPr id="79" name="Rectangle 20"/>
          <p:cNvSpPr/>
          <p:nvPr/>
        </p:nvSpPr>
        <p:spPr>
          <a:xfrm>
            <a:off x="2546816" y="3319114"/>
            <a:ext cx="1961641" cy="1507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lumMod val="75000"/>
                  <a:lumOff val="25000"/>
                </a:schemeClr>
              </a:solidFill>
            </a:endParaRPr>
          </a:p>
        </p:txBody>
      </p:sp>
      <p:sp>
        <p:nvSpPr>
          <p:cNvPr id="84" name="Rectangle 21"/>
          <p:cNvSpPr/>
          <p:nvPr/>
        </p:nvSpPr>
        <p:spPr>
          <a:xfrm>
            <a:off x="4650160" y="3319114"/>
            <a:ext cx="1961641" cy="1507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lumMod val="75000"/>
                  <a:lumOff val="25000"/>
                </a:schemeClr>
              </a:solidFill>
            </a:endParaRPr>
          </a:p>
        </p:txBody>
      </p:sp>
      <p:sp>
        <p:nvSpPr>
          <p:cNvPr id="89" name="Rectangle 22"/>
          <p:cNvSpPr/>
          <p:nvPr/>
        </p:nvSpPr>
        <p:spPr>
          <a:xfrm>
            <a:off x="6753504" y="3319114"/>
            <a:ext cx="1961641" cy="1507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lumMod val="75000"/>
                  <a:lumOff val="25000"/>
                </a:schemeClr>
              </a:solidFill>
            </a:endParaRPr>
          </a:p>
        </p:txBody>
      </p:sp>
      <p:sp>
        <p:nvSpPr>
          <p:cNvPr id="93" name="Down Arrow Callout 1"/>
          <p:cNvSpPr/>
          <p:nvPr/>
        </p:nvSpPr>
        <p:spPr>
          <a:xfrm>
            <a:off x="443473" y="948572"/>
            <a:ext cx="1961640" cy="2558422"/>
          </a:xfrm>
          <a:prstGeom prst="downArrowCallout">
            <a:avLst>
              <a:gd name="adj1" fmla="val 23554"/>
              <a:gd name="adj2" fmla="val 10346"/>
              <a:gd name="adj3" fmla="val 10003"/>
              <a:gd name="adj4" fmla="val 94434"/>
            </a:avLst>
          </a:prstGeom>
          <a:blipFill dpi="0" rotWithShape="1">
            <a:blip r:embed="rId3"/>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4" name="Down Arrow Callout 2"/>
          <p:cNvSpPr/>
          <p:nvPr/>
        </p:nvSpPr>
        <p:spPr>
          <a:xfrm>
            <a:off x="2546817" y="948572"/>
            <a:ext cx="2011192" cy="2558422"/>
          </a:xfrm>
          <a:prstGeom prst="downArrowCallout">
            <a:avLst>
              <a:gd name="adj1" fmla="val 23554"/>
              <a:gd name="adj2" fmla="val 10346"/>
              <a:gd name="adj3" fmla="val 10003"/>
              <a:gd name="adj4" fmla="val 94434"/>
            </a:avLst>
          </a:prstGeom>
          <a:blipFill>
            <a:blip r:embed="rId4"/>
            <a:srcRect/>
            <a:stretch>
              <a:fillRect t="-15" r="-30894"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5" name="Down Arrow Callout 3"/>
          <p:cNvSpPr/>
          <p:nvPr/>
        </p:nvSpPr>
        <p:spPr>
          <a:xfrm>
            <a:off x="4650161" y="948572"/>
            <a:ext cx="1961640" cy="2558422"/>
          </a:xfrm>
          <a:prstGeom prst="downArrowCallout">
            <a:avLst>
              <a:gd name="adj1" fmla="val 23554"/>
              <a:gd name="adj2" fmla="val 10346"/>
              <a:gd name="adj3" fmla="val 10003"/>
              <a:gd name="adj4" fmla="val 94434"/>
            </a:avLst>
          </a:prstGeom>
          <a:blipFill>
            <a:blip r:embed="rId5"/>
            <a:srcRect/>
            <a:stretch>
              <a:fillRect l="-4" r="-44568"/>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6" name="Down Arrow Callout 4"/>
          <p:cNvSpPr/>
          <p:nvPr/>
        </p:nvSpPr>
        <p:spPr>
          <a:xfrm>
            <a:off x="6753504" y="948572"/>
            <a:ext cx="1961641" cy="2558422"/>
          </a:xfrm>
          <a:prstGeom prst="downArrowCallout">
            <a:avLst>
              <a:gd name="adj1" fmla="val 23554"/>
              <a:gd name="adj2" fmla="val 10346"/>
              <a:gd name="adj3" fmla="val 10003"/>
              <a:gd name="adj4" fmla="val 94434"/>
            </a:avLst>
          </a:prstGeom>
          <a:blipFill>
            <a:blip r:embed="rId6"/>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101" name="TextBox 7"/>
          <p:cNvSpPr txBox="1"/>
          <p:nvPr/>
        </p:nvSpPr>
        <p:spPr>
          <a:xfrm>
            <a:off x="808738" y="3706357"/>
            <a:ext cx="1231106" cy="246221"/>
          </a:xfrm>
          <a:prstGeom prst="rect">
            <a:avLst/>
          </a:prstGeom>
          <a:noFill/>
        </p:spPr>
        <p:txBody>
          <a:bodyPr wrap="none" lIns="0" tIns="0" rIns="0" bIns="0" rtlCol="0" anchor="t">
            <a:spAutoFit/>
          </a:bodyPr>
          <a:lstStyle/>
          <a:p>
            <a:pPr lvl="0" algn="just" defTabSz="890984"/>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02" name="TextBox 8"/>
          <p:cNvSpPr txBox="1"/>
          <p:nvPr/>
        </p:nvSpPr>
        <p:spPr>
          <a:xfrm>
            <a:off x="625519" y="4042546"/>
            <a:ext cx="1597545"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3" name="TextBox 7"/>
          <p:cNvSpPr txBox="1"/>
          <p:nvPr/>
        </p:nvSpPr>
        <p:spPr>
          <a:xfrm>
            <a:off x="2912083" y="3706357"/>
            <a:ext cx="1231106" cy="246221"/>
          </a:xfrm>
          <a:prstGeom prst="rect">
            <a:avLst/>
          </a:prstGeom>
          <a:noFill/>
        </p:spPr>
        <p:txBody>
          <a:bodyPr wrap="none" lIns="0" tIns="0" rIns="0" bIns="0" rtlCol="0" anchor="t">
            <a:spAutoFit/>
          </a:bodyPr>
          <a:lstStyle/>
          <a:p>
            <a:pPr lvl="0" algn="just" defTabSz="890984"/>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04" name="TextBox 8"/>
          <p:cNvSpPr txBox="1"/>
          <p:nvPr/>
        </p:nvSpPr>
        <p:spPr>
          <a:xfrm>
            <a:off x="2739568" y="4042546"/>
            <a:ext cx="1576136"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5" name="TextBox 7"/>
          <p:cNvSpPr txBox="1"/>
          <p:nvPr/>
        </p:nvSpPr>
        <p:spPr>
          <a:xfrm>
            <a:off x="5015427" y="3706357"/>
            <a:ext cx="1231106" cy="246221"/>
          </a:xfrm>
          <a:prstGeom prst="rect">
            <a:avLst/>
          </a:prstGeom>
          <a:noFill/>
        </p:spPr>
        <p:txBody>
          <a:bodyPr wrap="none" lIns="0" tIns="0" rIns="0" bIns="0" rtlCol="0" anchor="t">
            <a:spAutoFit/>
          </a:bodyPr>
          <a:lstStyle/>
          <a:p>
            <a:pPr lvl="0" algn="just" defTabSz="890984"/>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06" name="TextBox 8"/>
          <p:cNvSpPr txBox="1"/>
          <p:nvPr/>
        </p:nvSpPr>
        <p:spPr>
          <a:xfrm>
            <a:off x="4838544" y="4042546"/>
            <a:ext cx="158487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7" name="TextBox 7"/>
          <p:cNvSpPr txBox="1"/>
          <p:nvPr/>
        </p:nvSpPr>
        <p:spPr>
          <a:xfrm>
            <a:off x="7118771" y="3706357"/>
            <a:ext cx="1231106" cy="246221"/>
          </a:xfrm>
          <a:prstGeom prst="rect">
            <a:avLst/>
          </a:prstGeom>
          <a:noFill/>
        </p:spPr>
        <p:txBody>
          <a:bodyPr wrap="none" lIns="0" tIns="0" rIns="0" bIns="0" rtlCol="0" anchor="t">
            <a:spAutoFit/>
          </a:bodyPr>
          <a:lstStyle/>
          <a:p>
            <a:pPr lvl="0" algn="just" defTabSz="890984"/>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08" name="TextBox 8"/>
          <p:cNvSpPr txBox="1"/>
          <p:nvPr/>
        </p:nvSpPr>
        <p:spPr>
          <a:xfrm>
            <a:off x="6968178" y="4042546"/>
            <a:ext cx="153229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Tree>
    <p:extLst>
      <p:ext uri="{BB962C8B-B14F-4D97-AF65-F5344CB8AC3E}">
        <p14:creationId xmlns:p14="http://schemas.microsoft.com/office/powerpoint/2010/main" val="30406041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nodePh="1">
                                  <p:stCondLst>
                                    <p:cond delay="0"/>
                                  </p:stCondLst>
                                  <p:endCondLst>
                                    <p:cond evt="begin" delay="0">
                                      <p:tn val="10"/>
                                    </p:cond>
                                  </p:end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500" fill="hold"/>
                                        <p:tgtEl>
                                          <p:spTgt spid="101"/>
                                        </p:tgtEl>
                                        <p:attrNameLst>
                                          <p:attrName>ppt_x</p:attrName>
                                        </p:attrNameLst>
                                      </p:cBhvr>
                                      <p:tavLst>
                                        <p:tav tm="0">
                                          <p:val>
                                            <p:strVal val="#ppt_x"/>
                                          </p:val>
                                        </p:tav>
                                        <p:tav tm="100000">
                                          <p:val>
                                            <p:strVal val="#ppt_x"/>
                                          </p:val>
                                        </p:tav>
                                      </p:tavLst>
                                    </p:anim>
                                    <p:anim calcmode="lin" valueType="num">
                                      <p:cBhvr additive="base">
                                        <p:cTn id="17" dur="500" fill="hold"/>
                                        <p:tgtEl>
                                          <p:spTgt spid="10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grpId="0" nodeType="withEffect">
                                  <p:stCondLst>
                                    <p:cond delay="0"/>
                                  </p:stCondLst>
                                  <p:childTnLst>
                                    <p:set>
                                      <p:cBhvr>
                                        <p:cTn id="19" dur="1" fill="hold">
                                          <p:stCondLst>
                                            <p:cond delay="0"/>
                                          </p:stCondLst>
                                        </p:cTn>
                                        <p:tgtEl>
                                          <p:spTgt spid="102"/>
                                        </p:tgtEl>
                                        <p:attrNameLst>
                                          <p:attrName>style.visibility</p:attrName>
                                        </p:attrNameLst>
                                      </p:cBhvr>
                                      <p:to>
                                        <p:strVal val="visible"/>
                                      </p:to>
                                    </p:set>
                                    <p:anim calcmode="lin" valueType="num">
                                      <p:cBhvr additive="base">
                                        <p:cTn id="20" dur="500" fill="hold"/>
                                        <p:tgtEl>
                                          <p:spTgt spid="102"/>
                                        </p:tgtEl>
                                        <p:attrNameLst>
                                          <p:attrName>ppt_x</p:attrName>
                                        </p:attrNameLst>
                                      </p:cBhvr>
                                      <p:tavLst>
                                        <p:tav tm="0">
                                          <p:val>
                                            <p:strVal val="#ppt_x"/>
                                          </p:val>
                                        </p:tav>
                                        <p:tav tm="100000">
                                          <p:val>
                                            <p:strVal val="#ppt_x"/>
                                          </p:val>
                                        </p:tav>
                                      </p:tavLst>
                                    </p:anim>
                                    <p:anim calcmode="lin" valueType="num">
                                      <p:cBhvr additive="base">
                                        <p:cTn id="21" dur="500" fill="hold"/>
                                        <p:tgtEl>
                                          <p:spTgt spid="10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accel="50000" decel="50000"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accel="50000" decel="50000" fill="hold" grpId="0" nodeType="afterEffect" nodePh="1">
                                  <p:stCondLst>
                                    <p:cond delay="0"/>
                                  </p:stCondLst>
                                  <p:endCondLst>
                                    <p:cond evt="begin" delay="0">
                                      <p:tn val="28"/>
                                    </p:cond>
                                  </p:end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par>
                                <p:cTn id="32" presetID="2" presetClass="entr" presetSubtype="4" accel="50000" decel="5000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1+#ppt_h/2"/>
                                          </p:val>
                                        </p:tav>
                                        <p:tav tm="100000">
                                          <p:val>
                                            <p:strVal val="#ppt_y"/>
                                          </p:val>
                                        </p:tav>
                                      </p:tavLst>
                                    </p:anim>
                                  </p:childTnLst>
                                </p:cTn>
                              </p:par>
                              <p:par>
                                <p:cTn id="36" presetID="2" presetClass="entr" presetSubtype="4" accel="50000" decel="5000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ppt_x"/>
                                          </p:val>
                                        </p:tav>
                                        <p:tav tm="100000">
                                          <p:val>
                                            <p:strVal val="#ppt_x"/>
                                          </p:val>
                                        </p:tav>
                                      </p:tavLst>
                                    </p:anim>
                                    <p:anim calcmode="lin" valueType="num">
                                      <p:cBhvr additive="base">
                                        <p:cTn id="39" dur="500" fill="hold"/>
                                        <p:tgtEl>
                                          <p:spTgt spid="10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ppt_x"/>
                                          </p:val>
                                        </p:tav>
                                        <p:tav tm="100000">
                                          <p:val>
                                            <p:strVal val="#ppt_x"/>
                                          </p:val>
                                        </p:tav>
                                      </p:tavLst>
                                    </p:anim>
                                    <p:anim calcmode="lin" valueType="num">
                                      <p:cBhvr additive="base">
                                        <p:cTn id="44" dur="500" fill="hold"/>
                                        <p:tgtEl>
                                          <p:spTgt spid="95"/>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accel="50000" decel="50000" fill="hold" grpId="0" nodeType="afterEffect" nodePh="1">
                                  <p:stCondLst>
                                    <p:cond delay="0"/>
                                  </p:stCondLst>
                                  <p:endCondLst>
                                    <p:cond evt="begin" delay="0">
                                      <p:tn val="46"/>
                                    </p:cond>
                                  </p:endCondLst>
                                  <p:childTnLst>
                                    <p:set>
                                      <p:cBhvr>
                                        <p:cTn id="47" dur="1" fill="hold">
                                          <p:stCondLst>
                                            <p:cond delay="0"/>
                                          </p:stCondLst>
                                        </p:cTn>
                                        <p:tgtEl>
                                          <p:spTgt spid="84"/>
                                        </p:tgtEl>
                                        <p:attrNameLst>
                                          <p:attrName>style.visibility</p:attrName>
                                        </p:attrNameLst>
                                      </p:cBhvr>
                                      <p:to>
                                        <p:strVal val="visible"/>
                                      </p:to>
                                    </p:set>
                                    <p:anim calcmode="lin" valueType="num">
                                      <p:cBhvr additive="base">
                                        <p:cTn id="48" dur="500" fill="hold"/>
                                        <p:tgtEl>
                                          <p:spTgt spid="84"/>
                                        </p:tgtEl>
                                        <p:attrNameLst>
                                          <p:attrName>ppt_x</p:attrName>
                                        </p:attrNameLst>
                                      </p:cBhvr>
                                      <p:tavLst>
                                        <p:tav tm="0">
                                          <p:val>
                                            <p:strVal val="#ppt_x"/>
                                          </p:val>
                                        </p:tav>
                                        <p:tav tm="100000">
                                          <p:val>
                                            <p:strVal val="#ppt_x"/>
                                          </p:val>
                                        </p:tav>
                                      </p:tavLst>
                                    </p:anim>
                                    <p:anim calcmode="lin" valueType="num">
                                      <p:cBhvr additive="base">
                                        <p:cTn id="49" dur="500" fill="hold"/>
                                        <p:tgtEl>
                                          <p:spTgt spid="84"/>
                                        </p:tgtEl>
                                        <p:attrNameLst>
                                          <p:attrName>ppt_y</p:attrName>
                                        </p:attrNameLst>
                                      </p:cBhvr>
                                      <p:tavLst>
                                        <p:tav tm="0">
                                          <p:val>
                                            <p:strVal val="1+#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additive="base">
                                        <p:cTn id="52" dur="500" fill="hold"/>
                                        <p:tgtEl>
                                          <p:spTgt spid="105"/>
                                        </p:tgtEl>
                                        <p:attrNameLst>
                                          <p:attrName>ppt_x</p:attrName>
                                        </p:attrNameLst>
                                      </p:cBhvr>
                                      <p:tavLst>
                                        <p:tav tm="0">
                                          <p:val>
                                            <p:strVal val="#ppt_x"/>
                                          </p:val>
                                        </p:tav>
                                        <p:tav tm="100000">
                                          <p:val>
                                            <p:strVal val="#ppt_x"/>
                                          </p:val>
                                        </p:tav>
                                      </p:tavLst>
                                    </p:anim>
                                    <p:anim calcmode="lin" valueType="num">
                                      <p:cBhvr additive="base">
                                        <p:cTn id="53" dur="500" fill="hold"/>
                                        <p:tgtEl>
                                          <p:spTgt spid="105"/>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500" fill="hold"/>
                                        <p:tgtEl>
                                          <p:spTgt spid="106"/>
                                        </p:tgtEl>
                                        <p:attrNameLst>
                                          <p:attrName>ppt_x</p:attrName>
                                        </p:attrNameLst>
                                      </p:cBhvr>
                                      <p:tavLst>
                                        <p:tav tm="0">
                                          <p:val>
                                            <p:strVal val="#ppt_x"/>
                                          </p:val>
                                        </p:tav>
                                        <p:tav tm="100000">
                                          <p:val>
                                            <p:strVal val="#ppt_x"/>
                                          </p:val>
                                        </p:tav>
                                      </p:tavLst>
                                    </p:anim>
                                    <p:anim calcmode="lin" valueType="num">
                                      <p:cBhvr additive="base">
                                        <p:cTn id="57" dur="500" fill="hold"/>
                                        <p:tgtEl>
                                          <p:spTgt spid="106"/>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1" accel="50000" decel="50000"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ppt_x"/>
                                          </p:val>
                                        </p:tav>
                                        <p:tav tm="100000">
                                          <p:val>
                                            <p:strVal val="#ppt_x"/>
                                          </p:val>
                                        </p:tav>
                                      </p:tavLst>
                                    </p:anim>
                                    <p:anim calcmode="lin" valueType="num">
                                      <p:cBhvr additive="base">
                                        <p:cTn id="62" dur="500" fill="hold"/>
                                        <p:tgtEl>
                                          <p:spTgt spid="96"/>
                                        </p:tgtEl>
                                        <p:attrNameLst>
                                          <p:attrName>ppt_y</p:attrName>
                                        </p:attrNameLst>
                                      </p:cBhvr>
                                      <p:tavLst>
                                        <p:tav tm="0">
                                          <p:val>
                                            <p:strVal val="0-#ppt_h/2"/>
                                          </p:val>
                                        </p:tav>
                                        <p:tav tm="100000">
                                          <p:val>
                                            <p:strVal val="#ppt_y"/>
                                          </p:val>
                                        </p:tav>
                                      </p:tavLst>
                                    </p:anim>
                                  </p:childTnLst>
                                </p:cTn>
                              </p:par>
                            </p:childTnLst>
                          </p:cTn>
                        </p:par>
                        <p:par>
                          <p:cTn id="63" fill="hold">
                            <p:stCondLst>
                              <p:cond delay="3500"/>
                            </p:stCondLst>
                            <p:childTnLst>
                              <p:par>
                                <p:cTn id="64" presetID="2" presetClass="entr" presetSubtype="4" accel="50000" decel="50000" fill="hold" grpId="0" nodeType="afterEffect" nodePh="1">
                                  <p:stCondLst>
                                    <p:cond delay="0"/>
                                  </p:stCondLst>
                                  <p:endCondLst>
                                    <p:cond evt="begin" delay="0">
                                      <p:tn val="64"/>
                                    </p:cond>
                                  </p:end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ppt_x"/>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 calcmode="lin" valueType="num">
                                      <p:cBhvr additive="base">
                                        <p:cTn id="70" dur="500" fill="hold"/>
                                        <p:tgtEl>
                                          <p:spTgt spid="107"/>
                                        </p:tgtEl>
                                        <p:attrNameLst>
                                          <p:attrName>ppt_x</p:attrName>
                                        </p:attrNameLst>
                                      </p:cBhvr>
                                      <p:tavLst>
                                        <p:tav tm="0">
                                          <p:val>
                                            <p:strVal val="#ppt_x"/>
                                          </p:val>
                                        </p:tav>
                                        <p:tav tm="100000">
                                          <p:val>
                                            <p:strVal val="#ppt_x"/>
                                          </p:val>
                                        </p:tav>
                                      </p:tavLst>
                                    </p:anim>
                                    <p:anim calcmode="lin" valueType="num">
                                      <p:cBhvr additive="base">
                                        <p:cTn id="71" dur="500" fill="hold"/>
                                        <p:tgtEl>
                                          <p:spTgt spid="107"/>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ppt_x"/>
                                          </p:val>
                                        </p:tav>
                                        <p:tav tm="100000">
                                          <p:val>
                                            <p:strVal val="#ppt_x"/>
                                          </p:val>
                                        </p:tav>
                                      </p:tavLst>
                                    </p:anim>
                                    <p:anim calcmode="lin" valueType="num">
                                      <p:cBhvr additive="base">
                                        <p:cTn id="75"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9" grpId="0"/>
      <p:bldP spid="84" grpId="0"/>
      <p:bldP spid="89" grpId="0"/>
      <p:bldP spid="93" grpId="0" animBg="1"/>
      <p:bldP spid="94" grpId="0" animBg="1"/>
      <p:bldP spid="95" grpId="0" animBg="1"/>
      <p:bldP spid="96" grpId="0" animBg="1"/>
      <p:bldP spid="101" grpId="0"/>
      <p:bldP spid="102" grpId="0"/>
      <p:bldP spid="103" grpId="0"/>
      <p:bldP spid="104" grpId="0"/>
      <p:bldP spid="105" grpId="0"/>
      <p:bldP spid="106" grpId="0"/>
      <p:bldP spid="107" grpId="0"/>
      <p:bldP spid="1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p:nvPr>
            <p:extLst/>
          </p:nvPr>
        </p:nvGraphicFramePr>
        <p:xfrm>
          <a:off x="685801" y="1200944"/>
          <a:ext cx="3690827" cy="2117208"/>
        </p:xfrm>
        <a:graphic>
          <a:graphicData uri="http://schemas.openxmlformats.org/drawingml/2006/chart">
            <c:chart xmlns:c="http://schemas.openxmlformats.org/drawingml/2006/chart" xmlns:r="http://schemas.openxmlformats.org/officeDocument/2006/relationships" r:id="rId3"/>
          </a:graphicData>
        </a:graphic>
      </p:graphicFrame>
      <p:sp>
        <p:nvSpPr>
          <p:cNvPr id="30" name="Rounded Rectangle 29"/>
          <p:cNvSpPr/>
          <p:nvPr/>
        </p:nvSpPr>
        <p:spPr>
          <a:xfrm>
            <a:off x="685801" y="3784654"/>
            <a:ext cx="474479" cy="474479"/>
          </a:xfrm>
          <a:prstGeom prst="roundRect">
            <a:avLst/>
          </a:prstGeom>
          <a:solidFill>
            <a:schemeClr val="tx1">
              <a:lumMod val="65000"/>
              <a:lumOff val="3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1" name="Rounded Rectangle 30"/>
          <p:cNvSpPr/>
          <p:nvPr/>
        </p:nvSpPr>
        <p:spPr>
          <a:xfrm>
            <a:off x="2513671" y="3784654"/>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32" name="Rounded Rectangle 31"/>
          <p:cNvSpPr/>
          <p:nvPr/>
        </p:nvSpPr>
        <p:spPr>
          <a:xfrm>
            <a:off x="1295091" y="3784654"/>
            <a:ext cx="474479" cy="474479"/>
          </a:xfrm>
          <a:prstGeom prst="roundRect">
            <a:avLst/>
          </a:prstGeom>
          <a:solidFill>
            <a:schemeClr val="accent6"/>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33" name="Rounded Rectangle 32"/>
          <p:cNvSpPr/>
          <p:nvPr/>
        </p:nvSpPr>
        <p:spPr>
          <a:xfrm>
            <a:off x="1904381" y="3784654"/>
            <a:ext cx="474479" cy="474479"/>
          </a:xfrm>
          <a:prstGeom prst="roundRect">
            <a:avLst/>
          </a:prstGeom>
          <a:solidFill>
            <a:schemeClr val="tx1">
              <a:lumMod val="65000"/>
              <a:lumOff val="3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34" name="TextBox 33"/>
          <p:cNvSpPr txBox="1"/>
          <p:nvPr/>
        </p:nvSpPr>
        <p:spPr>
          <a:xfrm>
            <a:off x="3122961" y="3814144"/>
            <a:ext cx="1449039" cy="438582"/>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p:txBody>
      </p:sp>
      <p:cxnSp>
        <p:nvCxnSpPr>
          <p:cNvPr id="35" name="Straight Connector 34"/>
          <p:cNvCxnSpPr/>
          <p:nvPr/>
        </p:nvCxnSpPr>
        <p:spPr>
          <a:xfrm>
            <a:off x="5000048" y="1551818"/>
            <a:ext cx="1352993"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928105" y="1303276"/>
            <a:ext cx="723275" cy="253916"/>
          </a:xfrm>
          <a:prstGeom prst="rect">
            <a:avLst/>
          </a:prstGeom>
          <a:noFill/>
        </p:spPr>
        <p:txBody>
          <a:bodyPr wrap="non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37" name="TextBox 36"/>
          <p:cNvSpPr txBox="1"/>
          <p:nvPr/>
        </p:nvSpPr>
        <p:spPr>
          <a:xfrm>
            <a:off x="4928105" y="1818071"/>
            <a:ext cx="3240385" cy="1823576"/>
          </a:xfrm>
          <a:prstGeom prst="rect">
            <a:avLst/>
          </a:prstGeom>
          <a:noFill/>
        </p:spPr>
        <p:txBody>
          <a:bodyPr wrap="square" rtlCol="0">
            <a:spAutoFit/>
          </a:bodyPr>
          <a:lstStyle/>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p>
          <a:p>
            <a:pPr marL="471488" lvl="1" indent="-128588">
              <a:buFont typeface="Wingdings" panose="05000000000000000000" pitchFamily="2" charset="2"/>
              <a:buChar char="ü"/>
            </a:pP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marL="471488" lvl="1" indent="-128588">
              <a:buFont typeface="Wingdings" panose="05000000000000000000" pitchFamily="2" charset="2"/>
              <a:buChar char="ü"/>
            </a:pPr>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fugit, sed quia</a:t>
            </a:r>
          </a:p>
        </p:txBody>
      </p:sp>
    </p:spTree>
    <p:extLst>
      <p:ext uri="{BB962C8B-B14F-4D97-AF65-F5344CB8AC3E}">
        <p14:creationId xmlns:p14="http://schemas.microsoft.com/office/powerpoint/2010/main" val="299656998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25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randombar(horizontal)">
                                      <p:cBhvr>
                                        <p:cTn id="24" dur="500"/>
                                        <p:tgtEl>
                                          <p:spTgt spid="37"/>
                                        </p:tgtEl>
                                      </p:cBhvr>
                                    </p:animEffect>
                                  </p:childTnLst>
                                </p:cTn>
                              </p:par>
                            </p:childTnLst>
                          </p:cTn>
                        </p:par>
                        <p:par>
                          <p:cTn id="25" fill="hold">
                            <p:stCondLst>
                              <p:cond delay="500"/>
                            </p:stCondLst>
                            <p:childTnLst>
                              <p:par>
                                <p:cTn id="26" presetID="52"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Scale>
                                      <p:cBhvr>
                                        <p:cTn id="28" dur="2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50" decel="50000" fill="hold">
                                          <p:stCondLst>
                                            <p:cond delay="0"/>
                                          </p:stCondLst>
                                        </p:cTn>
                                        <p:tgtEl>
                                          <p:spTgt spid="30"/>
                                        </p:tgtEl>
                                        <p:attrNameLst>
                                          <p:attrName>ppt_x</p:attrName>
                                          <p:attrName>ppt_y</p:attrName>
                                        </p:attrNameLst>
                                      </p:cBhvr>
                                    </p:animMotion>
                                    <p:animEffect transition="in" filter="fade">
                                      <p:cBhvr>
                                        <p:cTn id="30" dur="250"/>
                                        <p:tgtEl>
                                          <p:spTgt spid="30"/>
                                        </p:tgtEl>
                                      </p:cBhvr>
                                    </p:animEffect>
                                  </p:childTnLst>
                                </p:cTn>
                              </p:par>
                            </p:childTnLst>
                          </p:cTn>
                        </p:par>
                        <p:par>
                          <p:cTn id="31" fill="hold">
                            <p:stCondLst>
                              <p:cond delay="750"/>
                            </p:stCondLst>
                            <p:childTnLst>
                              <p:par>
                                <p:cTn id="32" presetID="52"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Scale>
                                      <p:cBhvr>
                                        <p:cTn id="34" dur="25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250" decel="50000" fill="hold">
                                          <p:stCondLst>
                                            <p:cond delay="0"/>
                                          </p:stCondLst>
                                        </p:cTn>
                                        <p:tgtEl>
                                          <p:spTgt spid="32"/>
                                        </p:tgtEl>
                                        <p:attrNameLst>
                                          <p:attrName>ppt_x</p:attrName>
                                          <p:attrName>ppt_y</p:attrName>
                                        </p:attrNameLst>
                                      </p:cBhvr>
                                    </p:animMotion>
                                    <p:animEffect transition="in" filter="fade">
                                      <p:cBhvr>
                                        <p:cTn id="36" dur="250"/>
                                        <p:tgtEl>
                                          <p:spTgt spid="32"/>
                                        </p:tgtEl>
                                      </p:cBhvr>
                                    </p:animEffect>
                                  </p:childTnLst>
                                </p:cTn>
                              </p:par>
                            </p:childTnLst>
                          </p:cTn>
                        </p:par>
                        <p:par>
                          <p:cTn id="37" fill="hold">
                            <p:stCondLst>
                              <p:cond delay="1000"/>
                            </p:stCondLst>
                            <p:childTnLst>
                              <p:par>
                                <p:cTn id="38" presetID="52"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Scale>
                                      <p:cBhvr>
                                        <p:cTn id="40"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50" decel="50000" fill="hold">
                                          <p:stCondLst>
                                            <p:cond delay="0"/>
                                          </p:stCondLst>
                                        </p:cTn>
                                        <p:tgtEl>
                                          <p:spTgt spid="33"/>
                                        </p:tgtEl>
                                        <p:attrNameLst>
                                          <p:attrName>ppt_x</p:attrName>
                                          <p:attrName>ppt_y</p:attrName>
                                        </p:attrNameLst>
                                      </p:cBhvr>
                                    </p:animMotion>
                                    <p:animEffect transition="in" filter="fade">
                                      <p:cBhvr>
                                        <p:cTn id="42" dur="250"/>
                                        <p:tgtEl>
                                          <p:spTgt spid="33"/>
                                        </p:tgtEl>
                                      </p:cBhvr>
                                    </p:animEffect>
                                  </p:childTnLst>
                                </p:cTn>
                              </p:par>
                            </p:childTnLst>
                          </p:cTn>
                        </p:par>
                        <p:par>
                          <p:cTn id="43" fill="hold">
                            <p:stCondLst>
                              <p:cond delay="1250"/>
                            </p:stCondLst>
                            <p:childTnLst>
                              <p:par>
                                <p:cTn id="44" presetID="52" presetClass="entr" presetSubtype="0"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Scale>
                                      <p:cBhvr>
                                        <p:cTn id="46" dur="25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250" decel="50000" fill="hold">
                                          <p:stCondLst>
                                            <p:cond delay="0"/>
                                          </p:stCondLst>
                                        </p:cTn>
                                        <p:tgtEl>
                                          <p:spTgt spid="31"/>
                                        </p:tgtEl>
                                        <p:attrNameLst>
                                          <p:attrName>ppt_x</p:attrName>
                                          <p:attrName>ppt_y</p:attrName>
                                        </p:attrNameLst>
                                      </p:cBhvr>
                                    </p:animMotion>
                                    <p:animEffect transition="in" filter="fade">
                                      <p:cBhvr>
                                        <p:cTn id="48" dur="250"/>
                                        <p:tgtEl>
                                          <p:spTgt spid="3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30" grpId="0" animBg="1"/>
      <p:bldP spid="31" grpId="0" animBg="1"/>
      <p:bldP spid="32" grpId="0" animBg="1"/>
      <p:bldP spid="33" grpId="0" animBg="1"/>
      <p:bldP spid="34"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D6F95C5-0107-46CF-B4FF-5975FD5AC275}"/>
              </a:ext>
            </a:extLst>
          </p:cNvPr>
          <p:cNvPicPr>
            <a:picLocks noChangeAspect="1"/>
          </p:cNvPicPr>
          <p:nvPr/>
        </p:nvPicPr>
        <p:blipFill rotWithShape="1">
          <a:blip r:embed="rId2"/>
          <a:srcRect b="53927"/>
          <a:stretch/>
        </p:blipFill>
        <p:spPr>
          <a:xfrm>
            <a:off x="2299" y="3719"/>
            <a:ext cx="9140036" cy="2368752"/>
          </a:xfrm>
          <a:prstGeom prst="rect">
            <a:avLst/>
          </a:prstGeom>
        </p:spPr>
      </p:pic>
      <p:sp>
        <p:nvSpPr>
          <p:cNvPr id="6" name="文本框 18"/>
          <p:cNvSpPr txBox="1">
            <a:spLocks noChangeArrowheads="1"/>
          </p:cNvSpPr>
          <p:nvPr/>
        </p:nvSpPr>
        <p:spPr bwMode="auto">
          <a:xfrm>
            <a:off x="-159027" y="2568677"/>
            <a:ext cx="61092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宋体" charset="0"/>
              </a:defRPr>
            </a:lvl1pPr>
            <a:lvl2pPr marL="742950" indent="-285750">
              <a:spcBef>
                <a:spcPct val="20000"/>
              </a:spcBef>
              <a:buChar char="–"/>
              <a:defRPr sz="2800">
                <a:solidFill>
                  <a:schemeClr val="tx1"/>
                </a:solidFill>
                <a:latin typeface="Arial" charset="0"/>
                <a:ea typeface="宋体" charset="0"/>
              </a:defRPr>
            </a:lvl2pPr>
            <a:lvl3pPr marL="1143000" indent="-228600">
              <a:spcBef>
                <a:spcPct val="20000"/>
              </a:spcBef>
              <a:buChar char="•"/>
              <a:defRPr sz="2400">
                <a:solidFill>
                  <a:schemeClr val="tx1"/>
                </a:solidFill>
                <a:latin typeface="Arial" charset="0"/>
                <a:ea typeface="宋体" charset="0"/>
              </a:defRPr>
            </a:lvl3pPr>
            <a:lvl4pPr marL="1600200" indent="-228600">
              <a:spcBef>
                <a:spcPct val="20000"/>
              </a:spcBef>
              <a:buChar char="–"/>
              <a:defRPr sz="2000">
                <a:solidFill>
                  <a:schemeClr val="tx1"/>
                </a:solidFill>
                <a:latin typeface="Arial" charset="0"/>
                <a:ea typeface="宋体" charset="0"/>
              </a:defRPr>
            </a:lvl4pPr>
            <a:lvl5pPr marL="2057400" indent="-228600">
              <a:spcBef>
                <a:spcPct val="20000"/>
              </a:spcBef>
              <a:buChar char="»"/>
              <a:defRPr sz="2000">
                <a:solidFill>
                  <a:schemeClr val="tx1"/>
                </a:solidFill>
                <a:latin typeface="Arial" charset="0"/>
                <a:ea typeface="宋体" charset="0"/>
              </a:defRPr>
            </a:lvl5pPr>
            <a:lvl6pPr marL="2514600" indent="-228600" eaLnBrk="0" fontAlgn="base" hangingPunct="0">
              <a:spcBef>
                <a:spcPct val="20000"/>
              </a:spcBef>
              <a:spcAft>
                <a:spcPct val="0"/>
              </a:spcAft>
              <a:buChar char="»"/>
              <a:defRPr sz="2000">
                <a:solidFill>
                  <a:schemeClr val="tx1"/>
                </a:solidFill>
                <a:latin typeface="Arial" charset="0"/>
                <a:ea typeface="宋体" charset="0"/>
              </a:defRPr>
            </a:lvl6pPr>
            <a:lvl7pPr marL="2971800" indent="-228600" eaLnBrk="0" fontAlgn="base" hangingPunct="0">
              <a:spcBef>
                <a:spcPct val="20000"/>
              </a:spcBef>
              <a:spcAft>
                <a:spcPct val="0"/>
              </a:spcAft>
              <a:buChar char="»"/>
              <a:defRPr sz="2000">
                <a:solidFill>
                  <a:schemeClr val="tx1"/>
                </a:solidFill>
                <a:latin typeface="Arial" charset="0"/>
                <a:ea typeface="宋体" charset="0"/>
              </a:defRPr>
            </a:lvl7pPr>
            <a:lvl8pPr marL="3429000" indent="-228600" eaLnBrk="0" fontAlgn="base" hangingPunct="0">
              <a:spcBef>
                <a:spcPct val="20000"/>
              </a:spcBef>
              <a:spcAft>
                <a:spcPct val="0"/>
              </a:spcAft>
              <a:buChar char="»"/>
              <a:defRPr sz="2000">
                <a:solidFill>
                  <a:schemeClr val="tx1"/>
                </a:solidFill>
                <a:latin typeface="Arial" charset="0"/>
                <a:ea typeface="宋体" charset="0"/>
              </a:defRPr>
            </a:lvl8pPr>
            <a:lvl9pPr marL="3886200" indent="-228600" eaLnBrk="0" fontAlgn="base" hangingPunct="0">
              <a:spcBef>
                <a:spcPct val="20000"/>
              </a:spcBef>
              <a:spcAft>
                <a:spcPct val="0"/>
              </a:spcAft>
              <a:buChar char="»"/>
              <a:defRPr sz="2000">
                <a:solidFill>
                  <a:schemeClr val="tx1"/>
                </a:solidFill>
                <a:latin typeface="Arial" charset="0"/>
                <a:ea typeface="宋体" charset="0"/>
              </a:defRPr>
            </a:lvl9pPr>
          </a:lstStyle>
          <a:p>
            <a:pPr eaLnBrk="1" hangingPunct="1">
              <a:spcBef>
                <a:spcPct val="0"/>
              </a:spcBef>
              <a:buFontTx/>
              <a:buNone/>
            </a:pPr>
            <a:r>
              <a:rPr kumimoji="1" lang="zh-CN" altLang="en-US" sz="6000" b="1" dirty="0">
                <a:latin typeface="Yuanti SC" charset="-122"/>
                <a:ea typeface="Yuanti SC" charset="-122"/>
                <a:cs typeface="Yuanti SC" charset="-122"/>
              </a:rPr>
              <a:t>  </a:t>
            </a:r>
            <a:r>
              <a:rPr kumimoji="1" lang="en-US" altLang="zh-CN" sz="6000" b="1" dirty="0">
                <a:latin typeface="Yuanti SC" charset="-122"/>
                <a:ea typeface="Yuanti SC" charset="-122"/>
                <a:cs typeface="Yuanti SC" charset="-122"/>
              </a:rPr>
              <a:t>PART</a:t>
            </a:r>
            <a:r>
              <a:rPr kumimoji="1" lang="zh-CN" altLang="en-US" sz="6000" b="1" dirty="0">
                <a:latin typeface="Yuanti SC" charset="-122"/>
                <a:ea typeface="Yuanti SC" charset="-122"/>
                <a:cs typeface="Yuanti SC" charset="-122"/>
              </a:rPr>
              <a:t> </a:t>
            </a:r>
            <a:r>
              <a:rPr kumimoji="1" lang="en-US" altLang="zh-CN" sz="6000" b="1" dirty="0">
                <a:latin typeface="Yuanti SC" charset="-122"/>
                <a:ea typeface="Yuanti SC" charset="-122"/>
                <a:cs typeface="Yuanti SC" charset="-122"/>
              </a:rPr>
              <a:t>THREE</a:t>
            </a:r>
            <a:endParaRPr kumimoji="1" lang="zh-CN" altLang="en-US" sz="10300" b="1" dirty="0">
              <a:latin typeface="Yuanti SC" charset="-122"/>
              <a:ea typeface="Yuanti SC" charset="-122"/>
              <a:cs typeface="Yuanti SC" charset="-122"/>
            </a:endParaRPr>
          </a:p>
        </p:txBody>
      </p:sp>
      <p:sp>
        <p:nvSpPr>
          <p:cNvPr id="7" name="Subtitle 2"/>
          <p:cNvSpPr txBox="1">
            <a:spLocks/>
          </p:cNvSpPr>
          <p:nvPr/>
        </p:nvSpPr>
        <p:spPr bwMode="auto">
          <a:xfrm>
            <a:off x="802080" y="3942128"/>
            <a:ext cx="3450433" cy="9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1100" dirty="0">
                <a:latin typeface="Yuanti SC" charset="-122"/>
                <a:ea typeface="Yuanti SC" charset="-122"/>
                <a:cs typeface="Yuanti SC" charset="-122"/>
                <a:sym typeface="时尚中黑简体" charset="0"/>
              </a:rPr>
              <a:t>输入你的文本</a:t>
            </a:r>
          </a:p>
          <a:p>
            <a:pPr algn="ctr" eaLnBrk="1" hangingPunct="1">
              <a:lnSpc>
                <a:spcPct val="120000"/>
              </a:lnSpc>
              <a:buFontTx/>
              <a:buNone/>
            </a:pPr>
            <a:r>
              <a:rPr lang="zh-CN" altLang="en-US" sz="1000" dirty="0">
                <a:latin typeface="Yuanti SC" charset="-122"/>
                <a:ea typeface="Yuanti SC" charset="-122"/>
                <a:cs typeface="Yuanti SC" charset="-122"/>
              </a:rPr>
              <a:t>根据你所需的内容输入你想要的文本</a:t>
            </a:r>
          </a:p>
          <a:p>
            <a:pPr algn="ctr" eaLnBrk="1" hangingPunct="1">
              <a:lnSpc>
                <a:spcPct val="120000"/>
              </a:lnSpc>
              <a:buFontTx/>
              <a:buNone/>
            </a:pPr>
            <a:r>
              <a:rPr lang="zh-CN" altLang="en-US" sz="1000" dirty="0">
                <a:latin typeface="Yuanti SC" charset="-122"/>
                <a:ea typeface="Yuanti SC" charset="-122"/>
                <a:cs typeface="Yuanti SC" charset="-122"/>
              </a:rPr>
              <a:t>点击输入本栏的具体文字，简明扼要的说明分项内容，此为概念图解，请根据您的具体内容酌情修改。</a:t>
            </a:r>
            <a:endParaRPr lang="en-US" altLang="zh-CN" sz="1000" dirty="0">
              <a:latin typeface="Yuanti SC" charset="-122"/>
              <a:ea typeface="Yuanti SC" charset="-122"/>
              <a:cs typeface="Yuanti SC" charset="-122"/>
            </a:endParaRPr>
          </a:p>
        </p:txBody>
      </p:sp>
      <p:sp>
        <p:nvSpPr>
          <p:cNvPr id="8" name="矩形 70"/>
          <p:cNvSpPr>
            <a:spLocks noChangeArrowheads="1"/>
          </p:cNvSpPr>
          <p:nvPr/>
        </p:nvSpPr>
        <p:spPr bwMode="auto">
          <a:xfrm>
            <a:off x="579430" y="3549714"/>
            <a:ext cx="394873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charset="0"/>
                <a:ea typeface="宋体" charset="0"/>
              </a:defRPr>
            </a:lvl1pPr>
            <a:lvl2pPr marL="742950" indent="-285750">
              <a:lnSpc>
                <a:spcPct val="90000"/>
              </a:lnSpc>
              <a:spcBef>
                <a:spcPts val="500"/>
              </a:spcBef>
              <a:buChar char="•"/>
              <a:defRPr sz="2400">
                <a:solidFill>
                  <a:schemeClr val="tx1"/>
                </a:solidFill>
                <a:latin typeface="Calibri" charset="0"/>
                <a:ea typeface="宋体" charset="0"/>
              </a:defRPr>
            </a:lvl2pPr>
            <a:lvl3pPr marL="1143000" indent="-228600">
              <a:lnSpc>
                <a:spcPct val="90000"/>
              </a:lnSpc>
              <a:spcBef>
                <a:spcPts val="500"/>
              </a:spcBef>
              <a:buChar char="•"/>
              <a:defRPr sz="2000">
                <a:solidFill>
                  <a:schemeClr val="tx1"/>
                </a:solidFill>
                <a:latin typeface="Calibri" charset="0"/>
                <a:ea typeface="宋体" charset="0"/>
              </a:defRPr>
            </a:lvl3pPr>
            <a:lvl4pPr marL="1600200" indent="-228600">
              <a:lnSpc>
                <a:spcPct val="90000"/>
              </a:lnSpc>
              <a:spcBef>
                <a:spcPts val="500"/>
              </a:spcBef>
              <a:buChar char="•"/>
              <a:defRPr>
                <a:solidFill>
                  <a:schemeClr val="tx1"/>
                </a:solidFill>
                <a:latin typeface="Calibri" charset="0"/>
                <a:ea typeface="宋体" charset="0"/>
              </a:defRPr>
            </a:lvl4pPr>
            <a:lvl5pPr marL="2057400" indent="-228600">
              <a:lnSpc>
                <a:spcPct val="90000"/>
              </a:lnSpc>
              <a:spcBef>
                <a:spcPts val="500"/>
              </a:spcBef>
              <a:buChar char="•"/>
              <a:defRPr>
                <a:solidFill>
                  <a:schemeClr val="tx1"/>
                </a:solidFill>
                <a:latin typeface="Calibri" charset="0"/>
                <a:ea typeface="宋体"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9pPr>
          </a:lstStyle>
          <a:p>
            <a:pPr algn="ctr">
              <a:buFontTx/>
              <a:buNone/>
            </a:pPr>
            <a:r>
              <a:rPr lang="zh-CN" altLang="en-US" sz="2400" dirty="0">
                <a:solidFill>
                  <a:schemeClr val="tx1">
                    <a:lumMod val="75000"/>
                    <a:lumOff val="25000"/>
                  </a:schemeClr>
                </a:solidFill>
                <a:latin typeface="微软雅黑" pitchFamily="34" charset="-122"/>
                <a:ea typeface="微软雅黑" pitchFamily="34" charset="-122"/>
              </a:rPr>
              <a:t>市场分析</a:t>
            </a:r>
          </a:p>
        </p:txBody>
      </p:sp>
    </p:spTree>
    <p:extLst>
      <p:ext uri="{BB962C8B-B14F-4D97-AF65-F5344CB8AC3E}">
        <p14:creationId xmlns:p14="http://schemas.microsoft.com/office/powerpoint/2010/main" val="594346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51077" y="1546431"/>
            <a:ext cx="1562751" cy="2502021"/>
            <a:chOff x="751076" y="1545636"/>
            <a:chExt cx="1562751" cy="2502021"/>
          </a:xfrm>
        </p:grpSpPr>
        <p:sp>
          <p:nvSpPr>
            <p:cNvPr id="4" name="Freeform: Shape 1"/>
            <p:cNvSpPr>
              <a:spLocks/>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1"/>
            </a:solidFill>
            <a:ln>
              <a:noFill/>
            </a:ln>
            <a:effectLst/>
            <a:extLst/>
          </p:spPr>
          <p:txBody>
            <a:bodyPr anchor="ctr"/>
            <a:lstStyle/>
            <a:p>
              <a:pPr algn="ctr"/>
              <a:endParaRPr/>
            </a:p>
          </p:txBody>
        </p:sp>
        <p:sp>
          <p:nvSpPr>
            <p:cNvPr id="5" name="Freeform: Shape 2"/>
            <p:cNvSpPr>
              <a:spLocks/>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6" name="Freeform: Shape 3"/>
            <p:cNvSpPr>
              <a:spLocks/>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7" name="Freeform: Shape 4"/>
            <p:cNvSpPr>
              <a:spLocks/>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1" name="组合 20"/>
          <p:cNvGrpSpPr/>
          <p:nvPr/>
        </p:nvGrpSpPr>
        <p:grpSpPr>
          <a:xfrm>
            <a:off x="2777234" y="1546431"/>
            <a:ext cx="1562752" cy="2502021"/>
            <a:chOff x="2777234" y="1545636"/>
            <a:chExt cx="1562752" cy="2502021"/>
          </a:xfrm>
        </p:grpSpPr>
        <p:sp>
          <p:nvSpPr>
            <p:cNvPr id="8" name="Freeform: Shape 5"/>
            <p:cNvSpPr>
              <a:spLocks/>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2"/>
            </a:solidFill>
            <a:ln>
              <a:noFill/>
            </a:ln>
            <a:effectLst/>
            <a:extLst/>
          </p:spPr>
          <p:txBody>
            <a:bodyPr anchor="ctr"/>
            <a:lstStyle/>
            <a:p>
              <a:pPr algn="ctr"/>
              <a:endParaRPr/>
            </a:p>
          </p:txBody>
        </p:sp>
        <p:sp>
          <p:nvSpPr>
            <p:cNvPr id="9" name="Freeform: Shape 6"/>
            <p:cNvSpPr>
              <a:spLocks/>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0" name="Freeform: Shape 7"/>
            <p:cNvSpPr>
              <a:spLocks/>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1" name="Freeform: Shape 8"/>
            <p:cNvSpPr>
              <a:spLocks/>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2" name="组合 21"/>
          <p:cNvGrpSpPr/>
          <p:nvPr/>
        </p:nvGrpSpPr>
        <p:grpSpPr>
          <a:xfrm>
            <a:off x="4804015" y="1546431"/>
            <a:ext cx="1562752" cy="2502021"/>
            <a:chOff x="4804015" y="1545636"/>
            <a:chExt cx="1562752" cy="2502021"/>
          </a:xfrm>
        </p:grpSpPr>
        <p:sp>
          <p:nvSpPr>
            <p:cNvPr id="12" name="Freeform: Shape 9"/>
            <p:cNvSpPr>
              <a:spLocks/>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3"/>
            </a:solidFill>
            <a:ln>
              <a:noFill/>
            </a:ln>
            <a:effectLst/>
            <a:extLst/>
          </p:spPr>
          <p:txBody>
            <a:bodyPr anchor="ctr"/>
            <a:lstStyle/>
            <a:p>
              <a:pPr algn="ctr"/>
              <a:endParaRPr/>
            </a:p>
          </p:txBody>
        </p:sp>
        <p:sp>
          <p:nvSpPr>
            <p:cNvPr id="13" name="Freeform: Shape 10"/>
            <p:cNvSpPr>
              <a:spLocks/>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4" name="Freeform: Shape 11"/>
            <p:cNvSpPr>
              <a:spLocks/>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5" name="Freeform: Shape 12"/>
            <p:cNvSpPr>
              <a:spLocks/>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grpSp>
        <p:nvGrpSpPr>
          <p:cNvPr id="23" name="组合 22"/>
          <p:cNvGrpSpPr/>
          <p:nvPr/>
        </p:nvGrpSpPr>
        <p:grpSpPr>
          <a:xfrm>
            <a:off x="6830175" y="1546431"/>
            <a:ext cx="1562751" cy="2502021"/>
            <a:chOff x="6830174" y="1545636"/>
            <a:chExt cx="1562751" cy="2502021"/>
          </a:xfrm>
        </p:grpSpPr>
        <p:sp>
          <p:nvSpPr>
            <p:cNvPr id="16" name="Freeform: Shape 13"/>
            <p:cNvSpPr>
              <a:spLocks/>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4"/>
            </a:solidFill>
            <a:ln>
              <a:noFill/>
            </a:ln>
            <a:effectLst/>
            <a:extLst/>
          </p:spPr>
          <p:txBody>
            <a:bodyPr anchor="ctr"/>
            <a:lstStyle/>
            <a:p>
              <a:pPr algn="ctr"/>
              <a:endParaRPr/>
            </a:p>
          </p:txBody>
        </p:sp>
        <p:sp>
          <p:nvSpPr>
            <p:cNvPr id="17" name="Freeform: Shape 14"/>
            <p:cNvSpPr>
              <a:spLocks/>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algn="ctr" defTabSz="584141">
                <a:defRPr/>
              </a:pPr>
              <a:r>
                <a:rPr lang="zh-CN" altLang="en-US" b="1">
                  <a:solidFill>
                    <a:srgbClr val="4D4E4C"/>
                  </a:solidFill>
                </a:rPr>
                <a:t>关键词</a:t>
              </a:r>
            </a:p>
          </p:txBody>
        </p:sp>
        <p:sp>
          <p:nvSpPr>
            <p:cNvPr id="18" name="Freeform: Shape 15"/>
            <p:cNvSpPr>
              <a:spLocks/>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92500" lnSpcReduction="10000"/>
            </a:bodyPr>
            <a:lstStyle/>
            <a:p>
              <a:pPr algn="ctr" defTabSz="825418">
                <a:defRPr/>
              </a:pPr>
              <a:r>
                <a:rPr lang="zh-CN" altLang="en-US" sz="1200"/>
                <a:t>标题文本预设</a:t>
              </a:r>
            </a:p>
          </p:txBody>
        </p:sp>
        <p:sp>
          <p:nvSpPr>
            <p:cNvPr id="19" name="Freeform: Shape 16"/>
            <p:cNvSpPr>
              <a:spLocks/>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p14="http://schemas.microsoft.com/office/powerpoint/2010/main" xmlns:lc="http://schemas.openxmlformats.org/drawingml/2006/lockedCanvas" xmlns="">
                  <a:solidFill>
                    <a:srgbClr val="FFFFFF"/>
                  </a:solidFill>
                </a14:hiddenFill>
              </a:ex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lnSpcReduction="10000"/>
            </a:bodyPr>
            <a:lstStyle/>
            <a:p>
              <a:pPr algn="ctr">
                <a:lnSpc>
                  <a:spcPct val="120000"/>
                </a:lnSpc>
                <a:defRPr/>
              </a:pPr>
              <a:r>
                <a:rPr lang="zh-CN" altLang="en-US" sz="1051">
                  <a:solidFill>
                    <a:srgbClr val="4D4E4C"/>
                  </a:solidFill>
                </a:rPr>
                <a:t>此部分内容作为文字排版占位显示</a:t>
              </a:r>
              <a:br>
                <a:rPr lang="zh-CN" altLang="en-US" sz="1051">
                  <a:solidFill>
                    <a:srgbClr val="4D4E4C"/>
                  </a:solidFill>
                </a:rPr>
              </a:br>
              <a:r>
                <a:rPr lang="zh-CN" altLang="en-US" sz="1051">
                  <a:solidFill>
                    <a:srgbClr val="4D4E4C"/>
                  </a:solidFill>
                </a:rPr>
                <a:t>（建议使用主题字体）。</a:t>
              </a:r>
            </a:p>
          </p:txBody>
        </p:sp>
      </p:grpSp>
    </p:spTree>
    <p:extLst>
      <p:ext uri="{BB962C8B-B14F-4D97-AF65-F5344CB8AC3E}">
        <p14:creationId xmlns:p14="http://schemas.microsoft.com/office/powerpoint/2010/main" val="120124345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841264" y="1931984"/>
            <a:ext cx="3537335" cy="1338828"/>
          </a:xfrm>
          <a:prstGeom prst="rect">
            <a:avLst/>
          </a:prstGeom>
          <a:noFill/>
        </p:spPr>
        <p:txBody>
          <a:bodyPr wrap="square" rtlCol="0">
            <a:spAutoFit/>
          </a:bodyPr>
          <a:lstStyle/>
          <a:p>
            <a:pPr>
              <a:lnSpc>
                <a:spcPct val="150000"/>
              </a:lnSpc>
            </a:pPr>
            <a:r>
              <a:rPr lang="en-US" dirty="0">
                <a:solidFill>
                  <a:schemeClr val="tx1">
                    <a:lumMod val="50000"/>
                    <a:lumOff val="50000"/>
                  </a:schemeClr>
                </a:solidFill>
                <a:latin typeface="Montserrat Light" charset="0"/>
                <a:ea typeface="Montserrat Light" charset="0"/>
                <a:cs typeface="Montserrat Light" charset="0"/>
              </a:rPr>
              <a:t>Success is not final; failure is not fatal: </a:t>
            </a:r>
            <a:r>
              <a:rPr lang="en-US" b="1" dirty="0">
                <a:solidFill>
                  <a:schemeClr val="tx1">
                    <a:lumMod val="50000"/>
                    <a:lumOff val="50000"/>
                  </a:schemeClr>
                </a:solidFill>
                <a:latin typeface="Montserrat" charset="0"/>
                <a:ea typeface="Montserrat" charset="0"/>
                <a:cs typeface="Montserrat" charset="0"/>
              </a:rPr>
              <a:t>It is the courage </a:t>
            </a:r>
            <a:r>
              <a:rPr lang="en-US" dirty="0">
                <a:solidFill>
                  <a:schemeClr val="tx1">
                    <a:lumMod val="50000"/>
                    <a:lumOff val="50000"/>
                  </a:schemeClr>
                </a:solidFill>
                <a:latin typeface="Montserrat Light" charset="0"/>
                <a:ea typeface="Montserrat Light" charset="0"/>
                <a:cs typeface="Montserrat Light" charset="0"/>
              </a:rPr>
              <a:t>to continue that counts."</a:t>
            </a:r>
          </a:p>
        </p:txBody>
      </p:sp>
      <p:sp>
        <p:nvSpPr>
          <p:cNvPr id="14" name="TextBox 13"/>
          <p:cNvSpPr txBox="1"/>
          <p:nvPr/>
        </p:nvSpPr>
        <p:spPr>
          <a:xfrm>
            <a:off x="4841265" y="3446076"/>
            <a:ext cx="1627369" cy="455894"/>
          </a:xfrm>
          <a:prstGeom prst="rect">
            <a:avLst/>
          </a:prstGeom>
          <a:noFill/>
        </p:spPr>
        <p:txBody>
          <a:bodyPr wrap="none" rtlCol="0">
            <a:spAutoFit/>
          </a:bodyPr>
          <a:lstStyle/>
          <a:p>
            <a:pPr>
              <a:lnSpc>
                <a:spcPct val="150000"/>
              </a:lnSpc>
            </a:pPr>
            <a:r>
              <a:rPr lang="en-US" sz="675" b="1" spc="225" dirty="0">
                <a:solidFill>
                  <a:schemeClr val="tx1">
                    <a:lumMod val="50000"/>
                    <a:lumOff val="50000"/>
                  </a:schemeClr>
                </a:solidFill>
                <a:latin typeface="Montserrat Semi" charset="0"/>
                <a:ea typeface="Montserrat Semi" charset="0"/>
                <a:cs typeface="Montserrat Semi" charset="0"/>
              </a:rPr>
              <a:t>WINSTON S. CHURCHILL</a:t>
            </a:r>
          </a:p>
          <a:p>
            <a:pPr>
              <a:lnSpc>
                <a:spcPct val="150000"/>
              </a:lnSpc>
            </a:pPr>
            <a:r>
              <a:rPr lang="en-US" sz="900" b="1" spc="225" dirty="0">
                <a:solidFill>
                  <a:schemeClr val="tx1">
                    <a:lumMod val="50000"/>
                    <a:lumOff val="50000"/>
                  </a:schemeClr>
                </a:solidFill>
                <a:latin typeface="Montserrat Semi" charset="0"/>
                <a:ea typeface="Montserrat Semi" charset="0"/>
                <a:cs typeface="Montserrat Semi" charset="0"/>
              </a:rPr>
              <a:t>CEO &amp; FOUNDER</a:t>
            </a:r>
          </a:p>
        </p:txBody>
      </p:sp>
      <p:cxnSp>
        <p:nvCxnSpPr>
          <p:cNvPr id="15" name="Straight Connector 14"/>
          <p:cNvCxnSpPr/>
          <p:nvPr/>
        </p:nvCxnSpPr>
        <p:spPr>
          <a:xfrm>
            <a:off x="4841264" y="3335713"/>
            <a:ext cx="3537335" cy="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图片占位符 3"/>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0" y="1050925"/>
            <a:ext cx="4557713" cy="3043238"/>
          </a:xfrm>
        </p:spPr>
      </p:pic>
      <p:sp>
        <p:nvSpPr>
          <p:cNvPr id="7" name="文本框 6"/>
          <p:cNvSpPr txBox="1"/>
          <p:nvPr/>
        </p:nvSpPr>
        <p:spPr>
          <a:xfrm>
            <a:off x="4557709" y="1185290"/>
            <a:ext cx="3021101" cy="758285"/>
          </a:xfrm>
          <a:prstGeom prst="rect">
            <a:avLst/>
          </a:prstGeom>
          <a:noFill/>
        </p:spPr>
        <p:txBody>
          <a:bodyPr wrap="square" rtlCol="0" anchor="ctr">
            <a:spAutoFit/>
          </a:bodyPr>
          <a:lstStyle/>
          <a:p>
            <a:pPr algn="ctr">
              <a:lnSpc>
                <a:spcPct val="110000"/>
              </a:lnSpc>
            </a:pPr>
            <a:r>
              <a:rPr kumimoji="1" lang="en-US" altLang="zh-CN" sz="1867" b="1" dirty="0"/>
              <a:t>MORE THAN TEMPLATE</a:t>
            </a:r>
            <a:endParaRPr kumimoji="1" lang="en-US" altLang="zh-CN" sz="1867" b="1" dirty="0">
              <a:latin typeface="微软雅黑"/>
              <a:ea typeface="微软雅黑"/>
              <a:cs typeface="微软雅黑"/>
            </a:endParaRPr>
          </a:p>
          <a:p>
            <a:pPr algn="ctr">
              <a:lnSpc>
                <a:spcPct val="110000"/>
              </a:lnSpc>
            </a:pPr>
            <a:r>
              <a:rPr kumimoji="1" lang="zh-CN" altLang="en-US" sz="2067" b="1" dirty="0">
                <a:latin typeface="微软雅黑"/>
                <a:ea typeface="微软雅黑"/>
                <a:cs typeface="微软雅黑"/>
              </a:rPr>
              <a:t>点击此处添加副标题</a:t>
            </a:r>
          </a:p>
        </p:txBody>
      </p:sp>
    </p:spTree>
    <p:extLst>
      <p:ext uri="{BB962C8B-B14F-4D97-AF65-F5344CB8AC3E}">
        <p14:creationId xmlns:p14="http://schemas.microsoft.com/office/powerpoint/2010/main" val="1361634413"/>
      </p:ext>
    </p:extLst>
  </p:cSld>
  <p:clrMapOvr>
    <a:masterClrMapping/>
  </p:clrMapOvr>
  <p:transition spd="slow" advClick="0" advTm="0">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a:off x="3925491" y="2548963"/>
            <a:ext cx="1271588" cy="1271980"/>
          </a:xfrm>
          <a:custGeom>
            <a:avLst/>
            <a:gdLst>
              <a:gd name="T0" fmla="*/ 315 w 636"/>
              <a:gd name="T1" fmla="*/ 634 h 636"/>
              <a:gd name="T2" fmla="*/ 352 w 636"/>
              <a:gd name="T3" fmla="*/ 634 h 636"/>
              <a:gd name="T4" fmla="*/ 256 w 636"/>
              <a:gd name="T5" fmla="*/ 626 h 636"/>
              <a:gd name="T6" fmla="*/ 390 w 636"/>
              <a:gd name="T7" fmla="*/ 624 h 636"/>
              <a:gd name="T8" fmla="*/ 218 w 636"/>
              <a:gd name="T9" fmla="*/ 620 h 636"/>
              <a:gd name="T10" fmla="*/ 407 w 636"/>
              <a:gd name="T11" fmla="*/ 622 h 636"/>
              <a:gd name="T12" fmla="*/ 200 w 636"/>
              <a:gd name="T13" fmla="*/ 613 h 636"/>
              <a:gd name="T14" fmla="*/ 200 w 636"/>
              <a:gd name="T15" fmla="*/ 613 h 636"/>
              <a:gd name="T16" fmla="*/ 446 w 636"/>
              <a:gd name="T17" fmla="*/ 609 h 636"/>
              <a:gd name="T18" fmla="*/ 166 w 636"/>
              <a:gd name="T19" fmla="*/ 593 h 636"/>
              <a:gd name="T20" fmla="*/ 497 w 636"/>
              <a:gd name="T21" fmla="*/ 579 h 636"/>
              <a:gd name="T22" fmla="*/ 116 w 636"/>
              <a:gd name="T23" fmla="*/ 561 h 636"/>
              <a:gd name="T24" fmla="*/ 510 w 636"/>
              <a:gd name="T25" fmla="*/ 567 h 636"/>
              <a:gd name="T26" fmla="*/ 102 w 636"/>
              <a:gd name="T27" fmla="*/ 551 h 636"/>
              <a:gd name="T28" fmla="*/ 540 w 636"/>
              <a:gd name="T29" fmla="*/ 545 h 636"/>
              <a:gd name="T30" fmla="*/ 540 w 636"/>
              <a:gd name="T31" fmla="*/ 545 h 636"/>
              <a:gd name="T32" fmla="*/ 78 w 636"/>
              <a:gd name="T33" fmla="*/ 523 h 636"/>
              <a:gd name="T34" fmla="*/ 579 w 636"/>
              <a:gd name="T35" fmla="*/ 500 h 636"/>
              <a:gd name="T36" fmla="*/ 45 w 636"/>
              <a:gd name="T37" fmla="*/ 473 h 636"/>
              <a:gd name="T38" fmla="*/ 596 w 636"/>
              <a:gd name="T39" fmla="*/ 465 h 636"/>
              <a:gd name="T40" fmla="*/ 25 w 636"/>
              <a:gd name="T41" fmla="*/ 440 h 636"/>
              <a:gd name="T42" fmla="*/ 606 w 636"/>
              <a:gd name="T43" fmla="*/ 450 h 636"/>
              <a:gd name="T44" fmla="*/ 20 w 636"/>
              <a:gd name="T45" fmla="*/ 424 h 636"/>
              <a:gd name="T46" fmla="*/ 20 w 636"/>
              <a:gd name="T47" fmla="*/ 424 h 636"/>
              <a:gd name="T48" fmla="*/ 622 w 636"/>
              <a:gd name="T49" fmla="*/ 413 h 636"/>
              <a:gd name="T50" fmla="*/ 11 w 636"/>
              <a:gd name="T51" fmla="*/ 384 h 636"/>
              <a:gd name="T52" fmla="*/ 633 w 636"/>
              <a:gd name="T53" fmla="*/ 355 h 636"/>
              <a:gd name="T54" fmla="*/ 2 w 636"/>
              <a:gd name="T55" fmla="*/ 325 h 636"/>
              <a:gd name="T56" fmla="*/ 632 w 636"/>
              <a:gd name="T57" fmla="*/ 337 h 636"/>
              <a:gd name="T58" fmla="*/ 634 w 636"/>
              <a:gd name="T59" fmla="*/ 339 h 636"/>
              <a:gd name="T60" fmla="*/ 4 w 636"/>
              <a:gd name="T61" fmla="*/ 308 h 636"/>
              <a:gd name="T62" fmla="*/ 634 w 636"/>
              <a:gd name="T63" fmla="*/ 279 h 636"/>
              <a:gd name="T64" fmla="*/ 10 w 636"/>
              <a:gd name="T65" fmla="*/ 249 h 636"/>
              <a:gd name="T66" fmla="*/ 620 w 636"/>
              <a:gd name="T67" fmla="*/ 221 h 636"/>
              <a:gd name="T68" fmla="*/ 12 w 636"/>
              <a:gd name="T69" fmla="*/ 231 h 636"/>
              <a:gd name="T70" fmla="*/ 612 w 636"/>
              <a:gd name="T71" fmla="*/ 205 h 636"/>
              <a:gd name="T72" fmla="*/ 27 w 636"/>
              <a:gd name="T73" fmla="*/ 197 h 636"/>
              <a:gd name="T74" fmla="*/ 27 w 636"/>
              <a:gd name="T75" fmla="*/ 197 h 636"/>
              <a:gd name="T76" fmla="*/ 599 w 636"/>
              <a:gd name="T77" fmla="*/ 171 h 636"/>
              <a:gd name="T78" fmla="*/ 55 w 636"/>
              <a:gd name="T79" fmla="*/ 145 h 636"/>
              <a:gd name="T80" fmla="*/ 568 w 636"/>
              <a:gd name="T81" fmla="*/ 120 h 636"/>
              <a:gd name="T82" fmla="*/ 76 w 636"/>
              <a:gd name="T83" fmla="*/ 112 h 636"/>
              <a:gd name="T84" fmla="*/ 539 w 636"/>
              <a:gd name="T85" fmla="*/ 94 h 636"/>
              <a:gd name="T86" fmla="*/ 89 w 636"/>
              <a:gd name="T87" fmla="*/ 100 h 636"/>
              <a:gd name="T88" fmla="*/ 526 w 636"/>
              <a:gd name="T89" fmla="*/ 81 h 636"/>
              <a:gd name="T90" fmla="*/ 526 w 636"/>
              <a:gd name="T91" fmla="*/ 81 h 636"/>
              <a:gd name="T92" fmla="*/ 119 w 636"/>
              <a:gd name="T93" fmla="*/ 74 h 636"/>
              <a:gd name="T94" fmla="*/ 497 w 636"/>
              <a:gd name="T95" fmla="*/ 54 h 636"/>
              <a:gd name="T96" fmla="*/ 168 w 636"/>
              <a:gd name="T97" fmla="*/ 40 h 636"/>
              <a:gd name="T98" fmla="*/ 444 w 636"/>
              <a:gd name="T99" fmla="*/ 27 h 636"/>
              <a:gd name="T100" fmla="*/ 182 w 636"/>
              <a:gd name="T101" fmla="*/ 30 h 636"/>
              <a:gd name="T102" fmla="*/ 427 w 636"/>
              <a:gd name="T103" fmla="*/ 22 h 636"/>
              <a:gd name="T104" fmla="*/ 219 w 636"/>
              <a:gd name="T105" fmla="*/ 19 h 636"/>
              <a:gd name="T106" fmla="*/ 219 w 636"/>
              <a:gd name="T107" fmla="*/ 19 h 636"/>
              <a:gd name="T108" fmla="*/ 392 w 636"/>
              <a:gd name="T109" fmla="*/ 10 h 636"/>
              <a:gd name="T110" fmla="*/ 276 w 636"/>
              <a:gd name="T111" fmla="*/ 6 h 636"/>
              <a:gd name="T112" fmla="*/ 333 w 636"/>
              <a:gd name="T113" fmla="*/ 0 h 636"/>
              <a:gd name="T114" fmla="*/ 314 w 636"/>
              <a:gd name="T11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6" h="636">
                <a:moveTo>
                  <a:pt x="313" y="636"/>
                </a:moveTo>
                <a:cubicBezTo>
                  <a:pt x="313" y="636"/>
                  <a:pt x="313" y="636"/>
                  <a:pt x="313" y="636"/>
                </a:cubicBezTo>
                <a:cubicBezTo>
                  <a:pt x="307" y="636"/>
                  <a:pt x="300" y="635"/>
                  <a:pt x="294" y="635"/>
                </a:cubicBezTo>
                <a:cubicBezTo>
                  <a:pt x="293" y="635"/>
                  <a:pt x="292" y="634"/>
                  <a:pt x="292" y="633"/>
                </a:cubicBezTo>
                <a:cubicBezTo>
                  <a:pt x="292" y="632"/>
                  <a:pt x="293" y="631"/>
                  <a:pt x="294" y="631"/>
                </a:cubicBezTo>
                <a:cubicBezTo>
                  <a:pt x="301" y="632"/>
                  <a:pt x="307" y="632"/>
                  <a:pt x="313" y="632"/>
                </a:cubicBezTo>
                <a:cubicBezTo>
                  <a:pt x="314" y="632"/>
                  <a:pt x="315" y="633"/>
                  <a:pt x="315" y="634"/>
                </a:cubicBezTo>
                <a:cubicBezTo>
                  <a:pt x="315" y="635"/>
                  <a:pt x="314" y="636"/>
                  <a:pt x="313" y="636"/>
                </a:cubicBezTo>
                <a:close/>
                <a:moveTo>
                  <a:pt x="333" y="636"/>
                </a:moveTo>
                <a:cubicBezTo>
                  <a:pt x="332" y="636"/>
                  <a:pt x="331" y="635"/>
                  <a:pt x="331" y="634"/>
                </a:cubicBezTo>
                <a:cubicBezTo>
                  <a:pt x="331" y="633"/>
                  <a:pt x="332" y="632"/>
                  <a:pt x="333" y="632"/>
                </a:cubicBezTo>
                <a:cubicBezTo>
                  <a:pt x="339" y="632"/>
                  <a:pt x="345" y="631"/>
                  <a:pt x="352" y="631"/>
                </a:cubicBezTo>
                <a:cubicBezTo>
                  <a:pt x="353" y="630"/>
                  <a:pt x="354" y="631"/>
                  <a:pt x="354" y="632"/>
                </a:cubicBezTo>
                <a:cubicBezTo>
                  <a:pt x="354" y="633"/>
                  <a:pt x="353" y="634"/>
                  <a:pt x="352" y="634"/>
                </a:cubicBezTo>
                <a:cubicBezTo>
                  <a:pt x="346" y="635"/>
                  <a:pt x="339" y="635"/>
                  <a:pt x="333" y="636"/>
                </a:cubicBezTo>
                <a:cubicBezTo>
                  <a:pt x="333" y="636"/>
                  <a:pt x="333" y="636"/>
                  <a:pt x="333" y="636"/>
                </a:cubicBezTo>
                <a:close/>
                <a:moveTo>
                  <a:pt x="275" y="633"/>
                </a:moveTo>
                <a:cubicBezTo>
                  <a:pt x="275" y="633"/>
                  <a:pt x="275" y="633"/>
                  <a:pt x="275" y="633"/>
                </a:cubicBezTo>
                <a:cubicBezTo>
                  <a:pt x="268" y="632"/>
                  <a:pt x="262" y="631"/>
                  <a:pt x="256" y="630"/>
                </a:cubicBezTo>
                <a:cubicBezTo>
                  <a:pt x="255" y="629"/>
                  <a:pt x="254" y="629"/>
                  <a:pt x="254" y="628"/>
                </a:cubicBezTo>
                <a:cubicBezTo>
                  <a:pt x="254" y="627"/>
                  <a:pt x="255" y="626"/>
                  <a:pt x="256" y="626"/>
                </a:cubicBezTo>
                <a:cubicBezTo>
                  <a:pt x="263" y="627"/>
                  <a:pt x="269" y="628"/>
                  <a:pt x="275" y="629"/>
                </a:cubicBezTo>
                <a:cubicBezTo>
                  <a:pt x="276" y="629"/>
                  <a:pt x="277" y="630"/>
                  <a:pt x="277" y="631"/>
                </a:cubicBezTo>
                <a:cubicBezTo>
                  <a:pt x="277" y="632"/>
                  <a:pt x="276" y="633"/>
                  <a:pt x="275" y="633"/>
                </a:cubicBezTo>
                <a:close/>
                <a:moveTo>
                  <a:pt x="371" y="631"/>
                </a:moveTo>
                <a:cubicBezTo>
                  <a:pt x="370" y="631"/>
                  <a:pt x="369" y="631"/>
                  <a:pt x="369" y="630"/>
                </a:cubicBezTo>
                <a:cubicBezTo>
                  <a:pt x="369" y="629"/>
                  <a:pt x="370" y="628"/>
                  <a:pt x="371" y="628"/>
                </a:cubicBezTo>
                <a:cubicBezTo>
                  <a:pt x="377" y="627"/>
                  <a:pt x="383" y="626"/>
                  <a:pt x="390" y="624"/>
                </a:cubicBezTo>
                <a:cubicBezTo>
                  <a:pt x="391" y="624"/>
                  <a:pt x="392" y="625"/>
                  <a:pt x="392" y="626"/>
                </a:cubicBezTo>
                <a:cubicBezTo>
                  <a:pt x="392" y="626"/>
                  <a:pt x="391" y="627"/>
                  <a:pt x="390" y="628"/>
                </a:cubicBezTo>
                <a:cubicBezTo>
                  <a:pt x="384" y="629"/>
                  <a:pt x="378" y="630"/>
                  <a:pt x="371" y="631"/>
                </a:cubicBezTo>
                <a:cubicBezTo>
                  <a:pt x="371" y="631"/>
                  <a:pt x="371" y="631"/>
                  <a:pt x="371" y="631"/>
                </a:cubicBezTo>
                <a:close/>
                <a:moveTo>
                  <a:pt x="237" y="625"/>
                </a:moveTo>
                <a:cubicBezTo>
                  <a:pt x="237" y="625"/>
                  <a:pt x="237" y="625"/>
                  <a:pt x="237" y="625"/>
                </a:cubicBezTo>
                <a:cubicBezTo>
                  <a:pt x="230" y="624"/>
                  <a:pt x="224" y="622"/>
                  <a:pt x="218" y="620"/>
                </a:cubicBezTo>
                <a:cubicBezTo>
                  <a:pt x="217" y="619"/>
                  <a:pt x="217" y="618"/>
                  <a:pt x="217" y="617"/>
                </a:cubicBezTo>
                <a:cubicBezTo>
                  <a:pt x="217" y="617"/>
                  <a:pt x="218" y="616"/>
                  <a:pt x="219" y="616"/>
                </a:cubicBezTo>
                <a:cubicBezTo>
                  <a:pt x="225" y="618"/>
                  <a:pt x="231" y="620"/>
                  <a:pt x="238" y="622"/>
                </a:cubicBezTo>
                <a:cubicBezTo>
                  <a:pt x="239" y="622"/>
                  <a:pt x="239" y="623"/>
                  <a:pt x="239" y="624"/>
                </a:cubicBezTo>
                <a:cubicBezTo>
                  <a:pt x="239" y="625"/>
                  <a:pt x="238" y="625"/>
                  <a:pt x="237" y="625"/>
                </a:cubicBezTo>
                <a:close/>
                <a:moveTo>
                  <a:pt x="409" y="623"/>
                </a:moveTo>
                <a:cubicBezTo>
                  <a:pt x="408" y="623"/>
                  <a:pt x="407" y="622"/>
                  <a:pt x="407" y="622"/>
                </a:cubicBezTo>
                <a:cubicBezTo>
                  <a:pt x="407" y="621"/>
                  <a:pt x="407" y="620"/>
                  <a:pt x="408" y="619"/>
                </a:cubicBezTo>
                <a:cubicBezTo>
                  <a:pt x="414" y="617"/>
                  <a:pt x="420" y="615"/>
                  <a:pt x="426" y="613"/>
                </a:cubicBezTo>
                <a:cubicBezTo>
                  <a:pt x="427" y="613"/>
                  <a:pt x="428" y="613"/>
                  <a:pt x="429" y="614"/>
                </a:cubicBezTo>
                <a:cubicBezTo>
                  <a:pt x="429" y="615"/>
                  <a:pt x="429" y="616"/>
                  <a:pt x="428" y="617"/>
                </a:cubicBezTo>
                <a:cubicBezTo>
                  <a:pt x="422" y="619"/>
                  <a:pt x="415" y="621"/>
                  <a:pt x="409" y="623"/>
                </a:cubicBezTo>
                <a:cubicBezTo>
                  <a:pt x="409" y="623"/>
                  <a:pt x="409" y="623"/>
                  <a:pt x="409" y="623"/>
                </a:cubicBezTo>
                <a:close/>
                <a:moveTo>
                  <a:pt x="200" y="613"/>
                </a:moveTo>
                <a:cubicBezTo>
                  <a:pt x="200" y="613"/>
                  <a:pt x="200" y="613"/>
                  <a:pt x="200" y="613"/>
                </a:cubicBezTo>
                <a:cubicBezTo>
                  <a:pt x="194" y="611"/>
                  <a:pt x="188" y="608"/>
                  <a:pt x="182" y="605"/>
                </a:cubicBezTo>
                <a:cubicBezTo>
                  <a:pt x="181" y="605"/>
                  <a:pt x="181" y="604"/>
                  <a:pt x="181" y="603"/>
                </a:cubicBezTo>
                <a:cubicBezTo>
                  <a:pt x="182" y="602"/>
                  <a:pt x="183" y="602"/>
                  <a:pt x="184" y="602"/>
                </a:cubicBezTo>
                <a:cubicBezTo>
                  <a:pt x="189" y="605"/>
                  <a:pt x="195" y="607"/>
                  <a:pt x="201" y="610"/>
                </a:cubicBezTo>
                <a:cubicBezTo>
                  <a:pt x="202" y="610"/>
                  <a:pt x="203" y="611"/>
                  <a:pt x="202" y="612"/>
                </a:cubicBezTo>
                <a:cubicBezTo>
                  <a:pt x="202" y="613"/>
                  <a:pt x="201" y="613"/>
                  <a:pt x="200" y="613"/>
                </a:cubicBezTo>
                <a:close/>
                <a:moveTo>
                  <a:pt x="445" y="610"/>
                </a:moveTo>
                <a:cubicBezTo>
                  <a:pt x="444" y="610"/>
                  <a:pt x="444" y="609"/>
                  <a:pt x="443" y="608"/>
                </a:cubicBezTo>
                <a:cubicBezTo>
                  <a:pt x="443" y="608"/>
                  <a:pt x="443" y="607"/>
                  <a:pt x="444" y="606"/>
                </a:cubicBezTo>
                <a:cubicBezTo>
                  <a:pt x="450" y="604"/>
                  <a:pt x="456" y="601"/>
                  <a:pt x="461" y="598"/>
                </a:cubicBezTo>
                <a:cubicBezTo>
                  <a:pt x="462" y="597"/>
                  <a:pt x="463" y="598"/>
                  <a:pt x="464" y="599"/>
                </a:cubicBezTo>
                <a:cubicBezTo>
                  <a:pt x="464" y="600"/>
                  <a:pt x="464" y="601"/>
                  <a:pt x="463" y="601"/>
                </a:cubicBezTo>
                <a:cubicBezTo>
                  <a:pt x="457" y="604"/>
                  <a:pt x="451" y="607"/>
                  <a:pt x="446" y="609"/>
                </a:cubicBezTo>
                <a:cubicBezTo>
                  <a:pt x="445" y="609"/>
                  <a:pt x="445" y="610"/>
                  <a:pt x="445" y="610"/>
                </a:cubicBezTo>
                <a:close/>
                <a:moveTo>
                  <a:pt x="166" y="597"/>
                </a:moveTo>
                <a:cubicBezTo>
                  <a:pt x="165" y="597"/>
                  <a:pt x="165" y="597"/>
                  <a:pt x="165" y="596"/>
                </a:cubicBezTo>
                <a:cubicBezTo>
                  <a:pt x="159" y="593"/>
                  <a:pt x="153" y="590"/>
                  <a:pt x="148" y="586"/>
                </a:cubicBezTo>
                <a:cubicBezTo>
                  <a:pt x="147" y="586"/>
                  <a:pt x="147" y="585"/>
                  <a:pt x="147" y="584"/>
                </a:cubicBezTo>
                <a:cubicBezTo>
                  <a:pt x="148" y="583"/>
                  <a:pt x="149" y="583"/>
                  <a:pt x="150" y="583"/>
                </a:cubicBezTo>
                <a:cubicBezTo>
                  <a:pt x="155" y="587"/>
                  <a:pt x="161" y="590"/>
                  <a:pt x="166" y="593"/>
                </a:cubicBezTo>
                <a:cubicBezTo>
                  <a:pt x="167" y="594"/>
                  <a:pt x="168" y="595"/>
                  <a:pt x="167" y="596"/>
                </a:cubicBezTo>
                <a:cubicBezTo>
                  <a:pt x="167" y="596"/>
                  <a:pt x="166" y="597"/>
                  <a:pt x="166" y="597"/>
                </a:cubicBezTo>
                <a:close/>
                <a:moveTo>
                  <a:pt x="479" y="592"/>
                </a:moveTo>
                <a:cubicBezTo>
                  <a:pt x="479" y="592"/>
                  <a:pt x="478" y="592"/>
                  <a:pt x="478" y="591"/>
                </a:cubicBezTo>
                <a:cubicBezTo>
                  <a:pt x="477" y="590"/>
                  <a:pt x="477" y="589"/>
                  <a:pt x="478" y="589"/>
                </a:cubicBezTo>
                <a:cubicBezTo>
                  <a:pt x="484" y="585"/>
                  <a:pt x="489" y="582"/>
                  <a:pt x="494" y="578"/>
                </a:cubicBezTo>
                <a:cubicBezTo>
                  <a:pt x="495" y="578"/>
                  <a:pt x="496" y="578"/>
                  <a:pt x="497" y="579"/>
                </a:cubicBezTo>
                <a:cubicBezTo>
                  <a:pt x="497" y="580"/>
                  <a:pt x="497" y="581"/>
                  <a:pt x="496" y="581"/>
                </a:cubicBezTo>
                <a:cubicBezTo>
                  <a:pt x="491" y="585"/>
                  <a:pt x="486" y="588"/>
                  <a:pt x="480" y="592"/>
                </a:cubicBezTo>
                <a:cubicBezTo>
                  <a:pt x="480" y="592"/>
                  <a:pt x="479" y="592"/>
                  <a:pt x="479" y="592"/>
                </a:cubicBezTo>
                <a:close/>
                <a:moveTo>
                  <a:pt x="133" y="576"/>
                </a:moveTo>
                <a:cubicBezTo>
                  <a:pt x="133" y="576"/>
                  <a:pt x="132" y="576"/>
                  <a:pt x="132" y="576"/>
                </a:cubicBezTo>
                <a:cubicBezTo>
                  <a:pt x="127" y="572"/>
                  <a:pt x="122" y="568"/>
                  <a:pt x="117" y="564"/>
                </a:cubicBezTo>
                <a:cubicBezTo>
                  <a:pt x="116" y="563"/>
                  <a:pt x="116" y="562"/>
                  <a:pt x="116" y="561"/>
                </a:cubicBezTo>
                <a:cubicBezTo>
                  <a:pt x="117" y="560"/>
                  <a:pt x="118" y="560"/>
                  <a:pt x="119" y="561"/>
                </a:cubicBezTo>
                <a:cubicBezTo>
                  <a:pt x="124" y="565"/>
                  <a:pt x="129" y="569"/>
                  <a:pt x="134" y="573"/>
                </a:cubicBezTo>
                <a:cubicBezTo>
                  <a:pt x="135" y="573"/>
                  <a:pt x="135" y="574"/>
                  <a:pt x="134" y="575"/>
                </a:cubicBezTo>
                <a:cubicBezTo>
                  <a:pt x="134" y="576"/>
                  <a:pt x="134" y="576"/>
                  <a:pt x="133" y="576"/>
                </a:cubicBezTo>
                <a:close/>
                <a:moveTo>
                  <a:pt x="511" y="570"/>
                </a:moveTo>
                <a:cubicBezTo>
                  <a:pt x="511" y="570"/>
                  <a:pt x="510" y="570"/>
                  <a:pt x="510" y="570"/>
                </a:cubicBezTo>
                <a:cubicBezTo>
                  <a:pt x="509" y="569"/>
                  <a:pt x="509" y="568"/>
                  <a:pt x="510" y="567"/>
                </a:cubicBezTo>
                <a:cubicBezTo>
                  <a:pt x="515" y="563"/>
                  <a:pt x="520" y="559"/>
                  <a:pt x="525" y="555"/>
                </a:cubicBezTo>
                <a:cubicBezTo>
                  <a:pt x="526" y="554"/>
                  <a:pt x="527" y="554"/>
                  <a:pt x="527" y="555"/>
                </a:cubicBezTo>
                <a:cubicBezTo>
                  <a:pt x="528" y="556"/>
                  <a:pt x="528" y="557"/>
                  <a:pt x="527" y="558"/>
                </a:cubicBezTo>
                <a:cubicBezTo>
                  <a:pt x="522" y="562"/>
                  <a:pt x="517" y="566"/>
                  <a:pt x="512" y="570"/>
                </a:cubicBezTo>
                <a:cubicBezTo>
                  <a:pt x="512" y="570"/>
                  <a:pt x="511" y="570"/>
                  <a:pt x="511" y="570"/>
                </a:cubicBezTo>
                <a:close/>
                <a:moveTo>
                  <a:pt x="103" y="551"/>
                </a:moveTo>
                <a:cubicBezTo>
                  <a:pt x="103" y="551"/>
                  <a:pt x="102" y="551"/>
                  <a:pt x="102" y="551"/>
                </a:cubicBezTo>
                <a:cubicBezTo>
                  <a:pt x="97" y="547"/>
                  <a:pt x="93" y="542"/>
                  <a:pt x="88" y="537"/>
                </a:cubicBezTo>
                <a:cubicBezTo>
                  <a:pt x="87" y="537"/>
                  <a:pt x="88" y="535"/>
                  <a:pt x="88" y="535"/>
                </a:cubicBezTo>
                <a:cubicBezTo>
                  <a:pt x="89" y="534"/>
                  <a:pt x="90" y="534"/>
                  <a:pt x="91" y="535"/>
                </a:cubicBezTo>
                <a:cubicBezTo>
                  <a:pt x="95" y="539"/>
                  <a:pt x="100" y="544"/>
                  <a:pt x="104" y="548"/>
                </a:cubicBezTo>
                <a:cubicBezTo>
                  <a:pt x="105" y="549"/>
                  <a:pt x="105" y="550"/>
                  <a:pt x="104" y="551"/>
                </a:cubicBezTo>
                <a:cubicBezTo>
                  <a:pt x="104" y="551"/>
                  <a:pt x="104" y="551"/>
                  <a:pt x="103" y="551"/>
                </a:cubicBezTo>
                <a:close/>
                <a:moveTo>
                  <a:pt x="540" y="545"/>
                </a:moveTo>
                <a:cubicBezTo>
                  <a:pt x="540" y="545"/>
                  <a:pt x="539" y="545"/>
                  <a:pt x="539" y="544"/>
                </a:cubicBezTo>
                <a:cubicBezTo>
                  <a:pt x="538" y="544"/>
                  <a:pt x="538" y="543"/>
                  <a:pt x="539" y="542"/>
                </a:cubicBezTo>
                <a:cubicBezTo>
                  <a:pt x="543" y="538"/>
                  <a:pt x="548" y="533"/>
                  <a:pt x="552" y="528"/>
                </a:cubicBezTo>
                <a:cubicBezTo>
                  <a:pt x="553" y="527"/>
                  <a:pt x="554" y="527"/>
                  <a:pt x="555" y="528"/>
                </a:cubicBezTo>
                <a:cubicBezTo>
                  <a:pt x="555" y="529"/>
                  <a:pt x="555" y="530"/>
                  <a:pt x="555" y="530"/>
                </a:cubicBezTo>
                <a:cubicBezTo>
                  <a:pt x="551" y="535"/>
                  <a:pt x="546" y="540"/>
                  <a:pt x="541" y="545"/>
                </a:cubicBezTo>
                <a:cubicBezTo>
                  <a:pt x="541" y="545"/>
                  <a:pt x="541" y="545"/>
                  <a:pt x="540" y="545"/>
                </a:cubicBezTo>
                <a:close/>
                <a:moveTo>
                  <a:pt x="77" y="524"/>
                </a:moveTo>
                <a:cubicBezTo>
                  <a:pt x="76" y="524"/>
                  <a:pt x="76" y="523"/>
                  <a:pt x="75" y="523"/>
                </a:cubicBezTo>
                <a:cubicBezTo>
                  <a:pt x="71" y="518"/>
                  <a:pt x="67" y="513"/>
                  <a:pt x="63" y="508"/>
                </a:cubicBezTo>
                <a:cubicBezTo>
                  <a:pt x="63" y="507"/>
                  <a:pt x="63" y="506"/>
                  <a:pt x="64" y="505"/>
                </a:cubicBezTo>
                <a:cubicBezTo>
                  <a:pt x="64" y="505"/>
                  <a:pt x="65" y="505"/>
                  <a:pt x="66" y="506"/>
                </a:cubicBezTo>
                <a:cubicBezTo>
                  <a:pt x="70" y="511"/>
                  <a:pt x="74" y="516"/>
                  <a:pt x="78" y="521"/>
                </a:cubicBezTo>
                <a:cubicBezTo>
                  <a:pt x="79" y="521"/>
                  <a:pt x="78" y="522"/>
                  <a:pt x="78" y="523"/>
                </a:cubicBezTo>
                <a:cubicBezTo>
                  <a:pt x="77" y="523"/>
                  <a:pt x="77" y="524"/>
                  <a:pt x="77" y="524"/>
                </a:cubicBezTo>
                <a:close/>
                <a:moveTo>
                  <a:pt x="566" y="516"/>
                </a:moveTo>
                <a:cubicBezTo>
                  <a:pt x="566" y="516"/>
                  <a:pt x="565" y="516"/>
                  <a:pt x="565" y="516"/>
                </a:cubicBezTo>
                <a:cubicBezTo>
                  <a:pt x="564" y="515"/>
                  <a:pt x="564" y="514"/>
                  <a:pt x="565" y="513"/>
                </a:cubicBezTo>
                <a:cubicBezTo>
                  <a:pt x="569" y="508"/>
                  <a:pt x="572" y="503"/>
                  <a:pt x="576" y="498"/>
                </a:cubicBezTo>
                <a:cubicBezTo>
                  <a:pt x="577" y="497"/>
                  <a:pt x="578" y="497"/>
                  <a:pt x="579" y="498"/>
                </a:cubicBezTo>
                <a:cubicBezTo>
                  <a:pt x="579" y="498"/>
                  <a:pt x="580" y="499"/>
                  <a:pt x="579" y="500"/>
                </a:cubicBezTo>
                <a:cubicBezTo>
                  <a:pt x="575" y="505"/>
                  <a:pt x="571" y="511"/>
                  <a:pt x="567" y="516"/>
                </a:cubicBezTo>
                <a:cubicBezTo>
                  <a:pt x="567" y="516"/>
                  <a:pt x="566" y="516"/>
                  <a:pt x="566" y="516"/>
                </a:cubicBezTo>
                <a:close/>
                <a:moveTo>
                  <a:pt x="54" y="493"/>
                </a:moveTo>
                <a:cubicBezTo>
                  <a:pt x="53" y="493"/>
                  <a:pt x="52" y="492"/>
                  <a:pt x="52" y="492"/>
                </a:cubicBezTo>
                <a:cubicBezTo>
                  <a:pt x="49" y="486"/>
                  <a:pt x="45" y="481"/>
                  <a:pt x="42" y="475"/>
                </a:cubicBezTo>
                <a:cubicBezTo>
                  <a:pt x="41" y="474"/>
                  <a:pt x="42" y="473"/>
                  <a:pt x="43" y="473"/>
                </a:cubicBezTo>
                <a:cubicBezTo>
                  <a:pt x="43" y="472"/>
                  <a:pt x="45" y="473"/>
                  <a:pt x="45" y="473"/>
                </a:cubicBezTo>
                <a:cubicBezTo>
                  <a:pt x="48" y="479"/>
                  <a:pt x="52" y="485"/>
                  <a:pt x="55" y="490"/>
                </a:cubicBezTo>
                <a:cubicBezTo>
                  <a:pt x="56" y="491"/>
                  <a:pt x="55" y="492"/>
                  <a:pt x="54" y="492"/>
                </a:cubicBezTo>
                <a:cubicBezTo>
                  <a:pt x="54" y="492"/>
                  <a:pt x="54" y="493"/>
                  <a:pt x="54" y="493"/>
                </a:cubicBezTo>
                <a:close/>
                <a:moveTo>
                  <a:pt x="588" y="485"/>
                </a:moveTo>
                <a:cubicBezTo>
                  <a:pt x="588" y="485"/>
                  <a:pt x="587" y="485"/>
                  <a:pt x="587" y="484"/>
                </a:cubicBezTo>
                <a:cubicBezTo>
                  <a:pt x="586" y="484"/>
                  <a:pt x="586" y="483"/>
                  <a:pt x="587" y="482"/>
                </a:cubicBezTo>
                <a:cubicBezTo>
                  <a:pt x="590" y="477"/>
                  <a:pt x="593" y="471"/>
                  <a:pt x="596" y="465"/>
                </a:cubicBezTo>
                <a:cubicBezTo>
                  <a:pt x="597" y="464"/>
                  <a:pt x="598" y="464"/>
                  <a:pt x="599" y="465"/>
                </a:cubicBezTo>
                <a:cubicBezTo>
                  <a:pt x="599" y="465"/>
                  <a:pt x="600" y="466"/>
                  <a:pt x="599" y="467"/>
                </a:cubicBezTo>
                <a:cubicBezTo>
                  <a:pt x="596" y="473"/>
                  <a:pt x="593" y="478"/>
                  <a:pt x="590" y="484"/>
                </a:cubicBezTo>
                <a:cubicBezTo>
                  <a:pt x="589" y="484"/>
                  <a:pt x="589" y="485"/>
                  <a:pt x="588" y="485"/>
                </a:cubicBezTo>
                <a:close/>
                <a:moveTo>
                  <a:pt x="34" y="459"/>
                </a:moveTo>
                <a:cubicBezTo>
                  <a:pt x="34" y="459"/>
                  <a:pt x="33" y="459"/>
                  <a:pt x="33" y="458"/>
                </a:cubicBezTo>
                <a:cubicBezTo>
                  <a:pt x="30" y="452"/>
                  <a:pt x="27" y="446"/>
                  <a:pt x="25" y="440"/>
                </a:cubicBezTo>
                <a:cubicBezTo>
                  <a:pt x="24" y="440"/>
                  <a:pt x="25" y="439"/>
                  <a:pt x="26" y="438"/>
                </a:cubicBezTo>
                <a:cubicBezTo>
                  <a:pt x="27" y="438"/>
                  <a:pt x="28" y="438"/>
                  <a:pt x="28" y="439"/>
                </a:cubicBezTo>
                <a:cubicBezTo>
                  <a:pt x="31" y="445"/>
                  <a:pt x="33" y="451"/>
                  <a:pt x="36" y="457"/>
                </a:cubicBezTo>
                <a:cubicBezTo>
                  <a:pt x="36" y="457"/>
                  <a:pt x="36" y="458"/>
                  <a:pt x="35" y="459"/>
                </a:cubicBezTo>
                <a:cubicBezTo>
                  <a:pt x="35" y="459"/>
                  <a:pt x="35" y="459"/>
                  <a:pt x="34" y="459"/>
                </a:cubicBezTo>
                <a:close/>
                <a:moveTo>
                  <a:pt x="606" y="451"/>
                </a:moveTo>
                <a:cubicBezTo>
                  <a:pt x="606" y="451"/>
                  <a:pt x="606" y="451"/>
                  <a:pt x="606" y="450"/>
                </a:cubicBezTo>
                <a:cubicBezTo>
                  <a:pt x="605" y="450"/>
                  <a:pt x="604" y="449"/>
                  <a:pt x="605" y="448"/>
                </a:cubicBezTo>
                <a:cubicBezTo>
                  <a:pt x="607" y="442"/>
                  <a:pt x="610" y="436"/>
                  <a:pt x="612" y="430"/>
                </a:cubicBezTo>
                <a:cubicBezTo>
                  <a:pt x="612" y="429"/>
                  <a:pt x="613" y="429"/>
                  <a:pt x="614" y="429"/>
                </a:cubicBezTo>
                <a:cubicBezTo>
                  <a:pt x="615" y="430"/>
                  <a:pt x="616" y="431"/>
                  <a:pt x="615" y="432"/>
                </a:cubicBezTo>
                <a:cubicBezTo>
                  <a:pt x="613" y="438"/>
                  <a:pt x="611" y="444"/>
                  <a:pt x="608" y="450"/>
                </a:cubicBezTo>
                <a:cubicBezTo>
                  <a:pt x="608" y="450"/>
                  <a:pt x="607" y="451"/>
                  <a:pt x="606" y="451"/>
                </a:cubicBezTo>
                <a:close/>
                <a:moveTo>
                  <a:pt x="20" y="424"/>
                </a:moveTo>
                <a:cubicBezTo>
                  <a:pt x="19" y="424"/>
                  <a:pt x="18" y="423"/>
                  <a:pt x="18" y="422"/>
                </a:cubicBezTo>
                <a:cubicBezTo>
                  <a:pt x="16" y="416"/>
                  <a:pt x="14" y="410"/>
                  <a:pt x="12" y="404"/>
                </a:cubicBezTo>
                <a:cubicBezTo>
                  <a:pt x="12" y="403"/>
                  <a:pt x="12" y="402"/>
                  <a:pt x="13" y="402"/>
                </a:cubicBezTo>
                <a:cubicBezTo>
                  <a:pt x="14" y="401"/>
                  <a:pt x="15" y="402"/>
                  <a:pt x="15" y="403"/>
                </a:cubicBezTo>
                <a:cubicBezTo>
                  <a:pt x="17" y="409"/>
                  <a:pt x="19" y="415"/>
                  <a:pt x="21" y="421"/>
                </a:cubicBezTo>
                <a:cubicBezTo>
                  <a:pt x="22" y="422"/>
                  <a:pt x="21" y="423"/>
                  <a:pt x="20" y="423"/>
                </a:cubicBezTo>
                <a:cubicBezTo>
                  <a:pt x="20" y="424"/>
                  <a:pt x="20" y="424"/>
                  <a:pt x="20" y="424"/>
                </a:cubicBezTo>
                <a:close/>
                <a:moveTo>
                  <a:pt x="620" y="415"/>
                </a:moveTo>
                <a:cubicBezTo>
                  <a:pt x="620" y="415"/>
                  <a:pt x="620" y="415"/>
                  <a:pt x="620" y="414"/>
                </a:cubicBezTo>
                <a:cubicBezTo>
                  <a:pt x="619" y="414"/>
                  <a:pt x="618" y="413"/>
                  <a:pt x="618" y="412"/>
                </a:cubicBezTo>
                <a:cubicBezTo>
                  <a:pt x="620" y="406"/>
                  <a:pt x="622" y="400"/>
                  <a:pt x="624" y="394"/>
                </a:cubicBezTo>
                <a:cubicBezTo>
                  <a:pt x="624" y="393"/>
                  <a:pt x="625" y="392"/>
                  <a:pt x="626" y="392"/>
                </a:cubicBezTo>
                <a:cubicBezTo>
                  <a:pt x="627" y="393"/>
                  <a:pt x="627" y="394"/>
                  <a:pt x="627" y="395"/>
                </a:cubicBezTo>
                <a:cubicBezTo>
                  <a:pt x="625" y="401"/>
                  <a:pt x="624" y="407"/>
                  <a:pt x="622" y="413"/>
                </a:cubicBezTo>
                <a:cubicBezTo>
                  <a:pt x="622" y="414"/>
                  <a:pt x="621" y="415"/>
                  <a:pt x="620" y="415"/>
                </a:cubicBezTo>
                <a:close/>
                <a:moveTo>
                  <a:pt x="9" y="386"/>
                </a:moveTo>
                <a:cubicBezTo>
                  <a:pt x="8" y="386"/>
                  <a:pt x="8" y="386"/>
                  <a:pt x="7" y="385"/>
                </a:cubicBezTo>
                <a:cubicBezTo>
                  <a:pt x="6" y="379"/>
                  <a:pt x="5" y="372"/>
                  <a:pt x="4" y="366"/>
                </a:cubicBezTo>
                <a:cubicBezTo>
                  <a:pt x="4" y="365"/>
                  <a:pt x="4" y="364"/>
                  <a:pt x="5" y="364"/>
                </a:cubicBezTo>
                <a:cubicBezTo>
                  <a:pt x="6" y="364"/>
                  <a:pt x="7" y="364"/>
                  <a:pt x="7" y="365"/>
                </a:cubicBezTo>
                <a:cubicBezTo>
                  <a:pt x="8" y="372"/>
                  <a:pt x="10" y="378"/>
                  <a:pt x="11" y="384"/>
                </a:cubicBezTo>
                <a:cubicBezTo>
                  <a:pt x="11" y="385"/>
                  <a:pt x="10" y="386"/>
                  <a:pt x="10" y="386"/>
                </a:cubicBezTo>
                <a:cubicBezTo>
                  <a:pt x="9" y="386"/>
                  <a:pt x="9" y="386"/>
                  <a:pt x="9" y="386"/>
                </a:cubicBezTo>
                <a:close/>
                <a:moveTo>
                  <a:pt x="629" y="377"/>
                </a:moveTo>
                <a:cubicBezTo>
                  <a:pt x="629" y="377"/>
                  <a:pt x="629" y="377"/>
                  <a:pt x="629" y="377"/>
                </a:cubicBezTo>
                <a:cubicBezTo>
                  <a:pt x="628" y="377"/>
                  <a:pt x="627" y="376"/>
                  <a:pt x="628" y="375"/>
                </a:cubicBezTo>
                <a:cubicBezTo>
                  <a:pt x="629" y="369"/>
                  <a:pt x="630" y="362"/>
                  <a:pt x="631" y="356"/>
                </a:cubicBezTo>
                <a:cubicBezTo>
                  <a:pt x="631" y="355"/>
                  <a:pt x="632" y="354"/>
                  <a:pt x="633" y="355"/>
                </a:cubicBezTo>
                <a:cubicBezTo>
                  <a:pt x="634" y="355"/>
                  <a:pt x="634" y="356"/>
                  <a:pt x="634" y="356"/>
                </a:cubicBezTo>
                <a:cubicBezTo>
                  <a:pt x="633" y="363"/>
                  <a:pt x="632" y="369"/>
                  <a:pt x="631" y="376"/>
                </a:cubicBezTo>
                <a:cubicBezTo>
                  <a:pt x="631" y="377"/>
                  <a:pt x="630" y="377"/>
                  <a:pt x="629" y="377"/>
                </a:cubicBezTo>
                <a:close/>
                <a:moveTo>
                  <a:pt x="3" y="348"/>
                </a:moveTo>
                <a:cubicBezTo>
                  <a:pt x="2" y="348"/>
                  <a:pt x="2" y="348"/>
                  <a:pt x="2" y="347"/>
                </a:cubicBezTo>
                <a:cubicBezTo>
                  <a:pt x="1" y="340"/>
                  <a:pt x="1" y="334"/>
                  <a:pt x="0" y="327"/>
                </a:cubicBezTo>
                <a:cubicBezTo>
                  <a:pt x="0" y="326"/>
                  <a:pt x="1" y="326"/>
                  <a:pt x="2" y="325"/>
                </a:cubicBezTo>
                <a:cubicBezTo>
                  <a:pt x="3" y="325"/>
                  <a:pt x="4" y="326"/>
                  <a:pt x="4" y="327"/>
                </a:cubicBezTo>
                <a:cubicBezTo>
                  <a:pt x="4" y="334"/>
                  <a:pt x="5" y="340"/>
                  <a:pt x="5" y="346"/>
                </a:cubicBezTo>
                <a:cubicBezTo>
                  <a:pt x="5" y="347"/>
                  <a:pt x="4" y="348"/>
                  <a:pt x="3" y="348"/>
                </a:cubicBezTo>
                <a:cubicBezTo>
                  <a:pt x="3" y="348"/>
                  <a:pt x="3" y="348"/>
                  <a:pt x="3" y="348"/>
                </a:cubicBezTo>
                <a:close/>
                <a:moveTo>
                  <a:pt x="634" y="339"/>
                </a:moveTo>
                <a:cubicBezTo>
                  <a:pt x="634" y="339"/>
                  <a:pt x="634" y="339"/>
                  <a:pt x="634" y="339"/>
                </a:cubicBezTo>
                <a:cubicBezTo>
                  <a:pt x="633" y="339"/>
                  <a:pt x="632" y="338"/>
                  <a:pt x="632" y="337"/>
                </a:cubicBezTo>
                <a:cubicBezTo>
                  <a:pt x="633" y="331"/>
                  <a:pt x="633" y="324"/>
                  <a:pt x="633" y="318"/>
                </a:cubicBezTo>
                <a:cubicBezTo>
                  <a:pt x="633" y="311"/>
                  <a:pt x="633" y="305"/>
                  <a:pt x="632" y="299"/>
                </a:cubicBezTo>
                <a:cubicBezTo>
                  <a:pt x="632" y="298"/>
                  <a:pt x="633" y="297"/>
                  <a:pt x="634" y="297"/>
                </a:cubicBezTo>
                <a:cubicBezTo>
                  <a:pt x="635" y="297"/>
                  <a:pt x="636" y="298"/>
                  <a:pt x="636" y="299"/>
                </a:cubicBezTo>
                <a:cubicBezTo>
                  <a:pt x="636" y="305"/>
                  <a:pt x="636" y="311"/>
                  <a:pt x="636" y="318"/>
                </a:cubicBezTo>
                <a:cubicBezTo>
                  <a:pt x="636" y="324"/>
                  <a:pt x="636" y="331"/>
                  <a:pt x="636" y="337"/>
                </a:cubicBezTo>
                <a:cubicBezTo>
                  <a:pt x="636" y="338"/>
                  <a:pt x="635" y="339"/>
                  <a:pt x="634" y="339"/>
                </a:cubicBezTo>
                <a:close/>
                <a:moveTo>
                  <a:pt x="2" y="310"/>
                </a:moveTo>
                <a:cubicBezTo>
                  <a:pt x="2" y="310"/>
                  <a:pt x="2" y="310"/>
                  <a:pt x="2" y="310"/>
                </a:cubicBezTo>
                <a:cubicBezTo>
                  <a:pt x="1" y="310"/>
                  <a:pt x="0" y="309"/>
                  <a:pt x="0" y="308"/>
                </a:cubicBezTo>
                <a:cubicBezTo>
                  <a:pt x="1" y="301"/>
                  <a:pt x="1" y="295"/>
                  <a:pt x="2" y="289"/>
                </a:cubicBezTo>
                <a:cubicBezTo>
                  <a:pt x="2" y="288"/>
                  <a:pt x="3" y="287"/>
                  <a:pt x="4" y="287"/>
                </a:cubicBezTo>
                <a:cubicBezTo>
                  <a:pt x="5" y="287"/>
                  <a:pt x="5" y="288"/>
                  <a:pt x="5" y="289"/>
                </a:cubicBezTo>
                <a:cubicBezTo>
                  <a:pt x="5" y="295"/>
                  <a:pt x="4" y="302"/>
                  <a:pt x="4" y="308"/>
                </a:cubicBezTo>
                <a:cubicBezTo>
                  <a:pt x="4" y="309"/>
                  <a:pt x="3" y="310"/>
                  <a:pt x="2" y="310"/>
                </a:cubicBezTo>
                <a:close/>
                <a:moveTo>
                  <a:pt x="632" y="281"/>
                </a:moveTo>
                <a:cubicBezTo>
                  <a:pt x="631" y="281"/>
                  <a:pt x="631" y="281"/>
                  <a:pt x="631" y="280"/>
                </a:cubicBezTo>
                <a:cubicBezTo>
                  <a:pt x="630" y="273"/>
                  <a:pt x="629" y="267"/>
                  <a:pt x="628" y="261"/>
                </a:cubicBezTo>
                <a:cubicBezTo>
                  <a:pt x="628" y="260"/>
                  <a:pt x="628" y="259"/>
                  <a:pt x="629" y="259"/>
                </a:cubicBezTo>
                <a:cubicBezTo>
                  <a:pt x="630" y="259"/>
                  <a:pt x="631" y="259"/>
                  <a:pt x="631" y="260"/>
                </a:cubicBezTo>
                <a:cubicBezTo>
                  <a:pt x="632" y="267"/>
                  <a:pt x="633" y="273"/>
                  <a:pt x="634" y="279"/>
                </a:cubicBezTo>
                <a:cubicBezTo>
                  <a:pt x="634" y="280"/>
                  <a:pt x="634" y="281"/>
                  <a:pt x="633" y="281"/>
                </a:cubicBezTo>
                <a:cubicBezTo>
                  <a:pt x="632" y="281"/>
                  <a:pt x="632" y="281"/>
                  <a:pt x="632" y="281"/>
                </a:cubicBezTo>
                <a:close/>
                <a:moveTo>
                  <a:pt x="6" y="271"/>
                </a:moveTo>
                <a:cubicBezTo>
                  <a:pt x="6" y="271"/>
                  <a:pt x="6" y="271"/>
                  <a:pt x="5" y="271"/>
                </a:cubicBezTo>
                <a:cubicBezTo>
                  <a:pt x="4" y="271"/>
                  <a:pt x="4" y="270"/>
                  <a:pt x="4" y="269"/>
                </a:cubicBezTo>
                <a:cubicBezTo>
                  <a:pt x="5" y="263"/>
                  <a:pt x="6" y="256"/>
                  <a:pt x="7" y="250"/>
                </a:cubicBezTo>
                <a:cubicBezTo>
                  <a:pt x="8" y="249"/>
                  <a:pt x="9" y="249"/>
                  <a:pt x="10" y="249"/>
                </a:cubicBezTo>
                <a:cubicBezTo>
                  <a:pt x="11" y="249"/>
                  <a:pt x="11" y="250"/>
                  <a:pt x="11" y="251"/>
                </a:cubicBezTo>
                <a:cubicBezTo>
                  <a:pt x="10" y="257"/>
                  <a:pt x="8" y="264"/>
                  <a:pt x="7" y="270"/>
                </a:cubicBezTo>
                <a:cubicBezTo>
                  <a:pt x="7" y="271"/>
                  <a:pt x="7" y="271"/>
                  <a:pt x="6" y="271"/>
                </a:cubicBezTo>
                <a:close/>
                <a:moveTo>
                  <a:pt x="625" y="243"/>
                </a:moveTo>
                <a:cubicBezTo>
                  <a:pt x="625" y="243"/>
                  <a:pt x="624" y="243"/>
                  <a:pt x="624" y="242"/>
                </a:cubicBezTo>
                <a:cubicBezTo>
                  <a:pt x="622" y="236"/>
                  <a:pt x="620" y="230"/>
                  <a:pt x="618" y="224"/>
                </a:cubicBezTo>
                <a:cubicBezTo>
                  <a:pt x="618" y="223"/>
                  <a:pt x="619" y="222"/>
                  <a:pt x="620" y="221"/>
                </a:cubicBezTo>
                <a:cubicBezTo>
                  <a:pt x="621" y="221"/>
                  <a:pt x="622" y="222"/>
                  <a:pt x="622" y="223"/>
                </a:cubicBezTo>
                <a:cubicBezTo>
                  <a:pt x="624" y="229"/>
                  <a:pt x="626" y="235"/>
                  <a:pt x="627" y="241"/>
                </a:cubicBezTo>
                <a:cubicBezTo>
                  <a:pt x="627" y="242"/>
                  <a:pt x="627" y="243"/>
                  <a:pt x="626" y="243"/>
                </a:cubicBezTo>
                <a:cubicBezTo>
                  <a:pt x="626" y="243"/>
                  <a:pt x="626" y="243"/>
                  <a:pt x="625" y="243"/>
                </a:cubicBezTo>
                <a:close/>
                <a:moveTo>
                  <a:pt x="14" y="234"/>
                </a:moveTo>
                <a:cubicBezTo>
                  <a:pt x="14" y="234"/>
                  <a:pt x="14" y="234"/>
                  <a:pt x="13" y="234"/>
                </a:cubicBezTo>
                <a:cubicBezTo>
                  <a:pt x="12" y="233"/>
                  <a:pt x="12" y="232"/>
                  <a:pt x="12" y="231"/>
                </a:cubicBezTo>
                <a:cubicBezTo>
                  <a:pt x="14" y="225"/>
                  <a:pt x="16" y="219"/>
                  <a:pt x="18" y="213"/>
                </a:cubicBezTo>
                <a:cubicBezTo>
                  <a:pt x="18" y="212"/>
                  <a:pt x="19" y="211"/>
                  <a:pt x="20" y="212"/>
                </a:cubicBezTo>
                <a:cubicBezTo>
                  <a:pt x="21" y="212"/>
                  <a:pt x="22" y="213"/>
                  <a:pt x="21" y="214"/>
                </a:cubicBezTo>
                <a:cubicBezTo>
                  <a:pt x="19" y="220"/>
                  <a:pt x="17" y="226"/>
                  <a:pt x="16" y="232"/>
                </a:cubicBezTo>
                <a:cubicBezTo>
                  <a:pt x="15" y="233"/>
                  <a:pt x="15" y="234"/>
                  <a:pt x="14" y="234"/>
                </a:cubicBezTo>
                <a:close/>
                <a:moveTo>
                  <a:pt x="614" y="207"/>
                </a:moveTo>
                <a:cubicBezTo>
                  <a:pt x="613" y="207"/>
                  <a:pt x="612" y="206"/>
                  <a:pt x="612" y="205"/>
                </a:cubicBezTo>
                <a:cubicBezTo>
                  <a:pt x="610" y="200"/>
                  <a:pt x="607" y="194"/>
                  <a:pt x="605" y="188"/>
                </a:cubicBezTo>
                <a:cubicBezTo>
                  <a:pt x="604" y="187"/>
                  <a:pt x="605" y="186"/>
                  <a:pt x="606" y="185"/>
                </a:cubicBezTo>
                <a:cubicBezTo>
                  <a:pt x="607" y="185"/>
                  <a:pt x="608" y="185"/>
                  <a:pt x="608" y="186"/>
                </a:cubicBezTo>
                <a:cubicBezTo>
                  <a:pt x="611" y="192"/>
                  <a:pt x="613" y="198"/>
                  <a:pt x="616" y="204"/>
                </a:cubicBezTo>
                <a:cubicBezTo>
                  <a:pt x="616" y="205"/>
                  <a:pt x="615" y="206"/>
                  <a:pt x="614" y="206"/>
                </a:cubicBezTo>
                <a:cubicBezTo>
                  <a:pt x="614" y="207"/>
                  <a:pt x="614" y="207"/>
                  <a:pt x="614" y="207"/>
                </a:cubicBezTo>
                <a:close/>
                <a:moveTo>
                  <a:pt x="27" y="197"/>
                </a:moveTo>
                <a:cubicBezTo>
                  <a:pt x="26" y="197"/>
                  <a:pt x="26" y="197"/>
                  <a:pt x="26" y="197"/>
                </a:cubicBezTo>
                <a:cubicBezTo>
                  <a:pt x="25" y="197"/>
                  <a:pt x="25" y="196"/>
                  <a:pt x="25" y="195"/>
                </a:cubicBezTo>
                <a:cubicBezTo>
                  <a:pt x="27" y="189"/>
                  <a:pt x="30" y="183"/>
                  <a:pt x="33" y="177"/>
                </a:cubicBezTo>
                <a:cubicBezTo>
                  <a:pt x="33" y="176"/>
                  <a:pt x="35" y="176"/>
                  <a:pt x="35" y="176"/>
                </a:cubicBezTo>
                <a:cubicBezTo>
                  <a:pt x="36" y="177"/>
                  <a:pt x="37" y="178"/>
                  <a:pt x="36" y="179"/>
                </a:cubicBezTo>
                <a:cubicBezTo>
                  <a:pt x="33" y="184"/>
                  <a:pt x="31" y="190"/>
                  <a:pt x="28" y="196"/>
                </a:cubicBezTo>
                <a:cubicBezTo>
                  <a:pt x="28" y="197"/>
                  <a:pt x="27" y="197"/>
                  <a:pt x="27" y="197"/>
                </a:cubicBezTo>
                <a:close/>
                <a:moveTo>
                  <a:pt x="598" y="172"/>
                </a:moveTo>
                <a:cubicBezTo>
                  <a:pt x="597" y="172"/>
                  <a:pt x="597" y="171"/>
                  <a:pt x="596" y="171"/>
                </a:cubicBezTo>
                <a:cubicBezTo>
                  <a:pt x="593" y="165"/>
                  <a:pt x="590" y="159"/>
                  <a:pt x="587" y="154"/>
                </a:cubicBezTo>
                <a:cubicBezTo>
                  <a:pt x="586" y="153"/>
                  <a:pt x="587" y="152"/>
                  <a:pt x="587" y="151"/>
                </a:cubicBezTo>
                <a:cubicBezTo>
                  <a:pt x="588" y="151"/>
                  <a:pt x="589" y="151"/>
                  <a:pt x="590" y="152"/>
                </a:cubicBezTo>
                <a:cubicBezTo>
                  <a:pt x="593" y="158"/>
                  <a:pt x="596" y="163"/>
                  <a:pt x="600" y="169"/>
                </a:cubicBezTo>
                <a:cubicBezTo>
                  <a:pt x="600" y="170"/>
                  <a:pt x="600" y="171"/>
                  <a:pt x="599" y="171"/>
                </a:cubicBezTo>
                <a:cubicBezTo>
                  <a:pt x="599" y="171"/>
                  <a:pt x="598" y="172"/>
                  <a:pt x="598" y="172"/>
                </a:cubicBezTo>
                <a:close/>
                <a:moveTo>
                  <a:pt x="44" y="163"/>
                </a:moveTo>
                <a:cubicBezTo>
                  <a:pt x="43" y="163"/>
                  <a:pt x="43" y="162"/>
                  <a:pt x="43" y="162"/>
                </a:cubicBezTo>
                <a:cubicBezTo>
                  <a:pt x="42" y="162"/>
                  <a:pt x="42" y="161"/>
                  <a:pt x="42" y="160"/>
                </a:cubicBezTo>
                <a:cubicBezTo>
                  <a:pt x="45" y="154"/>
                  <a:pt x="49" y="149"/>
                  <a:pt x="52" y="143"/>
                </a:cubicBezTo>
                <a:cubicBezTo>
                  <a:pt x="53" y="143"/>
                  <a:pt x="54" y="142"/>
                  <a:pt x="55" y="143"/>
                </a:cubicBezTo>
                <a:cubicBezTo>
                  <a:pt x="56" y="143"/>
                  <a:pt x="56" y="144"/>
                  <a:pt x="55" y="145"/>
                </a:cubicBezTo>
                <a:cubicBezTo>
                  <a:pt x="52" y="151"/>
                  <a:pt x="48" y="156"/>
                  <a:pt x="45" y="162"/>
                </a:cubicBezTo>
                <a:cubicBezTo>
                  <a:pt x="45" y="162"/>
                  <a:pt x="44" y="163"/>
                  <a:pt x="44" y="163"/>
                </a:cubicBezTo>
                <a:close/>
                <a:moveTo>
                  <a:pt x="578" y="139"/>
                </a:moveTo>
                <a:cubicBezTo>
                  <a:pt x="577" y="139"/>
                  <a:pt x="577" y="138"/>
                  <a:pt x="576" y="138"/>
                </a:cubicBezTo>
                <a:cubicBezTo>
                  <a:pt x="573" y="133"/>
                  <a:pt x="569" y="128"/>
                  <a:pt x="565" y="123"/>
                </a:cubicBezTo>
                <a:cubicBezTo>
                  <a:pt x="564" y="122"/>
                  <a:pt x="564" y="121"/>
                  <a:pt x="565" y="120"/>
                </a:cubicBezTo>
                <a:cubicBezTo>
                  <a:pt x="566" y="119"/>
                  <a:pt x="567" y="120"/>
                  <a:pt x="568" y="120"/>
                </a:cubicBezTo>
                <a:cubicBezTo>
                  <a:pt x="572" y="125"/>
                  <a:pt x="576" y="131"/>
                  <a:pt x="579" y="136"/>
                </a:cubicBezTo>
                <a:cubicBezTo>
                  <a:pt x="580" y="137"/>
                  <a:pt x="580" y="138"/>
                  <a:pt x="579" y="138"/>
                </a:cubicBezTo>
                <a:cubicBezTo>
                  <a:pt x="579" y="139"/>
                  <a:pt x="578" y="139"/>
                  <a:pt x="578" y="139"/>
                </a:cubicBezTo>
                <a:close/>
                <a:moveTo>
                  <a:pt x="65" y="130"/>
                </a:moveTo>
                <a:cubicBezTo>
                  <a:pt x="65" y="130"/>
                  <a:pt x="64" y="130"/>
                  <a:pt x="64" y="130"/>
                </a:cubicBezTo>
                <a:cubicBezTo>
                  <a:pt x="63" y="129"/>
                  <a:pt x="63" y="128"/>
                  <a:pt x="63" y="127"/>
                </a:cubicBezTo>
                <a:cubicBezTo>
                  <a:pt x="67" y="122"/>
                  <a:pt x="71" y="117"/>
                  <a:pt x="76" y="112"/>
                </a:cubicBezTo>
                <a:cubicBezTo>
                  <a:pt x="76" y="112"/>
                  <a:pt x="77" y="111"/>
                  <a:pt x="78" y="112"/>
                </a:cubicBezTo>
                <a:cubicBezTo>
                  <a:pt x="79" y="113"/>
                  <a:pt x="79" y="114"/>
                  <a:pt x="78" y="115"/>
                </a:cubicBezTo>
                <a:cubicBezTo>
                  <a:pt x="74" y="119"/>
                  <a:pt x="70" y="124"/>
                  <a:pt x="66" y="130"/>
                </a:cubicBezTo>
                <a:cubicBezTo>
                  <a:pt x="66" y="130"/>
                  <a:pt x="65" y="130"/>
                  <a:pt x="65" y="130"/>
                </a:cubicBezTo>
                <a:close/>
                <a:moveTo>
                  <a:pt x="554" y="108"/>
                </a:moveTo>
                <a:cubicBezTo>
                  <a:pt x="553" y="108"/>
                  <a:pt x="553" y="108"/>
                  <a:pt x="553" y="108"/>
                </a:cubicBezTo>
                <a:cubicBezTo>
                  <a:pt x="548" y="103"/>
                  <a:pt x="544" y="98"/>
                  <a:pt x="539" y="94"/>
                </a:cubicBezTo>
                <a:cubicBezTo>
                  <a:pt x="539" y="93"/>
                  <a:pt x="539" y="92"/>
                  <a:pt x="539" y="91"/>
                </a:cubicBezTo>
                <a:cubicBezTo>
                  <a:pt x="540" y="91"/>
                  <a:pt x="541" y="91"/>
                  <a:pt x="542" y="91"/>
                </a:cubicBezTo>
                <a:cubicBezTo>
                  <a:pt x="546" y="96"/>
                  <a:pt x="551" y="101"/>
                  <a:pt x="555" y="105"/>
                </a:cubicBezTo>
                <a:cubicBezTo>
                  <a:pt x="556" y="106"/>
                  <a:pt x="556" y="107"/>
                  <a:pt x="555" y="108"/>
                </a:cubicBezTo>
                <a:cubicBezTo>
                  <a:pt x="555" y="108"/>
                  <a:pt x="554" y="108"/>
                  <a:pt x="554" y="108"/>
                </a:cubicBezTo>
                <a:close/>
                <a:moveTo>
                  <a:pt x="90" y="101"/>
                </a:moveTo>
                <a:cubicBezTo>
                  <a:pt x="89" y="101"/>
                  <a:pt x="89" y="101"/>
                  <a:pt x="89" y="100"/>
                </a:cubicBezTo>
                <a:cubicBezTo>
                  <a:pt x="88" y="100"/>
                  <a:pt x="88" y="99"/>
                  <a:pt x="89" y="98"/>
                </a:cubicBezTo>
                <a:cubicBezTo>
                  <a:pt x="93" y="93"/>
                  <a:pt x="98" y="89"/>
                  <a:pt x="102" y="84"/>
                </a:cubicBezTo>
                <a:cubicBezTo>
                  <a:pt x="103" y="84"/>
                  <a:pt x="104" y="84"/>
                  <a:pt x="105" y="84"/>
                </a:cubicBezTo>
                <a:cubicBezTo>
                  <a:pt x="106" y="85"/>
                  <a:pt x="106" y="86"/>
                  <a:pt x="105" y="87"/>
                </a:cubicBezTo>
                <a:cubicBezTo>
                  <a:pt x="100" y="91"/>
                  <a:pt x="96" y="96"/>
                  <a:pt x="91" y="100"/>
                </a:cubicBezTo>
                <a:cubicBezTo>
                  <a:pt x="91" y="101"/>
                  <a:pt x="90" y="101"/>
                  <a:pt x="90" y="101"/>
                </a:cubicBezTo>
                <a:close/>
                <a:moveTo>
                  <a:pt x="526" y="81"/>
                </a:moveTo>
                <a:cubicBezTo>
                  <a:pt x="526" y="81"/>
                  <a:pt x="526" y="81"/>
                  <a:pt x="525" y="81"/>
                </a:cubicBezTo>
                <a:cubicBezTo>
                  <a:pt x="520" y="77"/>
                  <a:pt x="515" y="73"/>
                  <a:pt x="510" y="69"/>
                </a:cubicBezTo>
                <a:cubicBezTo>
                  <a:pt x="510" y="68"/>
                  <a:pt x="509" y="67"/>
                  <a:pt x="510" y="66"/>
                </a:cubicBezTo>
                <a:cubicBezTo>
                  <a:pt x="511" y="65"/>
                  <a:pt x="512" y="65"/>
                  <a:pt x="513" y="66"/>
                </a:cubicBezTo>
                <a:cubicBezTo>
                  <a:pt x="518" y="70"/>
                  <a:pt x="523" y="74"/>
                  <a:pt x="528" y="78"/>
                </a:cubicBezTo>
                <a:cubicBezTo>
                  <a:pt x="528" y="79"/>
                  <a:pt x="528" y="80"/>
                  <a:pt x="528" y="81"/>
                </a:cubicBezTo>
                <a:cubicBezTo>
                  <a:pt x="527" y="81"/>
                  <a:pt x="527" y="81"/>
                  <a:pt x="526" y="81"/>
                </a:cubicBezTo>
                <a:close/>
                <a:moveTo>
                  <a:pt x="118" y="75"/>
                </a:moveTo>
                <a:cubicBezTo>
                  <a:pt x="118" y="75"/>
                  <a:pt x="117" y="74"/>
                  <a:pt x="117" y="74"/>
                </a:cubicBezTo>
                <a:cubicBezTo>
                  <a:pt x="116" y="73"/>
                  <a:pt x="116" y="72"/>
                  <a:pt x="117" y="72"/>
                </a:cubicBezTo>
                <a:cubicBezTo>
                  <a:pt x="122" y="67"/>
                  <a:pt x="127" y="63"/>
                  <a:pt x="132" y="60"/>
                </a:cubicBezTo>
                <a:cubicBezTo>
                  <a:pt x="133" y="59"/>
                  <a:pt x="134" y="59"/>
                  <a:pt x="135" y="60"/>
                </a:cubicBezTo>
                <a:cubicBezTo>
                  <a:pt x="135" y="61"/>
                  <a:pt x="135" y="62"/>
                  <a:pt x="134" y="63"/>
                </a:cubicBezTo>
                <a:cubicBezTo>
                  <a:pt x="129" y="66"/>
                  <a:pt x="124" y="70"/>
                  <a:pt x="119" y="74"/>
                </a:cubicBezTo>
                <a:cubicBezTo>
                  <a:pt x="119" y="75"/>
                  <a:pt x="119" y="75"/>
                  <a:pt x="118" y="75"/>
                </a:cubicBezTo>
                <a:close/>
                <a:moveTo>
                  <a:pt x="496" y="58"/>
                </a:moveTo>
                <a:cubicBezTo>
                  <a:pt x="496" y="58"/>
                  <a:pt x="495" y="58"/>
                  <a:pt x="495" y="57"/>
                </a:cubicBezTo>
                <a:cubicBezTo>
                  <a:pt x="490" y="54"/>
                  <a:pt x="484" y="50"/>
                  <a:pt x="479" y="47"/>
                </a:cubicBezTo>
                <a:cubicBezTo>
                  <a:pt x="478" y="47"/>
                  <a:pt x="478" y="46"/>
                  <a:pt x="478" y="45"/>
                </a:cubicBezTo>
                <a:cubicBezTo>
                  <a:pt x="479" y="44"/>
                  <a:pt x="480" y="44"/>
                  <a:pt x="480" y="44"/>
                </a:cubicBezTo>
                <a:cubicBezTo>
                  <a:pt x="486" y="47"/>
                  <a:pt x="491" y="51"/>
                  <a:pt x="497" y="54"/>
                </a:cubicBezTo>
                <a:cubicBezTo>
                  <a:pt x="498" y="55"/>
                  <a:pt x="498" y="56"/>
                  <a:pt x="497" y="57"/>
                </a:cubicBezTo>
                <a:cubicBezTo>
                  <a:pt x="497" y="57"/>
                  <a:pt x="496" y="58"/>
                  <a:pt x="496" y="58"/>
                </a:cubicBezTo>
                <a:close/>
                <a:moveTo>
                  <a:pt x="149" y="52"/>
                </a:moveTo>
                <a:cubicBezTo>
                  <a:pt x="149" y="52"/>
                  <a:pt x="148" y="52"/>
                  <a:pt x="148" y="51"/>
                </a:cubicBezTo>
                <a:cubicBezTo>
                  <a:pt x="147" y="50"/>
                  <a:pt x="148" y="49"/>
                  <a:pt x="148" y="49"/>
                </a:cubicBezTo>
                <a:cubicBezTo>
                  <a:pt x="154" y="45"/>
                  <a:pt x="160" y="42"/>
                  <a:pt x="165" y="39"/>
                </a:cubicBezTo>
                <a:cubicBezTo>
                  <a:pt x="166" y="38"/>
                  <a:pt x="167" y="39"/>
                  <a:pt x="168" y="40"/>
                </a:cubicBezTo>
                <a:cubicBezTo>
                  <a:pt x="168" y="41"/>
                  <a:pt x="168" y="42"/>
                  <a:pt x="167" y="42"/>
                </a:cubicBezTo>
                <a:cubicBezTo>
                  <a:pt x="161" y="45"/>
                  <a:pt x="156" y="48"/>
                  <a:pt x="150" y="52"/>
                </a:cubicBezTo>
                <a:cubicBezTo>
                  <a:pt x="150" y="52"/>
                  <a:pt x="150" y="52"/>
                  <a:pt x="149" y="52"/>
                </a:cubicBezTo>
                <a:close/>
                <a:moveTo>
                  <a:pt x="463" y="38"/>
                </a:moveTo>
                <a:cubicBezTo>
                  <a:pt x="462" y="38"/>
                  <a:pt x="462" y="38"/>
                  <a:pt x="462" y="38"/>
                </a:cubicBezTo>
                <a:cubicBezTo>
                  <a:pt x="456" y="35"/>
                  <a:pt x="450" y="32"/>
                  <a:pt x="444" y="30"/>
                </a:cubicBezTo>
                <a:cubicBezTo>
                  <a:pt x="444" y="29"/>
                  <a:pt x="443" y="28"/>
                  <a:pt x="444" y="27"/>
                </a:cubicBezTo>
                <a:cubicBezTo>
                  <a:pt x="444" y="26"/>
                  <a:pt x="445" y="26"/>
                  <a:pt x="446" y="26"/>
                </a:cubicBezTo>
                <a:cubicBezTo>
                  <a:pt x="452" y="29"/>
                  <a:pt x="458" y="32"/>
                  <a:pt x="463" y="35"/>
                </a:cubicBezTo>
                <a:cubicBezTo>
                  <a:pt x="464" y="35"/>
                  <a:pt x="465" y="36"/>
                  <a:pt x="464" y="37"/>
                </a:cubicBezTo>
                <a:cubicBezTo>
                  <a:pt x="464" y="38"/>
                  <a:pt x="463" y="38"/>
                  <a:pt x="463" y="38"/>
                </a:cubicBezTo>
                <a:close/>
                <a:moveTo>
                  <a:pt x="183" y="34"/>
                </a:moveTo>
                <a:cubicBezTo>
                  <a:pt x="183" y="34"/>
                  <a:pt x="182" y="33"/>
                  <a:pt x="182" y="32"/>
                </a:cubicBezTo>
                <a:cubicBezTo>
                  <a:pt x="181" y="32"/>
                  <a:pt x="182" y="31"/>
                  <a:pt x="182" y="30"/>
                </a:cubicBezTo>
                <a:cubicBezTo>
                  <a:pt x="188" y="27"/>
                  <a:pt x="194" y="25"/>
                  <a:pt x="200" y="22"/>
                </a:cubicBezTo>
                <a:cubicBezTo>
                  <a:pt x="201" y="22"/>
                  <a:pt x="202" y="22"/>
                  <a:pt x="202" y="23"/>
                </a:cubicBezTo>
                <a:cubicBezTo>
                  <a:pt x="203" y="24"/>
                  <a:pt x="202" y="25"/>
                  <a:pt x="201" y="26"/>
                </a:cubicBezTo>
                <a:cubicBezTo>
                  <a:pt x="196" y="28"/>
                  <a:pt x="190" y="31"/>
                  <a:pt x="184" y="33"/>
                </a:cubicBezTo>
                <a:cubicBezTo>
                  <a:pt x="184" y="33"/>
                  <a:pt x="183" y="34"/>
                  <a:pt x="183" y="34"/>
                </a:cubicBezTo>
                <a:close/>
                <a:moveTo>
                  <a:pt x="427" y="23"/>
                </a:moveTo>
                <a:cubicBezTo>
                  <a:pt x="427" y="23"/>
                  <a:pt x="427" y="22"/>
                  <a:pt x="427" y="22"/>
                </a:cubicBezTo>
                <a:cubicBezTo>
                  <a:pt x="421" y="20"/>
                  <a:pt x="415" y="18"/>
                  <a:pt x="408" y="16"/>
                </a:cubicBezTo>
                <a:cubicBezTo>
                  <a:pt x="408" y="16"/>
                  <a:pt x="407" y="15"/>
                  <a:pt x="407" y="14"/>
                </a:cubicBezTo>
                <a:cubicBezTo>
                  <a:pt x="408" y="13"/>
                  <a:pt x="409" y="13"/>
                  <a:pt x="409" y="13"/>
                </a:cubicBezTo>
                <a:cubicBezTo>
                  <a:pt x="416" y="15"/>
                  <a:pt x="422" y="17"/>
                  <a:pt x="428" y="19"/>
                </a:cubicBezTo>
                <a:cubicBezTo>
                  <a:pt x="429" y="19"/>
                  <a:pt x="429" y="20"/>
                  <a:pt x="429" y="21"/>
                </a:cubicBezTo>
                <a:cubicBezTo>
                  <a:pt x="429" y="22"/>
                  <a:pt x="428" y="23"/>
                  <a:pt x="427" y="23"/>
                </a:cubicBezTo>
                <a:close/>
                <a:moveTo>
                  <a:pt x="219" y="19"/>
                </a:moveTo>
                <a:cubicBezTo>
                  <a:pt x="218" y="19"/>
                  <a:pt x="218" y="19"/>
                  <a:pt x="217" y="18"/>
                </a:cubicBezTo>
                <a:cubicBezTo>
                  <a:pt x="217" y="17"/>
                  <a:pt x="217" y="16"/>
                  <a:pt x="218" y="16"/>
                </a:cubicBezTo>
                <a:cubicBezTo>
                  <a:pt x="224" y="14"/>
                  <a:pt x="231" y="12"/>
                  <a:pt x="237" y="10"/>
                </a:cubicBezTo>
                <a:cubicBezTo>
                  <a:pt x="238" y="10"/>
                  <a:pt x="239" y="11"/>
                  <a:pt x="239" y="11"/>
                </a:cubicBezTo>
                <a:cubicBezTo>
                  <a:pt x="239" y="12"/>
                  <a:pt x="239" y="13"/>
                  <a:pt x="238" y="14"/>
                </a:cubicBezTo>
                <a:cubicBezTo>
                  <a:pt x="232" y="15"/>
                  <a:pt x="226" y="17"/>
                  <a:pt x="220" y="19"/>
                </a:cubicBezTo>
                <a:cubicBezTo>
                  <a:pt x="219" y="19"/>
                  <a:pt x="219" y="19"/>
                  <a:pt x="219" y="19"/>
                </a:cubicBezTo>
                <a:close/>
                <a:moveTo>
                  <a:pt x="390" y="11"/>
                </a:moveTo>
                <a:cubicBezTo>
                  <a:pt x="390" y="11"/>
                  <a:pt x="390" y="11"/>
                  <a:pt x="390" y="11"/>
                </a:cubicBezTo>
                <a:cubicBezTo>
                  <a:pt x="384" y="10"/>
                  <a:pt x="377" y="9"/>
                  <a:pt x="371" y="8"/>
                </a:cubicBezTo>
                <a:cubicBezTo>
                  <a:pt x="370" y="7"/>
                  <a:pt x="369" y="7"/>
                  <a:pt x="370" y="6"/>
                </a:cubicBezTo>
                <a:cubicBezTo>
                  <a:pt x="370" y="5"/>
                  <a:pt x="371" y="4"/>
                  <a:pt x="372" y="4"/>
                </a:cubicBezTo>
                <a:cubicBezTo>
                  <a:pt x="378" y="5"/>
                  <a:pt x="384" y="7"/>
                  <a:pt x="391" y="8"/>
                </a:cubicBezTo>
                <a:cubicBezTo>
                  <a:pt x="392" y="8"/>
                  <a:pt x="392" y="9"/>
                  <a:pt x="392" y="10"/>
                </a:cubicBezTo>
                <a:cubicBezTo>
                  <a:pt x="392" y="11"/>
                  <a:pt x="391" y="11"/>
                  <a:pt x="390" y="11"/>
                </a:cubicBezTo>
                <a:close/>
                <a:moveTo>
                  <a:pt x="256" y="9"/>
                </a:moveTo>
                <a:cubicBezTo>
                  <a:pt x="255" y="9"/>
                  <a:pt x="255" y="9"/>
                  <a:pt x="255" y="8"/>
                </a:cubicBezTo>
                <a:cubicBezTo>
                  <a:pt x="254" y="7"/>
                  <a:pt x="255" y="6"/>
                  <a:pt x="256" y="6"/>
                </a:cubicBezTo>
                <a:cubicBezTo>
                  <a:pt x="262" y="5"/>
                  <a:pt x="269" y="3"/>
                  <a:pt x="275" y="3"/>
                </a:cubicBezTo>
                <a:cubicBezTo>
                  <a:pt x="276" y="2"/>
                  <a:pt x="277" y="3"/>
                  <a:pt x="277" y="4"/>
                </a:cubicBezTo>
                <a:cubicBezTo>
                  <a:pt x="277" y="5"/>
                  <a:pt x="276" y="6"/>
                  <a:pt x="276" y="6"/>
                </a:cubicBezTo>
                <a:cubicBezTo>
                  <a:pt x="269" y="7"/>
                  <a:pt x="263" y="8"/>
                  <a:pt x="257" y="9"/>
                </a:cubicBezTo>
                <a:cubicBezTo>
                  <a:pt x="256" y="9"/>
                  <a:pt x="256" y="9"/>
                  <a:pt x="256" y="9"/>
                </a:cubicBezTo>
                <a:close/>
                <a:moveTo>
                  <a:pt x="352" y="5"/>
                </a:moveTo>
                <a:cubicBezTo>
                  <a:pt x="352" y="5"/>
                  <a:pt x="352" y="5"/>
                  <a:pt x="352" y="5"/>
                </a:cubicBezTo>
                <a:cubicBezTo>
                  <a:pt x="346" y="4"/>
                  <a:pt x="339" y="4"/>
                  <a:pt x="333" y="4"/>
                </a:cubicBezTo>
                <a:cubicBezTo>
                  <a:pt x="332" y="4"/>
                  <a:pt x="331" y="3"/>
                  <a:pt x="331" y="2"/>
                </a:cubicBezTo>
                <a:cubicBezTo>
                  <a:pt x="331" y="1"/>
                  <a:pt x="332" y="0"/>
                  <a:pt x="333" y="0"/>
                </a:cubicBezTo>
                <a:cubicBezTo>
                  <a:pt x="340" y="0"/>
                  <a:pt x="346" y="1"/>
                  <a:pt x="352" y="2"/>
                </a:cubicBezTo>
                <a:cubicBezTo>
                  <a:pt x="353" y="2"/>
                  <a:pt x="354" y="2"/>
                  <a:pt x="354" y="3"/>
                </a:cubicBezTo>
                <a:cubicBezTo>
                  <a:pt x="354" y="4"/>
                  <a:pt x="353" y="5"/>
                  <a:pt x="352" y="5"/>
                </a:cubicBezTo>
                <a:close/>
                <a:moveTo>
                  <a:pt x="294" y="4"/>
                </a:moveTo>
                <a:cubicBezTo>
                  <a:pt x="294" y="4"/>
                  <a:pt x="293" y="3"/>
                  <a:pt x="293" y="3"/>
                </a:cubicBezTo>
                <a:cubicBezTo>
                  <a:pt x="293" y="2"/>
                  <a:pt x="293" y="1"/>
                  <a:pt x="294" y="1"/>
                </a:cubicBezTo>
                <a:cubicBezTo>
                  <a:pt x="301" y="0"/>
                  <a:pt x="307" y="0"/>
                  <a:pt x="314" y="0"/>
                </a:cubicBezTo>
                <a:cubicBezTo>
                  <a:pt x="314" y="0"/>
                  <a:pt x="314" y="0"/>
                  <a:pt x="314" y="0"/>
                </a:cubicBezTo>
                <a:cubicBezTo>
                  <a:pt x="315" y="0"/>
                  <a:pt x="316" y="1"/>
                  <a:pt x="316" y="1"/>
                </a:cubicBezTo>
                <a:cubicBezTo>
                  <a:pt x="316" y="2"/>
                  <a:pt x="315" y="3"/>
                  <a:pt x="314" y="3"/>
                </a:cubicBezTo>
                <a:cubicBezTo>
                  <a:pt x="307" y="3"/>
                  <a:pt x="301" y="4"/>
                  <a:pt x="295" y="4"/>
                </a:cubicBezTo>
                <a:cubicBezTo>
                  <a:pt x="295" y="4"/>
                  <a:pt x="295" y="4"/>
                  <a:pt x="294"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6"/>
          <p:cNvSpPr>
            <a:spLocks noEditPoints="1"/>
          </p:cNvSpPr>
          <p:nvPr/>
        </p:nvSpPr>
        <p:spPr bwMode="auto">
          <a:xfrm>
            <a:off x="3480197" y="2101150"/>
            <a:ext cx="2163366" cy="2166415"/>
          </a:xfrm>
          <a:custGeom>
            <a:avLst/>
            <a:gdLst>
              <a:gd name="T0" fmla="*/ 578 w 1083"/>
              <a:gd name="T1" fmla="*/ 1078 h 1083"/>
              <a:gd name="T2" fmla="*/ 501 w 1083"/>
              <a:gd name="T3" fmla="*/ 1082 h 1083"/>
              <a:gd name="T4" fmla="*/ 442 w 1083"/>
              <a:gd name="T5" fmla="*/ 1072 h 1083"/>
              <a:gd name="T6" fmla="*/ 636 w 1083"/>
              <a:gd name="T7" fmla="*/ 1075 h 1083"/>
              <a:gd name="T8" fmla="*/ 692 w 1083"/>
              <a:gd name="T9" fmla="*/ 1058 h 1083"/>
              <a:gd name="T10" fmla="*/ 388 w 1083"/>
              <a:gd name="T11" fmla="*/ 1061 h 1083"/>
              <a:gd name="T12" fmla="*/ 331 w 1083"/>
              <a:gd name="T13" fmla="*/ 1039 h 1083"/>
              <a:gd name="T14" fmla="*/ 747 w 1083"/>
              <a:gd name="T15" fmla="*/ 1043 h 1083"/>
              <a:gd name="T16" fmla="*/ 798 w 1083"/>
              <a:gd name="T17" fmla="*/ 1015 h 1083"/>
              <a:gd name="T18" fmla="*/ 281 w 1083"/>
              <a:gd name="T19" fmla="*/ 1016 h 1083"/>
              <a:gd name="T20" fmla="*/ 230 w 1083"/>
              <a:gd name="T21" fmla="*/ 983 h 1083"/>
              <a:gd name="T22" fmla="*/ 848 w 1083"/>
              <a:gd name="T23" fmla="*/ 988 h 1083"/>
              <a:gd name="T24" fmla="*/ 893 w 1083"/>
              <a:gd name="T25" fmla="*/ 949 h 1083"/>
              <a:gd name="T26" fmla="*/ 186 w 1083"/>
              <a:gd name="T27" fmla="*/ 950 h 1083"/>
              <a:gd name="T28" fmla="*/ 143 w 1083"/>
              <a:gd name="T29" fmla="*/ 906 h 1083"/>
              <a:gd name="T30" fmla="*/ 936 w 1083"/>
              <a:gd name="T31" fmla="*/ 912 h 1083"/>
              <a:gd name="T32" fmla="*/ 971 w 1083"/>
              <a:gd name="T33" fmla="*/ 865 h 1083"/>
              <a:gd name="T34" fmla="*/ 108 w 1083"/>
              <a:gd name="T35" fmla="*/ 865 h 1083"/>
              <a:gd name="T36" fmla="*/ 75 w 1083"/>
              <a:gd name="T37" fmla="*/ 813 h 1083"/>
              <a:gd name="T38" fmla="*/ 1005 w 1083"/>
              <a:gd name="T39" fmla="*/ 820 h 1083"/>
              <a:gd name="T40" fmla="*/ 1031 w 1083"/>
              <a:gd name="T41" fmla="*/ 766 h 1083"/>
              <a:gd name="T42" fmla="*/ 49 w 1083"/>
              <a:gd name="T43" fmla="*/ 765 h 1083"/>
              <a:gd name="T44" fmla="*/ 28 w 1083"/>
              <a:gd name="T45" fmla="*/ 708 h 1083"/>
              <a:gd name="T46" fmla="*/ 1053 w 1083"/>
              <a:gd name="T47" fmla="*/ 714 h 1083"/>
              <a:gd name="T48" fmla="*/ 1067 w 1083"/>
              <a:gd name="T49" fmla="*/ 656 h 1083"/>
              <a:gd name="T50" fmla="*/ 13 w 1083"/>
              <a:gd name="T51" fmla="*/ 656 h 1083"/>
              <a:gd name="T52" fmla="*/ 4 w 1083"/>
              <a:gd name="T53" fmla="*/ 595 h 1083"/>
              <a:gd name="T54" fmla="*/ 1078 w 1083"/>
              <a:gd name="T55" fmla="*/ 601 h 1083"/>
              <a:gd name="T56" fmla="*/ 1079 w 1083"/>
              <a:gd name="T57" fmla="*/ 542 h 1083"/>
              <a:gd name="T58" fmla="*/ 2 w 1083"/>
              <a:gd name="T59" fmla="*/ 541 h 1083"/>
              <a:gd name="T60" fmla="*/ 3 w 1083"/>
              <a:gd name="T61" fmla="*/ 481 h 1083"/>
              <a:gd name="T62" fmla="*/ 1079 w 1083"/>
              <a:gd name="T63" fmla="*/ 491 h 1083"/>
              <a:gd name="T64" fmla="*/ 1070 w 1083"/>
              <a:gd name="T65" fmla="*/ 431 h 1083"/>
              <a:gd name="T66" fmla="*/ 15 w 1083"/>
              <a:gd name="T67" fmla="*/ 426 h 1083"/>
              <a:gd name="T68" fmla="*/ 28 w 1083"/>
              <a:gd name="T69" fmla="*/ 368 h 1083"/>
              <a:gd name="T70" fmla="*/ 1055 w 1083"/>
              <a:gd name="T71" fmla="*/ 378 h 1083"/>
              <a:gd name="T72" fmla="*/ 1034 w 1083"/>
              <a:gd name="T73" fmla="*/ 321 h 1083"/>
              <a:gd name="T74" fmla="*/ 52 w 1083"/>
              <a:gd name="T75" fmla="*/ 316 h 1083"/>
              <a:gd name="T76" fmla="*/ 77 w 1083"/>
              <a:gd name="T77" fmla="*/ 262 h 1083"/>
              <a:gd name="T78" fmla="*/ 1008 w 1083"/>
              <a:gd name="T79" fmla="*/ 273 h 1083"/>
              <a:gd name="T80" fmla="*/ 976 w 1083"/>
              <a:gd name="T81" fmla="*/ 221 h 1083"/>
              <a:gd name="T82" fmla="*/ 111 w 1083"/>
              <a:gd name="T83" fmla="*/ 217 h 1083"/>
              <a:gd name="T84" fmla="*/ 148 w 1083"/>
              <a:gd name="T85" fmla="*/ 170 h 1083"/>
              <a:gd name="T86" fmla="*/ 940 w 1083"/>
              <a:gd name="T87" fmla="*/ 180 h 1083"/>
              <a:gd name="T88" fmla="*/ 897 w 1083"/>
              <a:gd name="T89" fmla="*/ 136 h 1083"/>
              <a:gd name="T90" fmla="*/ 191 w 1083"/>
              <a:gd name="T91" fmla="*/ 133 h 1083"/>
              <a:gd name="T92" fmla="*/ 236 w 1083"/>
              <a:gd name="T93" fmla="*/ 95 h 1083"/>
              <a:gd name="T94" fmla="*/ 853 w 1083"/>
              <a:gd name="T95" fmla="*/ 103 h 1083"/>
              <a:gd name="T96" fmla="*/ 803 w 1083"/>
              <a:gd name="T97" fmla="*/ 70 h 1083"/>
              <a:gd name="T98" fmla="*/ 286 w 1083"/>
              <a:gd name="T99" fmla="*/ 68 h 1083"/>
              <a:gd name="T100" fmla="*/ 338 w 1083"/>
              <a:gd name="T101" fmla="*/ 40 h 1083"/>
              <a:gd name="T102" fmla="*/ 752 w 1083"/>
              <a:gd name="T103" fmla="*/ 47 h 1083"/>
              <a:gd name="T104" fmla="*/ 696 w 1083"/>
              <a:gd name="T105" fmla="*/ 25 h 1083"/>
              <a:gd name="T106" fmla="*/ 393 w 1083"/>
              <a:gd name="T107" fmla="*/ 24 h 1083"/>
              <a:gd name="T108" fmla="*/ 449 w 1083"/>
              <a:gd name="T109" fmla="*/ 8 h 1083"/>
              <a:gd name="T110" fmla="*/ 641 w 1083"/>
              <a:gd name="T111" fmla="*/ 13 h 1083"/>
              <a:gd name="T112" fmla="*/ 582 w 1083"/>
              <a:gd name="T113" fmla="*/ 4 h 1083"/>
              <a:gd name="T114" fmla="*/ 507 w 1083"/>
              <a:gd name="T115" fmla="*/ 5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3" h="1083">
                <a:moveTo>
                  <a:pt x="540" y="1083"/>
                </a:moveTo>
                <a:cubicBezTo>
                  <a:pt x="540" y="1083"/>
                  <a:pt x="540" y="1083"/>
                  <a:pt x="540" y="1083"/>
                </a:cubicBezTo>
                <a:cubicBezTo>
                  <a:pt x="533" y="1083"/>
                  <a:pt x="527" y="1083"/>
                  <a:pt x="521" y="1083"/>
                </a:cubicBezTo>
                <a:cubicBezTo>
                  <a:pt x="520" y="1083"/>
                  <a:pt x="519" y="1082"/>
                  <a:pt x="519" y="1081"/>
                </a:cubicBezTo>
                <a:cubicBezTo>
                  <a:pt x="519" y="1080"/>
                  <a:pt x="520" y="1079"/>
                  <a:pt x="521" y="1079"/>
                </a:cubicBezTo>
                <a:cubicBezTo>
                  <a:pt x="527" y="1080"/>
                  <a:pt x="533" y="1080"/>
                  <a:pt x="540" y="1080"/>
                </a:cubicBezTo>
                <a:cubicBezTo>
                  <a:pt x="541" y="1080"/>
                  <a:pt x="542" y="1080"/>
                  <a:pt x="542" y="1081"/>
                </a:cubicBezTo>
                <a:cubicBezTo>
                  <a:pt x="542" y="1082"/>
                  <a:pt x="541" y="1083"/>
                  <a:pt x="540" y="1083"/>
                </a:cubicBezTo>
                <a:close/>
                <a:moveTo>
                  <a:pt x="559" y="1083"/>
                </a:moveTo>
                <a:cubicBezTo>
                  <a:pt x="558" y="1083"/>
                  <a:pt x="557" y="1082"/>
                  <a:pt x="557" y="1081"/>
                </a:cubicBezTo>
                <a:cubicBezTo>
                  <a:pt x="557" y="1080"/>
                  <a:pt x="558" y="1079"/>
                  <a:pt x="559" y="1079"/>
                </a:cubicBezTo>
                <a:cubicBezTo>
                  <a:pt x="566" y="1079"/>
                  <a:pt x="572" y="1079"/>
                  <a:pt x="578" y="1078"/>
                </a:cubicBezTo>
                <a:cubicBezTo>
                  <a:pt x="579" y="1078"/>
                  <a:pt x="580" y="1079"/>
                  <a:pt x="580" y="1080"/>
                </a:cubicBezTo>
                <a:cubicBezTo>
                  <a:pt x="580" y="1081"/>
                  <a:pt x="580" y="1082"/>
                  <a:pt x="579" y="1082"/>
                </a:cubicBezTo>
                <a:cubicBezTo>
                  <a:pt x="572" y="1082"/>
                  <a:pt x="566" y="1083"/>
                  <a:pt x="559" y="1083"/>
                </a:cubicBezTo>
                <a:cubicBezTo>
                  <a:pt x="559" y="1083"/>
                  <a:pt x="559" y="1083"/>
                  <a:pt x="559" y="1083"/>
                </a:cubicBezTo>
                <a:close/>
                <a:moveTo>
                  <a:pt x="501" y="1082"/>
                </a:moveTo>
                <a:cubicBezTo>
                  <a:pt x="501" y="1082"/>
                  <a:pt x="501" y="1082"/>
                  <a:pt x="501" y="1082"/>
                </a:cubicBezTo>
                <a:cubicBezTo>
                  <a:pt x="495" y="1081"/>
                  <a:pt x="488" y="1081"/>
                  <a:pt x="482" y="1080"/>
                </a:cubicBezTo>
                <a:cubicBezTo>
                  <a:pt x="481" y="1080"/>
                  <a:pt x="480" y="1079"/>
                  <a:pt x="480" y="1078"/>
                </a:cubicBezTo>
                <a:cubicBezTo>
                  <a:pt x="480" y="1077"/>
                  <a:pt x="481" y="1076"/>
                  <a:pt x="482" y="1076"/>
                </a:cubicBezTo>
                <a:cubicBezTo>
                  <a:pt x="489" y="1077"/>
                  <a:pt x="495" y="1078"/>
                  <a:pt x="501" y="1078"/>
                </a:cubicBezTo>
                <a:cubicBezTo>
                  <a:pt x="502" y="1078"/>
                  <a:pt x="503" y="1079"/>
                  <a:pt x="503" y="1080"/>
                </a:cubicBezTo>
                <a:cubicBezTo>
                  <a:pt x="503" y="1081"/>
                  <a:pt x="502" y="1082"/>
                  <a:pt x="501" y="1082"/>
                </a:cubicBezTo>
                <a:close/>
                <a:moveTo>
                  <a:pt x="598" y="1080"/>
                </a:moveTo>
                <a:cubicBezTo>
                  <a:pt x="597" y="1080"/>
                  <a:pt x="596" y="1080"/>
                  <a:pt x="596" y="1079"/>
                </a:cubicBezTo>
                <a:cubicBezTo>
                  <a:pt x="596" y="1078"/>
                  <a:pt x="597" y="1077"/>
                  <a:pt x="598" y="1077"/>
                </a:cubicBezTo>
                <a:cubicBezTo>
                  <a:pt x="604" y="1076"/>
                  <a:pt x="610" y="1075"/>
                  <a:pt x="617" y="1074"/>
                </a:cubicBezTo>
                <a:cubicBezTo>
                  <a:pt x="618" y="1074"/>
                  <a:pt x="618" y="1075"/>
                  <a:pt x="619" y="1076"/>
                </a:cubicBezTo>
                <a:cubicBezTo>
                  <a:pt x="619" y="1077"/>
                  <a:pt x="618" y="1078"/>
                  <a:pt x="617" y="1078"/>
                </a:cubicBezTo>
                <a:cubicBezTo>
                  <a:pt x="611" y="1079"/>
                  <a:pt x="604" y="1080"/>
                  <a:pt x="598" y="1080"/>
                </a:cubicBezTo>
                <a:cubicBezTo>
                  <a:pt x="598" y="1080"/>
                  <a:pt x="598" y="1080"/>
                  <a:pt x="598" y="1080"/>
                </a:cubicBezTo>
                <a:close/>
                <a:moveTo>
                  <a:pt x="463" y="1078"/>
                </a:moveTo>
                <a:cubicBezTo>
                  <a:pt x="463" y="1078"/>
                  <a:pt x="463" y="1078"/>
                  <a:pt x="463" y="1078"/>
                </a:cubicBezTo>
                <a:cubicBezTo>
                  <a:pt x="456" y="1077"/>
                  <a:pt x="450" y="1076"/>
                  <a:pt x="444" y="1074"/>
                </a:cubicBezTo>
                <a:cubicBezTo>
                  <a:pt x="443" y="1074"/>
                  <a:pt x="442" y="1073"/>
                  <a:pt x="442" y="1072"/>
                </a:cubicBezTo>
                <a:cubicBezTo>
                  <a:pt x="442" y="1071"/>
                  <a:pt x="443" y="1071"/>
                  <a:pt x="444" y="1071"/>
                </a:cubicBezTo>
                <a:cubicBezTo>
                  <a:pt x="451" y="1072"/>
                  <a:pt x="457" y="1073"/>
                  <a:pt x="463" y="1074"/>
                </a:cubicBezTo>
                <a:cubicBezTo>
                  <a:pt x="464" y="1074"/>
                  <a:pt x="465" y="1075"/>
                  <a:pt x="465" y="1076"/>
                </a:cubicBezTo>
                <a:cubicBezTo>
                  <a:pt x="465" y="1077"/>
                  <a:pt x="464" y="1078"/>
                  <a:pt x="463" y="1078"/>
                </a:cubicBezTo>
                <a:close/>
                <a:moveTo>
                  <a:pt x="636" y="1075"/>
                </a:moveTo>
                <a:cubicBezTo>
                  <a:pt x="635" y="1075"/>
                  <a:pt x="634" y="1074"/>
                  <a:pt x="634" y="1073"/>
                </a:cubicBezTo>
                <a:cubicBezTo>
                  <a:pt x="634" y="1073"/>
                  <a:pt x="635" y="1072"/>
                  <a:pt x="636" y="1071"/>
                </a:cubicBezTo>
                <a:cubicBezTo>
                  <a:pt x="642" y="1070"/>
                  <a:pt x="648" y="1069"/>
                  <a:pt x="654" y="1068"/>
                </a:cubicBezTo>
                <a:cubicBezTo>
                  <a:pt x="655" y="1068"/>
                  <a:pt x="656" y="1068"/>
                  <a:pt x="657" y="1069"/>
                </a:cubicBezTo>
                <a:cubicBezTo>
                  <a:pt x="657" y="1070"/>
                  <a:pt x="656" y="1071"/>
                  <a:pt x="655" y="1071"/>
                </a:cubicBezTo>
                <a:cubicBezTo>
                  <a:pt x="649" y="1073"/>
                  <a:pt x="643" y="1074"/>
                  <a:pt x="636" y="1075"/>
                </a:cubicBezTo>
                <a:cubicBezTo>
                  <a:pt x="636" y="1075"/>
                  <a:pt x="636" y="1075"/>
                  <a:pt x="636" y="1075"/>
                </a:cubicBezTo>
                <a:close/>
                <a:moveTo>
                  <a:pt x="425" y="1071"/>
                </a:moveTo>
                <a:cubicBezTo>
                  <a:pt x="425" y="1071"/>
                  <a:pt x="425" y="1071"/>
                  <a:pt x="425" y="1071"/>
                </a:cubicBezTo>
                <a:cubicBezTo>
                  <a:pt x="418" y="1069"/>
                  <a:pt x="412" y="1068"/>
                  <a:pt x="406" y="1066"/>
                </a:cubicBezTo>
                <a:cubicBezTo>
                  <a:pt x="405" y="1066"/>
                  <a:pt x="404" y="1065"/>
                  <a:pt x="405" y="1064"/>
                </a:cubicBezTo>
                <a:cubicBezTo>
                  <a:pt x="405" y="1063"/>
                  <a:pt x="406" y="1062"/>
                  <a:pt x="407" y="1063"/>
                </a:cubicBezTo>
                <a:cubicBezTo>
                  <a:pt x="413" y="1064"/>
                  <a:pt x="419" y="1066"/>
                  <a:pt x="425" y="1067"/>
                </a:cubicBezTo>
                <a:cubicBezTo>
                  <a:pt x="426" y="1067"/>
                  <a:pt x="427" y="1068"/>
                  <a:pt x="427" y="1069"/>
                </a:cubicBezTo>
                <a:cubicBezTo>
                  <a:pt x="427" y="1070"/>
                  <a:pt x="426" y="1071"/>
                  <a:pt x="425" y="1071"/>
                </a:cubicBezTo>
                <a:close/>
                <a:moveTo>
                  <a:pt x="674" y="1067"/>
                </a:moveTo>
                <a:cubicBezTo>
                  <a:pt x="673" y="1067"/>
                  <a:pt x="672" y="1066"/>
                  <a:pt x="672" y="1066"/>
                </a:cubicBezTo>
                <a:cubicBezTo>
                  <a:pt x="672" y="1065"/>
                  <a:pt x="672" y="1064"/>
                  <a:pt x="673" y="1063"/>
                </a:cubicBezTo>
                <a:cubicBezTo>
                  <a:pt x="679" y="1062"/>
                  <a:pt x="686" y="1060"/>
                  <a:pt x="692" y="1058"/>
                </a:cubicBezTo>
                <a:cubicBezTo>
                  <a:pt x="693" y="1058"/>
                  <a:pt x="694" y="1059"/>
                  <a:pt x="694" y="1060"/>
                </a:cubicBezTo>
                <a:cubicBezTo>
                  <a:pt x="694" y="1061"/>
                  <a:pt x="694" y="1061"/>
                  <a:pt x="693" y="1062"/>
                </a:cubicBezTo>
                <a:cubicBezTo>
                  <a:pt x="687" y="1064"/>
                  <a:pt x="680" y="1065"/>
                  <a:pt x="674" y="1067"/>
                </a:cubicBezTo>
                <a:cubicBezTo>
                  <a:pt x="674" y="1067"/>
                  <a:pt x="674" y="1067"/>
                  <a:pt x="674" y="1067"/>
                </a:cubicBezTo>
                <a:close/>
                <a:moveTo>
                  <a:pt x="388" y="1061"/>
                </a:moveTo>
                <a:cubicBezTo>
                  <a:pt x="387" y="1061"/>
                  <a:pt x="387" y="1061"/>
                  <a:pt x="387" y="1061"/>
                </a:cubicBezTo>
                <a:cubicBezTo>
                  <a:pt x="381" y="1059"/>
                  <a:pt x="375" y="1057"/>
                  <a:pt x="369" y="1055"/>
                </a:cubicBezTo>
                <a:cubicBezTo>
                  <a:pt x="368" y="1055"/>
                  <a:pt x="367" y="1054"/>
                  <a:pt x="368" y="1053"/>
                </a:cubicBezTo>
                <a:cubicBezTo>
                  <a:pt x="368" y="1052"/>
                  <a:pt x="369" y="1051"/>
                  <a:pt x="370" y="1052"/>
                </a:cubicBezTo>
                <a:cubicBezTo>
                  <a:pt x="376" y="1054"/>
                  <a:pt x="382" y="1056"/>
                  <a:pt x="388" y="1058"/>
                </a:cubicBezTo>
                <a:cubicBezTo>
                  <a:pt x="389" y="1058"/>
                  <a:pt x="390" y="1059"/>
                  <a:pt x="389" y="1060"/>
                </a:cubicBezTo>
                <a:cubicBezTo>
                  <a:pt x="389" y="1061"/>
                  <a:pt x="388" y="1061"/>
                  <a:pt x="388" y="1061"/>
                </a:cubicBezTo>
                <a:close/>
                <a:moveTo>
                  <a:pt x="711" y="1056"/>
                </a:moveTo>
                <a:cubicBezTo>
                  <a:pt x="710" y="1056"/>
                  <a:pt x="709" y="1056"/>
                  <a:pt x="709" y="1055"/>
                </a:cubicBezTo>
                <a:cubicBezTo>
                  <a:pt x="709" y="1054"/>
                  <a:pt x="709" y="1053"/>
                  <a:pt x="710" y="1053"/>
                </a:cubicBezTo>
                <a:cubicBezTo>
                  <a:pt x="716" y="1051"/>
                  <a:pt x="722" y="1049"/>
                  <a:pt x="728" y="1046"/>
                </a:cubicBezTo>
                <a:cubicBezTo>
                  <a:pt x="729" y="1046"/>
                  <a:pt x="730" y="1046"/>
                  <a:pt x="731" y="1047"/>
                </a:cubicBezTo>
                <a:cubicBezTo>
                  <a:pt x="731" y="1048"/>
                  <a:pt x="730" y="1049"/>
                  <a:pt x="730" y="1050"/>
                </a:cubicBezTo>
                <a:cubicBezTo>
                  <a:pt x="723" y="1052"/>
                  <a:pt x="717" y="1054"/>
                  <a:pt x="711" y="1056"/>
                </a:cubicBezTo>
                <a:cubicBezTo>
                  <a:pt x="711" y="1056"/>
                  <a:pt x="711" y="1056"/>
                  <a:pt x="711" y="1056"/>
                </a:cubicBezTo>
                <a:close/>
                <a:moveTo>
                  <a:pt x="351" y="1049"/>
                </a:moveTo>
                <a:cubicBezTo>
                  <a:pt x="351" y="1049"/>
                  <a:pt x="351" y="1049"/>
                  <a:pt x="350" y="1049"/>
                </a:cubicBezTo>
                <a:cubicBezTo>
                  <a:pt x="344" y="1046"/>
                  <a:pt x="338" y="1044"/>
                  <a:pt x="332" y="1041"/>
                </a:cubicBezTo>
                <a:cubicBezTo>
                  <a:pt x="331" y="1041"/>
                  <a:pt x="331" y="1040"/>
                  <a:pt x="331" y="1039"/>
                </a:cubicBezTo>
                <a:cubicBezTo>
                  <a:pt x="332" y="1038"/>
                  <a:pt x="333" y="1038"/>
                  <a:pt x="334" y="1038"/>
                </a:cubicBezTo>
                <a:cubicBezTo>
                  <a:pt x="340" y="1041"/>
                  <a:pt x="346" y="1043"/>
                  <a:pt x="352" y="1045"/>
                </a:cubicBezTo>
                <a:cubicBezTo>
                  <a:pt x="353" y="1046"/>
                  <a:pt x="353" y="1047"/>
                  <a:pt x="353" y="1048"/>
                </a:cubicBezTo>
                <a:cubicBezTo>
                  <a:pt x="352" y="1048"/>
                  <a:pt x="352" y="1049"/>
                  <a:pt x="351" y="1049"/>
                </a:cubicBezTo>
                <a:close/>
                <a:moveTo>
                  <a:pt x="747" y="1043"/>
                </a:moveTo>
                <a:cubicBezTo>
                  <a:pt x="746" y="1043"/>
                  <a:pt x="746" y="1042"/>
                  <a:pt x="745" y="1042"/>
                </a:cubicBezTo>
                <a:cubicBezTo>
                  <a:pt x="745" y="1041"/>
                  <a:pt x="745" y="1040"/>
                  <a:pt x="746" y="1039"/>
                </a:cubicBezTo>
                <a:cubicBezTo>
                  <a:pt x="752" y="1037"/>
                  <a:pt x="758" y="1034"/>
                  <a:pt x="764" y="1032"/>
                </a:cubicBezTo>
                <a:cubicBezTo>
                  <a:pt x="765" y="1031"/>
                  <a:pt x="766" y="1032"/>
                  <a:pt x="766" y="1033"/>
                </a:cubicBezTo>
                <a:cubicBezTo>
                  <a:pt x="767" y="1033"/>
                  <a:pt x="766" y="1034"/>
                  <a:pt x="765" y="1035"/>
                </a:cubicBezTo>
                <a:cubicBezTo>
                  <a:pt x="759" y="1038"/>
                  <a:pt x="754" y="1040"/>
                  <a:pt x="748" y="1043"/>
                </a:cubicBezTo>
                <a:cubicBezTo>
                  <a:pt x="747" y="1043"/>
                  <a:pt x="747" y="1043"/>
                  <a:pt x="747" y="1043"/>
                </a:cubicBezTo>
                <a:close/>
                <a:moveTo>
                  <a:pt x="315" y="1034"/>
                </a:moveTo>
                <a:cubicBezTo>
                  <a:pt x="315" y="1034"/>
                  <a:pt x="315" y="1034"/>
                  <a:pt x="315" y="1034"/>
                </a:cubicBezTo>
                <a:cubicBezTo>
                  <a:pt x="309" y="1031"/>
                  <a:pt x="303" y="1028"/>
                  <a:pt x="297" y="1025"/>
                </a:cubicBezTo>
                <a:cubicBezTo>
                  <a:pt x="296" y="1025"/>
                  <a:pt x="296" y="1024"/>
                  <a:pt x="296" y="1023"/>
                </a:cubicBezTo>
                <a:cubicBezTo>
                  <a:pt x="297" y="1022"/>
                  <a:pt x="298" y="1022"/>
                  <a:pt x="299" y="1022"/>
                </a:cubicBezTo>
                <a:cubicBezTo>
                  <a:pt x="304" y="1025"/>
                  <a:pt x="310" y="1028"/>
                  <a:pt x="316" y="1030"/>
                </a:cubicBezTo>
                <a:cubicBezTo>
                  <a:pt x="317" y="1031"/>
                  <a:pt x="317" y="1032"/>
                  <a:pt x="317" y="1033"/>
                </a:cubicBezTo>
                <a:cubicBezTo>
                  <a:pt x="317" y="1033"/>
                  <a:pt x="316" y="1034"/>
                  <a:pt x="315" y="1034"/>
                </a:cubicBezTo>
                <a:close/>
                <a:moveTo>
                  <a:pt x="782" y="1027"/>
                </a:moveTo>
                <a:cubicBezTo>
                  <a:pt x="781" y="1027"/>
                  <a:pt x="781" y="1026"/>
                  <a:pt x="780" y="1026"/>
                </a:cubicBezTo>
                <a:cubicBezTo>
                  <a:pt x="780" y="1025"/>
                  <a:pt x="780" y="1024"/>
                  <a:pt x="781" y="1023"/>
                </a:cubicBezTo>
                <a:cubicBezTo>
                  <a:pt x="787" y="1021"/>
                  <a:pt x="793" y="1018"/>
                  <a:pt x="798" y="1015"/>
                </a:cubicBezTo>
                <a:cubicBezTo>
                  <a:pt x="799" y="1014"/>
                  <a:pt x="800" y="1014"/>
                  <a:pt x="801" y="1015"/>
                </a:cubicBezTo>
                <a:cubicBezTo>
                  <a:pt x="801" y="1016"/>
                  <a:pt x="801" y="1017"/>
                  <a:pt x="800" y="1018"/>
                </a:cubicBezTo>
                <a:cubicBezTo>
                  <a:pt x="794" y="1021"/>
                  <a:pt x="788" y="1024"/>
                  <a:pt x="783" y="1027"/>
                </a:cubicBezTo>
                <a:cubicBezTo>
                  <a:pt x="782" y="1027"/>
                  <a:pt x="782" y="1027"/>
                  <a:pt x="782" y="1027"/>
                </a:cubicBezTo>
                <a:close/>
                <a:moveTo>
                  <a:pt x="281" y="1016"/>
                </a:moveTo>
                <a:cubicBezTo>
                  <a:pt x="281" y="1016"/>
                  <a:pt x="280" y="1016"/>
                  <a:pt x="280" y="1016"/>
                </a:cubicBezTo>
                <a:cubicBezTo>
                  <a:pt x="274" y="1013"/>
                  <a:pt x="269" y="1010"/>
                  <a:pt x="263" y="1006"/>
                </a:cubicBezTo>
                <a:cubicBezTo>
                  <a:pt x="262" y="1006"/>
                  <a:pt x="262" y="1005"/>
                  <a:pt x="263" y="1004"/>
                </a:cubicBezTo>
                <a:cubicBezTo>
                  <a:pt x="263" y="1003"/>
                  <a:pt x="264" y="1003"/>
                  <a:pt x="265" y="1003"/>
                </a:cubicBezTo>
                <a:cubicBezTo>
                  <a:pt x="270" y="1007"/>
                  <a:pt x="276" y="1010"/>
                  <a:pt x="282" y="1013"/>
                </a:cubicBezTo>
                <a:cubicBezTo>
                  <a:pt x="283" y="1013"/>
                  <a:pt x="283" y="1015"/>
                  <a:pt x="282" y="1015"/>
                </a:cubicBezTo>
                <a:cubicBezTo>
                  <a:pt x="282" y="1016"/>
                  <a:pt x="281" y="1016"/>
                  <a:pt x="281" y="1016"/>
                </a:cubicBezTo>
                <a:close/>
                <a:moveTo>
                  <a:pt x="816" y="1008"/>
                </a:moveTo>
                <a:cubicBezTo>
                  <a:pt x="815" y="1008"/>
                  <a:pt x="815" y="1008"/>
                  <a:pt x="814" y="1007"/>
                </a:cubicBezTo>
                <a:cubicBezTo>
                  <a:pt x="814" y="1007"/>
                  <a:pt x="814" y="1006"/>
                  <a:pt x="815" y="1005"/>
                </a:cubicBezTo>
                <a:cubicBezTo>
                  <a:pt x="820" y="1002"/>
                  <a:pt x="826" y="998"/>
                  <a:pt x="831" y="995"/>
                </a:cubicBezTo>
                <a:cubicBezTo>
                  <a:pt x="832" y="994"/>
                  <a:pt x="833" y="995"/>
                  <a:pt x="834" y="996"/>
                </a:cubicBezTo>
                <a:cubicBezTo>
                  <a:pt x="834" y="996"/>
                  <a:pt x="834" y="997"/>
                  <a:pt x="833" y="998"/>
                </a:cubicBezTo>
                <a:cubicBezTo>
                  <a:pt x="828" y="1001"/>
                  <a:pt x="822" y="1005"/>
                  <a:pt x="817" y="1008"/>
                </a:cubicBezTo>
                <a:cubicBezTo>
                  <a:pt x="816" y="1008"/>
                  <a:pt x="816" y="1008"/>
                  <a:pt x="816" y="1008"/>
                </a:cubicBezTo>
                <a:close/>
                <a:moveTo>
                  <a:pt x="248" y="996"/>
                </a:moveTo>
                <a:cubicBezTo>
                  <a:pt x="247" y="996"/>
                  <a:pt x="247" y="996"/>
                  <a:pt x="247" y="996"/>
                </a:cubicBezTo>
                <a:cubicBezTo>
                  <a:pt x="241" y="993"/>
                  <a:pt x="236" y="989"/>
                  <a:pt x="231" y="985"/>
                </a:cubicBezTo>
                <a:cubicBezTo>
                  <a:pt x="230" y="985"/>
                  <a:pt x="230" y="984"/>
                  <a:pt x="230" y="983"/>
                </a:cubicBezTo>
                <a:cubicBezTo>
                  <a:pt x="231" y="982"/>
                  <a:pt x="232" y="982"/>
                  <a:pt x="233" y="982"/>
                </a:cubicBezTo>
                <a:cubicBezTo>
                  <a:pt x="238" y="986"/>
                  <a:pt x="243" y="990"/>
                  <a:pt x="249" y="993"/>
                </a:cubicBezTo>
                <a:cubicBezTo>
                  <a:pt x="249" y="994"/>
                  <a:pt x="250" y="995"/>
                  <a:pt x="249" y="996"/>
                </a:cubicBezTo>
                <a:cubicBezTo>
                  <a:pt x="249" y="996"/>
                  <a:pt x="248" y="996"/>
                  <a:pt x="248" y="996"/>
                </a:cubicBezTo>
                <a:close/>
                <a:moveTo>
                  <a:pt x="848" y="988"/>
                </a:moveTo>
                <a:cubicBezTo>
                  <a:pt x="848" y="988"/>
                  <a:pt x="847" y="987"/>
                  <a:pt x="847" y="987"/>
                </a:cubicBezTo>
                <a:cubicBezTo>
                  <a:pt x="846" y="986"/>
                  <a:pt x="846" y="985"/>
                  <a:pt x="847" y="984"/>
                </a:cubicBezTo>
                <a:cubicBezTo>
                  <a:pt x="852" y="981"/>
                  <a:pt x="858" y="977"/>
                  <a:pt x="863" y="973"/>
                </a:cubicBezTo>
                <a:cubicBezTo>
                  <a:pt x="864" y="973"/>
                  <a:pt x="865" y="973"/>
                  <a:pt x="865" y="973"/>
                </a:cubicBezTo>
                <a:cubicBezTo>
                  <a:pt x="866" y="974"/>
                  <a:pt x="866" y="975"/>
                  <a:pt x="865" y="976"/>
                </a:cubicBezTo>
                <a:cubicBezTo>
                  <a:pt x="860" y="980"/>
                  <a:pt x="854" y="984"/>
                  <a:pt x="849" y="987"/>
                </a:cubicBezTo>
                <a:cubicBezTo>
                  <a:pt x="849" y="987"/>
                  <a:pt x="849" y="988"/>
                  <a:pt x="848" y="988"/>
                </a:cubicBezTo>
                <a:close/>
                <a:moveTo>
                  <a:pt x="216" y="974"/>
                </a:moveTo>
                <a:cubicBezTo>
                  <a:pt x="216" y="974"/>
                  <a:pt x="215" y="974"/>
                  <a:pt x="215" y="974"/>
                </a:cubicBezTo>
                <a:cubicBezTo>
                  <a:pt x="210" y="970"/>
                  <a:pt x="205" y="966"/>
                  <a:pt x="200" y="962"/>
                </a:cubicBezTo>
                <a:cubicBezTo>
                  <a:pt x="199" y="961"/>
                  <a:pt x="199" y="960"/>
                  <a:pt x="199" y="959"/>
                </a:cubicBezTo>
                <a:cubicBezTo>
                  <a:pt x="200" y="959"/>
                  <a:pt x="201" y="959"/>
                  <a:pt x="202" y="959"/>
                </a:cubicBezTo>
                <a:cubicBezTo>
                  <a:pt x="207" y="963"/>
                  <a:pt x="212" y="967"/>
                  <a:pt x="217" y="971"/>
                </a:cubicBezTo>
                <a:cubicBezTo>
                  <a:pt x="218" y="972"/>
                  <a:pt x="218" y="973"/>
                  <a:pt x="217" y="974"/>
                </a:cubicBezTo>
                <a:cubicBezTo>
                  <a:pt x="217" y="974"/>
                  <a:pt x="217" y="974"/>
                  <a:pt x="216" y="974"/>
                </a:cubicBezTo>
                <a:close/>
                <a:moveTo>
                  <a:pt x="879" y="964"/>
                </a:moveTo>
                <a:cubicBezTo>
                  <a:pt x="879" y="964"/>
                  <a:pt x="878" y="964"/>
                  <a:pt x="878" y="964"/>
                </a:cubicBezTo>
                <a:cubicBezTo>
                  <a:pt x="877" y="963"/>
                  <a:pt x="877" y="962"/>
                  <a:pt x="878" y="961"/>
                </a:cubicBezTo>
                <a:cubicBezTo>
                  <a:pt x="883" y="957"/>
                  <a:pt x="888" y="953"/>
                  <a:pt x="893" y="949"/>
                </a:cubicBezTo>
                <a:cubicBezTo>
                  <a:pt x="894" y="948"/>
                  <a:pt x="895" y="948"/>
                  <a:pt x="895" y="949"/>
                </a:cubicBezTo>
                <a:cubicBezTo>
                  <a:pt x="896" y="950"/>
                  <a:pt x="896" y="951"/>
                  <a:pt x="895" y="952"/>
                </a:cubicBezTo>
                <a:cubicBezTo>
                  <a:pt x="890" y="956"/>
                  <a:pt x="885" y="960"/>
                  <a:pt x="880" y="964"/>
                </a:cubicBezTo>
                <a:cubicBezTo>
                  <a:pt x="880" y="964"/>
                  <a:pt x="880" y="964"/>
                  <a:pt x="879" y="964"/>
                </a:cubicBezTo>
                <a:close/>
                <a:moveTo>
                  <a:pt x="186" y="950"/>
                </a:moveTo>
                <a:cubicBezTo>
                  <a:pt x="186" y="950"/>
                  <a:pt x="185" y="950"/>
                  <a:pt x="185" y="949"/>
                </a:cubicBezTo>
                <a:cubicBezTo>
                  <a:pt x="180" y="945"/>
                  <a:pt x="175" y="941"/>
                  <a:pt x="171" y="936"/>
                </a:cubicBezTo>
                <a:cubicBezTo>
                  <a:pt x="170" y="936"/>
                  <a:pt x="170" y="935"/>
                  <a:pt x="171" y="934"/>
                </a:cubicBezTo>
                <a:cubicBezTo>
                  <a:pt x="171" y="933"/>
                  <a:pt x="172" y="933"/>
                  <a:pt x="173" y="934"/>
                </a:cubicBezTo>
                <a:cubicBezTo>
                  <a:pt x="178" y="938"/>
                  <a:pt x="183" y="943"/>
                  <a:pt x="187" y="947"/>
                </a:cubicBezTo>
                <a:cubicBezTo>
                  <a:pt x="188" y="947"/>
                  <a:pt x="188" y="949"/>
                  <a:pt x="187" y="949"/>
                </a:cubicBezTo>
                <a:cubicBezTo>
                  <a:pt x="187" y="950"/>
                  <a:pt x="187" y="950"/>
                  <a:pt x="186" y="950"/>
                </a:cubicBezTo>
                <a:close/>
                <a:moveTo>
                  <a:pt x="908" y="939"/>
                </a:moveTo>
                <a:cubicBezTo>
                  <a:pt x="908" y="939"/>
                  <a:pt x="907" y="939"/>
                  <a:pt x="907" y="939"/>
                </a:cubicBezTo>
                <a:cubicBezTo>
                  <a:pt x="906" y="938"/>
                  <a:pt x="906" y="937"/>
                  <a:pt x="907" y="936"/>
                </a:cubicBezTo>
                <a:cubicBezTo>
                  <a:pt x="912" y="932"/>
                  <a:pt x="916" y="927"/>
                  <a:pt x="921" y="923"/>
                </a:cubicBezTo>
                <a:cubicBezTo>
                  <a:pt x="922" y="922"/>
                  <a:pt x="923" y="922"/>
                  <a:pt x="923" y="923"/>
                </a:cubicBezTo>
                <a:cubicBezTo>
                  <a:pt x="924" y="924"/>
                  <a:pt x="924" y="925"/>
                  <a:pt x="923" y="925"/>
                </a:cubicBezTo>
                <a:cubicBezTo>
                  <a:pt x="919" y="930"/>
                  <a:pt x="914" y="934"/>
                  <a:pt x="910" y="939"/>
                </a:cubicBezTo>
                <a:cubicBezTo>
                  <a:pt x="909" y="939"/>
                  <a:pt x="909" y="939"/>
                  <a:pt x="908" y="939"/>
                </a:cubicBezTo>
                <a:close/>
                <a:moveTo>
                  <a:pt x="158" y="923"/>
                </a:moveTo>
                <a:cubicBezTo>
                  <a:pt x="158" y="923"/>
                  <a:pt x="157" y="923"/>
                  <a:pt x="157" y="923"/>
                </a:cubicBezTo>
                <a:cubicBezTo>
                  <a:pt x="152" y="918"/>
                  <a:pt x="148" y="914"/>
                  <a:pt x="143" y="909"/>
                </a:cubicBezTo>
                <a:cubicBezTo>
                  <a:pt x="143" y="908"/>
                  <a:pt x="143" y="907"/>
                  <a:pt x="143" y="906"/>
                </a:cubicBezTo>
                <a:cubicBezTo>
                  <a:pt x="144" y="906"/>
                  <a:pt x="145" y="906"/>
                  <a:pt x="146" y="906"/>
                </a:cubicBezTo>
                <a:cubicBezTo>
                  <a:pt x="150" y="911"/>
                  <a:pt x="155" y="916"/>
                  <a:pt x="159" y="920"/>
                </a:cubicBezTo>
                <a:cubicBezTo>
                  <a:pt x="160" y="921"/>
                  <a:pt x="160" y="922"/>
                  <a:pt x="159" y="923"/>
                </a:cubicBezTo>
                <a:cubicBezTo>
                  <a:pt x="159" y="923"/>
                  <a:pt x="158" y="923"/>
                  <a:pt x="158" y="923"/>
                </a:cubicBezTo>
                <a:close/>
                <a:moveTo>
                  <a:pt x="936" y="912"/>
                </a:moveTo>
                <a:cubicBezTo>
                  <a:pt x="935" y="912"/>
                  <a:pt x="935" y="912"/>
                  <a:pt x="934" y="912"/>
                </a:cubicBezTo>
                <a:cubicBezTo>
                  <a:pt x="934" y="911"/>
                  <a:pt x="934" y="910"/>
                  <a:pt x="934" y="909"/>
                </a:cubicBezTo>
                <a:cubicBezTo>
                  <a:pt x="939" y="904"/>
                  <a:pt x="943" y="900"/>
                  <a:pt x="947" y="895"/>
                </a:cubicBezTo>
                <a:cubicBezTo>
                  <a:pt x="948" y="894"/>
                  <a:pt x="949" y="894"/>
                  <a:pt x="950" y="895"/>
                </a:cubicBezTo>
                <a:cubicBezTo>
                  <a:pt x="950" y="895"/>
                  <a:pt x="951" y="896"/>
                  <a:pt x="950" y="897"/>
                </a:cubicBezTo>
                <a:cubicBezTo>
                  <a:pt x="946" y="902"/>
                  <a:pt x="941" y="907"/>
                  <a:pt x="937" y="911"/>
                </a:cubicBezTo>
                <a:cubicBezTo>
                  <a:pt x="937" y="912"/>
                  <a:pt x="936" y="912"/>
                  <a:pt x="936" y="912"/>
                </a:cubicBezTo>
                <a:close/>
                <a:moveTo>
                  <a:pt x="132" y="895"/>
                </a:moveTo>
                <a:cubicBezTo>
                  <a:pt x="131" y="895"/>
                  <a:pt x="131" y="895"/>
                  <a:pt x="130" y="894"/>
                </a:cubicBezTo>
                <a:cubicBezTo>
                  <a:pt x="126" y="890"/>
                  <a:pt x="122" y="885"/>
                  <a:pt x="118" y="880"/>
                </a:cubicBezTo>
                <a:cubicBezTo>
                  <a:pt x="117" y="879"/>
                  <a:pt x="118" y="878"/>
                  <a:pt x="118" y="877"/>
                </a:cubicBezTo>
                <a:cubicBezTo>
                  <a:pt x="119" y="876"/>
                  <a:pt x="120" y="877"/>
                  <a:pt x="121" y="877"/>
                </a:cubicBezTo>
                <a:cubicBezTo>
                  <a:pt x="125" y="882"/>
                  <a:pt x="129" y="887"/>
                  <a:pt x="133" y="892"/>
                </a:cubicBezTo>
                <a:cubicBezTo>
                  <a:pt x="134" y="893"/>
                  <a:pt x="134" y="894"/>
                  <a:pt x="133" y="895"/>
                </a:cubicBezTo>
                <a:cubicBezTo>
                  <a:pt x="133" y="895"/>
                  <a:pt x="132" y="895"/>
                  <a:pt x="132" y="895"/>
                </a:cubicBezTo>
                <a:close/>
                <a:moveTo>
                  <a:pt x="961" y="883"/>
                </a:moveTo>
                <a:cubicBezTo>
                  <a:pt x="961" y="883"/>
                  <a:pt x="960" y="883"/>
                  <a:pt x="960" y="883"/>
                </a:cubicBezTo>
                <a:cubicBezTo>
                  <a:pt x="959" y="882"/>
                  <a:pt x="959" y="881"/>
                  <a:pt x="960" y="880"/>
                </a:cubicBezTo>
                <a:cubicBezTo>
                  <a:pt x="964" y="875"/>
                  <a:pt x="968" y="870"/>
                  <a:pt x="971" y="865"/>
                </a:cubicBezTo>
                <a:cubicBezTo>
                  <a:pt x="972" y="864"/>
                  <a:pt x="973" y="864"/>
                  <a:pt x="974" y="864"/>
                </a:cubicBezTo>
                <a:cubicBezTo>
                  <a:pt x="975" y="865"/>
                  <a:pt x="975" y="866"/>
                  <a:pt x="974" y="867"/>
                </a:cubicBezTo>
                <a:cubicBezTo>
                  <a:pt x="970" y="872"/>
                  <a:pt x="966" y="877"/>
                  <a:pt x="962" y="882"/>
                </a:cubicBezTo>
                <a:cubicBezTo>
                  <a:pt x="962" y="883"/>
                  <a:pt x="962" y="883"/>
                  <a:pt x="961" y="883"/>
                </a:cubicBezTo>
                <a:close/>
                <a:moveTo>
                  <a:pt x="108" y="865"/>
                </a:moveTo>
                <a:cubicBezTo>
                  <a:pt x="107" y="865"/>
                  <a:pt x="107" y="865"/>
                  <a:pt x="106" y="864"/>
                </a:cubicBezTo>
                <a:cubicBezTo>
                  <a:pt x="102" y="859"/>
                  <a:pt x="99" y="854"/>
                  <a:pt x="95" y="849"/>
                </a:cubicBezTo>
                <a:cubicBezTo>
                  <a:pt x="94" y="848"/>
                  <a:pt x="95" y="847"/>
                  <a:pt x="96" y="846"/>
                </a:cubicBezTo>
                <a:cubicBezTo>
                  <a:pt x="96" y="845"/>
                  <a:pt x="97" y="846"/>
                  <a:pt x="98" y="846"/>
                </a:cubicBezTo>
                <a:cubicBezTo>
                  <a:pt x="102" y="852"/>
                  <a:pt x="105" y="857"/>
                  <a:pt x="109" y="862"/>
                </a:cubicBezTo>
                <a:cubicBezTo>
                  <a:pt x="110" y="863"/>
                  <a:pt x="110" y="864"/>
                  <a:pt x="109" y="865"/>
                </a:cubicBezTo>
                <a:cubicBezTo>
                  <a:pt x="108" y="865"/>
                  <a:pt x="108" y="865"/>
                  <a:pt x="108" y="865"/>
                </a:cubicBezTo>
                <a:close/>
                <a:moveTo>
                  <a:pt x="984" y="852"/>
                </a:moveTo>
                <a:cubicBezTo>
                  <a:pt x="984" y="852"/>
                  <a:pt x="984" y="852"/>
                  <a:pt x="983" y="852"/>
                </a:cubicBezTo>
                <a:cubicBezTo>
                  <a:pt x="982" y="851"/>
                  <a:pt x="982" y="850"/>
                  <a:pt x="983" y="849"/>
                </a:cubicBezTo>
                <a:cubicBezTo>
                  <a:pt x="986" y="844"/>
                  <a:pt x="990" y="839"/>
                  <a:pt x="993" y="833"/>
                </a:cubicBezTo>
                <a:cubicBezTo>
                  <a:pt x="994" y="832"/>
                  <a:pt x="995" y="832"/>
                  <a:pt x="996" y="833"/>
                </a:cubicBezTo>
                <a:cubicBezTo>
                  <a:pt x="997" y="833"/>
                  <a:pt x="997" y="834"/>
                  <a:pt x="996" y="835"/>
                </a:cubicBezTo>
                <a:cubicBezTo>
                  <a:pt x="993" y="841"/>
                  <a:pt x="989" y="846"/>
                  <a:pt x="986" y="851"/>
                </a:cubicBezTo>
                <a:cubicBezTo>
                  <a:pt x="985" y="852"/>
                  <a:pt x="985" y="852"/>
                  <a:pt x="984" y="852"/>
                </a:cubicBezTo>
                <a:close/>
                <a:moveTo>
                  <a:pt x="86" y="833"/>
                </a:moveTo>
                <a:cubicBezTo>
                  <a:pt x="85" y="833"/>
                  <a:pt x="85" y="833"/>
                  <a:pt x="84" y="832"/>
                </a:cubicBezTo>
                <a:cubicBezTo>
                  <a:pt x="81" y="827"/>
                  <a:pt x="78" y="821"/>
                  <a:pt x="74" y="816"/>
                </a:cubicBezTo>
                <a:cubicBezTo>
                  <a:pt x="74" y="815"/>
                  <a:pt x="74" y="814"/>
                  <a:pt x="75" y="813"/>
                </a:cubicBezTo>
                <a:cubicBezTo>
                  <a:pt x="76" y="813"/>
                  <a:pt x="77" y="813"/>
                  <a:pt x="77" y="814"/>
                </a:cubicBezTo>
                <a:cubicBezTo>
                  <a:pt x="81" y="820"/>
                  <a:pt x="84" y="825"/>
                  <a:pt x="87" y="830"/>
                </a:cubicBezTo>
                <a:cubicBezTo>
                  <a:pt x="88" y="831"/>
                  <a:pt x="88" y="832"/>
                  <a:pt x="87" y="833"/>
                </a:cubicBezTo>
                <a:cubicBezTo>
                  <a:pt x="87" y="833"/>
                  <a:pt x="86" y="833"/>
                  <a:pt x="86" y="833"/>
                </a:cubicBezTo>
                <a:close/>
                <a:moveTo>
                  <a:pt x="1005" y="820"/>
                </a:moveTo>
                <a:cubicBezTo>
                  <a:pt x="1005" y="820"/>
                  <a:pt x="1005" y="820"/>
                  <a:pt x="1004" y="819"/>
                </a:cubicBezTo>
                <a:cubicBezTo>
                  <a:pt x="1003" y="819"/>
                  <a:pt x="1003" y="818"/>
                  <a:pt x="1004" y="817"/>
                </a:cubicBezTo>
                <a:cubicBezTo>
                  <a:pt x="1007" y="811"/>
                  <a:pt x="1010" y="806"/>
                  <a:pt x="1013" y="800"/>
                </a:cubicBezTo>
                <a:cubicBezTo>
                  <a:pt x="1014" y="799"/>
                  <a:pt x="1015" y="799"/>
                  <a:pt x="1016" y="799"/>
                </a:cubicBezTo>
                <a:cubicBezTo>
                  <a:pt x="1016" y="800"/>
                  <a:pt x="1017" y="801"/>
                  <a:pt x="1016" y="802"/>
                </a:cubicBezTo>
                <a:cubicBezTo>
                  <a:pt x="1013" y="808"/>
                  <a:pt x="1010" y="813"/>
                  <a:pt x="1007" y="819"/>
                </a:cubicBezTo>
                <a:cubicBezTo>
                  <a:pt x="1006" y="819"/>
                  <a:pt x="1006" y="820"/>
                  <a:pt x="1005" y="820"/>
                </a:cubicBezTo>
                <a:close/>
                <a:moveTo>
                  <a:pt x="66" y="800"/>
                </a:moveTo>
                <a:cubicBezTo>
                  <a:pt x="66" y="800"/>
                  <a:pt x="65" y="800"/>
                  <a:pt x="65" y="799"/>
                </a:cubicBezTo>
                <a:cubicBezTo>
                  <a:pt x="62" y="793"/>
                  <a:pt x="59" y="788"/>
                  <a:pt x="56" y="782"/>
                </a:cubicBezTo>
                <a:cubicBezTo>
                  <a:pt x="55" y="781"/>
                  <a:pt x="56" y="780"/>
                  <a:pt x="57" y="780"/>
                </a:cubicBezTo>
                <a:cubicBezTo>
                  <a:pt x="58" y="779"/>
                  <a:pt x="59" y="779"/>
                  <a:pt x="59" y="780"/>
                </a:cubicBezTo>
                <a:cubicBezTo>
                  <a:pt x="62" y="786"/>
                  <a:pt x="65" y="792"/>
                  <a:pt x="68" y="797"/>
                </a:cubicBezTo>
                <a:cubicBezTo>
                  <a:pt x="68" y="798"/>
                  <a:pt x="68" y="799"/>
                  <a:pt x="67" y="800"/>
                </a:cubicBezTo>
                <a:cubicBezTo>
                  <a:pt x="67" y="800"/>
                  <a:pt x="67" y="800"/>
                  <a:pt x="66" y="800"/>
                </a:cubicBezTo>
                <a:close/>
                <a:moveTo>
                  <a:pt x="1024" y="786"/>
                </a:moveTo>
                <a:cubicBezTo>
                  <a:pt x="1024" y="786"/>
                  <a:pt x="1023" y="786"/>
                  <a:pt x="1023" y="786"/>
                </a:cubicBezTo>
                <a:cubicBezTo>
                  <a:pt x="1022" y="785"/>
                  <a:pt x="1022" y="784"/>
                  <a:pt x="1022" y="783"/>
                </a:cubicBezTo>
                <a:cubicBezTo>
                  <a:pt x="1025" y="777"/>
                  <a:pt x="1028" y="772"/>
                  <a:pt x="1031" y="766"/>
                </a:cubicBezTo>
                <a:cubicBezTo>
                  <a:pt x="1031" y="765"/>
                  <a:pt x="1032" y="764"/>
                  <a:pt x="1033" y="765"/>
                </a:cubicBezTo>
                <a:cubicBezTo>
                  <a:pt x="1034" y="765"/>
                  <a:pt x="1034" y="766"/>
                  <a:pt x="1034" y="767"/>
                </a:cubicBezTo>
                <a:cubicBezTo>
                  <a:pt x="1031" y="773"/>
                  <a:pt x="1028" y="779"/>
                  <a:pt x="1025" y="785"/>
                </a:cubicBezTo>
                <a:cubicBezTo>
                  <a:pt x="1025" y="785"/>
                  <a:pt x="1024" y="786"/>
                  <a:pt x="1024" y="786"/>
                </a:cubicBezTo>
                <a:close/>
                <a:moveTo>
                  <a:pt x="49" y="765"/>
                </a:moveTo>
                <a:cubicBezTo>
                  <a:pt x="49" y="765"/>
                  <a:pt x="48" y="765"/>
                  <a:pt x="48" y="764"/>
                </a:cubicBezTo>
                <a:cubicBezTo>
                  <a:pt x="45" y="759"/>
                  <a:pt x="42" y="753"/>
                  <a:pt x="40" y="747"/>
                </a:cubicBezTo>
                <a:cubicBezTo>
                  <a:pt x="40" y="746"/>
                  <a:pt x="40" y="745"/>
                  <a:pt x="41" y="744"/>
                </a:cubicBezTo>
                <a:cubicBezTo>
                  <a:pt x="42" y="744"/>
                  <a:pt x="43" y="744"/>
                  <a:pt x="43" y="745"/>
                </a:cubicBezTo>
                <a:cubicBezTo>
                  <a:pt x="46" y="751"/>
                  <a:pt x="48" y="757"/>
                  <a:pt x="51" y="763"/>
                </a:cubicBezTo>
                <a:cubicBezTo>
                  <a:pt x="51" y="764"/>
                  <a:pt x="51" y="765"/>
                  <a:pt x="50" y="765"/>
                </a:cubicBezTo>
                <a:cubicBezTo>
                  <a:pt x="50" y="765"/>
                  <a:pt x="49" y="765"/>
                  <a:pt x="49" y="765"/>
                </a:cubicBezTo>
                <a:close/>
                <a:moveTo>
                  <a:pt x="1040" y="751"/>
                </a:moveTo>
                <a:cubicBezTo>
                  <a:pt x="1040" y="751"/>
                  <a:pt x="1039" y="751"/>
                  <a:pt x="1039" y="750"/>
                </a:cubicBezTo>
                <a:cubicBezTo>
                  <a:pt x="1038" y="750"/>
                  <a:pt x="1038" y="749"/>
                  <a:pt x="1038" y="748"/>
                </a:cubicBezTo>
                <a:cubicBezTo>
                  <a:pt x="1041" y="742"/>
                  <a:pt x="1043" y="736"/>
                  <a:pt x="1045" y="730"/>
                </a:cubicBezTo>
                <a:cubicBezTo>
                  <a:pt x="1046" y="729"/>
                  <a:pt x="1047" y="729"/>
                  <a:pt x="1048" y="729"/>
                </a:cubicBezTo>
                <a:cubicBezTo>
                  <a:pt x="1049" y="729"/>
                  <a:pt x="1049" y="730"/>
                  <a:pt x="1049" y="731"/>
                </a:cubicBezTo>
                <a:cubicBezTo>
                  <a:pt x="1046" y="737"/>
                  <a:pt x="1044" y="744"/>
                  <a:pt x="1042" y="749"/>
                </a:cubicBezTo>
                <a:cubicBezTo>
                  <a:pt x="1041" y="750"/>
                  <a:pt x="1041" y="751"/>
                  <a:pt x="1040" y="751"/>
                </a:cubicBezTo>
                <a:close/>
                <a:moveTo>
                  <a:pt x="35" y="730"/>
                </a:moveTo>
                <a:cubicBezTo>
                  <a:pt x="34" y="730"/>
                  <a:pt x="33" y="729"/>
                  <a:pt x="33" y="729"/>
                </a:cubicBezTo>
                <a:cubicBezTo>
                  <a:pt x="31" y="723"/>
                  <a:pt x="29" y="717"/>
                  <a:pt x="27" y="710"/>
                </a:cubicBezTo>
                <a:cubicBezTo>
                  <a:pt x="26" y="709"/>
                  <a:pt x="27" y="708"/>
                  <a:pt x="28" y="708"/>
                </a:cubicBezTo>
                <a:cubicBezTo>
                  <a:pt x="29" y="708"/>
                  <a:pt x="30" y="708"/>
                  <a:pt x="30" y="709"/>
                </a:cubicBezTo>
                <a:cubicBezTo>
                  <a:pt x="32" y="715"/>
                  <a:pt x="34" y="721"/>
                  <a:pt x="36" y="727"/>
                </a:cubicBezTo>
                <a:cubicBezTo>
                  <a:pt x="37" y="728"/>
                  <a:pt x="36" y="729"/>
                  <a:pt x="35" y="730"/>
                </a:cubicBezTo>
                <a:cubicBezTo>
                  <a:pt x="35" y="730"/>
                  <a:pt x="35" y="730"/>
                  <a:pt x="35" y="730"/>
                </a:cubicBezTo>
                <a:close/>
                <a:moveTo>
                  <a:pt x="1053" y="714"/>
                </a:moveTo>
                <a:cubicBezTo>
                  <a:pt x="1053" y="714"/>
                  <a:pt x="1053" y="714"/>
                  <a:pt x="1053" y="714"/>
                </a:cubicBezTo>
                <a:cubicBezTo>
                  <a:pt x="1052" y="714"/>
                  <a:pt x="1051" y="713"/>
                  <a:pt x="1052" y="712"/>
                </a:cubicBezTo>
                <a:cubicBezTo>
                  <a:pt x="1054" y="706"/>
                  <a:pt x="1056" y="700"/>
                  <a:pt x="1058" y="694"/>
                </a:cubicBezTo>
                <a:cubicBezTo>
                  <a:pt x="1058" y="693"/>
                  <a:pt x="1059" y="692"/>
                  <a:pt x="1060" y="692"/>
                </a:cubicBezTo>
                <a:cubicBezTo>
                  <a:pt x="1061" y="693"/>
                  <a:pt x="1061" y="694"/>
                  <a:pt x="1061" y="695"/>
                </a:cubicBezTo>
                <a:cubicBezTo>
                  <a:pt x="1059" y="701"/>
                  <a:pt x="1057" y="707"/>
                  <a:pt x="1055" y="713"/>
                </a:cubicBezTo>
                <a:cubicBezTo>
                  <a:pt x="1055" y="714"/>
                  <a:pt x="1054" y="714"/>
                  <a:pt x="1053" y="714"/>
                </a:cubicBezTo>
                <a:close/>
                <a:moveTo>
                  <a:pt x="23" y="693"/>
                </a:moveTo>
                <a:cubicBezTo>
                  <a:pt x="22" y="693"/>
                  <a:pt x="21" y="693"/>
                  <a:pt x="21" y="692"/>
                </a:cubicBezTo>
                <a:cubicBezTo>
                  <a:pt x="19" y="686"/>
                  <a:pt x="17" y="679"/>
                  <a:pt x="16" y="673"/>
                </a:cubicBezTo>
                <a:cubicBezTo>
                  <a:pt x="16" y="672"/>
                  <a:pt x="16" y="671"/>
                  <a:pt x="17" y="671"/>
                </a:cubicBezTo>
                <a:cubicBezTo>
                  <a:pt x="18" y="671"/>
                  <a:pt x="19" y="671"/>
                  <a:pt x="19" y="672"/>
                </a:cubicBezTo>
                <a:cubicBezTo>
                  <a:pt x="21" y="679"/>
                  <a:pt x="23" y="685"/>
                  <a:pt x="24" y="691"/>
                </a:cubicBezTo>
                <a:cubicBezTo>
                  <a:pt x="25" y="692"/>
                  <a:pt x="24" y="693"/>
                  <a:pt x="23" y="693"/>
                </a:cubicBezTo>
                <a:cubicBezTo>
                  <a:pt x="23" y="693"/>
                  <a:pt x="23" y="693"/>
                  <a:pt x="23" y="693"/>
                </a:cubicBezTo>
                <a:close/>
                <a:moveTo>
                  <a:pt x="1064" y="677"/>
                </a:moveTo>
                <a:cubicBezTo>
                  <a:pt x="1064" y="677"/>
                  <a:pt x="1064" y="677"/>
                  <a:pt x="1064" y="677"/>
                </a:cubicBezTo>
                <a:cubicBezTo>
                  <a:pt x="1063" y="677"/>
                  <a:pt x="1062" y="676"/>
                  <a:pt x="1063" y="675"/>
                </a:cubicBezTo>
                <a:cubicBezTo>
                  <a:pt x="1064" y="669"/>
                  <a:pt x="1066" y="663"/>
                  <a:pt x="1067" y="656"/>
                </a:cubicBezTo>
                <a:cubicBezTo>
                  <a:pt x="1067" y="655"/>
                  <a:pt x="1068" y="655"/>
                  <a:pt x="1069" y="655"/>
                </a:cubicBezTo>
                <a:cubicBezTo>
                  <a:pt x="1070" y="655"/>
                  <a:pt x="1071" y="656"/>
                  <a:pt x="1070" y="657"/>
                </a:cubicBezTo>
                <a:cubicBezTo>
                  <a:pt x="1069" y="663"/>
                  <a:pt x="1068" y="670"/>
                  <a:pt x="1066" y="676"/>
                </a:cubicBezTo>
                <a:cubicBezTo>
                  <a:pt x="1066" y="677"/>
                  <a:pt x="1065" y="677"/>
                  <a:pt x="1064" y="677"/>
                </a:cubicBezTo>
                <a:close/>
                <a:moveTo>
                  <a:pt x="13" y="656"/>
                </a:moveTo>
                <a:cubicBezTo>
                  <a:pt x="12" y="656"/>
                  <a:pt x="12" y="655"/>
                  <a:pt x="12" y="654"/>
                </a:cubicBezTo>
                <a:cubicBezTo>
                  <a:pt x="10" y="648"/>
                  <a:pt x="9" y="642"/>
                  <a:pt x="8" y="635"/>
                </a:cubicBezTo>
                <a:cubicBezTo>
                  <a:pt x="8" y="634"/>
                  <a:pt x="8" y="633"/>
                  <a:pt x="9" y="633"/>
                </a:cubicBezTo>
                <a:cubicBezTo>
                  <a:pt x="10" y="633"/>
                  <a:pt x="11" y="634"/>
                  <a:pt x="11" y="635"/>
                </a:cubicBezTo>
                <a:cubicBezTo>
                  <a:pt x="12" y="641"/>
                  <a:pt x="14" y="647"/>
                  <a:pt x="15" y="654"/>
                </a:cubicBezTo>
                <a:cubicBezTo>
                  <a:pt x="15" y="655"/>
                  <a:pt x="15" y="655"/>
                  <a:pt x="14" y="656"/>
                </a:cubicBezTo>
                <a:cubicBezTo>
                  <a:pt x="14" y="656"/>
                  <a:pt x="13" y="656"/>
                  <a:pt x="13" y="656"/>
                </a:cubicBezTo>
                <a:close/>
                <a:moveTo>
                  <a:pt x="1073" y="640"/>
                </a:moveTo>
                <a:cubicBezTo>
                  <a:pt x="1072" y="640"/>
                  <a:pt x="1072" y="640"/>
                  <a:pt x="1072" y="640"/>
                </a:cubicBezTo>
                <a:cubicBezTo>
                  <a:pt x="1071" y="639"/>
                  <a:pt x="1071" y="638"/>
                  <a:pt x="1071" y="637"/>
                </a:cubicBezTo>
                <a:cubicBezTo>
                  <a:pt x="1072" y="631"/>
                  <a:pt x="1073" y="625"/>
                  <a:pt x="1074" y="618"/>
                </a:cubicBezTo>
                <a:cubicBezTo>
                  <a:pt x="1074" y="617"/>
                  <a:pt x="1075" y="617"/>
                  <a:pt x="1076" y="617"/>
                </a:cubicBezTo>
                <a:cubicBezTo>
                  <a:pt x="1077" y="617"/>
                  <a:pt x="1077" y="618"/>
                  <a:pt x="1077" y="619"/>
                </a:cubicBezTo>
                <a:cubicBezTo>
                  <a:pt x="1076" y="625"/>
                  <a:pt x="1075" y="632"/>
                  <a:pt x="1074" y="638"/>
                </a:cubicBezTo>
                <a:cubicBezTo>
                  <a:pt x="1074" y="639"/>
                  <a:pt x="1073" y="640"/>
                  <a:pt x="1073" y="640"/>
                </a:cubicBezTo>
                <a:close/>
                <a:moveTo>
                  <a:pt x="7" y="618"/>
                </a:moveTo>
                <a:cubicBezTo>
                  <a:pt x="6" y="618"/>
                  <a:pt x="5" y="617"/>
                  <a:pt x="5" y="616"/>
                </a:cubicBezTo>
                <a:cubicBezTo>
                  <a:pt x="4" y="610"/>
                  <a:pt x="3" y="603"/>
                  <a:pt x="3" y="597"/>
                </a:cubicBezTo>
                <a:cubicBezTo>
                  <a:pt x="3" y="596"/>
                  <a:pt x="3" y="595"/>
                  <a:pt x="4" y="595"/>
                </a:cubicBezTo>
                <a:cubicBezTo>
                  <a:pt x="5" y="595"/>
                  <a:pt x="6" y="596"/>
                  <a:pt x="6" y="597"/>
                </a:cubicBezTo>
                <a:cubicBezTo>
                  <a:pt x="7" y="603"/>
                  <a:pt x="8" y="609"/>
                  <a:pt x="8" y="616"/>
                </a:cubicBezTo>
                <a:cubicBezTo>
                  <a:pt x="9" y="617"/>
                  <a:pt x="8" y="618"/>
                  <a:pt x="7" y="618"/>
                </a:cubicBezTo>
                <a:cubicBezTo>
                  <a:pt x="7" y="618"/>
                  <a:pt x="7" y="618"/>
                  <a:pt x="7" y="618"/>
                </a:cubicBezTo>
                <a:close/>
                <a:moveTo>
                  <a:pt x="1078" y="601"/>
                </a:moveTo>
                <a:cubicBezTo>
                  <a:pt x="1078" y="601"/>
                  <a:pt x="1078" y="601"/>
                  <a:pt x="1078" y="601"/>
                </a:cubicBezTo>
                <a:cubicBezTo>
                  <a:pt x="1077" y="601"/>
                  <a:pt x="1076" y="600"/>
                  <a:pt x="1076" y="599"/>
                </a:cubicBezTo>
                <a:cubicBezTo>
                  <a:pt x="1077" y="593"/>
                  <a:pt x="1077" y="587"/>
                  <a:pt x="1078" y="580"/>
                </a:cubicBezTo>
                <a:cubicBezTo>
                  <a:pt x="1078" y="579"/>
                  <a:pt x="1079" y="578"/>
                  <a:pt x="1080" y="579"/>
                </a:cubicBezTo>
                <a:cubicBezTo>
                  <a:pt x="1081" y="579"/>
                  <a:pt x="1082" y="579"/>
                  <a:pt x="1081" y="580"/>
                </a:cubicBezTo>
                <a:cubicBezTo>
                  <a:pt x="1081" y="587"/>
                  <a:pt x="1080" y="593"/>
                  <a:pt x="1080" y="600"/>
                </a:cubicBezTo>
                <a:cubicBezTo>
                  <a:pt x="1080" y="601"/>
                  <a:pt x="1079" y="601"/>
                  <a:pt x="1078" y="601"/>
                </a:cubicBezTo>
                <a:close/>
                <a:moveTo>
                  <a:pt x="3" y="579"/>
                </a:moveTo>
                <a:cubicBezTo>
                  <a:pt x="2" y="579"/>
                  <a:pt x="1" y="579"/>
                  <a:pt x="1" y="578"/>
                </a:cubicBezTo>
                <a:cubicBezTo>
                  <a:pt x="1" y="571"/>
                  <a:pt x="0" y="565"/>
                  <a:pt x="0" y="558"/>
                </a:cubicBezTo>
                <a:cubicBezTo>
                  <a:pt x="0" y="557"/>
                  <a:pt x="1" y="556"/>
                  <a:pt x="2" y="556"/>
                </a:cubicBezTo>
                <a:cubicBezTo>
                  <a:pt x="3" y="556"/>
                  <a:pt x="4" y="557"/>
                  <a:pt x="4" y="558"/>
                </a:cubicBezTo>
                <a:cubicBezTo>
                  <a:pt x="4" y="565"/>
                  <a:pt x="4" y="571"/>
                  <a:pt x="5" y="577"/>
                </a:cubicBezTo>
                <a:cubicBezTo>
                  <a:pt x="5" y="578"/>
                  <a:pt x="4" y="579"/>
                  <a:pt x="3" y="579"/>
                </a:cubicBezTo>
                <a:cubicBezTo>
                  <a:pt x="3" y="579"/>
                  <a:pt x="3" y="579"/>
                  <a:pt x="3" y="579"/>
                </a:cubicBezTo>
                <a:close/>
                <a:moveTo>
                  <a:pt x="1081" y="563"/>
                </a:moveTo>
                <a:cubicBezTo>
                  <a:pt x="1081" y="563"/>
                  <a:pt x="1081" y="563"/>
                  <a:pt x="1081" y="563"/>
                </a:cubicBezTo>
                <a:cubicBezTo>
                  <a:pt x="1080" y="563"/>
                  <a:pt x="1079" y="562"/>
                  <a:pt x="1079" y="561"/>
                </a:cubicBezTo>
                <a:cubicBezTo>
                  <a:pt x="1079" y="555"/>
                  <a:pt x="1079" y="548"/>
                  <a:pt x="1079" y="542"/>
                </a:cubicBezTo>
                <a:cubicBezTo>
                  <a:pt x="1079" y="541"/>
                  <a:pt x="1080" y="540"/>
                  <a:pt x="1081" y="540"/>
                </a:cubicBezTo>
                <a:cubicBezTo>
                  <a:pt x="1082" y="540"/>
                  <a:pt x="1083" y="541"/>
                  <a:pt x="1083" y="542"/>
                </a:cubicBezTo>
                <a:cubicBezTo>
                  <a:pt x="1083" y="548"/>
                  <a:pt x="1083" y="555"/>
                  <a:pt x="1082" y="561"/>
                </a:cubicBezTo>
                <a:cubicBezTo>
                  <a:pt x="1082" y="562"/>
                  <a:pt x="1082" y="563"/>
                  <a:pt x="1081" y="563"/>
                </a:cubicBezTo>
                <a:close/>
                <a:moveTo>
                  <a:pt x="2" y="541"/>
                </a:moveTo>
                <a:cubicBezTo>
                  <a:pt x="2" y="541"/>
                  <a:pt x="2" y="541"/>
                  <a:pt x="2" y="541"/>
                </a:cubicBezTo>
                <a:cubicBezTo>
                  <a:pt x="1" y="541"/>
                  <a:pt x="0" y="540"/>
                  <a:pt x="0" y="539"/>
                </a:cubicBezTo>
                <a:cubicBezTo>
                  <a:pt x="0" y="532"/>
                  <a:pt x="0" y="526"/>
                  <a:pt x="0" y="520"/>
                </a:cubicBezTo>
                <a:cubicBezTo>
                  <a:pt x="0" y="519"/>
                  <a:pt x="1" y="518"/>
                  <a:pt x="2" y="518"/>
                </a:cubicBezTo>
                <a:cubicBezTo>
                  <a:pt x="3" y="518"/>
                  <a:pt x="4" y="519"/>
                  <a:pt x="4" y="520"/>
                </a:cubicBezTo>
                <a:cubicBezTo>
                  <a:pt x="4" y="526"/>
                  <a:pt x="3" y="533"/>
                  <a:pt x="3" y="539"/>
                </a:cubicBezTo>
                <a:cubicBezTo>
                  <a:pt x="3" y="540"/>
                  <a:pt x="3" y="541"/>
                  <a:pt x="2" y="541"/>
                </a:cubicBezTo>
                <a:close/>
                <a:moveTo>
                  <a:pt x="1081" y="530"/>
                </a:moveTo>
                <a:cubicBezTo>
                  <a:pt x="1080" y="530"/>
                  <a:pt x="1079" y="529"/>
                  <a:pt x="1079" y="528"/>
                </a:cubicBezTo>
                <a:cubicBezTo>
                  <a:pt x="1079" y="522"/>
                  <a:pt x="1079" y="515"/>
                  <a:pt x="1078" y="509"/>
                </a:cubicBezTo>
                <a:cubicBezTo>
                  <a:pt x="1078" y="508"/>
                  <a:pt x="1079" y="507"/>
                  <a:pt x="1080" y="507"/>
                </a:cubicBezTo>
                <a:cubicBezTo>
                  <a:pt x="1081" y="507"/>
                  <a:pt x="1082" y="508"/>
                  <a:pt x="1082" y="509"/>
                </a:cubicBezTo>
                <a:cubicBezTo>
                  <a:pt x="1082" y="515"/>
                  <a:pt x="1082" y="522"/>
                  <a:pt x="1083" y="528"/>
                </a:cubicBezTo>
                <a:cubicBezTo>
                  <a:pt x="1083" y="529"/>
                  <a:pt x="1082" y="530"/>
                  <a:pt x="1081" y="530"/>
                </a:cubicBezTo>
                <a:cubicBezTo>
                  <a:pt x="1081" y="530"/>
                  <a:pt x="1081" y="530"/>
                  <a:pt x="1081" y="530"/>
                </a:cubicBezTo>
                <a:close/>
                <a:moveTo>
                  <a:pt x="3" y="502"/>
                </a:moveTo>
                <a:cubicBezTo>
                  <a:pt x="3" y="502"/>
                  <a:pt x="3" y="502"/>
                  <a:pt x="3" y="502"/>
                </a:cubicBezTo>
                <a:cubicBezTo>
                  <a:pt x="2" y="502"/>
                  <a:pt x="1" y="501"/>
                  <a:pt x="1" y="500"/>
                </a:cubicBezTo>
                <a:cubicBezTo>
                  <a:pt x="2" y="494"/>
                  <a:pt x="3" y="487"/>
                  <a:pt x="3" y="481"/>
                </a:cubicBezTo>
                <a:cubicBezTo>
                  <a:pt x="3" y="480"/>
                  <a:pt x="4" y="479"/>
                  <a:pt x="5" y="479"/>
                </a:cubicBezTo>
                <a:cubicBezTo>
                  <a:pt x="6" y="479"/>
                  <a:pt x="7" y="480"/>
                  <a:pt x="7" y="481"/>
                </a:cubicBezTo>
                <a:cubicBezTo>
                  <a:pt x="6" y="488"/>
                  <a:pt x="5" y="494"/>
                  <a:pt x="5" y="501"/>
                </a:cubicBezTo>
                <a:cubicBezTo>
                  <a:pt x="5" y="501"/>
                  <a:pt x="4" y="502"/>
                  <a:pt x="3" y="502"/>
                </a:cubicBezTo>
                <a:close/>
                <a:moveTo>
                  <a:pt x="1079" y="491"/>
                </a:moveTo>
                <a:cubicBezTo>
                  <a:pt x="1078" y="491"/>
                  <a:pt x="1077" y="491"/>
                  <a:pt x="1077" y="490"/>
                </a:cubicBezTo>
                <a:cubicBezTo>
                  <a:pt x="1076" y="483"/>
                  <a:pt x="1075" y="477"/>
                  <a:pt x="1075" y="471"/>
                </a:cubicBezTo>
                <a:cubicBezTo>
                  <a:pt x="1074" y="470"/>
                  <a:pt x="1075" y="469"/>
                  <a:pt x="1076" y="469"/>
                </a:cubicBezTo>
                <a:cubicBezTo>
                  <a:pt x="1077" y="469"/>
                  <a:pt x="1078" y="469"/>
                  <a:pt x="1078" y="470"/>
                </a:cubicBezTo>
                <a:cubicBezTo>
                  <a:pt x="1079" y="477"/>
                  <a:pt x="1080" y="483"/>
                  <a:pt x="1080" y="489"/>
                </a:cubicBezTo>
                <a:cubicBezTo>
                  <a:pt x="1080" y="490"/>
                  <a:pt x="1080" y="491"/>
                  <a:pt x="1079" y="491"/>
                </a:cubicBezTo>
                <a:cubicBezTo>
                  <a:pt x="1079" y="491"/>
                  <a:pt x="1079" y="491"/>
                  <a:pt x="1079" y="491"/>
                </a:cubicBezTo>
                <a:close/>
                <a:moveTo>
                  <a:pt x="7" y="464"/>
                </a:moveTo>
                <a:cubicBezTo>
                  <a:pt x="7" y="464"/>
                  <a:pt x="7" y="464"/>
                  <a:pt x="7" y="464"/>
                </a:cubicBezTo>
                <a:cubicBezTo>
                  <a:pt x="6" y="464"/>
                  <a:pt x="6" y="463"/>
                  <a:pt x="6" y="462"/>
                </a:cubicBezTo>
                <a:cubicBezTo>
                  <a:pt x="7" y="455"/>
                  <a:pt x="8" y="449"/>
                  <a:pt x="9" y="443"/>
                </a:cubicBezTo>
                <a:cubicBezTo>
                  <a:pt x="9" y="442"/>
                  <a:pt x="10" y="441"/>
                  <a:pt x="11" y="441"/>
                </a:cubicBezTo>
                <a:cubicBezTo>
                  <a:pt x="12" y="441"/>
                  <a:pt x="13" y="442"/>
                  <a:pt x="12" y="443"/>
                </a:cubicBezTo>
                <a:cubicBezTo>
                  <a:pt x="11" y="450"/>
                  <a:pt x="10" y="456"/>
                  <a:pt x="9" y="462"/>
                </a:cubicBezTo>
                <a:cubicBezTo>
                  <a:pt x="9" y="463"/>
                  <a:pt x="8" y="464"/>
                  <a:pt x="7" y="464"/>
                </a:cubicBezTo>
                <a:close/>
                <a:moveTo>
                  <a:pt x="1073" y="453"/>
                </a:moveTo>
                <a:cubicBezTo>
                  <a:pt x="1073" y="453"/>
                  <a:pt x="1072" y="453"/>
                  <a:pt x="1072" y="452"/>
                </a:cubicBezTo>
                <a:cubicBezTo>
                  <a:pt x="1071" y="445"/>
                  <a:pt x="1069" y="439"/>
                  <a:pt x="1068" y="433"/>
                </a:cubicBezTo>
                <a:cubicBezTo>
                  <a:pt x="1068" y="432"/>
                  <a:pt x="1069" y="431"/>
                  <a:pt x="1070" y="431"/>
                </a:cubicBezTo>
                <a:cubicBezTo>
                  <a:pt x="1071" y="430"/>
                  <a:pt x="1071" y="431"/>
                  <a:pt x="1072" y="432"/>
                </a:cubicBezTo>
                <a:cubicBezTo>
                  <a:pt x="1073" y="438"/>
                  <a:pt x="1074" y="445"/>
                  <a:pt x="1075" y="451"/>
                </a:cubicBezTo>
                <a:cubicBezTo>
                  <a:pt x="1075" y="452"/>
                  <a:pt x="1075" y="453"/>
                  <a:pt x="1074" y="453"/>
                </a:cubicBezTo>
                <a:cubicBezTo>
                  <a:pt x="1074" y="453"/>
                  <a:pt x="1074" y="453"/>
                  <a:pt x="1073" y="453"/>
                </a:cubicBezTo>
                <a:close/>
                <a:moveTo>
                  <a:pt x="15" y="426"/>
                </a:moveTo>
                <a:cubicBezTo>
                  <a:pt x="14" y="426"/>
                  <a:pt x="14" y="426"/>
                  <a:pt x="14" y="426"/>
                </a:cubicBezTo>
                <a:cubicBezTo>
                  <a:pt x="13" y="426"/>
                  <a:pt x="13" y="425"/>
                  <a:pt x="13" y="424"/>
                </a:cubicBezTo>
                <a:cubicBezTo>
                  <a:pt x="14" y="417"/>
                  <a:pt x="16" y="411"/>
                  <a:pt x="17" y="405"/>
                </a:cubicBezTo>
                <a:cubicBezTo>
                  <a:pt x="18" y="404"/>
                  <a:pt x="19" y="403"/>
                  <a:pt x="19" y="404"/>
                </a:cubicBezTo>
                <a:cubicBezTo>
                  <a:pt x="20" y="404"/>
                  <a:pt x="21" y="405"/>
                  <a:pt x="21" y="406"/>
                </a:cubicBezTo>
                <a:cubicBezTo>
                  <a:pt x="19" y="412"/>
                  <a:pt x="18" y="418"/>
                  <a:pt x="16" y="424"/>
                </a:cubicBezTo>
                <a:cubicBezTo>
                  <a:pt x="16" y="425"/>
                  <a:pt x="15" y="426"/>
                  <a:pt x="15" y="426"/>
                </a:cubicBezTo>
                <a:close/>
                <a:moveTo>
                  <a:pt x="1066" y="415"/>
                </a:moveTo>
                <a:cubicBezTo>
                  <a:pt x="1065" y="415"/>
                  <a:pt x="1064" y="415"/>
                  <a:pt x="1064" y="414"/>
                </a:cubicBezTo>
                <a:cubicBezTo>
                  <a:pt x="1062" y="408"/>
                  <a:pt x="1061" y="402"/>
                  <a:pt x="1059" y="395"/>
                </a:cubicBezTo>
                <a:cubicBezTo>
                  <a:pt x="1059" y="394"/>
                  <a:pt x="1059" y="393"/>
                  <a:pt x="1060" y="393"/>
                </a:cubicBezTo>
                <a:cubicBezTo>
                  <a:pt x="1061" y="393"/>
                  <a:pt x="1062" y="393"/>
                  <a:pt x="1063" y="394"/>
                </a:cubicBezTo>
                <a:cubicBezTo>
                  <a:pt x="1064" y="401"/>
                  <a:pt x="1066" y="407"/>
                  <a:pt x="1067" y="413"/>
                </a:cubicBezTo>
                <a:cubicBezTo>
                  <a:pt x="1068" y="414"/>
                  <a:pt x="1067" y="415"/>
                  <a:pt x="1066" y="415"/>
                </a:cubicBezTo>
                <a:cubicBezTo>
                  <a:pt x="1066" y="415"/>
                  <a:pt x="1066" y="415"/>
                  <a:pt x="1066" y="415"/>
                </a:cubicBezTo>
                <a:close/>
                <a:moveTo>
                  <a:pt x="24" y="389"/>
                </a:moveTo>
                <a:cubicBezTo>
                  <a:pt x="24" y="389"/>
                  <a:pt x="24" y="388"/>
                  <a:pt x="24" y="388"/>
                </a:cubicBezTo>
                <a:cubicBezTo>
                  <a:pt x="23" y="388"/>
                  <a:pt x="22" y="387"/>
                  <a:pt x="23" y="386"/>
                </a:cubicBezTo>
                <a:cubicBezTo>
                  <a:pt x="24" y="380"/>
                  <a:pt x="26" y="374"/>
                  <a:pt x="28" y="368"/>
                </a:cubicBezTo>
                <a:cubicBezTo>
                  <a:pt x="29" y="367"/>
                  <a:pt x="30" y="366"/>
                  <a:pt x="31" y="367"/>
                </a:cubicBezTo>
                <a:cubicBezTo>
                  <a:pt x="32" y="367"/>
                  <a:pt x="32" y="368"/>
                  <a:pt x="32" y="369"/>
                </a:cubicBezTo>
                <a:cubicBezTo>
                  <a:pt x="30" y="375"/>
                  <a:pt x="28" y="381"/>
                  <a:pt x="26" y="387"/>
                </a:cubicBezTo>
                <a:cubicBezTo>
                  <a:pt x="26" y="388"/>
                  <a:pt x="25" y="389"/>
                  <a:pt x="24" y="389"/>
                </a:cubicBezTo>
                <a:close/>
                <a:moveTo>
                  <a:pt x="1055" y="378"/>
                </a:moveTo>
                <a:cubicBezTo>
                  <a:pt x="1054" y="378"/>
                  <a:pt x="1054" y="378"/>
                  <a:pt x="1054" y="377"/>
                </a:cubicBezTo>
                <a:cubicBezTo>
                  <a:pt x="1052" y="371"/>
                  <a:pt x="1049" y="365"/>
                  <a:pt x="1047" y="359"/>
                </a:cubicBezTo>
                <a:cubicBezTo>
                  <a:pt x="1047" y="358"/>
                  <a:pt x="1047" y="357"/>
                  <a:pt x="1048" y="356"/>
                </a:cubicBezTo>
                <a:cubicBezTo>
                  <a:pt x="1049" y="356"/>
                  <a:pt x="1050" y="357"/>
                  <a:pt x="1051" y="358"/>
                </a:cubicBezTo>
                <a:cubicBezTo>
                  <a:pt x="1053" y="364"/>
                  <a:pt x="1055" y="370"/>
                  <a:pt x="1057" y="376"/>
                </a:cubicBezTo>
                <a:cubicBezTo>
                  <a:pt x="1057" y="377"/>
                  <a:pt x="1057" y="378"/>
                  <a:pt x="1056" y="378"/>
                </a:cubicBezTo>
                <a:cubicBezTo>
                  <a:pt x="1056" y="378"/>
                  <a:pt x="1055" y="378"/>
                  <a:pt x="1055" y="378"/>
                </a:cubicBezTo>
                <a:close/>
                <a:moveTo>
                  <a:pt x="37" y="352"/>
                </a:moveTo>
                <a:cubicBezTo>
                  <a:pt x="36" y="352"/>
                  <a:pt x="36" y="352"/>
                  <a:pt x="36" y="352"/>
                </a:cubicBezTo>
                <a:cubicBezTo>
                  <a:pt x="35" y="351"/>
                  <a:pt x="35" y="350"/>
                  <a:pt x="35" y="349"/>
                </a:cubicBezTo>
                <a:cubicBezTo>
                  <a:pt x="37" y="343"/>
                  <a:pt x="40" y="337"/>
                  <a:pt x="42" y="331"/>
                </a:cubicBezTo>
                <a:cubicBezTo>
                  <a:pt x="43" y="331"/>
                  <a:pt x="44" y="330"/>
                  <a:pt x="45" y="331"/>
                </a:cubicBezTo>
                <a:cubicBezTo>
                  <a:pt x="45" y="331"/>
                  <a:pt x="46" y="332"/>
                  <a:pt x="45" y="333"/>
                </a:cubicBezTo>
                <a:cubicBezTo>
                  <a:pt x="43" y="339"/>
                  <a:pt x="41" y="345"/>
                  <a:pt x="38" y="351"/>
                </a:cubicBezTo>
                <a:cubicBezTo>
                  <a:pt x="38" y="351"/>
                  <a:pt x="37" y="352"/>
                  <a:pt x="37" y="352"/>
                </a:cubicBezTo>
                <a:close/>
                <a:moveTo>
                  <a:pt x="1042" y="342"/>
                </a:moveTo>
                <a:cubicBezTo>
                  <a:pt x="1041" y="342"/>
                  <a:pt x="1041" y="341"/>
                  <a:pt x="1040" y="341"/>
                </a:cubicBezTo>
                <a:cubicBezTo>
                  <a:pt x="1038" y="335"/>
                  <a:pt x="1036" y="329"/>
                  <a:pt x="1033" y="323"/>
                </a:cubicBezTo>
                <a:cubicBezTo>
                  <a:pt x="1033" y="322"/>
                  <a:pt x="1033" y="321"/>
                  <a:pt x="1034" y="321"/>
                </a:cubicBezTo>
                <a:cubicBezTo>
                  <a:pt x="1035" y="320"/>
                  <a:pt x="1036" y="321"/>
                  <a:pt x="1036" y="322"/>
                </a:cubicBezTo>
                <a:cubicBezTo>
                  <a:pt x="1039" y="328"/>
                  <a:pt x="1041" y="334"/>
                  <a:pt x="1044" y="339"/>
                </a:cubicBezTo>
                <a:cubicBezTo>
                  <a:pt x="1044" y="340"/>
                  <a:pt x="1044" y="341"/>
                  <a:pt x="1043" y="342"/>
                </a:cubicBezTo>
                <a:cubicBezTo>
                  <a:pt x="1043" y="342"/>
                  <a:pt x="1042" y="342"/>
                  <a:pt x="1042" y="342"/>
                </a:cubicBezTo>
                <a:close/>
                <a:moveTo>
                  <a:pt x="52" y="316"/>
                </a:moveTo>
                <a:cubicBezTo>
                  <a:pt x="51" y="316"/>
                  <a:pt x="51" y="316"/>
                  <a:pt x="51" y="316"/>
                </a:cubicBezTo>
                <a:cubicBezTo>
                  <a:pt x="50" y="316"/>
                  <a:pt x="50" y="315"/>
                  <a:pt x="50" y="314"/>
                </a:cubicBezTo>
                <a:cubicBezTo>
                  <a:pt x="53" y="308"/>
                  <a:pt x="56" y="302"/>
                  <a:pt x="59" y="296"/>
                </a:cubicBezTo>
                <a:cubicBezTo>
                  <a:pt x="59" y="295"/>
                  <a:pt x="60" y="295"/>
                  <a:pt x="61" y="296"/>
                </a:cubicBezTo>
                <a:cubicBezTo>
                  <a:pt x="62" y="296"/>
                  <a:pt x="62" y="297"/>
                  <a:pt x="62" y="298"/>
                </a:cubicBezTo>
                <a:cubicBezTo>
                  <a:pt x="59" y="304"/>
                  <a:pt x="56" y="309"/>
                  <a:pt x="53" y="315"/>
                </a:cubicBezTo>
                <a:cubicBezTo>
                  <a:pt x="53" y="316"/>
                  <a:pt x="52" y="316"/>
                  <a:pt x="52" y="316"/>
                </a:cubicBezTo>
                <a:close/>
                <a:moveTo>
                  <a:pt x="1026" y="307"/>
                </a:moveTo>
                <a:cubicBezTo>
                  <a:pt x="1026" y="307"/>
                  <a:pt x="1025" y="306"/>
                  <a:pt x="1025" y="306"/>
                </a:cubicBezTo>
                <a:cubicBezTo>
                  <a:pt x="1022" y="300"/>
                  <a:pt x="1019" y="294"/>
                  <a:pt x="1016" y="289"/>
                </a:cubicBezTo>
                <a:cubicBezTo>
                  <a:pt x="1016" y="288"/>
                  <a:pt x="1016" y="287"/>
                  <a:pt x="1017" y="286"/>
                </a:cubicBezTo>
                <a:cubicBezTo>
                  <a:pt x="1018" y="286"/>
                  <a:pt x="1019" y="286"/>
                  <a:pt x="1019" y="287"/>
                </a:cubicBezTo>
                <a:cubicBezTo>
                  <a:pt x="1022" y="293"/>
                  <a:pt x="1025" y="298"/>
                  <a:pt x="1028" y="304"/>
                </a:cubicBezTo>
                <a:cubicBezTo>
                  <a:pt x="1028" y="305"/>
                  <a:pt x="1028" y="306"/>
                  <a:pt x="1027" y="307"/>
                </a:cubicBezTo>
                <a:cubicBezTo>
                  <a:pt x="1027" y="307"/>
                  <a:pt x="1027" y="307"/>
                  <a:pt x="1026" y="307"/>
                </a:cubicBezTo>
                <a:close/>
                <a:moveTo>
                  <a:pt x="69" y="282"/>
                </a:moveTo>
                <a:cubicBezTo>
                  <a:pt x="69" y="282"/>
                  <a:pt x="69" y="282"/>
                  <a:pt x="68" y="282"/>
                </a:cubicBezTo>
                <a:cubicBezTo>
                  <a:pt x="68" y="281"/>
                  <a:pt x="67" y="280"/>
                  <a:pt x="68" y="279"/>
                </a:cubicBezTo>
                <a:cubicBezTo>
                  <a:pt x="71" y="274"/>
                  <a:pt x="74" y="268"/>
                  <a:pt x="77" y="262"/>
                </a:cubicBezTo>
                <a:cubicBezTo>
                  <a:pt x="78" y="262"/>
                  <a:pt x="79" y="261"/>
                  <a:pt x="80" y="262"/>
                </a:cubicBezTo>
                <a:cubicBezTo>
                  <a:pt x="81" y="262"/>
                  <a:pt x="81" y="263"/>
                  <a:pt x="80" y="264"/>
                </a:cubicBezTo>
                <a:cubicBezTo>
                  <a:pt x="77" y="270"/>
                  <a:pt x="74" y="275"/>
                  <a:pt x="71" y="281"/>
                </a:cubicBezTo>
                <a:cubicBezTo>
                  <a:pt x="70" y="281"/>
                  <a:pt x="70" y="282"/>
                  <a:pt x="69" y="282"/>
                </a:cubicBezTo>
                <a:close/>
                <a:moveTo>
                  <a:pt x="1008" y="273"/>
                </a:moveTo>
                <a:cubicBezTo>
                  <a:pt x="1008" y="273"/>
                  <a:pt x="1007" y="272"/>
                  <a:pt x="1007" y="272"/>
                </a:cubicBezTo>
                <a:cubicBezTo>
                  <a:pt x="1004" y="266"/>
                  <a:pt x="1000" y="261"/>
                  <a:pt x="997" y="255"/>
                </a:cubicBezTo>
                <a:cubicBezTo>
                  <a:pt x="996" y="255"/>
                  <a:pt x="997" y="254"/>
                  <a:pt x="997" y="253"/>
                </a:cubicBezTo>
                <a:cubicBezTo>
                  <a:pt x="998" y="252"/>
                  <a:pt x="999" y="253"/>
                  <a:pt x="1000" y="254"/>
                </a:cubicBezTo>
                <a:cubicBezTo>
                  <a:pt x="1003" y="259"/>
                  <a:pt x="1007" y="265"/>
                  <a:pt x="1010" y="270"/>
                </a:cubicBezTo>
                <a:cubicBezTo>
                  <a:pt x="1010" y="271"/>
                  <a:pt x="1010" y="272"/>
                  <a:pt x="1009" y="273"/>
                </a:cubicBezTo>
                <a:cubicBezTo>
                  <a:pt x="1009" y="273"/>
                  <a:pt x="1009" y="273"/>
                  <a:pt x="1008" y="273"/>
                </a:cubicBezTo>
                <a:close/>
                <a:moveTo>
                  <a:pt x="89" y="249"/>
                </a:moveTo>
                <a:cubicBezTo>
                  <a:pt x="89" y="249"/>
                  <a:pt x="89" y="249"/>
                  <a:pt x="88" y="248"/>
                </a:cubicBezTo>
                <a:cubicBezTo>
                  <a:pt x="87" y="248"/>
                  <a:pt x="87" y="247"/>
                  <a:pt x="88" y="246"/>
                </a:cubicBezTo>
                <a:cubicBezTo>
                  <a:pt x="91" y="241"/>
                  <a:pt x="95" y="235"/>
                  <a:pt x="99" y="230"/>
                </a:cubicBezTo>
                <a:cubicBezTo>
                  <a:pt x="99" y="229"/>
                  <a:pt x="100" y="229"/>
                  <a:pt x="101" y="230"/>
                </a:cubicBezTo>
                <a:cubicBezTo>
                  <a:pt x="102" y="230"/>
                  <a:pt x="102" y="231"/>
                  <a:pt x="102" y="232"/>
                </a:cubicBezTo>
                <a:cubicBezTo>
                  <a:pt x="98" y="237"/>
                  <a:pt x="94" y="243"/>
                  <a:pt x="91" y="248"/>
                </a:cubicBezTo>
                <a:cubicBezTo>
                  <a:pt x="90" y="248"/>
                  <a:pt x="90" y="249"/>
                  <a:pt x="89" y="249"/>
                </a:cubicBezTo>
                <a:close/>
                <a:moveTo>
                  <a:pt x="988" y="240"/>
                </a:moveTo>
                <a:cubicBezTo>
                  <a:pt x="987" y="240"/>
                  <a:pt x="987" y="240"/>
                  <a:pt x="986" y="239"/>
                </a:cubicBezTo>
                <a:cubicBezTo>
                  <a:pt x="983" y="234"/>
                  <a:pt x="979" y="229"/>
                  <a:pt x="975" y="224"/>
                </a:cubicBezTo>
                <a:cubicBezTo>
                  <a:pt x="975" y="223"/>
                  <a:pt x="975" y="222"/>
                  <a:pt x="976" y="221"/>
                </a:cubicBezTo>
                <a:cubicBezTo>
                  <a:pt x="976" y="221"/>
                  <a:pt x="977" y="221"/>
                  <a:pt x="978" y="222"/>
                </a:cubicBezTo>
                <a:cubicBezTo>
                  <a:pt x="982" y="227"/>
                  <a:pt x="986" y="232"/>
                  <a:pt x="989" y="237"/>
                </a:cubicBezTo>
                <a:cubicBezTo>
                  <a:pt x="990" y="238"/>
                  <a:pt x="990" y="239"/>
                  <a:pt x="989" y="240"/>
                </a:cubicBezTo>
                <a:cubicBezTo>
                  <a:pt x="988" y="240"/>
                  <a:pt x="988" y="240"/>
                  <a:pt x="988" y="240"/>
                </a:cubicBezTo>
                <a:close/>
                <a:moveTo>
                  <a:pt x="111" y="217"/>
                </a:moveTo>
                <a:cubicBezTo>
                  <a:pt x="111" y="217"/>
                  <a:pt x="111" y="217"/>
                  <a:pt x="110" y="217"/>
                </a:cubicBezTo>
                <a:cubicBezTo>
                  <a:pt x="110" y="216"/>
                  <a:pt x="109" y="215"/>
                  <a:pt x="110" y="214"/>
                </a:cubicBezTo>
                <a:cubicBezTo>
                  <a:pt x="114" y="209"/>
                  <a:pt x="118" y="204"/>
                  <a:pt x="122" y="199"/>
                </a:cubicBezTo>
                <a:cubicBezTo>
                  <a:pt x="123" y="198"/>
                  <a:pt x="124" y="198"/>
                  <a:pt x="125" y="199"/>
                </a:cubicBezTo>
                <a:cubicBezTo>
                  <a:pt x="125" y="199"/>
                  <a:pt x="125" y="201"/>
                  <a:pt x="125" y="201"/>
                </a:cubicBezTo>
                <a:cubicBezTo>
                  <a:pt x="121" y="206"/>
                  <a:pt x="117" y="211"/>
                  <a:pt x="113" y="216"/>
                </a:cubicBezTo>
                <a:cubicBezTo>
                  <a:pt x="113" y="217"/>
                  <a:pt x="112" y="217"/>
                  <a:pt x="111" y="217"/>
                </a:cubicBezTo>
                <a:close/>
                <a:moveTo>
                  <a:pt x="965" y="209"/>
                </a:moveTo>
                <a:cubicBezTo>
                  <a:pt x="964" y="209"/>
                  <a:pt x="964" y="209"/>
                  <a:pt x="964" y="208"/>
                </a:cubicBezTo>
                <a:cubicBezTo>
                  <a:pt x="960" y="203"/>
                  <a:pt x="955" y="198"/>
                  <a:pt x="951" y="194"/>
                </a:cubicBezTo>
                <a:cubicBezTo>
                  <a:pt x="951" y="193"/>
                  <a:pt x="951" y="192"/>
                  <a:pt x="952" y="191"/>
                </a:cubicBezTo>
                <a:cubicBezTo>
                  <a:pt x="952" y="190"/>
                  <a:pt x="953" y="190"/>
                  <a:pt x="954" y="191"/>
                </a:cubicBezTo>
                <a:cubicBezTo>
                  <a:pt x="958" y="196"/>
                  <a:pt x="962" y="201"/>
                  <a:pt x="966" y="206"/>
                </a:cubicBezTo>
                <a:cubicBezTo>
                  <a:pt x="967" y="207"/>
                  <a:pt x="967" y="208"/>
                  <a:pt x="966" y="209"/>
                </a:cubicBezTo>
                <a:cubicBezTo>
                  <a:pt x="966" y="209"/>
                  <a:pt x="965" y="209"/>
                  <a:pt x="965" y="209"/>
                </a:cubicBezTo>
                <a:close/>
                <a:moveTo>
                  <a:pt x="136" y="187"/>
                </a:moveTo>
                <a:cubicBezTo>
                  <a:pt x="136" y="187"/>
                  <a:pt x="135" y="187"/>
                  <a:pt x="135" y="187"/>
                </a:cubicBezTo>
                <a:cubicBezTo>
                  <a:pt x="134" y="186"/>
                  <a:pt x="134" y="185"/>
                  <a:pt x="135" y="184"/>
                </a:cubicBezTo>
                <a:cubicBezTo>
                  <a:pt x="139" y="179"/>
                  <a:pt x="143" y="175"/>
                  <a:pt x="148" y="170"/>
                </a:cubicBezTo>
                <a:cubicBezTo>
                  <a:pt x="148" y="169"/>
                  <a:pt x="149" y="169"/>
                  <a:pt x="150" y="170"/>
                </a:cubicBezTo>
                <a:cubicBezTo>
                  <a:pt x="151" y="171"/>
                  <a:pt x="151" y="172"/>
                  <a:pt x="150" y="172"/>
                </a:cubicBezTo>
                <a:cubicBezTo>
                  <a:pt x="146" y="177"/>
                  <a:pt x="142" y="182"/>
                  <a:pt x="137" y="187"/>
                </a:cubicBezTo>
                <a:cubicBezTo>
                  <a:pt x="137" y="187"/>
                  <a:pt x="136" y="187"/>
                  <a:pt x="136" y="187"/>
                </a:cubicBezTo>
                <a:close/>
                <a:moveTo>
                  <a:pt x="940" y="180"/>
                </a:moveTo>
                <a:cubicBezTo>
                  <a:pt x="939" y="180"/>
                  <a:pt x="939" y="180"/>
                  <a:pt x="939" y="179"/>
                </a:cubicBezTo>
                <a:cubicBezTo>
                  <a:pt x="934" y="174"/>
                  <a:pt x="930" y="170"/>
                  <a:pt x="925" y="165"/>
                </a:cubicBezTo>
                <a:cubicBezTo>
                  <a:pt x="925" y="164"/>
                  <a:pt x="925" y="163"/>
                  <a:pt x="925" y="163"/>
                </a:cubicBezTo>
                <a:cubicBezTo>
                  <a:pt x="926" y="162"/>
                  <a:pt x="927" y="162"/>
                  <a:pt x="928" y="163"/>
                </a:cubicBezTo>
                <a:cubicBezTo>
                  <a:pt x="932" y="167"/>
                  <a:pt x="937" y="172"/>
                  <a:pt x="941" y="177"/>
                </a:cubicBezTo>
                <a:cubicBezTo>
                  <a:pt x="942" y="177"/>
                  <a:pt x="942" y="179"/>
                  <a:pt x="941" y="179"/>
                </a:cubicBezTo>
                <a:cubicBezTo>
                  <a:pt x="941" y="180"/>
                  <a:pt x="940" y="180"/>
                  <a:pt x="940" y="180"/>
                </a:cubicBezTo>
                <a:close/>
                <a:moveTo>
                  <a:pt x="162" y="159"/>
                </a:moveTo>
                <a:cubicBezTo>
                  <a:pt x="162" y="159"/>
                  <a:pt x="162" y="159"/>
                  <a:pt x="161" y="159"/>
                </a:cubicBezTo>
                <a:cubicBezTo>
                  <a:pt x="160" y="158"/>
                  <a:pt x="160" y="157"/>
                  <a:pt x="161" y="156"/>
                </a:cubicBezTo>
                <a:cubicBezTo>
                  <a:pt x="166" y="152"/>
                  <a:pt x="170" y="147"/>
                  <a:pt x="175" y="143"/>
                </a:cubicBezTo>
                <a:cubicBezTo>
                  <a:pt x="176" y="142"/>
                  <a:pt x="177" y="142"/>
                  <a:pt x="178" y="143"/>
                </a:cubicBezTo>
                <a:cubicBezTo>
                  <a:pt x="178" y="144"/>
                  <a:pt x="178" y="145"/>
                  <a:pt x="178" y="145"/>
                </a:cubicBezTo>
                <a:cubicBezTo>
                  <a:pt x="173" y="150"/>
                  <a:pt x="168" y="154"/>
                  <a:pt x="164" y="159"/>
                </a:cubicBezTo>
                <a:cubicBezTo>
                  <a:pt x="163" y="159"/>
                  <a:pt x="163" y="159"/>
                  <a:pt x="162" y="159"/>
                </a:cubicBezTo>
                <a:close/>
                <a:moveTo>
                  <a:pt x="913" y="152"/>
                </a:moveTo>
                <a:cubicBezTo>
                  <a:pt x="912" y="152"/>
                  <a:pt x="912" y="152"/>
                  <a:pt x="912" y="152"/>
                </a:cubicBezTo>
                <a:cubicBezTo>
                  <a:pt x="907" y="147"/>
                  <a:pt x="902" y="143"/>
                  <a:pt x="898" y="139"/>
                </a:cubicBezTo>
                <a:cubicBezTo>
                  <a:pt x="897" y="138"/>
                  <a:pt x="897" y="137"/>
                  <a:pt x="897" y="136"/>
                </a:cubicBezTo>
                <a:cubicBezTo>
                  <a:pt x="898" y="135"/>
                  <a:pt x="899" y="135"/>
                  <a:pt x="900" y="136"/>
                </a:cubicBezTo>
                <a:cubicBezTo>
                  <a:pt x="905" y="140"/>
                  <a:pt x="910" y="145"/>
                  <a:pt x="914" y="149"/>
                </a:cubicBezTo>
                <a:cubicBezTo>
                  <a:pt x="915" y="150"/>
                  <a:pt x="915" y="151"/>
                  <a:pt x="914" y="152"/>
                </a:cubicBezTo>
                <a:cubicBezTo>
                  <a:pt x="914" y="152"/>
                  <a:pt x="913" y="152"/>
                  <a:pt x="913" y="152"/>
                </a:cubicBezTo>
                <a:close/>
                <a:moveTo>
                  <a:pt x="191" y="133"/>
                </a:moveTo>
                <a:cubicBezTo>
                  <a:pt x="190" y="133"/>
                  <a:pt x="190" y="133"/>
                  <a:pt x="189" y="132"/>
                </a:cubicBezTo>
                <a:cubicBezTo>
                  <a:pt x="189" y="132"/>
                  <a:pt x="189" y="131"/>
                  <a:pt x="190" y="130"/>
                </a:cubicBezTo>
                <a:cubicBezTo>
                  <a:pt x="195" y="126"/>
                  <a:pt x="200" y="122"/>
                  <a:pt x="205" y="118"/>
                </a:cubicBezTo>
                <a:cubicBezTo>
                  <a:pt x="205" y="117"/>
                  <a:pt x="207" y="117"/>
                  <a:pt x="207" y="118"/>
                </a:cubicBezTo>
                <a:cubicBezTo>
                  <a:pt x="208" y="119"/>
                  <a:pt x="208" y="120"/>
                  <a:pt x="207" y="120"/>
                </a:cubicBezTo>
                <a:cubicBezTo>
                  <a:pt x="202" y="124"/>
                  <a:pt x="197" y="129"/>
                  <a:pt x="192" y="133"/>
                </a:cubicBezTo>
                <a:cubicBezTo>
                  <a:pt x="192" y="133"/>
                  <a:pt x="191" y="133"/>
                  <a:pt x="191" y="133"/>
                </a:cubicBezTo>
                <a:close/>
                <a:moveTo>
                  <a:pt x="884" y="127"/>
                </a:moveTo>
                <a:cubicBezTo>
                  <a:pt x="884" y="127"/>
                  <a:pt x="883" y="126"/>
                  <a:pt x="883" y="126"/>
                </a:cubicBezTo>
                <a:cubicBezTo>
                  <a:pt x="878" y="122"/>
                  <a:pt x="873" y="118"/>
                  <a:pt x="868" y="114"/>
                </a:cubicBezTo>
                <a:cubicBezTo>
                  <a:pt x="867" y="114"/>
                  <a:pt x="867" y="112"/>
                  <a:pt x="867" y="112"/>
                </a:cubicBezTo>
                <a:cubicBezTo>
                  <a:pt x="868" y="111"/>
                  <a:pt x="869" y="111"/>
                  <a:pt x="870" y="111"/>
                </a:cubicBezTo>
                <a:cubicBezTo>
                  <a:pt x="875" y="115"/>
                  <a:pt x="880" y="119"/>
                  <a:pt x="885" y="123"/>
                </a:cubicBezTo>
                <a:cubicBezTo>
                  <a:pt x="886" y="124"/>
                  <a:pt x="886" y="125"/>
                  <a:pt x="885" y="126"/>
                </a:cubicBezTo>
                <a:cubicBezTo>
                  <a:pt x="885" y="126"/>
                  <a:pt x="885" y="127"/>
                  <a:pt x="884" y="127"/>
                </a:cubicBezTo>
                <a:close/>
                <a:moveTo>
                  <a:pt x="221" y="109"/>
                </a:moveTo>
                <a:cubicBezTo>
                  <a:pt x="220" y="109"/>
                  <a:pt x="220" y="109"/>
                  <a:pt x="220" y="108"/>
                </a:cubicBezTo>
                <a:cubicBezTo>
                  <a:pt x="219" y="108"/>
                  <a:pt x="219" y="106"/>
                  <a:pt x="220" y="106"/>
                </a:cubicBezTo>
                <a:cubicBezTo>
                  <a:pt x="225" y="102"/>
                  <a:pt x="230" y="98"/>
                  <a:pt x="236" y="95"/>
                </a:cubicBezTo>
                <a:cubicBezTo>
                  <a:pt x="237" y="94"/>
                  <a:pt x="238" y="94"/>
                  <a:pt x="238" y="95"/>
                </a:cubicBezTo>
                <a:cubicBezTo>
                  <a:pt x="239" y="96"/>
                  <a:pt x="239" y="97"/>
                  <a:pt x="238" y="98"/>
                </a:cubicBezTo>
                <a:cubicBezTo>
                  <a:pt x="233" y="101"/>
                  <a:pt x="227" y="105"/>
                  <a:pt x="222" y="109"/>
                </a:cubicBezTo>
                <a:cubicBezTo>
                  <a:pt x="222" y="109"/>
                  <a:pt x="221" y="109"/>
                  <a:pt x="221" y="109"/>
                </a:cubicBezTo>
                <a:close/>
                <a:moveTo>
                  <a:pt x="853" y="103"/>
                </a:moveTo>
                <a:cubicBezTo>
                  <a:pt x="853" y="103"/>
                  <a:pt x="853" y="103"/>
                  <a:pt x="852" y="103"/>
                </a:cubicBezTo>
                <a:cubicBezTo>
                  <a:pt x="847" y="99"/>
                  <a:pt x="842" y="95"/>
                  <a:pt x="836" y="92"/>
                </a:cubicBezTo>
                <a:cubicBezTo>
                  <a:pt x="836" y="91"/>
                  <a:pt x="835" y="90"/>
                  <a:pt x="836" y="89"/>
                </a:cubicBezTo>
                <a:cubicBezTo>
                  <a:pt x="836" y="89"/>
                  <a:pt x="838" y="88"/>
                  <a:pt x="838" y="89"/>
                </a:cubicBezTo>
                <a:cubicBezTo>
                  <a:pt x="844" y="92"/>
                  <a:pt x="849" y="96"/>
                  <a:pt x="854" y="100"/>
                </a:cubicBezTo>
                <a:cubicBezTo>
                  <a:pt x="855" y="100"/>
                  <a:pt x="855" y="102"/>
                  <a:pt x="855" y="102"/>
                </a:cubicBezTo>
                <a:cubicBezTo>
                  <a:pt x="854" y="103"/>
                  <a:pt x="854" y="103"/>
                  <a:pt x="853" y="103"/>
                </a:cubicBezTo>
                <a:close/>
                <a:moveTo>
                  <a:pt x="253" y="87"/>
                </a:moveTo>
                <a:cubicBezTo>
                  <a:pt x="252" y="87"/>
                  <a:pt x="252" y="87"/>
                  <a:pt x="251" y="87"/>
                </a:cubicBezTo>
                <a:cubicBezTo>
                  <a:pt x="251" y="86"/>
                  <a:pt x="251" y="85"/>
                  <a:pt x="252" y="84"/>
                </a:cubicBezTo>
                <a:cubicBezTo>
                  <a:pt x="257" y="81"/>
                  <a:pt x="263" y="77"/>
                  <a:pt x="268" y="74"/>
                </a:cubicBezTo>
                <a:cubicBezTo>
                  <a:pt x="269" y="74"/>
                  <a:pt x="270" y="74"/>
                  <a:pt x="271" y="75"/>
                </a:cubicBezTo>
                <a:cubicBezTo>
                  <a:pt x="271" y="75"/>
                  <a:pt x="271" y="77"/>
                  <a:pt x="270" y="77"/>
                </a:cubicBezTo>
                <a:cubicBezTo>
                  <a:pt x="265" y="80"/>
                  <a:pt x="259" y="84"/>
                  <a:pt x="254" y="87"/>
                </a:cubicBezTo>
                <a:cubicBezTo>
                  <a:pt x="254" y="87"/>
                  <a:pt x="253" y="87"/>
                  <a:pt x="253" y="87"/>
                </a:cubicBezTo>
                <a:close/>
                <a:moveTo>
                  <a:pt x="821" y="82"/>
                </a:moveTo>
                <a:cubicBezTo>
                  <a:pt x="821" y="82"/>
                  <a:pt x="820" y="82"/>
                  <a:pt x="820" y="82"/>
                </a:cubicBezTo>
                <a:cubicBezTo>
                  <a:pt x="815" y="78"/>
                  <a:pt x="809" y="75"/>
                  <a:pt x="803" y="72"/>
                </a:cubicBezTo>
                <a:cubicBezTo>
                  <a:pt x="803" y="71"/>
                  <a:pt x="802" y="70"/>
                  <a:pt x="803" y="70"/>
                </a:cubicBezTo>
                <a:cubicBezTo>
                  <a:pt x="803" y="69"/>
                  <a:pt x="804" y="68"/>
                  <a:pt x="805" y="69"/>
                </a:cubicBezTo>
                <a:cubicBezTo>
                  <a:pt x="811" y="72"/>
                  <a:pt x="816" y="75"/>
                  <a:pt x="822" y="79"/>
                </a:cubicBezTo>
                <a:cubicBezTo>
                  <a:pt x="823" y="79"/>
                  <a:pt x="823" y="80"/>
                  <a:pt x="823" y="81"/>
                </a:cubicBezTo>
                <a:cubicBezTo>
                  <a:pt x="822" y="82"/>
                  <a:pt x="822" y="82"/>
                  <a:pt x="821" y="82"/>
                </a:cubicBezTo>
                <a:close/>
                <a:moveTo>
                  <a:pt x="286" y="68"/>
                </a:moveTo>
                <a:cubicBezTo>
                  <a:pt x="285" y="68"/>
                  <a:pt x="285" y="68"/>
                  <a:pt x="285" y="67"/>
                </a:cubicBezTo>
                <a:cubicBezTo>
                  <a:pt x="284" y="66"/>
                  <a:pt x="284" y="65"/>
                  <a:pt x="285" y="65"/>
                </a:cubicBezTo>
                <a:cubicBezTo>
                  <a:pt x="291" y="62"/>
                  <a:pt x="297" y="59"/>
                  <a:pt x="302" y="56"/>
                </a:cubicBezTo>
                <a:cubicBezTo>
                  <a:pt x="303" y="55"/>
                  <a:pt x="304" y="56"/>
                  <a:pt x="305" y="57"/>
                </a:cubicBezTo>
                <a:cubicBezTo>
                  <a:pt x="305" y="57"/>
                  <a:pt x="305" y="58"/>
                  <a:pt x="304" y="59"/>
                </a:cubicBezTo>
                <a:cubicBezTo>
                  <a:pt x="298" y="62"/>
                  <a:pt x="293" y="65"/>
                  <a:pt x="287" y="68"/>
                </a:cubicBezTo>
                <a:cubicBezTo>
                  <a:pt x="287" y="68"/>
                  <a:pt x="286" y="68"/>
                  <a:pt x="286" y="68"/>
                </a:cubicBezTo>
                <a:close/>
                <a:moveTo>
                  <a:pt x="787" y="63"/>
                </a:moveTo>
                <a:cubicBezTo>
                  <a:pt x="787" y="63"/>
                  <a:pt x="787" y="63"/>
                  <a:pt x="786" y="63"/>
                </a:cubicBezTo>
                <a:cubicBezTo>
                  <a:pt x="781" y="60"/>
                  <a:pt x="775" y="57"/>
                  <a:pt x="769" y="54"/>
                </a:cubicBezTo>
                <a:cubicBezTo>
                  <a:pt x="768" y="54"/>
                  <a:pt x="768" y="53"/>
                  <a:pt x="768" y="52"/>
                </a:cubicBezTo>
                <a:cubicBezTo>
                  <a:pt x="769" y="51"/>
                  <a:pt x="770" y="51"/>
                  <a:pt x="771" y="51"/>
                </a:cubicBezTo>
                <a:cubicBezTo>
                  <a:pt x="776" y="54"/>
                  <a:pt x="782" y="57"/>
                  <a:pt x="788" y="60"/>
                </a:cubicBezTo>
                <a:cubicBezTo>
                  <a:pt x="789" y="60"/>
                  <a:pt x="789" y="61"/>
                  <a:pt x="789" y="62"/>
                </a:cubicBezTo>
                <a:cubicBezTo>
                  <a:pt x="789" y="63"/>
                  <a:pt x="788" y="63"/>
                  <a:pt x="787" y="63"/>
                </a:cubicBezTo>
                <a:close/>
                <a:moveTo>
                  <a:pt x="321" y="51"/>
                </a:moveTo>
                <a:cubicBezTo>
                  <a:pt x="320" y="51"/>
                  <a:pt x="319" y="50"/>
                  <a:pt x="319" y="50"/>
                </a:cubicBezTo>
                <a:cubicBezTo>
                  <a:pt x="319" y="49"/>
                  <a:pt x="319" y="48"/>
                  <a:pt x="320" y="47"/>
                </a:cubicBezTo>
                <a:cubicBezTo>
                  <a:pt x="326" y="45"/>
                  <a:pt x="332" y="42"/>
                  <a:pt x="338" y="40"/>
                </a:cubicBezTo>
                <a:cubicBezTo>
                  <a:pt x="339" y="40"/>
                  <a:pt x="340" y="40"/>
                  <a:pt x="340" y="41"/>
                </a:cubicBezTo>
                <a:cubicBezTo>
                  <a:pt x="340" y="42"/>
                  <a:pt x="340" y="43"/>
                  <a:pt x="339" y="43"/>
                </a:cubicBezTo>
                <a:cubicBezTo>
                  <a:pt x="333" y="46"/>
                  <a:pt x="327" y="48"/>
                  <a:pt x="321" y="51"/>
                </a:cubicBezTo>
                <a:cubicBezTo>
                  <a:pt x="321" y="51"/>
                  <a:pt x="321" y="51"/>
                  <a:pt x="321" y="51"/>
                </a:cubicBezTo>
                <a:close/>
                <a:moveTo>
                  <a:pt x="752" y="47"/>
                </a:moveTo>
                <a:cubicBezTo>
                  <a:pt x="752" y="47"/>
                  <a:pt x="752" y="47"/>
                  <a:pt x="752" y="46"/>
                </a:cubicBezTo>
                <a:cubicBezTo>
                  <a:pt x="746" y="44"/>
                  <a:pt x="740" y="42"/>
                  <a:pt x="734" y="39"/>
                </a:cubicBezTo>
                <a:cubicBezTo>
                  <a:pt x="733" y="39"/>
                  <a:pt x="732" y="38"/>
                  <a:pt x="733" y="37"/>
                </a:cubicBezTo>
                <a:cubicBezTo>
                  <a:pt x="733" y="36"/>
                  <a:pt x="734" y="36"/>
                  <a:pt x="735" y="36"/>
                </a:cubicBezTo>
                <a:cubicBezTo>
                  <a:pt x="741" y="38"/>
                  <a:pt x="747" y="41"/>
                  <a:pt x="753" y="43"/>
                </a:cubicBezTo>
                <a:cubicBezTo>
                  <a:pt x="754" y="44"/>
                  <a:pt x="754" y="45"/>
                  <a:pt x="754" y="46"/>
                </a:cubicBezTo>
                <a:cubicBezTo>
                  <a:pt x="754" y="46"/>
                  <a:pt x="753" y="47"/>
                  <a:pt x="752" y="47"/>
                </a:cubicBezTo>
                <a:close/>
                <a:moveTo>
                  <a:pt x="356" y="36"/>
                </a:moveTo>
                <a:cubicBezTo>
                  <a:pt x="356" y="36"/>
                  <a:pt x="355" y="36"/>
                  <a:pt x="355" y="35"/>
                </a:cubicBezTo>
                <a:cubicBezTo>
                  <a:pt x="354" y="34"/>
                  <a:pt x="355" y="33"/>
                  <a:pt x="356" y="33"/>
                </a:cubicBezTo>
                <a:cubicBezTo>
                  <a:pt x="362" y="31"/>
                  <a:pt x="368" y="29"/>
                  <a:pt x="374" y="27"/>
                </a:cubicBezTo>
                <a:cubicBezTo>
                  <a:pt x="375" y="26"/>
                  <a:pt x="376" y="27"/>
                  <a:pt x="376" y="28"/>
                </a:cubicBezTo>
                <a:cubicBezTo>
                  <a:pt x="377" y="29"/>
                  <a:pt x="376" y="30"/>
                  <a:pt x="375" y="30"/>
                </a:cubicBezTo>
                <a:cubicBezTo>
                  <a:pt x="369" y="32"/>
                  <a:pt x="363" y="34"/>
                  <a:pt x="357" y="36"/>
                </a:cubicBezTo>
                <a:cubicBezTo>
                  <a:pt x="357" y="36"/>
                  <a:pt x="357" y="36"/>
                  <a:pt x="356" y="36"/>
                </a:cubicBezTo>
                <a:close/>
                <a:moveTo>
                  <a:pt x="716" y="33"/>
                </a:moveTo>
                <a:cubicBezTo>
                  <a:pt x="716" y="33"/>
                  <a:pt x="716" y="33"/>
                  <a:pt x="716" y="33"/>
                </a:cubicBezTo>
                <a:cubicBezTo>
                  <a:pt x="709" y="31"/>
                  <a:pt x="703" y="29"/>
                  <a:pt x="697" y="27"/>
                </a:cubicBezTo>
                <a:cubicBezTo>
                  <a:pt x="696" y="26"/>
                  <a:pt x="696" y="25"/>
                  <a:pt x="696" y="25"/>
                </a:cubicBezTo>
                <a:cubicBezTo>
                  <a:pt x="696" y="24"/>
                  <a:pt x="697" y="23"/>
                  <a:pt x="698" y="23"/>
                </a:cubicBezTo>
                <a:cubicBezTo>
                  <a:pt x="704" y="25"/>
                  <a:pt x="711" y="27"/>
                  <a:pt x="717" y="29"/>
                </a:cubicBezTo>
                <a:cubicBezTo>
                  <a:pt x="718" y="30"/>
                  <a:pt x="718" y="31"/>
                  <a:pt x="718" y="32"/>
                </a:cubicBezTo>
                <a:cubicBezTo>
                  <a:pt x="718" y="32"/>
                  <a:pt x="717" y="33"/>
                  <a:pt x="716" y="33"/>
                </a:cubicBezTo>
                <a:close/>
                <a:moveTo>
                  <a:pt x="393" y="24"/>
                </a:moveTo>
                <a:cubicBezTo>
                  <a:pt x="392" y="24"/>
                  <a:pt x="392" y="24"/>
                  <a:pt x="391" y="23"/>
                </a:cubicBezTo>
                <a:cubicBezTo>
                  <a:pt x="391" y="22"/>
                  <a:pt x="392" y="21"/>
                  <a:pt x="393" y="21"/>
                </a:cubicBezTo>
                <a:cubicBezTo>
                  <a:pt x="399" y="19"/>
                  <a:pt x="405" y="18"/>
                  <a:pt x="411" y="16"/>
                </a:cubicBezTo>
                <a:cubicBezTo>
                  <a:pt x="412" y="16"/>
                  <a:pt x="413" y="16"/>
                  <a:pt x="413" y="17"/>
                </a:cubicBezTo>
                <a:cubicBezTo>
                  <a:pt x="414" y="18"/>
                  <a:pt x="413" y="19"/>
                  <a:pt x="412" y="19"/>
                </a:cubicBezTo>
                <a:cubicBezTo>
                  <a:pt x="406" y="21"/>
                  <a:pt x="400" y="23"/>
                  <a:pt x="394" y="24"/>
                </a:cubicBezTo>
                <a:cubicBezTo>
                  <a:pt x="393" y="24"/>
                  <a:pt x="393" y="24"/>
                  <a:pt x="393" y="24"/>
                </a:cubicBezTo>
                <a:close/>
                <a:moveTo>
                  <a:pt x="679" y="22"/>
                </a:moveTo>
                <a:cubicBezTo>
                  <a:pt x="679" y="22"/>
                  <a:pt x="679" y="22"/>
                  <a:pt x="679" y="22"/>
                </a:cubicBezTo>
                <a:cubicBezTo>
                  <a:pt x="672" y="20"/>
                  <a:pt x="666" y="18"/>
                  <a:pt x="660" y="17"/>
                </a:cubicBezTo>
                <a:cubicBezTo>
                  <a:pt x="659" y="17"/>
                  <a:pt x="658" y="16"/>
                  <a:pt x="659" y="15"/>
                </a:cubicBezTo>
                <a:cubicBezTo>
                  <a:pt x="659" y="14"/>
                  <a:pt x="660" y="13"/>
                  <a:pt x="661" y="14"/>
                </a:cubicBezTo>
                <a:cubicBezTo>
                  <a:pt x="667" y="15"/>
                  <a:pt x="673" y="16"/>
                  <a:pt x="680" y="18"/>
                </a:cubicBezTo>
                <a:cubicBezTo>
                  <a:pt x="681" y="18"/>
                  <a:pt x="681" y="19"/>
                  <a:pt x="681" y="20"/>
                </a:cubicBezTo>
                <a:cubicBezTo>
                  <a:pt x="681" y="21"/>
                  <a:pt x="680" y="22"/>
                  <a:pt x="679" y="22"/>
                </a:cubicBezTo>
                <a:close/>
                <a:moveTo>
                  <a:pt x="431" y="15"/>
                </a:moveTo>
                <a:cubicBezTo>
                  <a:pt x="430" y="15"/>
                  <a:pt x="429" y="15"/>
                  <a:pt x="429" y="14"/>
                </a:cubicBezTo>
                <a:cubicBezTo>
                  <a:pt x="429" y="13"/>
                  <a:pt x="429" y="12"/>
                  <a:pt x="430" y="12"/>
                </a:cubicBezTo>
                <a:cubicBezTo>
                  <a:pt x="437" y="10"/>
                  <a:pt x="443" y="9"/>
                  <a:pt x="449" y="8"/>
                </a:cubicBezTo>
                <a:cubicBezTo>
                  <a:pt x="450" y="8"/>
                  <a:pt x="451" y="9"/>
                  <a:pt x="451" y="10"/>
                </a:cubicBezTo>
                <a:cubicBezTo>
                  <a:pt x="451" y="11"/>
                  <a:pt x="451" y="11"/>
                  <a:pt x="450" y="12"/>
                </a:cubicBezTo>
                <a:cubicBezTo>
                  <a:pt x="444" y="13"/>
                  <a:pt x="437" y="14"/>
                  <a:pt x="431" y="15"/>
                </a:cubicBezTo>
                <a:cubicBezTo>
                  <a:pt x="431" y="15"/>
                  <a:pt x="431" y="15"/>
                  <a:pt x="431" y="15"/>
                </a:cubicBezTo>
                <a:close/>
                <a:moveTo>
                  <a:pt x="641" y="13"/>
                </a:moveTo>
                <a:cubicBezTo>
                  <a:pt x="641" y="13"/>
                  <a:pt x="641" y="13"/>
                  <a:pt x="641" y="13"/>
                </a:cubicBezTo>
                <a:cubicBezTo>
                  <a:pt x="635" y="12"/>
                  <a:pt x="628" y="11"/>
                  <a:pt x="622" y="10"/>
                </a:cubicBezTo>
                <a:cubicBezTo>
                  <a:pt x="621" y="10"/>
                  <a:pt x="621" y="9"/>
                  <a:pt x="621" y="8"/>
                </a:cubicBezTo>
                <a:cubicBezTo>
                  <a:pt x="621" y="7"/>
                  <a:pt x="622" y="6"/>
                  <a:pt x="623" y="6"/>
                </a:cubicBezTo>
                <a:cubicBezTo>
                  <a:pt x="629" y="7"/>
                  <a:pt x="635" y="8"/>
                  <a:pt x="642" y="10"/>
                </a:cubicBezTo>
                <a:cubicBezTo>
                  <a:pt x="643" y="10"/>
                  <a:pt x="643" y="11"/>
                  <a:pt x="643" y="12"/>
                </a:cubicBezTo>
                <a:cubicBezTo>
                  <a:pt x="643" y="13"/>
                  <a:pt x="642" y="13"/>
                  <a:pt x="641" y="13"/>
                </a:cubicBezTo>
                <a:close/>
                <a:moveTo>
                  <a:pt x="469" y="9"/>
                </a:moveTo>
                <a:cubicBezTo>
                  <a:pt x="468" y="9"/>
                  <a:pt x="467" y="8"/>
                  <a:pt x="467" y="7"/>
                </a:cubicBezTo>
                <a:cubicBezTo>
                  <a:pt x="467" y="6"/>
                  <a:pt x="467" y="5"/>
                  <a:pt x="468" y="5"/>
                </a:cubicBezTo>
                <a:cubicBezTo>
                  <a:pt x="475" y="4"/>
                  <a:pt x="481" y="4"/>
                  <a:pt x="488" y="3"/>
                </a:cubicBezTo>
                <a:cubicBezTo>
                  <a:pt x="489" y="3"/>
                  <a:pt x="489" y="4"/>
                  <a:pt x="490" y="5"/>
                </a:cubicBezTo>
                <a:cubicBezTo>
                  <a:pt x="490" y="6"/>
                  <a:pt x="489" y="6"/>
                  <a:pt x="488" y="6"/>
                </a:cubicBezTo>
                <a:cubicBezTo>
                  <a:pt x="482" y="7"/>
                  <a:pt x="475" y="8"/>
                  <a:pt x="469" y="9"/>
                </a:cubicBezTo>
                <a:cubicBezTo>
                  <a:pt x="469" y="9"/>
                  <a:pt x="469" y="9"/>
                  <a:pt x="469" y="9"/>
                </a:cubicBezTo>
                <a:close/>
                <a:moveTo>
                  <a:pt x="603" y="7"/>
                </a:moveTo>
                <a:cubicBezTo>
                  <a:pt x="603" y="7"/>
                  <a:pt x="603" y="7"/>
                  <a:pt x="603" y="7"/>
                </a:cubicBezTo>
                <a:cubicBezTo>
                  <a:pt x="597" y="7"/>
                  <a:pt x="590" y="6"/>
                  <a:pt x="584" y="6"/>
                </a:cubicBezTo>
                <a:cubicBezTo>
                  <a:pt x="583" y="5"/>
                  <a:pt x="582" y="5"/>
                  <a:pt x="582" y="4"/>
                </a:cubicBezTo>
                <a:cubicBezTo>
                  <a:pt x="582" y="3"/>
                  <a:pt x="583" y="2"/>
                  <a:pt x="584" y="2"/>
                </a:cubicBezTo>
                <a:cubicBezTo>
                  <a:pt x="591" y="2"/>
                  <a:pt x="597" y="3"/>
                  <a:pt x="604" y="4"/>
                </a:cubicBezTo>
                <a:cubicBezTo>
                  <a:pt x="605" y="4"/>
                  <a:pt x="605" y="5"/>
                  <a:pt x="605" y="6"/>
                </a:cubicBezTo>
                <a:cubicBezTo>
                  <a:pt x="605" y="7"/>
                  <a:pt x="604" y="7"/>
                  <a:pt x="603" y="7"/>
                </a:cubicBezTo>
                <a:close/>
                <a:moveTo>
                  <a:pt x="507" y="5"/>
                </a:moveTo>
                <a:cubicBezTo>
                  <a:pt x="506" y="5"/>
                  <a:pt x="505" y="4"/>
                  <a:pt x="505" y="3"/>
                </a:cubicBezTo>
                <a:cubicBezTo>
                  <a:pt x="505" y="2"/>
                  <a:pt x="506" y="1"/>
                  <a:pt x="507" y="1"/>
                </a:cubicBezTo>
                <a:cubicBezTo>
                  <a:pt x="513" y="1"/>
                  <a:pt x="520" y="1"/>
                  <a:pt x="526" y="0"/>
                </a:cubicBezTo>
                <a:cubicBezTo>
                  <a:pt x="527" y="0"/>
                  <a:pt x="528" y="1"/>
                  <a:pt x="528" y="2"/>
                </a:cubicBezTo>
                <a:cubicBezTo>
                  <a:pt x="528" y="3"/>
                  <a:pt x="527" y="4"/>
                  <a:pt x="526" y="4"/>
                </a:cubicBezTo>
                <a:cubicBezTo>
                  <a:pt x="520" y="4"/>
                  <a:pt x="513" y="5"/>
                  <a:pt x="507" y="5"/>
                </a:cubicBezTo>
                <a:cubicBezTo>
                  <a:pt x="507" y="5"/>
                  <a:pt x="507" y="5"/>
                  <a:pt x="507" y="5"/>
                </a:cubicBezTo>
                <a:close/>
                <a:moveTo>
                  <a:pt x="565" y="4"/>
                </a:moveTo>
                <a:cubicBezTo>
                  <a:pt x="565" y="4"/>
                  <a:pt x="565" y="4"/>
                  <a:pt x="565" y="4"/>
                </a:cubicBezTo>
                <a:cubicBezTo>
                  <a:pt x="558" y="4"/>
                  <a:pt x="552" y="4"/>
                  <a:pt x="546" y="4"/>
                </a:cubicBezTo>
                <a:cubicBezTo>
                  <a:pt x="545" y="4"/>
                  <a:pt x="544" y="3"/>
                  <a:pt x="544" y="2"/>
                </a:cubicBezTo>
                <a:cubicBezTo>
                  <a:pt x="544" y="1"/>
                  <a:pt x="545" y="0"/>
                  <a:pt x="546" y="0"/>
                </a:cubicBezTo>
                <a:cubicBezTo>
                  <a:pt x="546" y="0"/>
                  <a:pt x="546" y="0"/>
                  <a:pt x="546" y="0"/>
                </a:cubicBezTo>
                <a:cubicBezTo>
                  <a:pt x="552" y="0"/>
                  <a:pt x="558" y="1"/>
                  <a:pt x="565" y="1"/>
                </a:cubicBezTo>
                <a:cubicBezTo>
                  <a:pt x="566" y="1"/>
                  <a:pt x="567" y="2"/>
                  <a:pt x="567" y="3"/>
                </a:cubicBezTo>
                <a:cubicBezTo>
                  <a:pt x="567" y="4"/>
                  <a:pt x="566" y="4"/>
                  <a:pt x="565"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2975373" y="1574731"/>
            <a:ext cx="3174206" cy="3181141"/>
          </a:xfrm>
          <a:custGeom>
            <a:avLst/>
            <a:gdLst>
              <a:gd name="T0" fmla="*/ 768 w 1589"/>
              <a:gd name="T1" fmla="*/ 1588 h 1590"/>
              <a:gd name="T2" fmla="*/ 728 w 1589"/>
              <a:gd name="T3" fmla="*/ 1587 h 1590"/>
              <a:gd name="T4" fmla="*/ 901 w 1589"/>
              <a:gd name="T5" fmla="*/ 1583 h 1590"/>
              <a:gd name="T6" fmla="*/ 937 w 1589"/>
              <a:gd name="T7" fmla="*/ 1575 h 1590"/>
              <a:gd name="T8" fmla="*/ 976 w 1589"/>
              <a:gd name="T9" fmla="*/ 1565 h 1590"/>
              <a:gd name="T10" fmla="*/ 1032 w 1589"/>
              <a:gd name="T11" fmla="*/ 1550 h 1590"/>
              <a:gd name="T12" fmla="*/ 1071 w 1589"/>
              <a:gd name="T13" fmla="*/ 1538 h 1590"/>
              <a:gd name="T14" fmla="*/ 1106 w 1589"/>
              <a:gd name="T15" fmla="*/ 1526 h 1590"/>
              <a:gd name="T16" fmla="*/ 1123 w 1589"/>
              <a:gd name="T17" fmla="*/ 1519 h 1590"/>
              <a:gd name="T18" fmla="*/ 1157 w 1589"/>
              <a:gd name="T19" fmla="*/ 1502 h 1590"/>
              <a:gd name="T20" fmla="*/ 365 w 1589"/>
              <a:gd name="T21" fmla="*/ 1464 h 1590"/>
              <a:gd name="T22" fmla="*/ 332 w 1589"/>
              <a:gd name="T23" fmla="*/ 1442 h 1590"/>
              <a:gd name="T24" fmla="*/ 286 w 1589"/>
              <a:gd name="T25" fmla="*/ 1406 h 1590"/>
              <a:gd name="T26" fmla="*/ 257 w 1589"/>
              <a:gd name="T27" fmla="*/ 1378 h 1590"/>
              <a:gd name="T28" fmla="*/ 232 w 1589"/>
              <a:gd name="T29" fmla="*/ 1351 h 1590"/>
              <a:gd name="T30" fmla="*/ 219 w 1589"/>
              <a:gd name="T31" fmla="*/ 1338 h 1590"/>
              <a:gd name="T32" fmla="*/ 193 w 1589"/>
              <a:gd name="T33" fmla="*/ 1311 h 1590"/>
              <a:gd name="T34" fmla="*/ 167 w 1589"/>
              <a:gd name="T35" fmla="*/ 1282 h 1590"/>
              <a:gd name="T36" fmla="*/ 1445 w 1589"/>
              <a:gd name="T37" fmla="*/ 1250 h 1590"/>
              <a:gd name="T38" fmla="*/ 1465 w 1589"/>
              <a:gd name="T39" fmla="*/ 1218 h 1590"/>
              <a:gd name="T40" fmla="*/ 1484 w 1589"/>
              <a:gd name="T41" fmla="*/ 1182 h 1590"/>
              <a:gd name="T42" fmla="*/ 1511 w 1589"/>
              <a:gd name="T43" fmla="*/ 1131 h 1590"/>
              <a:gd name="T44" fmla="*/ 1529 w 1589"/>
              <a:gd name="T45" fmla="*/ 1095 h 1590"/>
              <a:gd name="T46" fmla="*/ 1544 w 1589"/>
              <a:gd name="T47" fmla="*/ 1061 h 1590"/>
              <a:gd name="T48" fmla="*/ 1550 w 1589"/>
              <a:gd name="T49" fmla="*/ 1042 h 1590"/>
              <a:gd name="T50" fmla="*/ 1559 w 1589"/>
              <a:gd name="T51" fmla="*/ 1007 h 1590"/>
              <a:gd name="T52" fmla="*/ 13 w 1589"/>
              <a:gd name="T53" fmla="*/ 933 h 1590"/>
              <a:gd name="T54" fmla="*/ 6 w 1589"/>
              <a:gd name="T55" fmla="*/ 893 h 1590"/>
              <a:gd name="T56" fmla="*/ 1 w 1589"/>
              <a:gd name="T57" fmla="*/ 835 h 1590"/>
              <a:gd name="T58" fmla="*/ 1 w 1589"/>
              <a:gd name="T59" fmla="*/ 795 h 1590"/>
              <a:gd name="T60" fmla="*/ 1 w 1589"/>
              <a:gd name="T61" fmla="*/ 779 h 1590"/>
              <a:gd name="T62" fmla="*/ 1 w 1589"/>
              <a:gd name="T63" fmla="*/ 739 h 1590"/>
              <a:gd name="T64" fmla="*/ 8 w 1589"/>
              <a:gd name="T65" fmla="*/ 681 h 1590"/>
              <a:gd name="T66" fmla="*/ 16 w 1589"/>
              <a:gd name="T67" fmla="*/ 641 h 1590"/>
              <a:gd name="T68" fmla="*/ 26 w 1589"/>
              <a:gd name="T69" fmla="*/ 606 h 1590"/>
              <a:gd name="T70" fmla="*/ 31 w 1589"/>
              <a:gd name="T71" fmla="*/ 587 h 1590"/>
              <a:gd name="T72" fmla="*/ 40 w 1589"/>
              <a:gd name="T73" fmla="*/ 551 h 1590"/>
              <a:gd name="T74" fmla="*/ 1534 w 1589"/>
              <a:gd name="T75" fmla="*/ 510 h 1590"/>
              <a:gd name="T76" fmla="*/ 1518 w 1589"/>
              <a:gd name="T77" fmla="*/ 474 h 1590"/>
              <a:gd name="T78" fmla="*/ 1492 w 1589"/>
              <a:gd name="T79" fmla="*/ 422 h 1590"/>
              <a:gd name="T80" fmla="*/ 1474 w 1589"/>
              <a:gd name="T81" fmla="*/ 386 h 1590"/>
              <a:gd name="T82" fmla="*/ 1456 w 1589"/>
              <a:gd name="T83" fmla="*/ 354 h 1590"/>
              <a:gd name="T84" fmla="*/ 1445 w 1589"/>
              <a:gd name="T85" fmla="*/ 338 h 1590"/>
              <a:gd name="T86" fmla="*/ 1422 w 1589"/>
              <a:gd name="T87" fmla="*/ 310 h 1590"/>
              <a:gd name="T88" fmla="*/ 1396 w 1589"/>
              <a:gd name="T89" fmla="*/ 280 h 1590"/>
              <a:gd name="T90" fmla="*/ 243 w 1589"/>
              <a:gd name="T91" fmla="*/ 227 h 1590"/>
              <a:gd name="T92" fmla="*/ 270 w 1589"/>
              <a:gd name="T93" fmla="*/ 200 h 1590"/>
              <a:gd name="T94" fmla="*/ 300 w 1589"/>
              <a:gd name="T95" fmla="*/ 173 h 1590"/>
              <a:gd name="T96" fmla="*/ 346 w 1589"/>
              <a:gd name="T97" fmla="*/ 138 h 1590"/>
              <a:gd name="T98" fmla="*/ 381 w 1589"/>
              <a:gd name="T99" fmla="*/ 118 h 1590"/>
              <a:gd name="T100" fmla="*/ 414 w 1589"/>
              <a:gd name="T101" fmla="*/ 101 h 1590"/>
              <a:gd name="T102" fmla="*/ 431 w 1589"/>
              <a:gd name="T103" fmla="*/ 92 h 1590"/>
              <a:gd name="T104" fmla="*/ 465 w 1589"/>
              <a:gd name="T105" fmla="*/ 75 h 1590"/>
              <a:gd name="T106" fmla="*/ 1084 w 1589"/>
              <a:gd name="T107" fmla="*/ 58 h 1590"/>
              <a:gd name="T108" fmla="*/ 1047 w 1589"/>
              <a:gd name="T109" fmla="*/ 45 h 1590"/>
              <a:gd name="T110" fmla="*/ 992 w 1589"/>
              <a:gd name="T111" fmla="*/ 29 h 1590"/>
              <a:gd name="T112" fmla="*/ 953 w 1589"/>
              <a:gd name="T113" fmla="*/ 18 h 1590"/>
              <a:gd name="T114" fmla="*/ 917 w 1589"/>
              <a:gd name="T115" fmla="*/ 10 h 1590"/>
              <a:gd name="T116" fmla="*/ 898 w 1589"/>
              <a:gd name="T117" fmla="*/ 7 h 1590"/>
              <a:gd name="T118" fmla="*/ 861 w 1589"/>
              <a:gd name="T119" fmla="*/ 5 h 1590"/>
              <a:gd name="T120" fmla="*/ 821 w 1589"/>
              <a:gd name="T121" fmla="*/ 1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9" h="1590">
                <a:moveTo>
                  <a:pt x="795" y="1590"/>
                </a:moveTo>
                <a:cubicBezTo>
                  <a:pt x="792" y="1590"/>
                  <a:pt x="789" y="1590"/>
                  <a:pt x="785" y="1590"/>
                </a:cubicBezTo>
                <a:cubicBezTo>
                  <a:pt x="785" y="1590"/>
                  <a:pt x="784" y="1589"/>
                  <a:pt x="784" y="1588"/>
                </a:cubicBezTo>
                <a:cubicBezTo>
                  <a:pt x="784" y="1587"/>
                  <a:pt x="785" y="1586"/>
                  <a:pt x="786" y="1586"/>
                </a:cubicBezTo>
                <a:cubicBezTo>
                  <a:pt x="786" y="1586"/>
                  <a:pt x="786" y="1586"/>
                  <a:pt x="786" y="1586"/>
                </a:cubicBezTo>
                <a:cubicBezTo>
                  <a:pt x="789" y="1586"/>
                  <a:pt x="792" y="1586"/>
                  <a:pt x="795" y="1586"/>
                </a:cubicBezTo>
                <a:cubicBezTo>
                  <a:pt x="798" y="1586"/>
                  <a:pt x="802" y="1586"/>
                  <a:pt x="805" y="1586"/>
                </a:cubicBezTo>
                <a:cubicBezTo>
                  <a:pt x="806" y="1586"/>
                  <a:pt x="807" y="1587"/>
                  <a:pt x="807" y="1588"/>
                </a:cubicBezTo>
                <a:cubicBezTo>
                  <a:pt x="807" y="1589"/>
                  <a:pt x="806" y="1590"/>
                  <a:pt x="805" y="1590"/>
                </a:cubicBezTo>
                <a:cubicBezTo>
                  <a:pt x="802" y="1590"/>
                  <a:pt x="798" y="1590"/>
                  <a:pt x="795" y="1590"/>
                </a:cubicBezTo>
                <a:close/>
                <a:moveTo>
                  <a:pt x="766" y="1589"/>
                </a:moveTo>
                <a:cubicBezTo>
                  <a:pt x="766" y="1589"/>
                  <a:pt x="766" y="1589"/>
                  <a:pt x="766" y="1589"/>
                </a:cubicBezTo>
                <a:cubicBezTo>
                  <a:pt x="760" y="1589"/>
                  <a:pt x="753" y="1589"/>
                  <a:pt x="747" y="1588"/>
                </a:cubicBezTo>
                <a:cubicBezTo>
                  <a:pt x="746" y="1588"/>
                  <a:pt x="745" y="1587"/>
                  <a:pt x="745" y="1586"/>
                </a:cubicBezTo>
                <a:cubicBezTo>
                  <a:pt x="745" y="1585"/>
                  <a:pt x="746" y="1585"/>
                  <a:pt x="747" y="1585"/>
                </a:cubicBezTo>
                <a:cubicBezTo>
                  <a:pt x="753" y="1585"/>
                  <a:pt x="760" y="1585"/>
                  <a:pt x="766" y="1586"/>
                </a:cubicBezTo>
                <a:cubicBezTo>
                  <a:pt x="767" y="1586"/>
                  <a:pt x="768" y="1587"/>
                  <a:pt x="768" y="1588"/>
                </a:cubicBezTo>
                <a:cubicBezTo>
                  <a:pt x="768" y="1588"/>
                  <a:pt x="767" y="1589"/>
                  <a:pt x="766" y="1589"/>
                </a:cubicBezTo>
                <a:close/>
                <a:moveTo>
                  <a:pt x="824" y="1589"/>
                </a:moveTo>
                <a:cubicBezTo>
                  <a:pt x="823" y="1589"/>
                  <a:pt x="822" y="1588"/>
                  <a:pt x="822" y="1587"/>
                </a:cubicBezTo>
                <a:cubicBezTo>
                  <a:pt x="822" y="1586"/>
                  <a:pt x="823" y="1586"/>
                  <a:pt x="824" y="1586"/>
                </a:cubicBezTo>
                <a:cubicBezTo>
                  <a:pt x="830" y="1585"/>
                  <a:pt x="837" y="1585"/>
                  <a:pt x="843" y="1585"/>
                </a:cubicBezTo>
                <a:cubicBezTo>
                  <a:pt x="844" y="1585"/>
                  <a:pt x="845" y="1585"/>
                  <a:pt x="845" y="1586"/>
                </a:cubicBezTo>
                <a:cubicBezTo>
                  <a:pt x="845" y="1587"/>
                  <a:pt x="844" y="1588"/>
                  <a:pt x="843" y="1588"/>
                </a:cubicBezTo>
                <a:cubicBezTo>
                  <a:pt x="837" y="1589"/>
                  <a:pt x="831" y="1589"/>
                  <a:pt x="824" y="1589"/>
                </a:cubicBezTo>
                <a:cubicBezTo>
                  <a:pt x="824" y="1589"/>
                  <a:pt x="824" y="1589"/>
                  <a:pt x="824" y="1589"/>
                </a:cubicBezTo>
                <a:close/>
                <a:moveTo>
                  <a:pt x="728" y="1587"/>
                </a:moveTo>
                <a:cubicBezTo>
                  <a:pt x="728" y="1587"/>
                  <a:pt x="728" y="1587"/>
                  <a:pt x="728" y="1587"/>
                </a:cubicBezTo>
                <a:cubicBezTo>
                  <a:pt x="721" y="1586"/>
                  <a:pt x="715" y="1586"/>
                  <a:pt x="708" y="1585"/>
                </a:cubicBezTo>
                <a:cubicBezTo>
                  <a:pt x="707" y="1585"/>
                  <a:pt x="707" y="1584"/>
                  <a:pt x="707" y="1583"/>
                </a:cubicBezTo>
                <a:cubicBezTo>
                  <a:pt x="707" y="1582"/>
                  <a:pt x="708" y="1581"/>
                  <a:pt x="709" y="1582"/>
                </a:cubicBezTo>
                <a:cubicBezTo>
                  <a:pt x="715" y="1582"/>
                  <a:pt x="721" y="1583"/>
                  <a:pt x="728" y="1583"/>
                </a:cubicBezTo>
                <a:cubicBezTo>
                  <a:pt x="729" y="1584"/>
                  <a:pt x="730" y="1584"/>
                  <a:pt x="729" y="1585"/>
                </a:cubicBezTo>
                <a:cubicBezTo>
                  <a:pt x="729" y="1586"/>
                  <a:pt x="729" y="1587"/>
                  <a:pt x="728" y="1587"/>
                </a:cubicBezTo>
                <a:close/>
                <a:moveTo>
                  <a:pt x="863" y="1587"/>
                </a:moveTo>
                <a:cubicBezTo>
                  <a:pt x="862" y="1587"/>
                  <a:pt x="861" y="1586"/>
                  <a:pt x="861" y="1585"/>
                </a:cubicBezTo>
                <a:cubicBezTo>
                  <a:pt x="861" y="1584"/>
                  <a:pt x="861" y="1583"/>
                  <a:pt x="862" y="1583"/>
                </a:cubicBezTo>
                <a:cubicBezTo>
                  <a:pt x="869" y="1583"/>
                  <a:pt x="875" y="1582"/>
                  <a:pt x="882" y="1581"/>
                </a:cubicBezTo>
                <a:cubicBezTo>
                  <a:pt x="883" y="1581"/>
                  <a:pt x="883" y="1582"/>
                  <a:pt x="884" y="1583"/>
                </a:cubicBezTo>
                <a:cubicBezTo>
                  <a:pt x="884" y="1584"/>
                  <a:pt x="883" y="1585"/>
                  <a:pt x="882" y="1585"/>
                </a:cubicBezTo>
                <a:cubicBezTo>
                  <a:pt x="876" y="1586"/>
                  <a:pt x="869" y="1586"/>
                  <a:pt x="863" y="1587"/>
                </a:cubicBezTo>
                <a:cubicBezTo>
                  <a:pt x="863" y="1587"/>
                  <a:pt x="863" y="1587"/>
                  <a:pt x="863" y="1587"/>
                </a:cubicBezTo>
                <a:close/>
                <a:moveTo>
                  <a:pt x="689" y="1583"/>
                </a:moveTo>
                <a:cubicBezTo>
                  <a:pt x="689" y="1583"/>
                  <a:pt x="689" y="1583"/>
                  <a:pt x="689" y="1583"/>
                </a:cubicBezTo>
                <a:cubicBezTo>
                  <a:pt x="683" y="1582"/>
                  <a:pt x="676" y="1581"/>
                  <a:pt x="670" y="1580"/>
                </a:cubicBezTo>
                <a:cubicBezTo>
                  <a:pt x="669" y="1580"/>
                  <a:pt x="668" y="1579"/>
                  <a:pt x="668" y="1578"/>
                </a:cubicBezTo>
                <a:cubicBezTo>
                  <a:pt x="669" y="1577"/>
                  <a:pt x="670" y="1576"/>
                  <a:pt x="670" y="1577"/>
                </a:cubicBezTo>
                <a:cubicBezTo>
                  <a:pt x="677" y="1578"/>
                  <a:pt x="683" y="1578"/>
                  <a:pt x="690" y="1579"/>
                </a:cubicBezTo>
                <a:cubicBezTo>
                  <a:pt x="691" y="1579"/>
                  <a:pt x="691" y="1580"/>
                  <a:pt x="691" y="1581"/>
                </a:cubicBezTo>
                <a:cubicBezTo>
                  <a:pt x="691" y="1582"/>
                  <a:pt x="690" y="1583"/>
                  <a:pt x="689" y="1583"/>
                </a:cubicBezTo>
                <a:close/>
                <a:moveTo>
                  <a:pt x="901" y="1583"/>
                </a:moveTo>
                <a:cubicBezTo>
                  <a:pt x="900" y="1583"/>
                  <a:pt x="899" y="1582"/>
                  <a:pt x="899" y="1581"/>
                </a:cubicBezTo>
                <a:cubicBezTo>
                  <a:pt x="899" y="1580"/>
                  <a:pt x="900" y="1579"/>
                  <a:pt x="901" y="1579"/>
                </a:cubicBezTo>
                <a:cubicBezTo>
                  <a:pt x="907" y="1578"/>
                  <a:pt x="913" y="1577"/>
                  <a:pt x="920" y="1576"/>
                </a:cubicBezTo>
                <a:cubicBezTo>
                  <a:pt x="921" y="1576"/>
                  <a:pt x="922" y="1577"/>
                  <a:pt x="922" y="1578"/>
                </a:cubicBezTo>
                <a:cubicBezTo>
                  <a:pt x="922" y="1579"/>
                  <a:pt x="921" y="1580"/>
                  <a:pt x="920" y="1580"/>
                </a:cubicBezTo>
                <a:cubicBezTo>
                  <a:pt x="914" y="1581"/>
                  <a:pt x="908" y="1582"/>
                  <a:pt x="901" y="1583"/>
                </a:cubicBezTo>
                <a:cubicBezTo>
                  <a:pt x="901" y="1583"/>
                  <a:pt x="901" y="1583"/>
                  <a:pt x="901" y="1583"/>
                </a:cubicBezTo>
                <a:close/>
                <a:moveTo>
                  <a:pt x="651" y="1577"/>
                </a:moveTo>
                <a:cubicBezTo>
                  <a:pt x="651" y="1577"/>
                  <a:pt x="651" y="1577"/>
                  <a:pt x="651" y="1577"/>
                </a:cubicBezTo>
                <a:cubicBezTo>
                  <a:pt x="644" y="1576"/>
                  <a:pt x="638" y="1574"/>
                  <a:pt x="632" y="1573"/>
                </a:cubicBezTo>
                <a:cubicBezTo>
                  <a:pt x="631" y="1573"/>
                  <a:pt x="630" y="1572"/>
                  <a:pt x="630" y="1571"/>
                </a:cubicBezTo>
                <a:cubicBezTo>
                  <a:pt x="631" y="1570"/>
                  <a:pt x="632" y="1569"/>
                  <a:pt x="633" y="1570"/>
                </a:cubicBezTo>
                <a:cubicBezTo>
                  <a:pt x="639" y="1571"/>
                  <a:pt x="645" y="1572"/>
                  <a:pt x="651" y="1573"/>
                </a:cubicBezTo>
                <a:cubicBezTo>
                  <a:pt x="652" y="1573"/>
                  <a:pt x="653" y="1574"/>
                  <a:pt x="653" y="1575"/>
                </a:cubicBezTo>
                <a:cubicBezTo>
                  <a:pt x="653" y="1576"/>
                  <a:pt x="652" y="1577"/>
                  <a:pt x="651" y="1577"/>
                </a:cubicBezTo>
                <a:close/>
                <a:moveTo>
                  <a:pt x="939" y="1577"/>
                </a:moveTo>
                <a:cubicBezTo>
                  <a:pt x="938" y="1577"/>
                  <a:pt x="937" y="1576"/>
                  <a:pt x="937" y="1575"/>
                </a:cubicBezTo>
                <a:cubicBezTo>
                  <a:pt x="937" y="1574"/>
                  <a:pt x="938" y="1573"/>
                  <a:pt x="939" y="1573"/>
                </a:cubicBezTo>
                <a:cubicBezTo>
                  <a:pt x="945" y="1572"/>
                  <a:pt x="951" y="1571"/>
                  <a:pt x="958" y="1569"/>
                </a:cubicBezTo>
                <a:cubicBezTo>
                  <a:pt x="959" y="1569"/>
                  <a:pt x="960" y="1570"/>
                  <a:pt x="960" y="1571"/>
                </a:cubicBezTo>
                <a:cubicBezTo>
                  <a:pt x="960" y="1572"/>
                  <a:pt x="959" y="1573"/>
                  <a:pt x="958" y="1573"/>
                </a:cubicBezTo>
                <a:cubicBezTo>
                  <a:pt x="952" y="1574"/>
                  <a:pt x="946" y="1575"/>
                  <a:pt x="939" y="1577"/>
                </a:cubicBezTo>
                <a:cubicBezTo>
                  <a:pt x="939" y="1577"/>
                  <a:pt x="939" y="1577"/>
                  <a:pt x="939" y="1577"/>
                </a:cubicBezTo>
                <a:close/>
                <a:moveTo>
                  <a:pt x="613" y="1569"/>
                </a:moveTo>
                <a:cubicBezTo>
                  <a:pt x="613" y="1569"/>
                  <a:pt x="613" y="1569"/>
                  <a:pt x="613" y="1569"/>
                </a:cubicBezTo>
                <a:cubicBezTo>
                  <a:pt x="607" y="1567"/>
                  <a:pt x="600" y="1566"/>
                  <a:pt x="594" y="1564"/>
                </a:cubicBezTo>
                <a:cubicBezTo>
                  <a:pt x="593" y="1564"/>
                  <a:pt x="593" y="1563"/>
                  <a:pt x="593" y="1562"/>
                </a:cubicBezTo>
                <a:cubicBezTo>
                  <a:pt x="593" y="1561"/>
                  <a:pt x="594" y="1561"/>
                  <a:pt x="595" y="1561"/>
                </a:cubicBezTo>
                <a:cubicBezTo>
                  <a:pt x="601" y="1562"/>
                  <a:pt x="608" y="1564"/>
                  <a:pt x="614" y="1565"/>
                </a:cubicBezTo>
                <a:cubicBezTo>
                  <a:pt x="615" y="1566"/>
                  <a:pt x="615" y="1567"/>
                  <a:pt x="615" y="1568"/>
                </a:cubicBezTo>
                <a:cubicBezTo>
                  <a:pt x="615" y="1568"/>
                  <a:pt x="614" y="1569"/>
                  <a:pt x="613" y="1569"/>
                </a:cubicBezTo>
                <a:close/>
                <a:moveTo>
                  <a:pt x="977" y="1569"/>
                </a:moveTo>
                <a:cubicBezTo>
                  <a:pt x="976" y="1569"/>
                  <a:pt x="975" y="1568"/>
                  <a:pt x="975" y="1567"/>
                </a:cubicBezTo>
                <a:cubicBezTo>
                  <a:pt x="975" y="1566"/>
                  <a:pt x="976" y="1565"/>
                  <a:pt x="976" y="1565"/>
                </a:cubicBezTo>
                <a:cubicBezTo>
                  <a:pt x="983" y="1564"/>
                  <a:pt x="989" y="1562"/>
                  <a:pt x="995" y="1560"/>
                </a:cubicBezTo>
                <a:cubicBezTo>
                  <a:pt x="996" y="1560"/>
                  <a:pt x="997" y="1561"/>
                  <a:pt x="997" y="1562"/>
                </a:cubicBezTo>
                <a:cubicBezTo>
                  <a:pt x="998" y="1563"/>
                  <a:pt x="997" y="1564"/>
                  <a:pt x="996" y="1564"/>
                </a:cubicBezTo>
                <a:cubicBezTo>
                  <a:pt x="990" y="1566"/>
                  <a:pt x="984" y="1567"/>
                  <a:pt x="977" y="1569"/>
                </a:cubicBezTo>
                <a:cubicBezTo>
                  <a:pt x="977" y="1569"/>
                  <a:pt x="977" y="1569"/>
                  <a:pt x="977" y="1569"/>
                </a:cubicBezTo>
                <a:close/>
                <a:moveTo>
                  <a:pt x="576" y="1559"/>
                </a:moveTo>
                <a:cubicBezTo>
                  <a:pt x="576" y="1559"/>
                  <a:pt x="576" y="1559"/>
                  <a:pt x="576" y="1559"/>
                </a:cubicBezTo>
                <a:cubicBezTo>
                  <a:pt x="569" y="1557"/>
                  <a:pt x="563" y="1556"/>
                  <a:pt x="557" y="1554"/>
                </a:cubicBezTo>
                <a:cubicBezTo>
                  <a:pt x="556" y="1553"/>
                  <a:pt x="556" y="1552"/>
                  <a:pt x="556" y="1551"/>
                </a:cubicBezTo>
                <a:cubicBezTo>
                  <a:pt x="556" y="1551"/>
                  <a:pt x="557" y="1550"/>
                  <a:pt x="558" y="1550"/>
                </a:cubicBezTo>
                <a:cubicBezTo>
                  <a:pt x="564" y="1552"/>
                  <a:pt x="570" y="1554"/>
                  <a:pt x="577" y="1556"/>
                </a:cubicBezTo>
                <a:cubicBezTo>
                  <a:pt x="577" y="1556"/>
                  <a:pt x="578" y="1557"/>
                  <a:pt x="578" y="1558"/>
                </a:cubicBezTo>
                <a:cubicBezTo>
                  <a:pt x="578" y="1559"/>
                  <a:pt x="577" y="1559"/>
                  <a:pt x="576" y="1559"/>
                </a:cubicBezTo>
                <a:close/>
                <a:moveTo>
                  <a:pt x="1014" y="1559"/>
                </a:moveTo>
                <a:cubicBezTo>
                  <a:pt x="1013" y="1559"/>
                  <a:pt x="1013" y="1558"/>
                  <a:pt x="1012" y="1558"/>
                </a:cubicBezTo>
                <a:cubicBezTo>
                  <a:pt x="1012" y="1557"/>
                  <a:pt x="1013" y="1556"/>
                  <a:pt x="1014" y="1555"/>
                </a:cubicBezTo>
                <a:cubicBezTo>
                  <a:pt x="1020" y="1554"/>
                  <a:pt x="1026" y="1552"/>
                  <a:pt x="1032" y="1550"/>
                </a:cubicBezTo>
                <a:cubicBezTo>
                  <a:pt x="1033" y="1550"/>
                  <a:pt x="1034" y="1550"/>
                  <a:pt x="1034" y="1551"/>
                </a:cubicBezTo>
                <a:cubicBezTo>
                  <a:pt x="1035" y="1552"/>
                  <a:pt x="1034" y="1553"/>
                  <a:pt x="1033" y="1553"/>
                </a:cubicBezTo>
                <a:cubicBezTo>
                  <a:pt x="1027" y="1555"/>
                  <a:pt x="1021" y="1557"/>
                  <a:pt x="1015" y="1559"/>
                </a:cubicBezTo>
                <a:cubicBezTo>
                  <a:pt x="1015" y="1559"/>
                  <a:pt x="1014" y="1559"/>
                  <a:pt x="1014" y="1559"/>
                </a:cubicBezTo>
                <a:close/>
                <a:moveTo>
                  <a:pt x="539" y="1548"/>
                </a:moveTo>
                <a:cubicBezTo>
                  <a:pt x="539" y="1548"/>
                  <a:pt x="539" y="1548"/>
                  <a:pt x="539" y="1548"/>
                </a:cubicBezTo>
                <a:cubicBezTo>
                  <a:pt x="532" y="1546"/>
                  <a:pt x="526" y="1543"/>
                  <a:pt x="520" y="1541"/>
                </a:cubicBezTo>
                <a:cubicBezTo>
                  <a:pt x="519" y="1541"/>
                  <a:pt x="519" y="1540"/>
                  <a:pt x="519" y="1539"/>
                </a:cubicBezTo>
                <a:cubicBezTo>
                  <a:pt x="520" y="1538"/>
                  <a:pt x="521" y="1538"/>
                  <a:pt x="521" y="1538"/>
                </a:cubicBezTo>
                <a:cubicBezTo>
                  <a:pt x="528" y="1540"/>
                  <a:pt x="534" y="1542"/>
                  <a:pt x="540" y="1544"/>
                </a:cubicBezTo>
                <a:cubicBezTo>
                  <a:pt x="541" y="1545"/>
                  <a:pt x="541" y="1546"/>
                  <a:pt x="541" y="1547"/>
                </a:cubicBezTo>
                <a:cubicBezTo>
                  <a:pt x="541" y="1547"/>
                  <a:pt x="540" y="1548"/>
                  <a:pt x="539" y="1548"/>
                </a:cubicBezTo>
                <a:close/>
                <a:moveTo>
                  <a:pt x="1051" y="1547"/>
                </a:moveTo>
                <a:cubicBezTo>
                  <a:pt x="1050" y="1547"/>
                  <a:pt x="1050" y="1547"/>
                  <a:pt x="1049" y="1546"/>
                </a:cubicBezTo>
                <a:cubicBezTo>
                  <a:pt x="1049" y="1545"/>
                  <a:pt x="1050" y="1544"/>
                  <a:pt x="1050" y="1544"/>
                </a:cubicBezTo>
                <a:cubicBezTo>
                  <a:pt x="1057" y="1542"/>
                  <a:pt x="1063" y="1540"/>
                  <a:pt x="1069" y="1537"/>
                </a:cubicBezTo>
                <a:cubicBezTo>
                  <a:pt x="1070" y="1537"/>
                  <a:pt x="1071" y="1537"/>
                  <a:pt x="1071" y="1538"/>
                </a:cubicBezTo>
                <a:cubicBezTo>
                  <a:pt x="1071" y="1539"/>
                  <a:pt x="1071" y="1540"/>
                  <a:pt x="1070" y="1541"/>
                </a:cubicBezTo>
                <a:cubicBezTo>
                  <a:pt x="1064" y="1543"/>
                  <a:pt x="1058" y="1545"/>
                  <a:pt x="1052" y="1547"/>
                </a:cubicBezTo>
                <a:cubicBezTo>
                  <a:pt x="1051" y="1547"/>
                  <a:pt x="1051" y="1547"/>
                  <a:pt x="1051" y="1547"/>
                </a:cubicBezTo>
                <a:close/>
                <a:moveTo>
                  <a:pt x="503" y="1534"/>
                </a:moveTo>
                <a:cubicBezTo>
                  <a:pt x="503" y="1534"/>
                  <a:pt x="502" y="1534"/>
                  <a:pt x="502" y="1534"/>
                </a:cubicBezTo>
                <a:cubicBezTo>
                  <a:pt x="496" y="1532"/>
                  <a:pt x="490" y="1529"/>
                  <a:pt x="484" y="1527"/>
                </a:cubicBezTo>
                <a:cubicBezTo>
                  <a:pt x="483" y="1527"/>
                  <a:pt x="483" y="1526"/>
                  <a:pt x="483" y="1525"/>
                </a:cubicBezTo>
                <a:cubicBezTo>
                  <a:pt x="484" y="1524"/>
                  <a:pt x="485" y="1523"/>
                  <a:pt x="486" y="1524"/>
                </a:cubicBezTo>
                <a:cubicBezTo>
                  <a:pt x="491" y="1526"/>
                  <a:pt x="497" y="1529"/>
                  <a:pt x="503" y="1531"/>
                </a:cubicBezTo>
                <a:cubicBezTo>
                  <a:pt x="504" y="1531"/>
                  <a:pt x="505" y="1532"/>
                  <a:pt x="504" y="1533"/>
                </a:cubicBezTo>
                <a:cubicBezTo>
                  <a:pt x="504" y="1534"/>
                  <a:pt x="503" y="1534"/>
                  <a:pt x="503" y="1534"/>
                </a:cubicBezTo>
                <a:close/>
                <a:moveTo>
                  <a:pt x="1087" y="1534"/>
                </a:moveTo>
                <a:cubicBezTo>
                  <a:pt x="1087" y="1534"/>
                  <a:pt x="1086" y="1533"/>
                  <a:pt x="1086" y="1533"/>
                </a:cubicBezTo>
                <a:cubicBezTo>
                  <a:pt x="1085" y="1532"/>
                  <a:pt x="1086" y="1531"/>
                  <a:pt x="1087" y="1530"/>
                </a:cubicBezTo>
                <a:cubicBezTo>
                  <a:pt x="1093" y="1528"/>
                  <a:pt x="1098" y="1526"/>
                  <a:pt x="1104" y="1523"/>
                </a:cubicBezTo>
                <a:cubicBezTo>
                  <a:pt x="1105" y="1523"/>
                  <a:pt x="1106" y="1523"/>
                  <a:pt x="1107" y="1524"/>
                </a:cubicBezTo>
                <a:cubicBezTo>
                  <a:pt x="1107" y="1525"/>
                  <a:pt x="1107" y="1526"/>
                  <a:pt x="1106" y="1526"/>
                </a:cubicBezTo>
                <a:cubicBezTo>
                  <a:pt x="1100" y="1529"/>
                  <a:pt x="1094" y="1531"/>
                  <a:pt x="1088" y="1534"/>
                </a:cubicBezTo>
                <a:cubicBezTo>
                  <a:pt x="1088" y="1534"/>
                  <a:pt x="1087" y="1534"/>
                  <a:pt x="1087" y="1534"/>
                </a:cubicBezTo>
                <a:close/>
                <a:moveTo>
                  <a:pt x="467" y="1519"/>
                </a:moveTo>
                <a:cubicBezTo>
                  <a:pt x="467" y="1519"/>
                  <a:pt x="467" y="1519"/>
                  <a:pt x="466" y="1519"/>
                </a:cubicBezTo>
                <a:cubicBezTo>
                  <a:pt x="460" y="1516"/>
                  <a:pt x="455" y="1514"/>
                  <a:pt x="449" y="1511"/>
                </a:cubicBezTo>
                <a:cubicBezTo>
                  <a:pt x="448" y="1510"/>
                  <a:pt x="448" y="1509"/>
                  <a:pt x="448" y="1509"/>
                </a:cubicBezTo>
                <a:cubicBezTo>
                  <a:pt x="448" y="1508"/>
                  <a:pt x="449" y="1507"/>
                  <a:pt x="450" y="1508"/>
                </a:cubicBezTo>
                <a:cubicBezTo>
                  <a:pt x="456" y="1511"/>
                  <a:pt x="462" y="1513"/>
                  <a:pt x="468" y="1516"/>
                </a:cubicBezTo>
                <a:cubicBezTo>
                  <a:pt x="469" y="1516"/>
                  <a:pt x="469" y="1517"/>
                  <a:pt x="469" y="1518"/>
                </a:cubicBezTo>
                <a:cubicBezTo>
                  <a:pt x="468" y="1519"/>
                  <a:pt x="468" y="1519"/>
                  <a:pt x="467" y="1519"/>
                </a:cubicBezTo>
                <a:close/>
                <a:moveTo>
                  <a:pt x="1123" y="1519"/>
                </a:moveTo>
                <a:cubicBezTo>
                  <a:pt x="1122" y="1519"/>
                  <a:pt x="1121" y="1518"/>
                  <a:pt x="1121" y="1518"/>
                </a:cubicBezTo>
                <a:cubicBezTo>
                  <a:pt x="1121" y="1517"/>
                  <a:pt x="1121" y="1516"/>
                  <a:pt x="1122" y="1515"/>
                </a:cubicBezTo>
                <a:cubicBezTo>
                  <a:pt x="1128" y="1513"/>
                  <a:pt x="1134" y="1510"/>
                  <a:pt x="1139" y="1507"/>
                </a:cubicBezTo>
                <a:cubicBezTo>
                  <a:pt x="1140" y="1507"/>
                  <a:pt x="1141" y="1507"/>
                  <a:pt x="1142" y="1508"/>
                </a:cubicBezTo>
                <a:cubicBezTo>
                  <a:pt x="1142" y="1509"/>
                  <a:pt x="1142" y="1510"/>
                  <a:pt x="1141" y="1510"/>
                </a:cubicBezTo>
                <a:cubicBezTo>
                  <a:pt x="1135" y="1513"/>
                  <a:pt x="1129" y="1516"/>
                  <a:pt x="1123" y="1519"/>
                </a:cubicBezTo>
                <a:cubicBezTo>
                  <a:pt x="1123" y="1519"/>
                  <a:pt x="1123" y="1519"/>
                  <a:pt x="1123" y="1519"/>
                </a:cubicBezTo>
                <a:close/>
                <a:moveTo>
                  <a:pt x="432" y="1502"/>
                </a:moveTo>
                <a:cubicBezTo>
                  <a:pt x="432" y="1502"/>
                  <a:pt x="432" y="1502"/>
                  <a:pt x="431" y="1502"/>
                </a:cubicBezTo>
                <a:cubicBezTo>
                  <a:pt x="426" y="1499"/>
                  <a:pt x="420" y="1496"/>
                  <a:pt x="414" y="1493"/>
                </a:cubicBezTo>
                <a:cubicBezTo>
                  <a:pt x="413" y="1493"/>
                  <a:pt x="413" y="1492"/>
                  <a:pt x="414" y="1491"/>
                </a:cubicBezTo>
                <a:cubicBezTo>
                  <a:pt x="414" y="1490"/>
                  <a:pt x="415" y="1490"/>
                  <a:pt x="416" y="1490"/>
                </a:cubicBezTo>
                <a:cubicBezTo>
                  <a:pt x="422" y="1493"/>
                  <a:pt x="427" y="1496"/>
                  <a:pt x="433" y="1499"/>
                </a:cubicBezTo>
                <a:cubicBezTo>
                  <a:pt x="434" y="1500"/>
                  <a:pt x="434" y="1501"/>
                  <a:pt x="434" y="1501"/>
                </a:cubicBezTo>
                <a:cubicBezTo>
                  <a:pt x="434" y="1502"/>
                  <a:pt x="433" y="1502"/>
                  <a:pt x="432" y="1502"/>
                </a:cubicBezTo>
                <a:close/>
                <a:moveTo>
                  <a:pt x="1157" y="1502"/>
                </a:moveTo>
                <a:cubicBezTo>
                  <a:pt x="1157" y="1502"/>
                  <a:pt x="1156" y="1502"/>
                  <a:pt x="1156" y="1501"/>
                </a:cubicBezTo>
                <a:cubicBezTo>
                  <a:pt x="1155" y="1500"/>
                  <a:pt x="1156" y="1499"/>
                  <a:pt x="1156" y="1499"/>
                </a:cubicBezTo>
                <a:cubicBezTo>
                  <a:pt x="1162" y="1496"/>
                  <a:pt x="1168" y="1493"/>
                  <a:pt x="1173" y="1490"/>
                </a:cubicBezTo>
                <a:cubicBezTo>
                  <a:pt x="1174" y="1489"/>
                  <a:pt x="1175" y="1489"/>
                  <a:pt x="1176" y="1490"/>
                </a:cubicBezTo>
                <a:cubicBezTo>
                  <a:pt x="1176" y="1491"/>
                  <a:pt x="1176" y="1492"/>
                  <a:pt x="1175" y="1493"/>
                </a:cubicBezTo>
                <a:cubicBezTo>
                  <a:pt x="1169" y="1496"/>
                  <a:pt x="1164" y="1499"/>
                  <a:pt x="1158" y="1502"/>
                </a:cubicBezTo>
                <a:cubicBezTo>
                  <a:pt x="1158" y="1502"/>
                  <a:pt x="1158" y="1502"/>
                  <a:pt x="1157" y="1502"/>
                </a:cubicBezTo>
                <a:close/>
                <a:moveTo>
                  <a:pt x="398" y="1484"/>
                </a:moveTo>
                <a:cubicBezTo>
                  <a:pt x="398" y="1484"/>
                  <a:pt x="398" y="1484"/>
                  <a:pt x="397" y="1484"/>
                </a:cubicBezTo>
                <a:cubicBezTo>
                  <a:pt x="392" y="1480"/>
                  <a:pt x="386" y="1477"/>
                  <a:pt x="381" y="1474"/>
                </a:cubicBezTo>
                <a:cubicBezTo>
                  <a:pt x="380" y="1473"/>
                  <a:pt x="380" y="1472"/>
                  <a:pt x="380" y="1471"/>
                </a:cubicBezTo>
                <a:cubicBezTo>
                  <a:pt x="381" y="1471"/>
                  <a:pt x="382" y="1470"/>
                  <a:pt x="383" y="1471"/>
                </a:cubicBezTo>
                <a:cubicBezTo>
                  <a:pt x="388" y="1474"/>
                  <a:pt x="394" y="1477"/>
                  <a:pt x="399" y="1481"/>
                </a:cubicBezTo>
                <a:cubicBezTo>
                  <a:pt x="400" y="1481"/>
                  <a:pt x="400" y="1482"/>
                  <a:pt x="400" y="1483"/>
                </a:cubicBezTo>
                <a:cubicBezTo>
                  <a:pt x="400" y="1484"/>
                  <a:pt x="399" y="1484"/>
                  <a:pt x="398" y="1484"/>
                </a:cubicBezTo>
                <a:close/>
                <a:moveTo>
                  <a:pt x="1191" y="1484"/>
                </a:moveTo>
                <a:cubicBezTo>
                  <a:pt x="1190" y="1484"/>
                  <a:pt x="1190" y="1483"/>
                  <a:pt x="1190" y="1483"/>
                </a:cubicBezTo>
                <a:cubicBezTo>
                  <a:pt x="1189" y="1482"/>
                  <a:pt x="1189" y="1481"/>
                  <a:pt x="1190" y="1480"/>
                </a:cubicBezTo>
                <a:cubicBezTo>
                  <a:pt x="1196" y="1477"/>
                  <a:pt x="1201" y="1474"/>
                  <a:pt x="1207" y="1470"/>
                </a:cubicBezTo>
                <a:cubicBezTo>
                  <a:pt x="1207" y="1470"/>
                  <a:pt x="1209" y="1470"/>
                  <a:pt x="1209" y="1471"/>
                </a:cubicBezTo>
                <a:cubicBezTo>
                  <a:pt x="1210" y="1472"/>
                  <a:pt x="1209" y="1473"/>
                  <a:pt x="1209" y="1473"/>
                </a:cubicBezTo>
                <a:cubicBezTo>
                  <a:pt x="1203" y="1477"/>
                  <a:pt x="1198" y="1480"/>
                  <a:pt x="1192" y="1483"/>
                </a:cubicBezTo>
                <a:cubicBezTo>
                  <a:pt x="1192" y="1483"/>
                  <a:pt x="1191" y="1484"/>
                  <a:pt x="1191" y="1484"/>
                </a:cubicBezTo>
                <a:close/>
                <a:moveTo>
                  <a:pt x="365" y="1464"/>
                </a:moveTo>
                <a:cubicBezTo>
                  <a:pt x="365" y="1464"/>
                  <a:pt x="365" y="1464"/>
                  <a:pt x="364" y="1464"/>
                </a:cubicBezTo>
                <a:cubicBezTo>
                  <a:pt x="359" y="1460"/>
                  <a:pt x="354" y="1456"/>
                  <a:pt x="348" y="1453"/>
                </a:cubicBezTo>
                <a:cubicBezTo>
                  <a:pt x="347" y="1452"/>
                  <a:pt x="347" y="1451"/>
                  <a:pt x="348" y="1450"/>
                </a:cubicBezTo>
                <a:cubicBezTo>
                  <a:pt x="348" y="1450"/>
                  <a:pt x="349" y="1449"/>
                  <a:pt x="350" y="1450"/>
                </a:cubicBezTo>
                <a:cubicBezTo>
                  <a:pt x="356" y="1453"/>
                  <a:pt x="361" y="1457"/>
                  <a:pt x="366" y="1461"/>
                </a:cubicBezTo>
                <a:cubicBezTo>
                  <a:pt x="367" y="1461"/>
                  <a:pt x="367" y="1462"/>
                  <a:pt x="367" y="1463"/>
                </a:cubicBezTo>
                <a:cubicBezTo>
                  <a:pt x="366" y="1464"/>
                  <a:pt x="366" y="1464"/>
                  <a:pt x="365" y="1464"/>
                </a:cubicBezTo>
                <a:close/>
                <a:moveTo>
                  <a:pt x="1224" y="1463"/>
                </a:moveTo>
                <a:cubicBezTo>
                  <a:pt x="1223" y="1463"/>
                  <a:pt x="1223" y="1463"/>
                  <a:pt x="1222" y="1463"/>
                </a:cubicBezTo>
                <a:cubicBezTo>
                  <a:pt x="1222" y="1462"/>
                  <a:pt x="1222" y="1461"/>
                  <a:pt x="1223" y="1460"/>
                </a:cubicBezTo>
                <a:cubicBezTo>
                  <a:pt x="1228" y="1457"/>
                  <a:pt x="1234" y="1453"/>
                  <a:pt x="1239" y="1450"/>
                </a:cubicBezTo>
                <a:cubicBezTo>
                  <a:pt x="1240" y="1449"/>
                  <a:pt x="1241" y="1449"/>
                  <a:pt x="1241" y="1450"/>
                </a:cubicBezTo>
                <a:cubicBezTo>
                  <a:pt x="1242" y="1451"/>
                  <a:pt x="1242" y="1452"/>
                  <a:pt x="1241" y="1452"/>
                </a:cubicBezTo>
                <a:cubicBezTo>
                  <a:pt x="1236" y="1456"/>
                  <a:pt x="1230" y="1460"/>
                  <a:pt x="1225" y="1463"/>
                </a:cubicBezTo>
                <a:cubicBezTo>
                  <a:pt x="1225" y="1463"/>
                  <a:pt x="1224" y="1463"/>
                  <a:pt x="1224" y="1463"/>
                </a:cubicBezTo>
                <a:close/>
                <a:moveTo>
                  <a:pt x="333" y="1442"/>
                </a:moveTo>
                <a:cubicBezTo>
                  <a:pt x="333" y="1442"/>
                  <a:pt x="333" y="1442"/>
                  <a:pt x="332" y="1442"/>
                </a:cubicBezTo>
                <a:cubicBezTo>
                  <a:pt x="327" y="1438"/>
                  <a:pt x="322" y="1434"/>
                  <a:pt x="317" y="1430"/>
                </a:cubicBezTo>
                <a:cubicBezTo>
                  <a:pt x="316" y="1430"/>
                  <a:pt x="316" y="1429"/>
                  <a:pt x="316" y="1428"/>
                </a:cubicBezTo>
                <a:cubicBezTo>
                  <a:pt x="317" y="1427"/>
                  <a:pt x="318" y="1427"/>
                  <a:pt x="319" y="1427"/>
                </a:cubicBezTo>
                <a:cubicBezTo>
                  <a:pt x="324" y="1431"/>
                  <a:pt x="329" y="1435"/>
                  <a:pt x="334" y="1439"/>
                </a:cubicBezTo>
                <a:cubicBezTo>
                  <a:pt x="335" y="1439"/>
                  <a:pt x="335" y="1441"/>
                  <a:pt x="335" y="1441"/>
                </a:cubicBezTo>
                <a:cubicBezTo>
                  <a:pt x="334" y="1442"/>
                  <a:pt x="334" y="1442"/>
                  <a:pt x="333" y="1442"/>
                </a:cubicBezTo>
                <a:close/>
                <a:moveTo>
                  <a:pt x="1256" y="1442"/>
                </a:moveTo>
                <a:cubicBezTo>
                  <a:pt x="1255" y="1442"/>
                  <a:pt x="1255" y="1441"/>
                  <a:pt x="1254" y="1441"/>
                </a:cubicBezTo>
                <a:cubicBezTo>
                  <a:pt x="1254" y="1440"/>
                  <a:pt x="1254" y="1439"/>
                  <a:pt x="1255" y="1439"/>
                </a:cubicBezTo>
                <a:cubicBezTo>
                  <a:pt x="1260" y="1435"/>
                  <a:pt x="1265" y="1431"/>
                  <a:pt x="1270" y="1427"/>
                </a:cubicBezTo>
                <a:cubicBezTo>
                  <a:pt x="1271" y="1427"/>
                  <a:pt x="1272" y="1427"/>
                  <a:pt x="1273" y="1427"/>
                </a:cubicBezTo>
                <a:cubicBezTo>
                  <a:pt x="1273" y="1428"/>
                  <a:pt x="1273" y="1429"/>
                  <a:pt x="1272" y="1430"/>
                </a:cubicBezTo>
                <a:cubicBezTo>
                  <a:pt x="1267" y="1434"/>
                  <a:pt x="1262" y="1438"/>
                  <a:pt x="1257" y="1441"/>
                </a:cubicBezTo>
                <a:cubicBezTo>
                  <a:pt x="1256" y="1442"/>
                  <a:pt x="1256" y="1442"/>
                  <a:pt x="1256" y="1442"/>
                </a:cubicBezTo>
                <a:close/>
                <a:moveTo>
                  <a:pt x="303" y="1419"/>
                </a:moveTo>
                <a:cubicBezTo>
                  <a:pt x="302" y="1419"/>
                  <a:pt x="302" y="1419"/>
                  <a:pt x="301" y="1418"/>
                </a:cubicBezTo>
                <a:cubicBezTo>
                  <a:pt x="296" y="1414"/>
                  <a:pt x="291" y="1410"/>
                  <a:pt x="286" y="1406"/>
                </a:cubicBezTo>
                <a:cubicBezTo>
                  <a:pt x="286" y="1406"/>
                  <a:pt x="286" y="1405"/>
                  <a:pt x="286" y="1404"/>
                </a:cubicBezTo>
                <a:cubicBezTo>
                  <a:pt x="287" y="1403"/>
                  <a:pt x="288" y="1403"/>
                  <a:pt x="289" y="1404"/>
                </a:cubicBezTo>
                <a:cubicBezTo>
                  <a:pt x="294" y="1408"/>
                  <a:pt x="299" y="1412"/>
                  <a:pt x="304" y="1416"/>
                </a:cubicBezTo>
                <a:cubicBezTo>
                  <a:pt x="304" y="1416"/>
                  <a:pt x="305" y="1417"/>
                  <a:pt x="304" y="1418"/>
                </a:cubicBezTo>
                <a:cubicBezTo>
                  <a:pt x="304" y="1419"/>
                  <a:pt x="303" y="1419"/>
                  <a:pt x="303" y="1419"/>
                </a:cubicBezTo>
                <a:close/>
                <a:moveTo>
                  <a:pt x="1287" y="1419"/>
                </a:moveTo>
                <a:cubicBezTo>
                  <a:pt x="1286" y="1419"/>
                  <a:pt x="1286" y="1418"/>
                  <a:pt x="1285" y="1418"/>
                </a:cubicBezTo>
                <a:cubicBezTo>
                  <a:pt x="1285" y="1417"/>
                  <a:pt x="1285" y="1416"/>
                  <a:pt x="1285" y="1415"/>
                </a:cubicBezTo>
                <a:cubicBezTo>
                  <a:pt x="1290" y="1411"/>
                  <a:pt x="1295" y="1407"/>
                  <a:pt x="1300" y="1403"/>
                </a:cubicBezTo>
                <a:cubicBezTo>
                  <a:pt x="1301" y="1403"/>
                  <a:pt x="1302" y="1403"/>
                  <a:pt x="1303" y="1403"/>
                </a:cubicBezTo>
                <a:cubicBezTo>
                  <a:pt x="1304" y="1404"/>
                  <a:pt x="1303" y="1405"/>
                  <a:pt x="1303" y="1406"/>
                </a:cubicBezTo>
                <a:cubicBezTo>
                  <a:pt x="1298" y="1410"/>
                  <a:pt x="1293" y="1414"/>
                  <a:pt x="1288" y="1418"/>
                </a:cubicBezTo>
                <a:cubicBezTo>
                  <a:pt x="1287" y="1418"/>
                  <a:pt x="1287" y="1419"/>
                  <a:pt x="1287" y="1419"/>
                </a:cubicBezTo>
                <a:close/>
                <a:moveTo>
                  <a:pt x="273" y="1394"/>
                </a:moveTo>
                <a:cubicBezTo>
                  <a:pt x="272" y="1394"/>
                  <a:pt x="272" y="1394"/>
                  <a:pt x="272" y="1394"/>
                </a:cubicBezTo>
                <a:cubicBezTo>
                  <a:pt x="267" y="1389"/>
                  <a:pt x="262" y="1385"/>
                  <a:pt x="257" y="1381"/>
                </a:cubicBezTo>
                <a:cubicBezTo>
                  <a:pt x="257" y="1380"/>
                  <a:pt x="256" y="1379"/>
                  <a:pt x="257" y="1378"/>
                </a:cubicBezTo>
                <a:cubicBezTo>
                  <a:pt x="258" y="1378"/>
                  <a:pt x="259" y="1378"/>
                  <a:pt x="260" y="1378"/>
                </a:cubicBezTo>
                <a:cubicBezTo>
                  <a:pt x="264" y="1383"/>
                  <a:pt x="269" y="1387"/>
                  <a:pt x="274" y="1391"/>
                </a:cubicBezTo>
                <a:cubicBezTo>
                  <a:pt x="275" y="1392"/>
                  <a:pt x="275" y="1393"/>
                  <a:pt x="274" y="1394"/>
                </a:cubicBezTo>
                <a:cubicBezTo>
                  <a:pt x="274" y="1394"/>
                  <a:pt x="273" y="1394"/>
                  <a:pt x="273" y="1394"/>
                </a:cubicBezTo>
                <a:close/>
                <a:moveTo>
                  <a:pt x="1316" y="1394"/>
                </a:moveTo>
                <a:cubicBezTo>
                  <a:pt x="1316" y="1394"/>
                  <a:pt x="1315" y="1394"/>
                  <a:pt x="1315" y="1393"/>
                </a:cubicBezTo>
                <a:cubicBezTo>
                  <a:pt x="1314" y="1393"/>
                  <a:pt x="1314" y="1391"/>
                  <a:pt x="1315" y="1391"/>
                </a:cubicBezTo>
                <a:cubicBezTo>
                  <a:pt x="1320" y="1387"/>
                  <a:pt x="1325" y="1382"/>
                  <a:pt x="1329" y="1378"/>
                </a:cubicBezTo>
                <a:cubicBezTo>
                  <a:pt x="1330" y="1377"/>
                  <a:pt x="1331" y="1377"/>
                  <a:pt x="1332" y="1378"/>
                </a:cubicBezTo>
                <a:cubicBezTo>
                  <a:pt x="1333" y="1379"/>
                  <a:pt x="1332" y="1380"/>
                  <a:pt x="1332" y="1381"/>
                </a:cubicBezTo>
                <a:cubicBezTo>
                  <a:pt x="1327" y="1385"/>
                  <a:pt x="1322" y="1389"/>
                  <a:pt x="1317" y="1393"/>
                </a:cubicBezTo>
                <a:cubicBezTo>
                  <a:pt x="1317" y="1394"/>
                  <a:pt x="1317" y="1394"/>
                  <a:pt x="1316" y="1394"/>
                </a:cubicBezTo>
                <a:close/>
                <a:moveTo>
                  <a:pt x="244" y="1368"/>
                </a:moveTo>
                <a:cubicBezTo>
                  <a:pt x="244" y="1368"/>
                  <a:pt x="243" y="1368"/>
                  <a:pt x="243" y="1368"/>
                </a:cubicBezTo>
                <a:cubicBezTo>
                  <a:pt x="238" y="1363"/>
                  <a:pt x="234" y="1359"/>
                  <a:pt x="229" y="1354"/>
                </a:cubicBezTo>
                <a:cubicBezTo>
                  <a:pt x="229" y="1353"/>
                  <a:pt x="229" y="1352"/>
                  <a:pt x="229" y="1351"/>
                </a:cubicBezTo>
                <a:cubicBezTo>
                  <a:pt x="230" y="1351"/>
                  <a:pt x="231" y="1351"/>
                  <a:pt x="232" y="1351"/>
                </a:cubicBezTo>
                <a:cubicBezTo>
                  <a:pt x="236" y="1356"/>
                  <a:pt x="241" y="1361"/>
                  <a:pt x="246" y="1365"/>
                </a:cubicBezTo>
                <a:cubicBezTo>
                  <a:pt x="246" y="1366"/>
                  <a:pt x="246" y="1367"/>
                  <a:pt x="246" y="1368"/>
                </a:cubicBezTo>
                <a:cubicBezTo>
                  <a:pt x="245" y="1368"/>
                  <a:pt x="245" y="1368"/>
                  <a:pt x="244" y="1368"/>
                </a:cubicBezTo>
                <a:close/>
                <a:moveTo>
                  <a:pt x="1345" y="1368"/>
                </a:moveTo>
                <a:cubicBezTo>
                  <a:pt x="1344" y="1368"/>
                  <a:pt x="1344" y="1368"/>
                  <a:pt x="1343" y="1367"/>
                </a:cubicBezTo>
                <a:cubicBezTo>
                  <a:pt x="1343" y="1367"/>
                  <a:pt x="1343" y="1365"/>
                  <a:pt x="1343" y="1365"/>
                </a:cubicBezTo>
                <a:cubicBezTo>
                  <a:pt x="1348" y="1360"/>
                  <a:pt x="1353" y="1356"/>
                  <a:pt x="1357" y="1351"/>
                </a:cubicBezTo>
                <a:cubicBezTo>
                  <a:pt x="1358" y="1350"/>
                  <a:pt x="1359" y="1350"/>
                  <a:pt x="1360" y="1351"/>
                </a:cubicBezTo>
                <a:cubicBezTo>
                  <a:pt x="1360" y="1352"/>
                  <a:pt x="1360" y="1353"/>
                  <a:pt x="1360" y="1354"/>
                </a:cubicBezTo>
                <a:cubicBezTo>
                  <a:pt x="1355" y="1358"/>
                  <a:pt x="1350" y="1363"/>
                  <a:pt x="1346" y="1367"/>
                </a:cubicBezTo>
                <a:cubicBezTo>
                  <a:pt x="1346" y="1368"/>
                  <a:pt x="1345" y="1368"/>
                  <a:pt x="1345" y="1368"/>
                </a:cubicBezTo>
                <a:close/>
                <a:moveTo>
                  <a:pt x="217" y="1341"/>
                </a:moveTo>
                <a:cubicBezTo>
                  <a:pt x="217" y="1341"/>
                  <a:pt x="216" y="1340"/>
                  <a:pt x="216" y="1340"/>
                </a:cubicBezTo>
                <a:cubicBezTo>
                  <a:pt x="212" y="1335"/>
                  <a:pt x="207" y="1331"/>
                  <a:pt x="203" y="1326"/>
                </a:cubicBezTo>
                <a:cubicBezTo>
                  <a:pt x="202" y="1325"/>
                  <a:pt x="202" y="1324"/>
                  <a:pt x="203" y="1323"/>
                </a:cubicBezTo>
                <a:cubicBezTo>
                  <a:pt x="204" y="1323"/>
                  <a:pt x="205" y="1323"/>
                  <a:pt x="205" y="1323"/>
                </a:cubicBezTo>
                <a:cubicBezTo>
                  <a:pt x="210" y="1328"/>
                  <a:pt x="214" y="1333"/>
                  <a:pt x="219" y="1338"/>
                </a:cubicBezTo>
                <a:cubicBezTo>
                  <a:pt x="219" y="1338"/>
                  <a:pt x="219" y="1339"/>
                  <a:pt x="218" y="1340"/>
                </a:cubicBezTo>
                <a:cubicBezTo>
                  <a:pt x="218" y="1340"/>
                  <a:pt x="218" y="1341"/>
                  <a:pt x="217" y="1341"/>
                </a:cubicBezTo>
                <a:close/>
                <a:moveTo>
                  <a:pt x="1372" y="1340"/>
                </a:moveTo>
                <a:cubicBezTo>
                  <a:pt x="1371" y="1340"/>
                  <a:pt x="1371" y="1340"/>
                  <a:pt x="1371" y="1340"/>
                </a:cubicBezTo>
                <a:cubicBezTo>
                  <a:pt x="1370" y="1339"/>
                  <a:pt x="1370" y="1338"/>
                  <a:pt x="1370" y="1337"/>
                </a:cubicBezTo>
                <a:cubicBezTo>
                  <a:pt x="1375" y="1333"/>
                  <a:pt x="1379" y="1328"/>
                  <a:pt x="1383" y="1323"/>
                </a:cubicBezTo>
                <a:cubicBezTo>
                  <a:pt x="1384" y="1322"/>
                  <a:pt x="1385" y="1322"/>
                  <a:pt x="1386" y="1323"/>
                </a:cubicBezTo>
                <a:cubicBezTo>
                  <a:pt x="1387" y="1324"/>
                  <a:pt x="1387" y="1325"/>
                  <a:pt x="1386" y="1326"/>
                </a:cubicBezTo>
                <a:cubicBezTo>
                  <a:pt x="1382" y="1330"/>
                  <a:pt x="1377" y="1335"/>
                  <a:pt x="1373" y="1340"/>
                </a:cubicBezTo>
                <a:cubicBezTo>
                  <a:pt x="1373" y="1340"/>
                  <a:pt x="1372" y="1340"/>
                  <a:pt x="1372" y="1340"/>
                </a:cubicBezTo>
                <a:close/>
                <a:moveTo>
                  <a:pt x="191" y="1312"/>
                </a:moveTo>
                <a:cubicBezTo>
                  <a:pt x="191" y="1312"/>
                  <a:pt x="190" y="1312"/>
                  <a:pt x="190" y="1311"/>
                </a:cubicBezTo>
                <a:cubicBezTo>
                  <a:pt x="186" y="1306"/>
                  <a:pt x="182" y="1301"/>
                  <a:pt x="178" y="1296"/>
                </a:cubicBezTo>
                <a:cubicBezTo>
                  <a:pt x="177" y="1296"/>
                  <a:pt x="177" y="1295"/>
                  <a:pt x="178" y="1294"/>
                </a:cubicBezTo>
                <a:cubicBezTo>
                  <a:pt x="179" y="1293"/>
                  <a:pt x="180" y="1293"/>
                  <a:pt x="180" y="1294"/>
                </a:cubicBezTo>
                <a:cubicBezTo>
                  <a:pt x="185" y="1299"/>
                  <a:pt x="189" y="1304"/>
                  <a:pt x="193" y="1309"/>
                </a:cubicBezTo>
                <a:cubicBezTo>
                  <a:pt x="193" y="1310"/>
                  <a:pt x="193" y="1311"/>
                  <a:pt x="193" y="1311"/>
                </a:cubicBezTo>
                <a:cubicBezTo>
                  <a:pt x="192" y="1312"/>
                  <a:pt x="192" y="1312"/>
                  <a:pt x="191" y="1312"/>
                </a:cubicBezTo>
                <a:close/>
                <a:moveTo>
                  <a:pt x="1398" y="1312"/>
                </a:moveTo>
                <a:cubicBezTo>
                  <a:pt x="1397" y="1312"/>
                  <a:pt x="1397" y="1311"/>
                  <a:pt x="1396" y="1311"/>
                </a:cubicBezTo>
                <a:cubicBezTo>
                  <a:pt x="1396" y="1311"/>
                  <a:pt x="1396" y="1309"/>
                  <a:pt x="1396" y="1309"/>
                </a:cubicBezTo>
                <a:cubicBezTo>
                  <a:pt x="1400" y="1304"/>
                  <a:pt x="1404" y="1299"/>
                  <a:pt x="1409" y="1294"/>
                </a:cubicBezTo>
                <a:cubicBezTo>
                  <a:pt x="1409" y="1293"/>
                  <a:pt x="1410" y="1293"/>
                  <a:pt x="1411" y="1294"/>
                </a:cubicBezTo>
                <a:cubicBezTo>
                  <a:pt x="1412" y="1294"/>
                  <a:pt x="1412" y="1295"/>
                  <a:pt x="1411" y="1296"/>
                </a:cubicBezTo>
                <a:cubicBezTo>
                  <a:pt x="1407" y="1301"/>
                  <a:pt x="1403" y="1306"/>
                  <a:pt x="1399" y="1311"/>
                </a:cubicBezTo>
                <a:cubicBezTo>
                  <a:pt x="1399" y="1311"/>
                  <a:pt x="1398" y="1312"/>
                  <a:pt x="1398" y="1312"/>
                </a:cubicBezTo>
                <a:close/>
                <a:moveTo>
                  <a:pt x="167" y="1282"/>
                </a:moveTo>
                <a:cubicBezTo>
                  <a:pt x="167" y="1282"/>
                  <a:pt x="166" y="1282"/>
                  <a:pt x="166" y="1281"/>
                </a:cubicBezTo>
                <a:cubicBezTo>
                  <a:pt x="162" y="1276"/>
                  <a:pt x="158" y="1271"/>
                  <a:pt x="154" y="1266"/>
                </a:cubicBezTo>
                <a:cubicBezTo>
                  <a:pt x="153" y="1265"/>
                  <a:pt x="154" y="1264"/>
                  <a:pt x="154" y="1263"/>
                </a:cubicBezTo>
                <a:cubicBezTo>
                  <a:pt x="155" y="1263"/>
                  <a:pt x="156" y="1263"/>
                  <a:pt x="157" y="1264"/>
                </a:cubicBezTo>
                <a:cubicBezTo>
                  <a:pt x="161" y="1269"/>
                  <a:pt x="165" y="1274"/>
                  <a:pt x="168" y="1279"/>
                </a:cubicBezTo>
                <a:cubicBezTo>
                  <a:pt x="169" y="1280"/>
                  <a:pt x="169" y="1281"/>
                  <a:pt x="168" y="1282"/>
                </a:cubicBezTo>
                <a:cubicBezTo>
                  <a:pt x="168" y="1282"/>
                  <a:pt x="167" y="1282"/>
                  <a:pt x="167" y="1282"/>
                </a:cubicBezTo>
                <a:close/>
                <a:moveTo>
                  <a:pt x="1422" y="1282"/>
                </a:moveTo>
                <a:cubicBezTo>
                  <a:pt x="1422" y="1282"/>
                  <a:pt x="1421" y="1281"/>
                  <a:pt x="1421" y="1281"/>
                </a:cubicBezTo>
                <a:cubicBezTo>
                  <a:pt x="1420" y="1281"/>
                  <a:pt x="1420" y="1280"/>
                  <a:pt x="1420" y="1279"/>
                </a:cubicBezTo>
                <a:cubicBezTo>
                  <a:pt x="1424" y="1274"/>
                  <a:pt x="1428" y="1269"/>
                  <a:pt x="1432" y="1263"/>
                </a:cubicBezTo>
                <a:cubicBezTo>
                  <a:pt x="1433" y="1263"/>
                  <a:pt x="1434" y="1262"/>
                  <a:pt x="1435" y="1263"/>
                </a:cubicBezTo>
                <a:cubicBezTo>
                  <a:pt x="1435" y="1264"/>
                  <a:pt x="1436" y="1265"/>
                  <a:pt x="1435" y="1265"/>
                </a:cubicBezTo>
                <a:cubicBezTo>
                  <a:pt x="1431" y="1271"/>
                  <a:pt x="1427" y="1276"/>
                  <a:pt x="1423" y="1281"/>
                </a:cubicBezTo>
                <a:cubicBezTo>
                  <a:pt x="1423" y="1281"/>
                  <a:pt x="1422" y="1282"/>
                  <a:pt x="1422" y="1282"/>
                </a:cubicBezTo>
                <a:close/>
                <a:moveTo>
                  <a:pt x="144" y="1251"/>
                </a:moveTo>
                <a:cubicBezTo>
                  <a:pt x="144" y="1251"/>
                  <a:pt x="143" y="1251"/>
                  <a:pt x="143" y="1250"/>
                </a:cubicBezTo>
                <a:cubicBezTo>
                  <a:pt x="139" y="1245"/>
                  <a:pt x="135" y="1240"/>
                  <a:pt x="132" y="1234"/>
                </a:cubicBezTo>
                <a:cubicBezTo>
                  <a:pt x="131" y="1233"/>
                  <a:pt x="132" y="1232"/>
                  <a:pt x="132" y="1232"/>
                </a:cubicBezTo>
                <a:cubicBezTo>
                  <a:pt x="133" y="1231"/>
                  <a:pt x="134" y="1231"/>
                  <a:pt x="135" y="1232"/>
                </a:cubicBezTo>
                <a:cubicBezTo>
                  <a:pt x="138" y="1238"/>
                  <a:pt x="142" y="1243"/>
                  <a:pt x="146" y="1248"/>
                </a:cubicBezTo>
                <a:cubicBezTo>
                  <a:pt x="146" y="1249"/>
                  <a:pt x="146" y="1250"/>
                  <a:pt x="145" y="1251"/>
                </a:cubicBezTo>
                <a:cubicBezTo>
                  <a:pt x="145" y="1251"/>
                  <a:pt x="145" y="1251"/>
                  <a:pt x="144" y="1251"/>
                </a:cubicBezTo>
                <a:close/>
                <a:moveTo>
                  <a:pt x="1445" y="1250"/>
                </a:moveTo>
                <a:cubicBezTo>
                  <a:pt x="1444" y="1250"/>
                  <a:pt x="1444" y="1250"/>
                  <a:pt x="1444" y="1250"/>
                </a:cubicBezTo>
                <a:cubicBezTo>
                  <a:pt x="1443" y="1250"/>
                  <a:pt x="1443" y="1248"/>
                  <a:pt x="1443" y="1248"/>
                </a:cubicBezTo>
                <a:cubicBezTo>
                  <a:pt x="1447" y="1242"/>
                  <a:pt x="1451" y="1237"/>
                  <a:pt x="1454" y="1232"/>
                </a:cubicBezTo>
                <a:cubicBezTo>
                  <a:pt x="1455" y="1231"/>
                  <a:pt x="1456" y="1231"/>
                  <a:pt x="1457" y="1231"/>
                </a:cubicBezTo>
                <a:cubicBezTo>
                  <a:pt x="1457" y="1232"/>
                  <a:pt x="1458" y="1233"/>
                  <a:pt x="1457" y="1234"/>
                </a:cubicBezTo>
                <a:cubicBezTo>
                  <a:pt x="1454" y="1239"/>
                  <a:pt x="1450" y="1244"/>
                  <a:pt x="1446" y="1250"/>
                </a:cubicBezTo>
                <a:cubicBezTo>
                  <a:pt x="1446" y="1250"/>
                  <a:pt x="1445" y="1250"/>
                  <a:pt x="1445" y="1250"/>
                </a:cubicBezTo>
                <a:close/>
                <a:moveTo>
                  <a:pt x="123" y="1219"/>
                </a:moveTo>
                <a:cubicBezTo>
                  <a:pt x="122" y="1219"/>
                  <a:pt x="122" y="1219"/>
                  <a:pt x="121" y="1218"/>
                </a:cubicBezTo>
                <a:cubicBezTo>
                  <a:pt x="118" y="1213"/>
                  <a:pt x="115" y="1207"/>
                  <a:pt x="111" y="1202"/>
                </a:cubicBezTo>
                <a:cubicBezTo>
                  <a:pt x="111" y="1201"/>
                  <a:pt x="111" y="1200"/>
                  <a:pt x="112" y="1199"/>
                </a:cubicBezTo>
                <a:cubicBezTo>
                  <a:pt x="113" y="1199"/>
                  <a:pt x="114" y="1199"/>
                  <a:pt x="114" y="1200"/>
                </a:cubicBezTo>
                <a:cubicBezTo>
                  <a:pt x="118" y="1205"/>
                  <a:pt x="121" y="1211"/>
                  <a:pt x="124" y="1216"/>
                </a:cubicBezTo>
                <a:cubicBezTo>
                  <a:pt x="125" y="1217"/>
                  <a:pt x="125" y="1218"/>
                  <a:pt x="124" y="1219"/>
                </a:cubicBezTo>
                <a:cubicBezTo>
                  <a:pt x="124" y="1219"/>
                  <a:pt x="123" y="1219"/>
                  <a:pt x="123" y="1219"/>
                </a:cubicBezTo>
                <a:close/>
                <a:moveTo>
                  <a:pt x="1466" y="1218"/>
                </a:moveTo>
                <a:cubicBezTo>
                  <a:pt x="1466" y="1218"/>
                  <a:pt x="1466" y="1218"/>
                  <a:pt x="1465" y="1218"/>
                </a:cubicBezTo>
                <a:cubicBezTo>
                  <a:pt x="1464" y="1217"/>
                  <a:pt x="1464" y="1216"/>
                  <a:pt x="1465" y="1216"/>
                </a:cubicBezTo>
                <a:cubicBezTo>
                  <a:pt x="1468" y="1210"/>
                  <a:pt x="1471" y="1205"/>
                  <a:pt x="1475" y="1199"/>
                </a:cubicBezTo>
                <a:cubicBezTo>
                  <a:pt x="1475" y="1198"/>
                  <a:pt x="1476" y="1198"/>
                  <a:pt x="1477" y="1198"/>
                </a:cubicBezTo>
                <a:cubicBezTo>
                  <a:pt x="1478" y="1199"/>
                  <a:pt x="1478" y="1200"/>
                  <a:pt x="1478" y="1201"/>
                </a:cubicBezTo>
                <a:cubicBezTo>
                  <a:pt x="1474" y="1206"/>
                  <a:pt x="1471" y="1212"/>
                  <a:pt x="1468" y="1217"/>
                </a:cubicBezTo>
                <a:cubicBezTo>
                  <a:pt x="1467" y="1218"/>
                  <a:pt x="1467" y="1218"/>
                  <a:pt x="1466" y="1218"/>
                </a:cubicBezTo>
                <a:close/>
                <a:moveTo>
                  <a:pt x="103" y="1186"/>
                </a:moveTo>
                <a:cubicBezTo>
                  <a:pt x="103" y="1186"/>
                  <a:pt x="102" y="1185"/>
                  <a:pt x="102" y="1185"/>
                </a:cubicBezTo>
                <a:cubicBezTo>
                  <a:pt x="98" y="1179"/>
                  <a:pt x="95" y="1174"/>
                  <a:pt x="92" y="1168"/>
                </a:cubicBezTo>
                <a:cubicBezTo>
                  <a:pt x="92" y="1167"/>
                  <a:pt x="92" y="1166"/>
                  <a:pt x="93" y="1166"/>
                </a:cubicBezTo>
                <a:cubicBezTo>
                  <a:pt x="94" y="1165"/>
                  <a:pt x="95" y="1165"/>
                  <a:pt x="95" y="1166"/>
                </a:cubicBezTo>
                <a:cubicBezTo>
                  <a:pt x="98" y="1172"/>
                  <a:pt x="102" y="1178"/>
                  <a:pt x="105" y="1183"/>
                </a:cubicBezTo>
                <a:cubicBezTo>
                  <a:pt x="105" y="1184"/>
                  <a:pt x="105" y="1185"/>
                  <a:pt x="104" y="1186"/>
                </a:cubicBezTo>
                <a:cubicBezTo>
                  <a:pt x="104" y="1186"/>
                  <a:pt x="103" y="1186"/>
                  <a:pt x="103" y="1186"/>
                </a:cubicBezTo>
                <a:close/>
                <a:moveTo>
                  <a:pt x="1486" y="1185"/>
                </a:moveTo>
                <a:cubicBezTo>
                  <a:pt x="1486" y="1185"/>
                  <a:pt x="1485" y="1185"/>
                  <a:pt x="1485" y="1185"/>
                </a:cubicBezTo>
                <a:cubicBezTo>
                  <a:pt x="1484" y="1184"/>
                  <a:pt x="1484" y="1183"/>
                  <a:pt x="1484" y="1182"/>
                </a:cubicBezTo>
                <a:cubicBezTo>
                  <a:pt x="1488" y="1177"/>
                  <a:pt x="1491" y="1171"/>
                  <a:pt x="1494" y="1165"/>
                </a:cubicBezTo>
                <a:cubicBezTo>
                  <a:pt x="1494" y="1165"/>
                  <a:pt x="1495" y="1164"/>
                  <a:pt x="1496" y="1165"/>
                </a:cubicBezTo>
                <a:cubicBezTo>
                  <a:pt x="1497" y="1165"/>
                  <a:pt x="1497" y="1166"/>
                  <a:pt x="1497" y="1167"/>
                </a:cubicBezTo>
                <a:cubicBezTo>
                  <a:pt x="1494" y="1173"/>
                  <a:pt x="1491" y="1179"/>
                  <a:pt x="1487" y="1184"/>
                </a:cubicBezTo>
                <a:cubicBezTo>
                  <a:pt x="1487" y="1185"/>
                  <a:pt x="1487" y="1185"/>
                  <a:pt x="1486" y="1185"/>
                </a:cubicBezTo>
                <a:close/>
                <a:moveTo>
                  <a:pt x="85" y="1152"/>
                </a:moveTo>
                <a:cubicBezTo>
                  <a:pt x="84" y="1152"/>
                  <a:pt x="84" y="1151"/>
                  <a:pt x="83" y="1151"/>
                </a:cubicBezTo>
                <a:cubicBezTo>
                  <a:pt x="81" y="1145"/>
                  <a:pt x="78" y="1139"/>
                  <a:pt x="75" y="1133"/>
                </a:cubicBezTo>
                <a:cubicBezTo>
                  <a:pt x="75" y="1133"/>
                  <a:pt x="75" y="1132"/>
                  <a:pt x="76" y="1131"/>
                </a:cubicBezTo>
                <a:cubicBezTo>
                  <a:pt x="77" y="1131"/>
                  <a:pt x="78" y="1131"/>
                  <a:pt x="78" y="1132"/>
                </a:cubicBezTo>
                <a:cubicBezTo>
                  <a:pt x="81" y="1138"/>
                  <a:pt x="84" y="1144"/>
                  <a:pt x="87" y="1149"/>
                </a:cubicBezTo>
                <a:cubicBezTo>
                  <a:pt x="87" y="1150"/>
                  <a:pt x="87" y="1151"/>
                  <a:pt x="86" y="1152"/>
                </a:cubicBezTo>
                <a:cubicBezTo>
                  <a:pt x="86" y="1152"/>
                  <a:pt x="85" y="1152"/>
                  <a:pt x="85" y="1152"/>
                </a:cubicBezTo>
                <a:close/>
                <a:moveTo>
                  <a:pt x="1504" y="1151"/>
                </a:moveTo>
                <a:cubicBezTo>
                  <a:pt x="1504" y="1151"/>
                  <a:pt x="1504" y="1151"/>
                  <a:pt x="1503" y="1151"/>
                </a:cubicBezTo>
                <a:cubicBezTo>
                  <a:pt x="1502" y="1150"/>
                  <a:pt x="1502" y="1149"/>
                  <a:pt x="1502" y="1148"/>
                </a:cubicBezTo>
                <a:cubicBezTo>
                  <a:pt x="1505" y="1143"/>
                  <a:pt x="1508" y="1137"/>
                  <a:pt x="1511" y="1131"/>
                </a:cubicBezTo>
                <a:cubicBezTo>
                  <a:pt x="1511" y="1130"/>
                  <a:pt x="1512" y="1130"/>
                  <a:pt x="1513" y="1130"/>
                </a:cubicBezTo>
                <a:cubicBezTo>
                  <a:pt x="1514" y="1131"/>
                  <a:pt x="1515" y="1132"/>
                  <a:pt x="1514" y="1132"/>
                </a:cubicBezTo>
                <a:cubicBezTo>
                  <a:pt x="1511" y="1138"/>
                  <a:pt x="1509" y="1144"/>
                  <a:pt x="1506" y="1150"/>
                </a:cubicBezTo>
                <a:cubicBezTo>
                  <a:pt x="1505" y="1151"/>
                  <a:pt x="1505" y="1151"/>
                  <a:pt x="1504" y="1151"/>
                </a:cubicBezTo>
                <a:close/>
                <a:moveTo>
                  <a:pt x="69" y="1117"/>
                </a:moveTo>
                <a:cubicBezTo>
                  <a:pt x="68" y="1117"/>
                  <a:pt x="67" y="1117"/>
                  <a:pt x="67" y="1116"/>
                </a:cubicBezTo>
                <a:cubicBezTo>
                  <a:pt x="64" y="1110"/>
                  <a:pt x="62" y="1104"/>
                  <a:pt x="59" y="1098"/>
                </a:cubicBezTo>
                <a:cubicBezTo>
                  <a:pt x="59" y="1097"/>
                  <a:pt x="59" y="1096"/>
                  <a:pt x="60" y="1096"/>
                </a:cubicBezTo>
                <a:cubicBezTo>
                  <a:pt x="61" y="1096"/>
                  <a:pt x="62" y="1096"/>
                  <a:pt x="63" y="1097"/>
                </a:cubicBezTo>
                <a:cubicBezTo>
                  <a:pt x="65" y="1103"/>
                  <a:pt x="68" y="1109"/>
                  <a:pt x="70" y="1115"/>
                </a:cubicBezTo>
                <a:cubicBezTo>
                  <a:pt x="71" y="1115"/>
                  <a:pt x="70" y="1116"/>
                  <a:pt x="69" y="1117"/>
                </a:cubicBezTo>
                <a:cubicBezTo>
                  <a:pt x="69" y="1117"/>
                  <a:pt x="69" y="1117"/>
                  <a:pt x="69" y="1117"/>
                </a:cubicBezTo>
                <a:close/>
                <a:moveTo>
                  <a:pt x="1521" y="1116"/>
                </a:moveTo>
                <a:cubicBezTo>
                  <a:pt x="1520" y="1116"/>
                  <a:pt x="1520" y="1116"/>
                  <a:pt x="1520" y="1116"/>
                </a:cubicBezTo>
                <a:cubicBezTo>
                  <a:pt x="1519" y="1115"/>
                  <a:pt x="1518" y="1114"/>
                  <a:pt x="1519" y="1113"/>
                </a:cubicBezTo>
                <a:cubicBezTo>
                  <a:pt x="1521" y="1107"/>
                  <a:pt x="1524" y="1102"/>
                  <a:pt x="1526" y="1096"/>
                </a:cubicBezTo>
                <a:cubicBezTo>
                  <a:pt x="1527" y="1095"/>
                  <a:pt x="1528" y="1094"/>
                  <a:pt x="1529" y="1095"/>
                </a:cubicBezTo>
                <a:cubicBezTo>
                  <a:pt x="1530" y="1095"/>
                  <a:pt x="1530" y="1096"/>
                  <a:pt x="1530" y="1097"/>
                </a:cubicBezTo>
                <a:cubicBezTo>
                  <a:pt x="1527" y="1103"/>
                  <a:pt x="1525" y="1109"/>
                  <a:pt x="1522" y="1115"/>
                </a:cubicBezTo>
                <a:cubicBezTo>
                  <a:pt x="1522" y="1115"/>
                  <a:pt x="1521" y="1116"/>
                  <a:pt x="1521" y="1116"/>
                </a:cubicBezTo>
                <a:close/>
                <a:moveTo>
                  <a:pt x="54" y="1081"/>
                </a:moveTo>
                <a:cubicBezTo>
                  <a:pt x="53" y="1081"/>
                  <a:pt x="53" y="1081"/>
                  <a:pt x="52" y="1080"/>
                </a:cubicBezTo>
                <a:cubicBezTo>
                  <a:pt x="50" y="1074"/>
                  <a:pt x="48" y="1068"/>
                  <a:pt x="46" y="1062"/>
                </a:cubicBezTo>
                <a:cubicBezTo>
                  <a:pt x="45" y="1061"/>
                  <a:pt x="46" y="1060"/>
                  <a:pt x="47" y="1060"/>
                </a:cubicBezTo>
                <a:cubicBezTo>
                  <a:pt x="48" y="1060"/>
                  <a:pt x="49" y="1060"/>
                  <a:pt x="49" y="1061"/>
                </a:cubicBezTo>
                <a:cubicBezTo>
                  <a:pt x="51" y="1067"/>
                  <a:pt x="53" y="1073"/>
                  <a:pt x="56" y="1079"/>
                </a:cubicBezTo>
                <a:cubicBezTo>
                  <a:pt x="56" y="1080"/>
                  <a:pt x="55" y="1081"/>
                  <a:pt x="55" y="1081"/>
                </a:cubicBezTo>
                <a:cubicBezTo>
                  <a:pt x="54" y="1081"/>
                  <a:pt x="54" y="1081"/>
                  <a:pt x="54" y="1081"/>
                </a:cubicBezTo>
                <a:close/>
                <a:moveTo>
                  <a:pt x="1535" y="1080"/>
                </a:moveTo>
                <a:cubicBezTo>
                  <a:pt x="1535" y="1080"/>
                  <a:pt x="1535" y="1080"/>
                  <a:pt x="1535" y="1080"/>
                </a:cubicBezTo>
                <a:cubicBezTo>
                  <a:pt x="1534" y="1080"/>
                  <a:pt x="1533" y="1079"/>
                  <a:pt x="1534" y="1078"/>
                </a:cubicBezTo>
                <a:cubicBezTo>
                  <a:pt x="1536" y="1072"/>
                  <a:pt x="1538" y="1066"/>
                  <a:pt x="1540" y="1060"/>
                </a:cubicBezTo>
                <a:cubicBezTo>
                  <a:pt x="1541" y="1059"/>
                  <a:pt x="1542" y="1058"/>
                  <a:pt x="1543" y="1058"/>
                </a:cubicBezTo>
                <a:cubicBezTo>
                  <a:pt x="1543" y="1059"/>
                  <a:pt x="1544" y="1060"/>
                  <a:pt x="1544" y="1061"/>
                </a:cubicBezTo>
                <a:cubicBezTo>
                  <a:pt x="1541" y="1067"/>
                  <a:pt x="1539" y="1073"/>
                  <a:pt x="1537" y="1079"/>
                </a:cubicBezTo>
                <a:cubicBezTo>
                  <a:pt x="1537" y="1080"/>
                  <a:pt x="1536" y="1080"/>
                  <a:pt x="1535" y="1080"/>
                </a:cubicBezTo>
                <a:close/>
                <a:moveTo>
                  <a:pt x="41" y="1045"/>
                </a:moveTo>
                <a:cubicBezTo>
                  <a:pt x="40" y="1045"/>
                  <a:pt x="40" y="1045"/>
                  <a:pt x="39" y="1044"/>
                </a:cubicBezTo>
                <a:cubicBezTo>
                  <a:pt x="37" y="1038"/>
                  <a:pt x="35" y="1032"/>
                  <a:pt x="33" y="1025"/>
                </a:cubicBezTo>
                <a:cubicBezTo>
                  <a:pt x="33" y="1024"/>
                  <a:pt x="34" y="1023"/>
                  <a:pt x="35" y="1023"/>
                </a:cubicBezTo>
                <a:cubicBezTo>
                  <a:pt x="36" y="1023"/>
                  <a:pt x="37" y="1023"/>
                  <a:pt x="37" y="1024"/>
                </a:cubicBezTo>
                <a:cubicBezTo>
                  <a:pt x="39" y="1030"/>
                  <a:pt x="41" y="1037"/>
                  <a:pt x="43" y="1043"/>
                </a:cubicBezTo>
                <a:cubicBezTo>
                  <a:pt x="43" y="1044"/>
                  <a:pt x="42" y="1045"/>
                  <a:pt x="42" y="1045"/>
                </a:cubicBezTo>
                <a:cubicBezTo>
                  <a:pt x="41" y="1045"/>
                  <a:pt x="41" y="1045"/>
                  <a:pt x="41" y="1045"/>
                </a:cubicBezTo>
                <a:close/>
                <a:moveTo>
                  <a:pt x="1548" y="1044"/>
                </a:moveTo>
                <a:cubicBezTo>
                  <a:pt x="1548" y="1044"/>
                  <a:pt x="1548" y="1044"/>
                  <a:pt x="1548" y="1043"/>
                </a:cubicBezTo>
                <a:cubicBezTo>
                  <a:pt x="1547" y="1043"/>
                  <a:pt x="1546" y="1042"/>
                  <a:pt x="1546" y="1041"/>
                </a:cubicBezTo>
                <a:cubicBezTo>
                  <a:pt x="1548" y="1035"/>
                  <a:pt x="1550" y="1029"/>
                  <a:pt x="1552" y="1023"/>
                </a:cubicBezTo>
                <a:cubicBezTo>
                  <a:pt x="1553" y="1022"/>
                  <a:pt x="1554" y="1021"/>
                  <a:pt x="1554" y="1022"/>
                </a:cubicBezTo>
                <a:cubicBezTo>
                  <a:pt x="1555" y="1022"/>
                  <a:pt x="1556" y="1023"/>
                  <a:pt x="1556" y="1024"/>
                </a:cubicBezTo>
                <a:cubicBezTo>
                  <a:pt x="1554" y="1030"/>
                  <a:pt x="1552" y="1036"/>
                  <a:pt x="1550" y="1042"/>
                </a:cubicBezTo>
                <a:cubicBezTo>
                  <a:pt x="1550" y="1043"/>
                  <a:pt x="1549" y="1044"/>
                  <a:pt x="1548" y="1044"/>
                </a:cubicBezTo>
                <a:close/>
                <a:moveTo>
                  <a:pt x="30" y="1008"/>
                </a:moveTo>
                <a:cubicBezTo>
                  <a:pt x="29" y="1008"/>
                  <a:pt x="28" y="1008"/>
                  <a:pt x="28" y="1007"/>
                </a:cubicBezTo>
                <a:cubicBezTo>
                  <a:pt x="26" y="1001"/>
                  <a:pt x="25" y="994"/>
                  <a:pt x="23" y="988"/>
                </a:cubicBezTo>
                <a:cubicBezTo>
                  <a:pt x="23" y="987"/>
                  <a:pt x="23" y="986"/>
                  <a:pt x="24" y="986"/>
                </a:cubicBezTo>
                <a:cubicBezTo>
                  <a:pt x="25" y="986"/>
                  <a:pt x="26" y="986"/>
                  <a:pt x="27" y="987"/>
                </a:cubicBezTo>
                <a:cubicBezTo>
                  <a:pt x="28" y="993"/>
                  <a:pt x="30" y="1000"/>
                  <a:pt x="32" y="1006"/>
                </a:cubicBezTo>
                <a:cubicBezTo>
                  <a:pt x="32" y="1007"/>
                  <a:pt x="31" y="1008"/>
                  <a:pt x="30" y="1008"/>
                </a:cubicBezTo>
                <a:cubicBezTo>
                  <a:pt x="30" y="1008"/>
                  <a:pt x="30" y="1008"/>
                  <a:pt x="30" y="1008"/>
                </a:cubicBezTo>
                <a:close/>
                <a:moveTo>
                  <a:pt x="1559" y="1007"/>
                </a:moveTo>
                <a:cubicBezTo>
                  <a:pt x="1559" y="1007"/>
                  <a:pt x="1559" y="1007"/>
                  <a:pt x="1559" y="1006"/>
                </a:cubicBezTo>
                <a:cubicBezTo>
                  <a:pt x="1558" y="1006"/>
                  <a:pt x="1557" y="1005"/>
                  <a:pt x="1558" y="1004"/>
                </a:cubicBezTo>
                <a:cubicBezTo>
                  <a:pt x="1559" y="998"/>
                  <a:pt x="1561" y="992"/>
                  <a:pt x="1562" y="986"/>
                </a:cubicBezTo>
                <a:cubicBezTo>
                  <a:pt x="1563" y="985"/>
                  <a:pt x="1564" y="984"/>
                  <a:pt x="1565" y="984"/>
                </a:cubicBezTo>
                <a:cubicBezTo>
                  <a:pt x="1566" y="985"/>
                  <a:pt x="1566" y="986"/>
                  <a:pt x="1566" y="987"/>
                </a:cubicBezTo>
                <a:cubicBezTo>
                  <a:pt x="1564" y="993"/>
                  <a:pt x="1563" y="999"/>
                  <a:pt x="1561" y="1005"/>
                </a:cubicBezTo>
                <a:cubicBezTo>
                  <a:pt x="1561" y="1006"/>
                  <a:pt x="1560" y="1007"/>
                  <a:pt x="1559" y="1007"/>
                </a:cubicBezTo>
                <a:close/>
                <a:moveTo>
                  <a:pt x="20" y="971"/>
                </a:moveTo>
                <a:cubicBezTo>
                  <a:pt x="20" y="971"/>
                  <a:pt x="19" y="970"/>
                  <a:pt x="19" y="969"/>
                </a:cubicBezTo>
                <a:cubicBezTo>
                  <a:pt x="17" y="963"/>
                  <a:pt x="16" y="957"/>
                  <a:pt x="15" y="950"/>
                </a:cubicBezTo>
                <a:cubicBezTo>
                  <a:pt x="15" y="949"/>
                  <a:pt x="15" y="948"/>
                  <a:pt x="16" y="948"/>
                </a:cubicBezTo>
                <a:cubicBezTo>
                  <a:pt x="17" y="948"/>
                  <a:pt x="18" y="949"/>
                  <a:pt x="18" y="950"/>
                </a:cubicBezTo>
                <a:cubicBezTo>
                  <a:pt x="19" y="956"/>
                  <a:pt x="21" y="962"/>
                  <a:pt x="22" y="968"/>
                </a:cubicBezTo>
                <a:cubicBezTo>
                  <a:pt x="22" y="969"/>
                  <a:pt x="22" y="970"/>
                  <a:pt x="21" y="971"/>
                </a:cubicBezTo>
                <a:cubicBezTo>
                  <a:pt x="21" y="971"/>
                  <a:pt x="21" y="971"/>
                  <a:pt x="20" y="971"/>
                </a:cubicBezTo>
                <a:close/>
                <a:moveTo>
                  <a:pt x="1569" y="969"/>
                </a:moveTo>
                <a:cubicBezTo>
                  <a:pt x="1568" y="969"/>
                  <a:pt x="1568" y="969"/>
                  <a:pt x="1568" y="969"/>
                </a:cubicBezTo>
                <a:cubicBezTo>
                  <a:pt x="1567" y="969"/>
                  <a:pt x="1567" y="968"/>
                  <a:pt x="1567" y="967"/>
                </a:cubicBezTo>
                <a:cubicBezTo>
                  <a:pt x="1568" y="961"/>
                  <a:pt x="1570" y="954"/>
                  <a:pt x="1571" y="948"/>
                </a:cubicBezTo>
                <a:cubicBezTo>
                  <a:pt x="1571" y="947"/>
                  <a:pt x="1572" y="946"/>
                  <a:pt x="1573" y="947"/>
                </a:cubicBezTo>
                <a:cubicBezTo>
                  <a:pt x="1574" y="947"/>
                  <a:pt x="1574" y="948"/>
                  <a:pt x="1574" y="949"/>
                </a:cubicBezTo>
                <a:cubicBezTo>
                  <a:pt x="1573" y="955"/>
                  <a:pt x="1572" y="961"/>
                  <a:pt x="1570" y="968"/>
                </a:cubicBezTo>
                <a:cubicBezTo>
                  <a:pt x="1570" y="969"/>
                  <a:pt x="1569" y="969"/>
                  <a:pt x="1569" y="969"/>
                </a:cubicBezTo>
                <a:close/>
                <a:moveTo>
                  <a:pt x="13" y="933"/>
                </a:moveTo>
                <a:cubicBezTo>
                  <a:pt x="12" y="933"/>
                  <a:pt x="11" y="932"/>
                  <a:pt x="11" y="931"/>
                </a:cubicBezTo>
                <a:cubicBezTo>
                  <a:pt x="10" y="925"/>
                  <a:pt x="9" y="919"/>
                  <a:pt x="8" y="912"/>
                </a:cubicBezTo>
                <a:cubicBezTo>
                  <a:pt x="8" y="911"/>
                  <a:pt x="9" y="910"/>
                  <a:pt x="10" y="910"/>
                </a:cubicBezTo>
                <a:cubicBezTo>
                  <a:pt x="11" y="910"/>
                  <a:pt x="11" y="911"/>
                  <a:pt x="12" y="912"/>
                </a:cubicBezTo>
                <a:cubicBezTo>
                  <a:pt x="13" y="918"/>
                  <a:pt x="14" y="924"/>
                  <a:pt x="15" y="931"/>
                </a:cubicBezTo>
                <a:cubicBezTo>
                  <a:pt x="15" y="932"/>
                  <a:pt x="14" y="933"/>
                  <a:pt x="13" y="933"/>
                </a:cubicBezTo>
                <a:cubicBezTo>
                  <a:pt x="13" y="933"/>
                  <a:pt x="13" y="933"/>
                  <a:pt x="13" y="933"/>
                </a:cubicBezTo>
                <a:close/>
                <a:moveTo>
                  <a:pt x="1576" y="931"/>
                </a:moveTo>
                <a:cubicBezTo>
                  <a:pt x="1576" y="931"/>
                  <a:pt x="1576" y="931"/>
                  <a:pt x="1576" y="931"/>
                </a:cubicBezTo>
                <a:cubicBezTo>
                  <a:pt x="1575" y="931"/>
                  <a:pt x="1574" y="930"/>
                  <a:pt x="1574" y="929"/>
                </a:cubicBezTo>
                <a:cubicBezTo>
                  <a:pt x="1575" y="923"/>
                  <a:pt x="1576" y="916"/>
                  <a:pt x="1577" y="910"/>
                </a:cubicBezTo>
                <a:cubicBezTo>
                  <a:pt x="1577" y="909"/>
                  <a:pt x="1578" y="908"/>
                  <a:pt x="1579" y="909"/>
                </a:cubicBezTo>
                <a:cubicBezTo>
                  <a:pt x="1580" y="909"/>
                  <a:pt x="1581" y="910"/>
                  <a:pt x="1581" y="911"/>
                </a:cubicBezTo>
                <a:cubicBezTo>
                  <a:pt x="1580" y="917"/>
                  <a:pt x="1579" y="923"/>
                  <a:pt x="1578" y="930"/>
                </a:cubicBezTo>
                <a:cubicBezTo>
                  <a:pt x="1578" y="931"/>
                  <a:pt x="1577" y="931"/>
                  <a:pt x="1576" y="931"/>
                </a:cubicBezTo>
                <a:close/>
                <a:moveTo>
                  <a:pt x="7" y="895"/>
                </a:moveTo>
                <a:cubicBezTo>
                  <a:pt x="6" y="895"/>
                  <a:pt x="6" y="894"/>
                  <a:pt x="6" y="893"/>
                </a:cubicBezTo>
                <a:cubicBezTo>
                  <a:pt x="5" y="887"/>
                  <a:pt x="4" y="880"/>
                  <a:pt x="3" y="874"/>
                </a:cubicBezTo>
                <a:cubicBezTo>
                  <a:pt x="3" y="873"/>
                  <a:pt x="4" y="872"/>
                  <a:pt x="5" y="872"/>
                </a:cubicBezTo>
                <a:cubicBezTo>
                  <a:pt x="6" y="872"/>
                  <a:pt x="7" y="872"/>
                  <a:pt x="7" y="873"/>
                </a:cubicBezTo>
                <a:cubicBezTo>
                  <a:pt x="8" y="880"/>
                  <a:pt x="8" y="886"/>
                  <a:pt x="9" y="893"/>
                </a:cubicBezTo>
                <a:cubicBezTo>
                  <a:pt x="9" y="894"/>
                  <a:pt x="8" y="894"/>
                  <a:pt x="8" y="895"/>
                </a:cubicBezTo>
                <a:cubicBezTo>
                  <a:pt x="7" y="895"/>
                  <a:pt x="7" y="895"/>
                  <a:pt x="7" y="895"/>
                </a:cubicBezTo>
                <a:close/>
                <a:moveTo>
                  <a:pt x="1582" y="893"/>
                </a:moveTo>
                <a:cubicBezTo>
                  <a:pt x="1582" y="893"/>
                  <a:pt x="1581" y="893"/>
                  <a:pt x="1581" y="893"/>
                </a:cubicBezTo>
                <a:cubicBezTo>
                  <a:pt x="1580" y="893"/>
                  <a:pt x="1580" y="892"/>
                  <a:pt x="1580" y="891"/>
                </a:cubicBezTo>
                <a:cubicBezTo>
                  <a:pt x="1581" y="885"/>
                  <a:pt x="1581" y="878"/>
                  <a:pt x="1582" y="872"/>
                </a:cubicBezTo>
                <a:cubicBezTo>
                  <a:pt x="1582" y="871"/>
                  <a:pt x="1583" y="870"/>
                  <a:pt x="1584" y="870"/>
                </a:cubicBezTo>
                <a:cubicBezTo>
                  <a:pt x="1585" y="870"/>
                  <a:pt x="1586" y="871"/>
                  <a:pt x="1585" y="872"/>
                </a:cubicBezTo>
                <a:cubicBezTo>
                  <a:pt x="1585" y="879"/>
                  <a:pt x="1584" y="885"/>
                  <a:pt x="1583" y="891"/>
                </a:cubicBezTo>
                <a:cubicBezTo>
                  <a:pt x="1583" y="892"/>
                  <a:pt x="1582" y="893"/>
                  <a:pt x="1582" y="893"/>
                </a:cubicBezTo>
                <a:close/>
                <a:moveTo>
                  <a:pt x="3" y="856"/>
                </a:moveTo>
                <a:cubicBezTo>
                  <a:pt x="3" y="856"/>
                  <a:pt x="2" y="855"/>
                  <a:pt x="2" y="855"/>
                </a:cubicBezTo>
                <a:cubicBezTo>
                  <a:pt x="1" y="848"/>
                  <a:pt x="1" y="842"/>
                  <a:pt x="1" y="835"/>
                </a:cubicBezTo>
                <a:cubicBezTo>
                  <a:pt x="0" y="834"/>
                  <a:pt x="1" y="833"/>
                  <a:pt x="2" y="833"/>
                </a:cubicBezTo>
                <a:cubicBezTo>
                  <a:pt x="3" y="833"/>
                  <a:pt x="4" y="834"/>
                  <a:pt x="4" y="835"/>
                </a:cubicBezTo>
                <a:cubicBezTo>
                  <a:pt x="4" y="841"/>
                  <a:pt x="5" y="848"/>
                  <a:pt x="5" y="854"/>
                </a:cubicBezTo>
                <a:cubicBezTo>
                  <a:pt x="5" y="855"/>
                  <a:pt x="5" y="856"/>
                  <a:pt x="4" y="856"/>
                </a:cubicBezTo>
                <a:cubicBezTo>
                  <a:pt x="4" y="856"/>
                  <a:pt x="4" y="856"/>
                  <a:pt x="3" y="856"/>
                </a:cubicBezTo>
                <a:close/>
                <a:moveTo>
                  <a:pt x="1585" y="855"/>
                </a:moveTo>
                <a:cubicBezTo>
                  <a:pt x="1585" y="855"/>
                  <a:pt x="1585" y="855"/>
                  <a:pt x="1585" y="855"/>
                </a:cubicBezTo>
                <a:cubicBezTo>
                  <a:pt x="1584" y="854"/>
                  <a:pt x="1583" y="854"/>
                  <a:pt x="1584" y="853"/>
                </a:cubicBezTo>
                <a:cubicBezTo>
                  <a:pt x="1584" y="846"/>
                  <a:pt x="1584" y="840"/>
                  <a:pt x="1585" y="833"/>
                </a:cubicBezTo>
                <a:cubicBezTo>
                  <a:pt x="1585" y="832"/>
                  <a:pt x="1585" y="832"/>
                  <a:pt x="1587" y="832"/>
                </a:cubicBezTo>
                <a:cubicBezTo>
                  <a:pt x="1588" y="832"/>
                  <a:pt x="1588" y="833"/>
                  <a:pt x="1588" y="834"/>
                </a:cubicBezTo>
                <a:cubicBezTo>
                  <a:pt x="1588" y="840"/>
                  <a:pt x="1588" y="847"/>
                  <a:pt x="1587" y="853"/>
                </a:cubicBezTo>
                <a:cubicBezTo>
                  <a:pt x="1587" y="854"/>
                  <a:pt x="1586" y="855"/>
                  <a:pt x="1585" y="855"/>
                </a:cubicBezTo>
                <a:close/>
                <a:moveTo>
                  <a:pt x="2" y="818"/>
                </a:moveTo>
                <a:cubicBezTo>
                  <a:pt x="1" y="818"/>
                  <a:pt x="0" y="817"/>
                  <a:pt x="0" y="816"/>
                </a:cubicBezTo>
                <a:cubicBezTo>
                  <a:pt x="0" y="809"/>
                  <a:pt x="0" y="803"/>
                  <a:pt x="0" y="797"/>
                </a:cubicBezTo>
                <a:cubicBezTo>
                  <a:pt x="0" y="796"/>
                  <a:pt x="0" y="795"/>
                  <a:pt x="1" y="795"/>
                </a:cubicBezTo>
                <a:cubicBezTo>
                  <a:pt x="1" y="795"/>
                  <a:pt x="1" y="795"/>
                  <a:pt x="1" y="795"/>
                </a:cubicBezTo>
                <a:cubicBezTo>
                  <a:pt x="2" y="795"/>
                  <a:pt x="3" y="796"/>
                  <a:pt x="3" y="797"/>
                </a:cubicBezTo>
                <a:cubicBezTo>
                  <a:pt x="3" y="803"/>
                  <a:pt x="3" y="809"/>
                  <a:pt x="3" y="816"/>
                </a:cubicBezTo>
                <a:cubicBezTo>
                  <a:pt x="3" y="817"/>
                  <a:pt x="3" y="818"/>
                  <a:pt x="2" y="818"/>
                </a:cubicBezTo>
                <a:cubicBezTo>
                  <a:pt x="2" y="818"/>
                  <a:pt x="2" y="818"/>
                  <a:pt x="2" y="818"/>
                </a:cubicBezTo>
                <a:close/>
                <a:moveTo>
                  <a:pt x="1587" y="816"/>
                </a:moveTo>
                <a:cubicBezTo>
                  <a:pt x="1587" y="816"/>
                  <a:pt x="1587" y="816"/>
                  <a:pt x="1587" y="816"/>
                </a:cubicBezTo>
                <a:cubicBezTo>
                  <a:pt x="1586" y="816"/>
                  <a:pt x="1585" y="815"/>
                  <a:pt x="1585" y="814"/>
                </a:cubicBezTo>
                <a:cubicBezTo>
                  <a:pt x="1586" y="808"/>
                  <a:pt x="1586" y="801"/>
                  <a:pt x="1586" y="795"/>
                </a:cubicBezTo>
                <a:cubicBezTo>
                  <a:pt x="1586" y="792"/>
                  <a:pt x="1586" y="792"/>
                  <a:pt x="1586" y="792"/>
                </a:cubicBezTo>
                <a:cubicBezTo>
                  <a:pt x="1586" y="791"/>
                  <a:pt x="1586" y="790"/>
                  <a:pt x="1587" y="790"/>
                </a:cubicBezTo>
                <a:cubicBezTo>
                  <a:pt x="1588" y="790"/>
                  <a:pt x="1589" y="791"/>
                  <a:pt x="1589" y="792"/>
                </a:cubicBezTo>
                <a:cubicBezTo>
                  <a:pt x="1589" y="795"/>
                  <a:pt x="1589" y="795"/>
                  <a:pt x="1589" y="795"/>
                </a:cubicBezTo>
                <a:cubicBezTo>
                  <a:pt x="1589" y="801"/>
                  <a:pt x="1589" y="808"/>
                  <a:pt x="1589" y="814"/>
                </a:cubicBezTo>
                <a:cubicBezTo>
                  <a:pt x="1589" y="815"/>
                  <a:pt x="1588" y="816"/>
                  <a:pt x="1587" y="816"/>
                </a:cubicBezTo>
                <a:close/>
                <a:moveTo>
                  <a:pt x="1" y="779"/>
                </a:moveTo>
                <a:cubicBezTo>
                  <a:pt x="1" y="779"/>
                  <a:pt x="1" y="779"/>
                  <a:pt x="1" y="779"/>
                </a:cubicBezTo>
                <a:cubicBezTo>
                  <a:pt x="0" y="779"/>
                  <a:pt x="0" y="778"/>
                  <a:pt x="0" y="777"/>
                </a:cubicBezTo>
                <a:cubicBezTo>
                  <a:pt x="0" y="771"/>
                  <a:pt x="0" y="764"/>
                  <a:pt x="0" y="758"/>
                </a:cubicBezTo>
                <a:cubicBezTo>
                  <a:pt x="0" y="757"/>
                  <a:pt x="1" y="756"/>
                  <a:pt x="2" y="756"/>
                </a:cubicBezTo>
                <a:cubicBezTo>
                  <a:pt x="3" y="756"/>
                  <a:pt x="4" y="757"/>
                  <a:pt x="4" y="758"/>
                </a:cubicBezTo>
                <a:cubicBezTo>
                  <a:pt x="4" y="764"/>
                  <a:pt x="3" y="771"/>
                  <a:pt x="3" y="777"/>
                </a:cubicBezTo>
                <a:cubicBezTo>
                  <a:pt x="3" y="778"/>
                  <a:pt x="2" y="779"/>
                  <a:pt x="1" y="779"/>
                </a:cubicBezTo>
                <a:close/>
                <a:moveTo>
                  <a:pt x="1587" y="774"/>
                </a:moveTo>
                <a:cubicBezTo>
                  <a:pt x="1586" y="774"/>
                  <a:pt x="1585" y="773"/>
                  <a:pt x="1585" y="772"/>
                </a:cubicBezTo>
                <a:cubicBezTo>
                  <a:pt x="1585" y="766"/>
                  <a:pt x="1585" y="759"/>
                  <a:pt x="1584" y="753"/>
                </a:cubicBezTo>
                <a:cubicBezTo>
                  <a:pt x="1584" y="752"/>
                  <a:pt x="1585" y="751"/>
                  <a:pt x="1586" y="751"/>
                </a:cubicBezTo>
                <a:cubicBezTo>
                  <a:pt x="1587" y="751"/>
                  <a:pt x="1588" y="752"/>
                  <a:pt x="1588" y="753"/>
                </a:cubicBezTo>
                <a:cubicBezTo>
                  <a:pt x="1588" y="759"/>
                  <a:pt x="1589" y="766"/>
                  <a:pt x="1589" y="772"/>
                </a:cubicBezTo>
                <a:cubicBezTo>
                  <a:pt x="1589" y="773"/>
                  <a:pt x="1588" y="774"/>
                  <a:pt x="1587" y="774"/>
                </a:cubicBezTo>
                <a:cubicBezTo>
                  <a:pt x="1587" y="774"/>
                  <a:pt x="1587" y="774"/>
                  <a:pt x="1587" y="774"/>
                </a:cubicBezTo>
                <a:close/>
                <a:moveTo>
                  <a:pt x="3" y="740"/>
                </a:moveTo>
                <a:cubicBezTo>
                  <a:pt x="3" y="740"/>
                  <a:pt x="3" y="740"/>
                  <a:pt x="3" y="740"/>
                </a:cubicBezTo>
                <a:cubicBezTo>
                  <a:pt x="2" y="740"/>
                  <a:pt x="1" y="740"/>
                  <a:pt x="1" y="739"/>
                </a:cubicBezTo>
                <a:cubicBezTo>
                  <a:pt x="2" y="732"/>
                  <a:pt x="2" y="726"/>
                  <a:pt x="3" y="719"/>
                </a:cubicBezTo>
                <a:cubicBezTo>
                  <a:pt x="3" y="718"/>
                  <a:pt x="4" y="718"/>
                  <a:pt x="5" y="718"/>
                </a:cubicBezTo>
                <a:cubicBezTo>
                  <a:pt x="6" y="718"/>
                  <a:pt x="7" y="719"/>
                  <a:pt x="7" y="720"/>
                </a:cubicBezTo>
                <a:cubicBezTo>
                  <a:pt x="6" y="726"/>
                  <a:pt x="5" y="732"/>
                  <a:pt x="5" y="739"/>
                </a:cubicBezTo>
                <a:cubicBezTo>
                  <a:pt x="5" y="740"/>
                  <a:pt x="4" y="740"/>
                  <a:pt x="3" y="740"/>
                </a:cubicBezTo>
                <a:close/>
                <a:moveTo>
                  <a:pt x="1585" y="735"/>
                </a:moveTo>
                <a:cubicBezTo>
                  <a:pt x="1584" y="735"/>
                  <a:pt x="1583" y="735"/>
                  <a:pt x="1583" y="734"/>
                </a:cubicBezTo>
                <a:cubicBezTo>
                  <a:pt x="1583" y="727"/>
                  <a:pt x="1582" y="721"/>
                  <a:pt x="1582" y="715"/>
                </a:cubicBezTo>
                <a:cubicBezTo>
                  <a:pt x="1581" y="714"/>
                  <a:pt x="1582" y="713"/>
                  <a:pt x="1583" y="713"/>
                </a:cubicBezTo>
                <a:cubicBezTo>
                  <a:pt x="1584" y="713"/>
                  <a:pt x="1585" y="713"/>
                  <a:pt x="1585" y="714"/>
                </a:cubicBezTo>
                <a:cubicBezTo>
                  <a:pt x="1586" y="721"/>
                  <a:pt x="1586" y="727"/>
                  <a:pt x="1587" y="734"/>
                </a:cubicBezTo>
                <a:cubicBezTo>
                  <a:pt x="1587" y="735"/>
                  <a:pt x="1586" y="735"/>
                  <a:pt x="1585" y="735"/>
                </a:cubicBezTo>
                <a:cubicBezTo>
                  <a:pt x="1585" y="735"/>
                  <a:pt x="1585" y="735"/>
                  <a:pt x="1585" y="735"/>
                </a:cubicBezTo>
                <a:close/>
                <a:moveTo>
                  <a:pt x="7" y="702"/>
                </a:moveTo>
                <a:cubicBezTo>
                  <a:pt x="7" y="702"/>
                  <a:pt x="7" y="702"/>
                  <a:pt x="7" y="702"/>
                </a:cubicBezTo>
                <a:cubicBezTo>
                  <a:pt x="6" y="702"/>
                  <a:pt x="5" y="701"/>
                  <a:pt x="5" y="700"/>
                </a:cubicBezTo>
                <a:cubicBezTo>
                  <a:pt x="6" y="694"/>
                  <a:pt x="7" y="687"/>
                  <a:pt x="8" y="681"/>
                </a:cubicBezTo>
                <a:cubicBezTo>
                  <a:pt x="8" y="680"/>
                  <a:pt x="9" y="679"/>
                  <a:pt x="10" y="679"/>
                </a:cubicBezTo>
                <a:cubicBezTo>
                  <a:pt x="11" y="680"/>
                  <a:pt x="11" y="680"/>
                  <a:pt x="11" y="681"/>
                </a:cubicBezTo>
                <a:cubicBezTo>
                  <a:pt x="10" y="688"/>
                  <a:pt x="9" y="694"/>
                  <a:pt x="9" y="700"/>
                </a:cubicBezTo>
                <a:cubicBezTo>
                  <a:pt x="9" y="701"/>
                  <a:pt x="8" y="702"/>
                  <a:pt x="7" y="702"/>
                </a:cubicBezTo>
                <a:close/>
                <a:moveTo>
                  <a:pt x="1581" y="697"/>
                </a:moveTo>
                <a:cubicBezTo>
                  <a:pt x="1580" y="697"/>
                  <a:pt x="1580" y="696"/>
                  <a:pt x="1579" y="696"/>
                </a:cubicBezTo>
                <a:cubicBezTo>
                  <a:pt x="1579" y="689"/>
                  <a:pt x="1578" y="683"/>
                  <a:pt x="1577" y="676"/>
                </a:cubicBezTo>
                <a:cubicBezTo>
                  <a:pt x="1577" y="675"/>
                  <a:pt x="1577" y="675"/>
                  <a:pt x="1578" y="674"/>
                </a:cubicBezTo>
                <a:cubicBezTo>
                  <a:pt x="1579" y="674"/>
                  <a:pt x="1580" y="675"/>
                  <a:pt x="1580" y="676"/>
                </a:cubicBezTo>
                <a:cubicBezTo>
                  <a:pt x="1581" y="682"/>
                  <a:pt x="1582" y="689"/>
                  <a:pt x="1583" y="695"/>
                </a:cubicBezTo>
                <a:cubicBezTo>
                  <a:pt x="1583" y="696"/>
                  <a:pt x="1582" y="697"/>
                  <a:pt x="1581" y="697"/>
                </a:cubicBezTo>
                <a:cubicBezTo>
                  <a:pt x="1581" y="697"/>
                  <a:pt x="1581" y="697"/>
                  <a:pt x="1581" y="697"/>
                </a:cubicBezTo>
                <a:close/>
                <a:moveTo>
                  <a:pt x="12" y="664"/>
                </a:moveTo>
                <a:cubicBezTo>
                  <a:pt x="12" y="664"/>
                  <a:pt x="12" y="664"/>
                  <a:pt x="12" y="664"/>
                </a:cubicBezTo>
                <a:cubicBezTo>
                  <a:pt x="11" y="664"/>
                  <a:pt x="10" y="663"/>
                  <a:pt x="11" y="662"/>
                </a:cubicBezTo>
                <a:cubicBezTo>
                  <a:pt x="12" y="655"/>
                  <a:pt x="13" y="649"/>
                  <a:pt x="14" y="643"/>
                </a:cubicBezTo>
                <a:cubicBezTo>
                  <a:pt x="14" y="642"/>
                  <a:pt x="15" y="641"/>
                  <a:pt x="16" y="641"/>
                </a:cubicBezTo>
                <a:cubicBezTo>
                  <a:pt x="17" y="642"/>
                  <a:pt x="18" y="642"/>
                  <a:pt x="18" y="643"/>
                </a:cubicBezTo>
                <a:cubicBezTo>
                  <a:pt x="16" y="650"/>
                  <a:pt x="15" y="656"/>
                  <a:pt x="14" y="662"/>
                </a:cubicBezTo>
                <a:cubicBezTo>
                  <a:pt x="14" y="663"/>
                  <a:pt x="13" y="664"/>
                  <a:pt x="12" y="664"/>
                </a:cubicBezTo>
                <a:close/>
                <a:moveTo>
                  <a:pt x="1575" y="659"/>
                </a:moveTo>
                <a:cubicBezTo>
                  <a:pt x="1575" y="659"/>
                  <a:pt x="1574" y="658"/>
                  <a:pt x="1574" y="657"/>
                </a:cubicBezTo>
                <a:cubicBezTo>
                  <a:pt x="1573" y="651"/>
                  <a:pt x="1571" y="645"/>
                  <a:pt x="1570" y="639"/>
                </a:cubicBezTo>
                <a:cubicBezTo>
                  <a:pt x="1570" y="638"/>
                  <a:pt x="1571" y="637"/>
                  <a:pt x="1572" y="636"/>
                </a:cubicBezTo>
                <a:cubicBezTo>
                  <a:pt x="1573" y="636"/>
                  <a:pt x="1573" y="637"/>
                  <a:pt x="1574" y="638"/>
                </a:cubicBezTo>
                <a:cubicBezTo>
                  <a:pt x="1575" y="644"/>
                  <a:pt x="1576" y="650"/>
                  <a:pt x="1577" y="657"/>
                </a:cubicBezTo>
                <a:cubicBezTo>
                  <a:pt x="1577" y="658"/>
                  <a:pt x="1577" y="659"/>
                  <a:pt x="1576" y="659"/>
                </a:cubicBezTo>
                <a:cubicBezTo>
                  <a:pt x="1576" y="659"/>
                  <a:pt x="1576" y="659"/>
                  <a:pt x="1575" y="659"/>
                </a:cubicBezTo>
                <a:close/>
                <a:moveTo>
                  <a:pt x="20" y="626"/>
                </a:moveTo>
                <a:cubicBezTo>
                  <a:pt x="20" y="626"/>
                  <a:pt x="19" y="626"/>
                  <a:pt x="19" y="626"/>
                </a:cubicBezTo>
                <a:cubicBezTo>
                  <a:pt x="18" y="626"/>
                  <a:pt x="18" y="625"/>
                  <a:pt x="18" y="624"/>
                </a:cubicBezTo>
                <a:cubicBezTo>
                  <a:pt x="19" y="617"/>
                  <a:pt x="21" y="611"/>
                  <a:pt x="22" y="605"/>
                </a:cubicBezTo>
                <a:cubicBezTo>
                  <a:pt x="23" y="604"/>
                  <a:pt x="24" y="603"/>
                  <a:pt x="25" y="604"/>
                </a:cubicBezTo>
                <a:cubicBezTo>
                  <a:pt x="25" y="604"/>
                  <a:pt x="26" y="605"/>
                  <a:pt x="26" y="606"/>
                </a:cubicBezTo>
                <a:cubicBezTo>
                  <a:pt x="24" y="612"/>
                  <a:pt x="23" y="618"/>
                  <a:pt x="21" y="625"/>
                </a:cubicBezTo>
                <a:cubicBezTo>
                  <a:pt x="21" y="625"/>
                  <a:pt x="21" y="626"/>
                  <a:pt x="20" y="626"/>
                </a:cubicBezTo>
                <a:close/>
                <a:moveTo>
                  <a:pt x="1568" y="621"/>
                </a:moveTo>
                <a:cubicBezTo>
                  <a:pt x="1567" y="621"/>
                  <a:pt x="1566" y="621"/>
                  <a:pt x="1566" y="620"/>
                </a:cubicBezTo>
                <a:cubicBezTo>
                  <a:pt x="1565" y="613"/>
                  <a:pt x="1563" y="607"/>
                  <a:pt x="1562" y="601"/>
                </a:cubicBezTo>
                <a:cubicBezTo>
                  <a:pt x="1561" y="600"/>
                  <a:pt x="1562" y="599"/>
                  <a:pt x="1563" y="599"/>
                </a:cubicBezTo>
                <a:cubicBezTo>
                  <a:pt x="1564" y="599"/>
                  <a:pt x="1565" y="599"/>
                  <a:pt x="1565" y="600"/>
                </a:cubicBezTo>
                <a:cubicBezTo>
                  <a:pt x="1567" y="606"/>
                  <a:pt x="1568" y="613"/>
                  <a:pt x="1570" y="619"/>
                </a:cubicBezTo>
                <a:cubicBezTo>
                  <a:pt x="1570" y="620"/>
                  <a:pt x="1569" y="621"/>
                  <a:pt x="1568" y="621"/>
                </a:cubicBezTo>
                <a:cubicBezTo>
                  <a:pt x="1568" y="621"/>
                  <a:pt x="1568" y="621"/>
                  <a:pt x="1568" y="621"/>
                </a:cubicBezTo>
                <a:close/>
                <a:moveTo>
                  <a:pt x="29" y="588"/>
                </a:moveTo>
                <a:cubicBezTo>
                  <a:pt x="29" y="588"/>
                  <a:pt x="29" y="588"/>
                  <a:pt x="28" y="588"/>
                </a:cubicBezTo>
                <a:cubicBezTo>
                  <a:pt x="28" y="588"/>
                  <a:pt x="27" y="587"/>
                  <a:pt x="27" y="586"/>
                </a:cubicBezTo>
                <a:cubicBezTo>
                  <a:pt x="29" y="580"/>
                  <a:pt x="31" y="574"/>
                  <a:pt x="33" y="568"/>
                </a:cubicBezTo>
                <a:cubicBezTo>
                  <a:pt x="33" y="567"/>
                  <a:pt x="34" y="566"/>
                  <a:pt x="35" y="566"/>
                </a:cubicBezTo>
                <a:cubicBezTo>
                  <a:pt x="36" y="567"/>
                  <a:pt x="36" y="568"/>
                  <a:pt x="36" y="569"/>
                </a:cubicBezTo>
                <a:cubicBezTo>
                  <a:pt x="34" y="575"/>
                  <a:pt x="32" y="581"/>
                  <a:pt x="31" y="587"/>
                </a:cubicBezTo>
                <a:cubicBezTo>
                  <a:pt x="30" y="588"/>
                  <a:pt x="30" y="588"/>
                  <a:pt x="29" y="588"/>
                </a:cubicBezTo>
                <a:close/>
                <a:moveTo>
                  <a:pt x="1558" y="584"/>
                </a:moveTo>
                <a:cubicBezTo>
                  <a:pt x="1558" y="584"/>
                  <a:pt x="1557" y="583"/>
                  <a:pt x="1557" y="582"/>
                </a:cubicBezTo>
                <a:cubicBezTo>
                  <a:pt x="1555" y="576"/>
                  <a:pt x="1553" y="570"/>
                  <a:pt x="1551" y="564"/>
                </a:cubicBezTo>
                <a:cubicBezTo>
                  <a:pt x="1551" y="563"/>
                  <a:pt x="1552" y="562"/>
                  <a:pt x="1552" y="562"/>
                </a:cubicBezTo>
                <a:cubicBezTo>
                  <a:pt x="1553" y="561"/>
                  <a:pt x="1554" y="562"/>
                  <a:pt x="1555" y="563"/>
                </a:cubicBezTo>
                <a:cubicBezTo>
                  <a:pt x="1557" y="569"/>
                  <a:pt x="1558" y="575"/>
                  <a:pt x="1560" y="581"/>
                </a:cubicBezTo>
                <a:cubicBezTo>
                  <a:pt x="1560" y="582"/>
                  <a:pt x="1560" y="583"/>
                  <a:pt x="1559" y="584"/>
                </a:cubicBezTo>
                <a:cubicBezTo>
                  <a:pt x="1559" y="584"/>
                  <a:pt x="1559" y="584"/>
                  <a:pt x="1558" y="584"/>
                </a:cubicBezTo>
                <a:close/>
                <a:moveTo>
                  <a:pt x="40" y="551"/>
                </a:moveTo>
                <a:cubicBezTo>
                  <a:pt x="40" y="551"/>
                  <a:pt x="40" y="551"/>
                  <a:pt x="39" y="551"/>
                </a:cubicBezTo>
                <a:cubicBezTo>
                  <a:pt x="38" y="551"/>
                  <a:pt x="38" y="550"/>
                  <a:pt x="38" y="549"/>
                </a:cubicBezTo>
                <a:cubicBezTo>
                  <a:pt x="40" y="543"/>
                  <a:pt x="42" y="537"/>
                  <a:pt x="44" y="531"/>
                </a:cubicBezTo>
                <a:cubicBezTo>
                  <a:pt x="45" y="530"/>
                  <a:pt x="46" y="529"/>
                  <a:pt x="47" y="530"/>
                </a:cubicBezTo>
                <a:cubicBezTo>
                  <a:pt x="48" y="530"/>
                  <a:pt x="48" y="531"/>
                  <a:pt x="48" y="532"/>
                </a:cubicBezTo>
                <a:cubicBezTo>
                  <a:pt x="46" y="538"/>
                  <a:pt x="44" y="544"/>
                  <a:pt x="42" y="550"/>
                </a:cubicBezTo>
                <a:cubicBezTo>
                  <a:pt x="41" y="551"/>
                  <a:pt x="41" y="551"/>
                  <a:pt x="40" y="551"/>
                </a:cubicBezTo>
                <a:close/>
                <a:moveTo>
                  <a:pt x="1547" y="547"/>
                </a:moveTo>
                <a:cubicBezTo>
                  <a:pt x="1546" y="547"/>
                  <a:pt x="1546" y="546"/>
                  <a:pt x="1545" y="545"/>
                </a:cubicBezTo>
                <a:cubicBezTo>
                  <a:pt x="1543" y="539"/>
                  <a:pt x="1541" y="533"/>
                  <a:pt x="1539" y="527"/>
                </a:cubicBezTo>
                <a:cubicBezTo>
                  <a:pt x="1539" y="526"/>
                  <a:pt x="1539" y="525"/>
                  <a:pt x="1540" y="525"/>
                </a:cubicBezTo>
                <a:cubicBezTo>
                  <a:pt x="1541" y="525"/>
                  <a:pt x="1542" y="525"/>
                  <a:pt x="1543" y="526"/>
                </a:cubicBezTo>
                <a:cubicBezTo>
                  <a:pt x="1545" y="532"/>
                  <a:pt x="1547" y="538"/>
                  <a:pt x="1549" y="544"/>
                </a:cubicBezTo>
                <a:cubicBezTo>
                  <a:pt x="1549" y="545"/>
                  <a:pt x="1549" y="546"/>
                  <a:pt x="1548" y="547"/>
                </a:cubicBezTo>
                <a:cubicBezTo>
                  <a:pt x="1548" y="547"/>
                  <a:pt x="1547" y="547"/>
                  <a:pt x="1547" y="547"/>
                </a:cubicBezTo>
                <a:close/>
                <a:moveTo>
                  <a:pt x="53" y="515"/>
                </a:moveTo>
                <a:cubicBezTo>
                  <a:pt x="53" y="515"/>
                  <a:pt x="52" y="515"/>
                  <a:pt x="52" y="515"/>
                </a:cubicBezTo>
                <a:cubicBezTo>
                  <a:pt x="51" y="514"/>
                  <a:pt x="51" y="513"/>
                  <a:pt x="51" y="513"/>
                </a:cubicBezTo>
                <a:cubicBezTo>
                  <a:pt x="53" y="506"/>
                  <a:pt x="56" y="500"/>
                  <a:pt x="58" y="494"/>
                </a:cubicBezTo>
                <a:cubicBezTo>
                  <a:pt x="59" y="494"/>
                  <a:pt x="60" y="493"/>
                  <a:pt x="61" y="493"/>
                </a:cubicBezTo>
                <a:cubicBezTo>
                  <a:pt x="62" y="494"/>
                  <a:pt x="62" y="495"/>
                  <a:pt x="62" y="496"/>
                </a:cubicBezTo>
                <a:cubicBezTo>
                  <a:pt x="59" y="502"/>
                  <a:pt x="57" y="508"/>
                  <a:pt x="54" y="514"/>
                </a:cubicBezTo>
                <a:cubicBezTo>
                  <a:pt x="54" y="515"/>
                  <a:pt x="54" y="515"/>
                  <a:pt x="53" y="515"/>
                </a:cubicBezTo>
                <a:close/>
                <a:moveTo>
                  <a:pt x="1534" y="510"/>
                </a:moveTo>
                <a:cubicBezTo>
                  <a:pt x="1533" y="510"/>
                  <a:pt x="1533" y="510"/>
                  <a:pt x="1532" y="509"/>
                </a:cubicBezTo>
                <a:cubicBezTo>
                  <a:pt x="1530" y="503"/>
                  <a:pt x="1528" y="497"/>
                  <a:pt x="1525" y="491"/>
                </a:cubicBezTo>
                <a:cubicBezTo>
                  <a:pt x="1525" y="491"/>
                  <a:pt x="1525" y="490"/>
                  <a:pt x="1526" y="489"/>
                </a:cubicBezTo>
                <a:cubicBezTo>
                  <a:pt x="1527" y="489"/>
                  <a:pt x="1528" y="489"/>
                  <a:pt x="1529" y="490"/>
                </a:cubicBezTo>
                <a:cubicBezTo>
                  <a:pt x="1531" y="496"/>
                  <a:pt x="1533" y="502"/>
                  <a:pt x="1536" y="508"/>
                </a:cubicBezTo>
                <a:cubicBezTo>
                  <a:pt x="1536" y="509"/>
                  <a:pt x="1536" y="510"/>
                  <a:pt x="1535" y="510"/>
                </a:cubicBezTo>
                <a:cubicBezTo>
                  <a:pt x="1535" y="510"/>
                  <a:pt x="1534" y="510"/>
                  <a:pt x="1534" y="510"/>
                </a:cubicBezTo>
                <a:close/>
                <a:moveTo>
                  <a:pt x="67" y="479"/>
                </a:moveTo>
                <a:cubicBezTo>
                  <a:pt x="67" y="479"/>
                  <a:pt x="67" y="479"/>
                  <a:pt x="67" y="479"/>
                </a:cubicBezTo>
                <a:cubicBezTo>
                  <a:pt x="66" y="479"/>
                  <a:pt x="65" y="478"/>
                  <a:pt x="66" y="477"/>
                </a:cubicBezTo>
                <a:cubicBezTo>
                  <a:pt x="68" y="471"/>
                  <a:pt x="71" y="465"/>
                  <a:pt x="74" y="459"/>
                </a:cubicBezTo>
                <a:cubicBezTo>
                  <a:pt x="74" y="458"/>
                  <a:pt x="75" y="458"/>
                  <a:pt x="76" y="458"/>
                </a:cubicBezTo>
                <a:cubicBezTo>
                  <a:pt x="77" y="458"/>
                  <a:pt x="77" y="460"/>
                  <a:pt x="77" y="460"/>
                </a:cubicBezTo>
                <a:cubicBezTo>
                  <a:pt x="74" y="466"/>
                  <a:pt x="72" y="472"/>
                  <a:pt x="69" y="478"/>
                </a:cubicBezTo>
                <a:cubicBezTo>
                  <a:pt x="69" y="479"/>
                  <a:pt x="68" y="479"/>
                  <a:pt x="67" y="479"/>
                </a:cubicBezTo>
                <a:close/>
                <a:moveTo>
                  <a:pt x="1519" y="475"/>
                </a:moveTo>
                <a:cubicBezTo>
                  <a:pt x="1519" y="475"/>
                  <a:pt x="1518" y="474"/>
                  <a:pt x="1518" y="474"/>
                </a:cubicBezTo>
                <a:cubicBezTo>
                  <a:pt x="1515" y="468"/>
                  <a:pt x="1512" y="462"/>
                  <a:pt x="1510" y="456"/>
                </a:cubicBezTo>
                <a:cubicBezTo>
                  <a:pt x="1509" y="455"/>
                  <a:pt x="1510" y="454"/>
                  <a:pt x="1511" y="454"/>
                </a:cubicBezTo>
                <a:cubicBezTo>
                  <a:pt x="1511" y="454"/>
                  <a:pt x="1512" y="454"/>
                  <a:pt x="1513" y="455"/>
                </a:cubicBezTo>
                <a:cubicBezTo>
                  <a:pt x="1516" y="461"/>
                  <a:pt x="1518" y="466"/>
                  <a:pt x="1521" y="472"/>
                </a:cubicBezTo>
                <a:cubicBezTo>
                  <a:pt x="1521" y="473"/>
                  <a:pt x="1521" y="474"/>
                  <a:pt x="1520" y="475"/>
                </a:cubicBezTo>
                <a:cubicBezTo>
                  <a:pt x="1520" y="475"/>
                  <a:pt x="1520" y="475"/>
                  <a:pt x="1519" y="475"/>
                </a:cubicBezTo>
                <a:close/>
                <a:moveTo>
                  <a:pt x="84" y="444"/>
                </a:moveTo>
                <a:cubicBezTo>
                  <a:pt x="84" y="444"/>
                  <a:pt x="83" y="444"/>
                  <a:pt x="83" y="444"/>
                </a:cubicBezTo>
                <a:cubicBezTo>
                  <a:pt x="82" y="443"/>
                  <a:pt x="82" y="442"/>
                  <a:pt x="82" y="441"/>
                </a:cubicBezTo>
                <a:cubicBezTo>
                  <a:pt x="85" y="436"/>
                  <a:pt x="88" y="430"/>
                  <a:pt x="91" y="424"/>
                </a:cubicBezTo>
                <a:cubicBezTo>
                  <a:pt x="92" y="423"/>
                  <a:pt x="93" y="423"/>
                  <a:pt x="93" y="423"/>
                </a:cubicBezTo>
                <a:cubicBezTo>
                  <a:pt x="94" y="424"/>
                  <a:pt x="95" y="425"/>
                  <a:pt x="94" y="426"/>
                </a:cubicBezTo>
                <a:cubicBezTo>
                  <a:pt x="91" y="432"/>
                  <a:pt x="88" y="437"/>
                  <a:pt x="85" y="443"/>
                </a:cubicBezTo>
                <a:cubicBezTo>
                  <a:pt x="85" y="444"/>
                  <a:pt x="84" y="444"/>
                  <a:pt x="84" y="444"/>
                </a:cubicBezTo>
                <a:close/>
                <a:moveTo>
                  <a:pt x="1503" y="440"/>
                </a:moveTo>
                <a:cubicBezTo>
                  <a:pt x="1502" y="440"/>
                  <a:pt x="1502" y="440"/>
                  <a:pt x="1501" y="439"/>
                </a:cubicBezTo>
                <a:cubicBezTo>
                  <a:pt x="1498" y="433"/>
                  <a:pt x="1495" y="428"/>
                  <a:pt x="1492" y="422"/>
                </a:cubicBezTo>
                <a:cubicBezTo>
                  <a:pt x="1492" y="421"/>
                  <a:pt x="1492" y="420"/>
                  <a:pt x="1493" y="420"/>
                </a:cubicBezTo>
                <a:cubicBezTo>
                  <a:pt x="1494" y="419"/>
                  <a:pt x="1495" y="420"/>
                  <a:pt x="1496" y="420"/>
                </a:cubicBezTo>
                <a:cubicBezTo>
                  <a:pt x="1499" y="426"/>
                  <a:pt x="1502" y="432"/>
                  <a:pt x="1504" y="438"/>
                </a:cubicBezTo>
                <a:cubicBezTo>
                  <a:pt x="1505" y="438"/>
                  <a:pt x="1505" y="439"/>
                  <a:pt x="1504" y="440"/>
                </a:cubicBezTo>
                <a:cubicBezTo>
                  <a:pt x="1503" y="440"/>
                  <a:pt x="1503" y="440"/>
                  <a:pt x="1503" y="440"/>
                </a:cubicBezTo>
                <a:close/>
                <a:moveTo>
                  <a:pt x="102" y="410"/>
                </a:moveTo>
                <a:cubicBezTo>
                  <a:pt x="102" y="410"/>
                  <a:pt x="101" y="410"/>
                  <a:pt x="101" y="410"/>
                </a:cubicBezTo>
                <a:cubicBezTo>
                  <a:pt x="100" y="409"/>
                  <a:pt x="100" y="408"/>
                  <a:pt x="100" y="407"/>
                </a:cubicBezTo>
                <a:cubicBezTo>
                  <a:pt x="104" y="402"/>
                  <a:pt x="107" y="396"/>
                  <a:pt x="110" y="390"/>
                </a:cubicBezTo>
                <a:cubicBezTo>
                  <a:pt x="111" y="390"/>
                  <a:pt x="112" y="389"/>
                  <a:pt x="112" y="390"/>
                </a:cubicBezTo>
                <a:cubicBezTo>
                  <a:pt x="113" y="390"/>
                  <a:pt x="114" y="391"/>
                  <a:pt x="113" y="392"/>
                </a:cubicBezTo>
                <a:cubicBezTo>
                  <a:pt x="110" y="398"/>
                  <a:pt x="107" y="403"/>
                  <a:pt x="103" y="409"/>
                </a:cubicBezTo>
                <a:cubicBezTo>
                  <a:pt x="103" y="410"/>
                  <a:pt x="103" y="410"/>
                  <a:pt x="102" y="410"/>
                </a:cubicBezTo>
                <a:close/>
                <a:moveTo>
                  <a:pt x="1485" y="406"/>
                </a:moveTo>
                <a:cubicBezTo>
                  <a:pt x="1484" y="406"/>
                  <a:pt x="1483" y="406"/>
                  <a:pt x="1483" y="405"/>
                </a:cubicBezTo>
                <a:cubicBezTo>
                  <a:pt x="1480" y="400"/>
                  <a:pt x="1477" y="394"/>
                  <a:pt x="1473" y="389"/>
                </a:cubicBezTo>
                <a:cubicBezTo>
                  <a:pt x="1473" y="388"/>
                  <a:pt x="1473" y="387"/>
                  <a:pt x="1474" y="386"/>
                </a:cubicBezTo>
                <a:cubicBezTo>
                  <a:pt x="1475" y="386"/>
                  <a:pt x="1476" y="386"/>
                  <a:pt x="1477" y="387"/>
                </a:cubicBezTo>
                <a:cubicBezTo>
                  <a:pt x="1480" y="392"/>
                  <a:pt x="1483" y="398"/>
                  <a:pt x="1486" y="403"/>
                </a:cubicBezTo>
                <a:cubicBezTo>
                  <a:pt x="1487" y="404"/>
                  <a:pt x="1486" y="405"/>
                  <a:pt x="1486" y="406"/>
                </a:cubicBezTo>
                <a:cubicBezTo>
                  <a:pt x="1485" y="406"/>
                  <a:pt x="1485" y="406"/>
                  <a:pt x="1485" y="406"/>
                </a:cubicBezTo>
                <a:close/>
                <a:moveTo>
                  <a:pt x="122" y="377"/>
                </a:moveTo>
                <a:cubicBezTo>
                  <a:pt x="121" y="377"/>
                  <a:pt x="121" y="376"/>
                  <a:pt x="121" y="376"/>
                </a:cubicBezTo>
                <a:cubicBezTo>
                  <a:pt x="120" y="376"/>
                  <a:pt x="120" y="375"/>
                  <a:pt x="120" y="374"/>
                </a:cubicBezTo>
                <a:cubicBezTo>
                  <a:pt x="124" y="368"/>
                  <a:pt x="127" y="363"/>
                  <a:pt x="131" y="358"/>
                </a:cubicBezTo>
                <a:cubicBezTo>
                  <a:pt x="131" y="357"/>
                  <a:pt x="132" y="357"/>
                  <a:pt x="133" y="357"/>
                </a:cubicBezTo>
                <a:cubicBezTo>
                  <a:pt x="134" y="358"/>
                  <a:pt x="134" y="359"/>
                  <a:pt x="134" y="360"/>
                </a:cubicBezTo>
                <a:cubicBezTo>
                  <a:pt x="130" y="365"/>
                  <a:pt x="127" y="370"/>
                  <a:pt x="123" y="376"/>
                </a:cubicBezTo>
                <a:cubicBezTo>
                  <a:pt x="123" y="376"/>
                  <a:pt x="122" y="377"/>
                  <a:pt x="122" y="377"/>
                </a:cubicBezTo>
                <a:close/>
                <a:moveTo>
                  <a:pt x="1465" y="373"/>
                </a:moveTo>
                <a:cubicBezTo>
                  <a:pt x="1464" y="373"/>
                  <a:pt x="1464" y="373"/>
                  <a:pt x="1463" y="372"/>
                </a:cubicBezTo>
                <a:cubicBezTo>
                  <a:pt x="1460" y="367"/>
                  <a:pt x="1456" y="361"/>
                  <a:pt x="1453" y="356"/>
                </a:cubicBezTo>
                <a:cubicBezTo>
                  <a:pt x="1452" y="355"/>
                  <a:pt x="1453" y="354"/>
                  <a:pt x="1453" y="354"/>
                </a:cubicBezTo>
                <a:cubicBezTo>
                  <a:pt x="1454" y="353"/>
                  <a:pt x="1455" y="353"/>
                  <a:pt x="1456" y="354"/>
                </a:cubicBezTo>
                <a:cubicBezTo>
                  <a:pt x="1459" y="360"/>
                  <a:pt x="1463" y="365"/>
                  <a:pt x="1466" y="370"/>
                </a:cubicBezTo>
                <a:cubicBezTo>
                  <a:pt x="1467" y="371"/>
                  <a:pt x="1467" y="372"/>
                  <a:pt x="1466" y="373"/>
                </a:cubicBezTo>
                <a:cubicBezTo>
                  <a:pt x="1466" y="373"/>
                  <a:pt x="1465" y="373"/>
                  <a:pt x="1465" y="373"/>
                </a:cubicBezTo>
                <a:close/>
                <a:moveTo>
                  <a:pt x="143" y="344"/>
                </a:moveTo>
                <a:cubicBezTo>
                  <a:pt x="143" y="344"/>
                  <a:pt x="142" y="344"/>
                  <a:pt x="142" y="344"/>
                </a:cubicBezTo>
                <a:cubicBezTo>
                  <a:pt x="141" y="343"/>
                  <a:pt x="141" y="342"/>
                  <a:pt x="141" y="342"/>
                </a:cubicBezTo>
                <a:cubicBezTo>
                  <a:pt x="145" y="336"/>
                  <a:pt x="149" y="331"/>
                  <a:pt x="153" y="326"/>
                </a:cubicBezTo>
                <a:cubicBezTo>
                  <a:pt x="153" y="325"/>
                  <a:pt x="154" y="325"/>
                  <a:pt x="155" y="325"/>
                </a:cubicBezTo>
                <a:cubicBezTo>
                  <a:pt x="156" y="326"/>
                  <a:pt x="156" y="327"/>
                  <a:pt x="156" y="328"/>
                </a:cubicBezTo>
                <a:cubicBezTo>
                  <a:pt x="152" y="333"/>
                  <a:pt x="148" y="338"/>
                  <a:pt x="144" y="344"/>
                </a:cubicBezTo>
                <a:cubicBezTo>
                  <a:pt x="144" y="344"/>
                  <a:pt x="143" y="344"/>
                  <a:pt x="143" y="344"/>
                </a:cubicBezTo>
                <a:close/>
                <a:moveTo>
                  <a:pt x="1443" y="341"/>
                </a:moveTo>
                <a:cubicBezTo>
                  <a:pt x="1443" y="341"/>
                  <a:pt x="1442" y="341"/>
                  <a:pt x="1442" y="340"/>
                </a:cubicBezTo>
                <a:cubicBezTo>
                  <a:pt x="1438" y="335"/>
                  <a:pt x="1435" y="330"/>
                  <a:pt x="1431" y="325"/>
                </a:cubicBezTo>
                <a:cubicBezTo>
                  <a:pt x="1430" y="324"/>
                  <a:pt x="1430" y="323"/>
                  <a:pt x="1431" y="322"/>
                </a:cubicBezTo>
                <a:cubicBezTo>
                  <a:pt x="1432" y="322"/>
                  <a:pt x="1433" y="322"/>
                  <a:pt x="1434" y="323"/>
                </a:cubicBezTo>
                <a:cubicBezTo>
                  <a:pt x="1437" y="328"/>
                  <a:pt x="1441" y="333"/>
                  <a:pt x="1445" y="338"/>
                </a:cubicBezTo>
                <a:cubicBezTo>
                  <a:pt x="1445" y="339"/>
                  <a:pt x="1445" y="340"/>
                  <a:pt x="1444" y="341"/>
                </a:cubicBezTo>
                <a:cubicBezTo>
                  <a:pt x="1444" y="341"/>
                  <a:pt x="1444" y="341"/>
                  <a:pt x="1443" y="341"/>
                </a:cubicBezTo>
                <a:close/>
                <a:moveTo>
                  <a:pt x="166" y="313"/>
                </a:moveTo>
                <a:cubicBezTo>
                  <a:pt x="165" y="313"/>
                  <a:pt x="165" y="313"/>
                  <a:pt x="165" y="313"/>
                </a:cubicBezTo>
                <a:cubicBezTo>
                  <a:pt x="164" y="312"/>
                  <a:pt x="164" y="311"/>
                  <a:pt x="164" y="310"/>
                </a:cubicBezTo>
                <a:cubicBezTo>
                  <a:pt x="168" y="305"/>
                  <a:pt x="172" y="300"/>
                  <a:pt x="176" y="295"/>
                </a:cubicBezTo>
                <a:cubicBezTo>
                  <a:pt x="177" y="294"/>
                  <a:pt x="178" y="294"/>
                  <a:pt x="179" y="295"/>
                </a:cubicBezTo>
                <a:cubicBezTo>
                  <a:pt x="180" y="295"/>
                  <a:pt x="180" y="297"/>
                  <a:pt x="179" y="297"/>
                </a:cubicBezTo>
                <a:cubicBezTo>
                  <a:pt x="175" y="302"/>
                  <a:pt x="171" y="307"/>
                  <a:pt x="167" y="312"/>
                </a:cubicBezTo>
                <a:cubicBezTo>
                  <a:pt x="167" y="313"/>
                  <a:pt x="166" y="313"/>
                  <a:pt x="166" y="313"/>
                </a:cubicBezTo>
                <a:close/>
                <a:moveTo>
                  <a:pt x="1421" y="310"/>
                </a:moveTo>
                <a:cubicBezTo>
                  <a:pt x="1420" y="310"/>
                  <a:pt x="1419" y="310"/>
                  <a:pt x="1419" y="309"/>
                </a:cubicBezTo>
                <a:cubicBezTo>
                  <a:pt x="1415" y="304"/>
                  <a:pt x="1411" y="299"/>
                  <a:pt x="1407" y="294"/>
                </a:cubicBezTo>
                <a:cubicBezTo>
                  <a:pt x="1407" y="294"/>
                  <a:pt x="1407" y="292"/>
                  <a:pt x="1407" y="292"/>
                </a:cubicBezTo>
                <a:cubicBezTo>
                  <a:pt x="1408" y="291"/>
                  <a:pt x="1409" y="291"/>
                  <a:pt x="1410" y="292"/>
                </a:cubicBezTo>
                <a:cubicBezTo>
                  <a:pt x="1414" y="297"/>
                  <a:pt x="1418" y="302"/>
                  <a:pt x="1422" y="307"/>
                </a:cubicBezTo>
                <a:cubicBezTo>
                  <a:pt x="1423" y="308"/>
                  <a:pt x="1422" y="309"/>
                  <a:pt x="1422" y="310"/>
                </a:cubicBezTo>
                <a:cubicBezTo>
                  <a:pt x="1421" y="310"/>
                  <a:pt x="1421" y="310"/>
                  <a:pt x="1421" y="310"/>
                </a:cubicBezTo>
                <a:close/>
                <a:moveTo>
                  <a:pt x="190" y="283"/>
                </a:moveTo>
                <a:cubicBezTo>
                  <a:pt x="190" y="283"/>
                  <a:pt x="189" y="283"/>
                  <a:pt x="189" y="283"/>
                </a:cubicBezTo>
                <a:cubicBezTo>
                  <a:pt x="188" y="282"/>
                  <a:pt x="188" y="281"/>
                  <a:pt x="189" y="280"/>
                </a:cubicBezTo>
                <a:cubicBezTo>
                  <a:pt x="193" y="275"/>
                  <a:pt x="197" y="270"/>
                  <a:pt x="201" y="266"/>
                </a:cubicBezTo>
                <a:cubicBezTo>
                  <a:pt x="202" y="265"/>
                  <a:pt x="203" y="265"/>
                  <a:pt x="204" y="265"/>
                </a:cubicBezTo>
                <a:cubicBezTo>
                  <a:pt x="205" y="266"/>
                  <a:pt x="205" y="267"/>
                  <a:pt x="204" y="268"/>
                </a:cubicBezTo>
                <a:cubicBezTo>
                  <a:pt x="200" y="273"/>
                  <a:pt x="196" y="278"/>
                  <a:pt x="191" y="283"/>
                </a:cubicBezTo>
                <a:cubicBezTo>
                  <a:pt x="191" y="283"/>
                  <a:pt x="191" y="283"/>
                  <a:pt x="190" y="283"/>
                </a:cubicBezTo>
                <a:close/>
                <a:moveTo>
                  <a:pt x="1396" y="280"/>
                </a:moveTo>
                <a:cubicBezTo>
                  <a:pt x="1396" y="280"/>
                  <a:pt x="1395" y="280"/>
                  <a:pt x="1395" y="280"/>
                </a:cubicBezTo>
                <a:cubicBezTo>
                  <a:pt x="1391" y="275"/>
                  <a:pt x="1386" y="270"/>
                  <a:pt x="1382" y="265"/>
                </a:cubicBezTo>
                <a:cubicBezTo>
                  <a:pt x="1381" y="264"/>
                  <a:pt x="1381" y="263"/>
                  <a:pt x="1382" y="263"/>
                </a:cubicBezTo>
                <a:cubicBezTo>
                  <a:pt x="1383" y="262"/>
                  <a:pt x="1384" y="262"/>
                  <a:pt x="1385" y="263"/>
                </a:cubicBezTo>
                <a:cubicBezTo>
                  <a:pt x="1389" y="268"/>
                  <a:pt x="1393" y="272"/>
                  <a:pt x="1397" y="277"/>
                </a:cubicBezTo>
                <a:cubicBezTo>
                  <a:pt x="1398" y="278"/>
                  <a:pt x="1398" y="279"/>
                  <a:pt x="1397" y="280"/>
                </a:cubicBezTo>
                <a:cubicBezTo>
                  <a:pt x="1397" y="280"/>
                  <a:pt x="1397" y="280"/>
                  <a:pt x="1396" y="280"/>
                </a:cubicBezTo>
                <a:close/>
                <a:moveTo>
                  <a:pt x="216" y="254"/>
                </a:moveTo>
                <a:cubicBezTo>
                  <a:pt x="215" y="254"/>
                  <a:pt x="215" y="254"/>
                  <a:pt x="215" y="254"/>
                </a:cubicBezTo>
                <a:cubicBezTo>
                  <a:pt x="214" y="253"/>
                  <a:pt x="214" y="252"/>
                  <a:pt x="214" y="251"/>
                </a:cubicBezTo>
                <a:cubicBezTo>
                  <a:pt x="219" y="247"/>
                  <a:pt x="223" y="242"/>
                  <a:pt x="228" y="237"/>
                </a:cubicBezTo>
                <a:cubicBezTo>
                  <a:pt x="229" y="237"/>
                  <a:pt x="230" y="237"/>
                  <a:pt x="230" y="237"/>
                </a:cubicBezTo>
                <a:cubicBezTo>
                  <a:pt x="231" y="238"/>
                  <a:pt x="231" y="239"/>
                  <a:pt x="230" y="240"/>
                </a:cubicBezTo>
                <a:cubicBezTo>
                  <a:pt x="226" y="244"/>
                  <a:pt x="221" y="249"/>
                  <a:pt x="217" y="254"/>
                </a:cubicBezTo>
                <a:cubicBezTo>
                  <a:pt x="217" y="254"/>
                  <a:pt x="216" y="254"/>
                  <a:pt x="216" y="254"/>
                </a:cubicBezTo>
                <a:close/>
                <a:moveTo>
                  <a:pt x="1370" y="252"/>
                </a:moveTo>
                <a:cubicBezTo>
                  <a:pt x="1370" y="252"/>
                  <a:pt x="1369" y="251"/>
                  <a:pt x="1369" y="251"/>
                </a:cubicBezTo>
                <a:cubicBezTo>
                  <a:pt x="1365" y="246"/>
                  <a:pt x="1360" y="242"/>
                  <a:pt x="1356" y="237"/>
                </a:cubicBezTo>
                <a:cubicBezTo>
                  <a:pt x="1355" y="236"/>
                  <a:pt x="1355" y="235"/>
                  <a:pt x="1356" y="235"/>
                </a:cubicBezTo>
                <a:cubicBezTo>
                  <a:pt x="1356" y="234"/>
                  <a:pt x="1357" y="234"/>
                  <a:pt x="1358" y="235"/>
                </a:cubicBezTo>
                <a:cubicBezTo>
                  <a:pt x="1363" y="239"/>
                  <a:pt x="1367" y="244"/>
                  <a:pt x="1372" y="249"/>
                </a:cubicBezTo>
                <a:cubicBezTo>
                  <a:pt x="1372" y="249"/>
                  <a:pt x="1372" y="250"/>
                  <a:pt x="1372" y="251"/>
                </a:cubicBezTo>
                <a:cubicBezTo>
                  <a:pt x="1371" y="251"/>
                  <a:pt x="1371" y="252"/>
                  <a:pt x="1370" y="252"/>
                </a:cubicBezTo>
                <a:close/>
                <a:moveTo>
                  <a:pt x="243" y="227"/>
                </a:moveTo>
                <a:cubicBezTo>
                  <a:pt x="242" y="227"/>
                  <a:pt x="242" y="227"/>
                  <a:pt x="242" y="226"/>
                </a:cubicBezTo>
                <a:cubicBezTo>
                  <a:pt x="241" y="226"/>
                  <a:pt x="241" y="224"/>
                  <a:pt x="242" y="224"/>
                </a:cubicBezTo>
                <a:cubicBezTo>
                  <a:pt x="246" y="219"/>
                  <a:pt x="251" y="215"/>
                  <a:pt x="256" y="211"/>
                </a:cubicBezTo>
                <a:cubicBezTo>
                  <a:pt x="256" y="210"/>
                  <a:pt x="258" y="210"/>
                  <a:pt x="258" y="211"/>
                </a:cubicBezTo>
                <a:cubicBezTo>
                  <a:pt x="259" y="211"/>
                  <a:pt x="259" y="212"/>
                  <a:pt x="258" y="213"/>
                </a:cubicBezTo>
                <a:cubicBezTo>
                  <a:pt x="253" y="217"/>
                  <a:pt x="249" y="222"/>
                  <a:pt x="244" y="226"/>
                </a:cubicBezTo>
                <a:cubicBezTo>
                  <a:pt x="244" y="227"/>
                  <a:pt x="243" y="227"/>
                  <a:pt x="243" y="227"/>
                </a:cubicBezTo>
                <a:close/>
                <a:moveTo>
                  <a:pt x="1343" y="224"/>
                </a:moveTo>
                <a:cubicBezTo>
                  <a:pt x="1343" y="224"/>
                  <a:pt x="1342" y="224"/>
                  <a:pt x="1342" y="224"/>
                </a:cubicBezTo>
                <a:cubicBezTo>
                  <a:pt x="1337" y="219"/>
                  <a:pt x="1333" y="215"/>
                  <a:pt x="1328" y="211"/>
                </a:cubicBezTo>
                <a:cubicBezTo>
                  <a:pt x="1327" y="210"/>
                  <a:pt x="1327" y="209"/>
                  <a:pt x="1328" y="208"/>
                </a:cubicBezTo>
                <a:cubicBezTo>
                  <a:pt x="1328" y="207"/>
                  <a:pt x="1329" y="207"/>
                  <a:pt x="1330" y="208"/>
                </a:cubicBezTo>
                <a:cubicBezTo>
                  <a:pt x="1335" y="212"/>
                  <a:pt x="1340" y="217"/>
                  <a:pt x="1344" y="221"/>
                </a:cubicBezTo>
                <a:cubicBezTo>
                  <a:pt x="1345" y="222"/>
                  <a:pt x="1345" y="223"/>
                  <a:pt x="1344" y="224"/>
                </a:cubicBezTo>
                <a:cubicBezTo>
                  <a:pt x="1344" y="224"/>
                  <a:pt x="1344" y="224"/>
                  <a:pt x="1343" y="224"/>
                </a:cubicBezTo>
                <a:close/>
                <a:moveTo>
                  <a:pt x="271" y="201"/>
                </a:moveTo>
                <a:cubicBezTo>
                  <a:pt x="271" y="201"/>
                  <a:pt x="270" y="200"/>
                  <a:pt x="270" y="200"/>
                </a:cubicBezTo>
                <a:cubicBezTo>
                  <a:pt x="269" y="199"/>
                  <a:pt x="269" y="198"/>
                  <a:pt x="270" y="198"/>
                </a:cubicBezTo>
                <a:cubicBezTo>
                  <a:pt x="275" y="193"/>
                  <a:pt x="280" y="189"/>
                  <a:pt x="285" y="185"/>
                </a:cubicBezTo>
                <a:cubicBezTo>
                  <a:pt x="285" y="184"/>
                  <a:pt x="287" y="184"/>
                  <a:pt x="287" y="185"/>
                </a:cubicBezTo>
                <a:cubicBezTo>
                  <a:pt x="288" y="186"/>
                  <a:pt x="288" y="187"/>
                  <a:pt x="287" y="188"/>
                </a:cubicBezTo>
                <a:cubicBezTo>
                  <a:pt x="282" y="192"/>
                  <a:pt x="277" y="196"/>
                  <a:pt x="272" y="200"/>
                </a:cubicBezTo>
                <a:cubicBezTo>
                  <a:pt x="272" y="201"/>
                  <a:pt x="272" y="201"/>
                  <a:pt x="271" y="201"/>
                </a:cubicBezTo>
                <a:close/>
                <a:moveTo>
                  <a:pt x="1315" y="198"/>
                </a:moveTo>
                <a:cubicBezTo>
                  <a:pt x="1314" y="198"/>
                  <a:pt x="1314" y="198"/>
                  <a:pt x="1313" y="198"/>
                </a:cubicBezTo>
                <a:cubicBezTo>
                  <a:pt x="1309" y="193"/>
                  <a:pt x="1304" y="189"/>
                  <a:pt x="1299" y="185"/>
                </a:cubicBezTo>
                <a:cubicBezTo>
                  <a:pt x="1298" y="185"/>
                  <a:pt x="1298" y="183"/>
                  <a:pt x="1298" y="183"/>
                </a:cubicBezTo>
                <a:cubicBezTo>
                  <a:pt x="1299" y="182"/>
                  <a:pt x="1300" y="182"/>
                  <a:pt x="1301" y="183"/>
                </a:cubicBezTo>
                <a:cubicBezTo>
                  <a:pt x="1306" y="187"/>
                  <a:pt x="1311" y="191"/>
                  <a:pt x="1316" y="195"/>
                </a:cubicBezTo>
                <a:cubicBezTo>
                  <a:pt x="1316" y="196"/>
                  <a:pt x="1317" y="197"/>
                  <a:pt x="1316" y="198"/>
                </a:cubicBezTo>
                <a:cubicBezTo>
                  <a:pt x="1316" y="198"/>
                  <a:pt x="1315" y="198"/>
                  <a:pt x="1315" y="198"/>
                </a:cubicBezTo>
                <a:close/>
                <a:moveTo>
                  <a:pt x="301" y="176"/>
                </a:moveTo>
                <a:cubicBezTo>
                  <a:pt x="300" y="176"/>
                  <a:pt x="300" y="176"/>
                  <a:pt x="299" y="175"/>
                </a:cubicBezTo>
                <a:cubicBezTo>
                  <a:pt x="299" y="175"/>
                  <a:pt x="299" y="173"/>
                  <a:pt x="300" y="173"/>
                </a:cubicBezTo>
                <a:cubicBezTo>
                  <a:pt x="305" y="169"/>
                  <a:pt x="310" y="165"/>
                  <a:pt x="315" y="161"/>
                </a:cubicBezTo>
                <a:cubicBezTo>
                  <a:pt x="316" y="160"/>
                  <a:pt x="317" y="160"/>
                  <a:pt x="317" y="161"/>
                </a:cubicBezTo>
                <a:cubicBezTo>
                  <a:pt x="318" y="162"/>
                  <a:pt x="318" y="163"/>
                  <a:pt x="317" y="164"/>
                </a:cubicBezTo>
                <a:cubicBezTo>
                  <a:pt x="312" y="168"/>
                  <a:pt x="307" y="172"/>
                  <a:pt x="302" y="176"/>
                </a:cubicBezTo>
                <a:cubicBezTo>
                  <a:pt x="302" y="176"/>
                  <a:pt x="301" y="176"/>
                  <a:pt x="301" y="176"/>
                </a:cubicBezTo>
                <a:close/>
                <a:moveTo>
                  <a:pt x="1285" y="174"/>
                </a:moveTo>
                <a:cubicBezTo>
                  <a:pt x="1284" y="174"/>
                  <a:pt x="1284" y="173"/>
                  <a:pt x="1284" y="173"/>
                </a:cubicBezTo>
                <a:cubicBezTo>
                  <a:pt x="1279" y="169"/>
                  <a:pt x="1274" y="165"/>
                  <a:pt x="1268" y="161"/>
                </a:cubicBezTo>
                <a:cubicBezTo>
                  <a:pt x="1268" y="161"/>
                  <a:pt x="1268" y="160"/>
                  <a:pt x="1268" y="159"/>
                </a:cubicBezTo>
                <a:cubicBezTo>
                  <a:pt x="1269" y="158"/>
                  <a:pt x="1270" y="158"/>
                  <a:pt x="1271" y="159"/>
                </a:cubicBezTo>
                <a:cubicBezTo>
                  <a:pt x="1276" y="162"/>
                  <a:pt x="1281" y="166"/>
                  <a:pt x="1286" y="170"/>
                </a:cubicBezTo>
                <a:cubicBezTo>
                  <a:pt x="1287" y="171"/>
                  <a:pt x="1287" y="172"/>
                  <a:pt x="1286" y="173"/>
                </a:cubicBezTo>
                <a:cubicBezTo>
                  <a:pt x="1286" y="173"/>
                  <a:pt x="1285" y="174"/>
                  <a:pt x="1285" y="174"/>
                </a:cubicBezTo>
                <a:close/>
                <a:moveTo>
                  <a:pt x="332" y="153"/>
                </a:moveTo>
                <a:cubicBezTo>
                  <a:pt x="331" y="153"/>
                  <a:pt x="330" y="152"/>
                  <a:pt x="330" y="152"/>
                </a:cubicBezTo>
                <a:cubicBezTo>
                  <a:pt x="330" y="151"/>
                  <a:pt x="330" y="150"/>
                  <a:pt x="330" y="149"/>
                </a:cubicBezTo>
                <a:cubicBezTo>
                  <a:pt x="336" y="146"/>
                  <a:pt x="341" y="142"/>
                  <a:pt x="346" y="138"/>
                </a:cubicBezTo>
                <a:cubicBezTo>
                  <a:pt x="347" y="138"/>
                  <a:pt x="348" y="138"/>
                  <a:pt x="349" y="139"/>
                </a:cubicBezTo>
                <a:cubicBezTo>
                  <a:pt x="349" y="140"/>
                  <a:pt x="349" y="141"/>
                  <a:pt x="348" y="141"/>
                </a:cubicBezTo>
                <a:cubicBezTo>
                  <a:pt x="343" y="145"/>
                  <a:pt x="338" y="149"/>
                  <a:pt x="333" y="152"/>
                </a:cubicBezTo>
                <a:cubicBezTo>
                  <a:pt x="332" y="153"/>
                  <a:pt x="332" y="153"/>
                  <a:pt x="332" y="153"/>
                </a:cubicBezTo>
                <a:close/>
                <a:moveTo>
                  <a:pt x="1254" y="150"/>
                </a:moveTo>
                <a:cubicBezTo>
                  <a:pt x="1254" y="150"/>
                  <a:pt x="1253" y="150"/>
                  <a:pt x="1253" y="150"/>
                </a:cubicBezTo>
                <a:cubicBezTo>
                  <a:pt x="1248" y="146"/>
                  <a:pt x="1242" y="143"/>
                  <a:pt x="1237" y="139"/>
                </a:cubicBezTo>
                <a:cubicBezTo>
                  <a:pt x="1236" y="138"/>
                  <a:pt x="1236" y="137"/>
                  <a:pt x="1237" y="137"/>
                </a:cubicBezTo>
                <a:cubicBezTo>
                  <a:pt x="1237" y="136"/>
                  <a:pt x="1238" y="136"/>
                  <a:pt x="1239" y="136"/>
                </a:cubicBezTo>
                <a:cubicBezTo>
                  <a:pt x="1244" y="140"/>
                  <a:pt x="1250" y="143"/>
                  <a:pt x="1255" y="147"/>
                </a:cubicBezTo>
                <a:cubicBezTo>
                  <a:pt x="1256" y="148"/>
                  <a:pt x="1256" y="149"/>
                  <a:pt x="1255" y="150"/>
                </a:cubicBezTo>
                <a:cubicBezTo>
                  <a:pt x="1255" y="150"/>
                  <a:pt x="1254" y="150"/>
                  <a:pt x="1254" y="150"/>
                </a:cubicBezTo>
                <a:close/>
                <a:moveTo>
                  <a:pt x="363" y="131"/>
                </a:moveTo>
                <a:cubicBezTo>
                  <a:pt x="363" y="131"/>
                  <a:pt x="362" y="131"/>
                  <a:pt x="362" y="130"/>
                </a:cubicBezTo>
                <a:cubicBezTo>
                  <a:pt x="361" y="129"/>
                  <a:pt x="362" y="128"/>
                  <a:pt x="362" y="128"/>
                </a:cubicBezTo>
                <a:cubicBezTo>
                  <a:pt x="368" y="124"/>
                  <a:pt x="373" y="121"/>
                  <a:pt x="379" y="117"/>
                </a:cubicBezTo>
                <a:cubicBezTo>
                  <a:pt x="380" y="117"/>
                  <a:pt x="381" y="117"/>
                  <a:pt x="381" y="118"/>
                </a:cubicBezTo>
                <a:cubicBezTo>
                  <a:pt x="382" y="119"/>
                  <a:pt x="381" y="120"/>
                  <a:pt x="381" y="120"/>
                </a:cubicBezTo>
                <a:cubicBezTo>
                  <a:pt x="375" y="124"/>
                  <a:pt x="370" y="127"/>
                  <a:pt x="364" y="131"/>
                </a:cubicBezTo>
                <a:cubicBezTo>
                  <a:pt x="364" y="131"/>
                  <a:pt x="364" y="131"/>
                  <a:pt x="363" y="131"/>
                </a:cubicBezTo>
                <a:close/>
                <a:moveTo>
                  <a:pt x="1222" y="129"/>
                </a:moveTo>
                <a:cubicBezTo>
                  <a:pt x="1222" y="129"/>
                  <a:pt x="1221" y="129"/>
                  <a:pt x="1221" y="128"/>
                </a:cubicBezTo>
                <a:cubicBezTo>
                  <a:pt x="1216" y="125"/>
                  <a:pt x="1210" y="122"/>
                  <a:pt x="1205" y="118"/>
                </a:cubicBezTo>
                <a:cubicBezTo>
                  <a:pt x="1204" y="118"/>
                  <a:pt x="1203" y="117"/>
                  <a:pt x="1204" y="116"/>
                </a:cubicBezTo>
                <a:cubicBezTo>
                  <a:pt x="1204" y="115"/>
                  <a:pt x="1206" y="115"/>
                  <a:pt x="1206" y="115"/>
                </a:cubicBezTo>
                <a:cubicBezTo>
                  <a:pt x="1212" y="119"/>
                  <a:pt x="1217" y="122"/>
                  <a:pt x="1223" y="125"/>
                </a:cubicBezTo>
                <a:cubicBezTo>
                  <a:pt x="1224" y="126"/>
                  <a:pt x="1224" y="127"/>
                  <a:pt x="1223" y="128"/>
                </a:cubicBezTo>
                <a:cubicBezTo>
                  <a:pt x="1223" y="128"/>
                  <a:pt x="1222" y="129"/>
                  <a:pt x="1222" y="129"/>
                </a:cubicBezTo>
                <a:close/>
                <a:moveTo>
                  <a:pt x="396" y="111"/>
                </a:moveTo>
                <a:cubicBezTo>
                  <a:pt x="396" y="111"/>
                  <a:pt x="395" y="110"/>
                  <a:pt x="395" y="110"/>
                </a:cubicBezTo>
                <a:cubicBezTo>
                  <a:pt x="394" y="109"/>
                  <a:pt x="394" y="108"/>
                  <a:pt x="395" y="107"/>
                </a:cubicBezTo>
                <a:cubicBezTo>
                  <a:pt x="401" y="104"/>
                  <a:pt x="406" y="101"/>
                  <a:pt x="412" y="98"/>
                </a:cubicBezTo>
                <a:cubicBezTo>
                  <a:pt x="413" y="97"/>
                  <a:pt x="414" y="98"/>
                  <a:pt x="414" y="99"/>
                </a:cubicBezTo>
                <a:cubicBezTo>
                  <a:pt x="415" y="99"/>
                  <a:pt x="415" y="101"/>
                  <a:pt x="414" y="101"/>
                </a:cubicBezTo>
                <a:cubicBezTo>
                  <a:pt x="408" y="104"/>
                  <a:pt x="403" y="107"/>
                  <a:pt x="397" y="110"/>
                </a:cubicBezTo>
                <a:cubicBezTo>
                  <a:pt x="397" y="111"/>
                  <a:pt x="396" y="111"/>
                  <a:pt x="396" y="111"/>
                </a:cubicBezTo>
                <a:close/>
                <a:moveTo>
                  <a:pt x="1189" y="109"/>
                </a:moveTo>
                <a:cubicBezTo>
                  <a:pt x="1189" y="109"/>
                  <a:pt x="1188" y="109"/>
                  <a:pt x="1188" y="108"/>
                </a:cubicBezTo>
                <a:cubicBezTo>
                  <a:pt x="1182" y="105"/>
                  <a:pt x="1177" y="102"/>
                  <a:pt x="1171" y="99"/>
                </a:cubicBezTo>
                <a:cubicBezTo>
                  <a:pt x="1170" y="99"/>
                  <a:pt x="1170" y="97"/>
                  <a:pt x="1170" y="97"/>
                </a:cubicBezTo>
                <a:cubicBezTo>
                  <a:pt x="1171" y="96"/>
                  <a:pt x="1172" y="95"/>
                  <a:pt x="1173" y="96"/>
                </a:cubicBezTo>
                <a:cubicBezTo>
                  <a:pt x="1179" y="99"/>
                  <a:pt x="1184" y="102"/>
                  <a:pt x="1190" y="105"/>
                </a:cubicBezTo>
                <a:cubicBezTo>
                  <a:pt x="1191" y="106"/>
                  <a:pt x="1191" y="107"/>
                  <a:pt x="1190" y="108"/>
                </a:cubicBezTo>
                <a:cubicBezTo>
                  <a:pt x="1190" y="108"/>
                  <a:pt x="1189" y="109"/>
                  <a:pt x="1189" y="109"/>
                </a:cubicBezTo>
                <a:close/>
                <a:moveTo>
                  <a:pt x="430" y="92"/>
                </a:moveTo>
                <a:cubicBezTo>
                  <a:pt x="429" y="92"/>
                  <a:pt x="429" y="92"/>
                  <a:pt x="428" y="91"/>
                </a:cubicBezTo>
                <a:cubicBezTo>
                  <a:pt x="428" y="90"/>
                  <a:pt x="428" y="89"/>
                  <a:pt x="429" y="89"/>
                </a:cubicBezTo>
                <a:cubicBezTo>
                  <a:pt x="435" y="86"/>
                  <a:pt x="441" y="83"/>
                  <a:pt x="446" y="80"/>
                </a:cubicBezTo>
                <a:cubicBezTo>
                  <a:pt x="447" y="80"/>
                  <a:pt x="448" y="80"/>
                  <a:pt x="449" y="81"/>
                </a:cubicBezTo>
                <a:cubicBezTo>
                  <a:pt x="449" y="82"/>
                  <a:pt x="449" y="83"/>
                  <a:pt x="448" y="83"/>
                </a:cubicBezTo>
                <a:cubicBezTo>
                  <a:pt x="442" y="86"/>
                  <a:pt x="436" y="89"/>
                  <a:pt x="431" y="92"/>
                </a:cubicBezTo>
                <a:cubicBezTo>
                  <a:pt x="430" y="92"/>
                  <a:pt x="430" y="92"/>
                  <a:pt x="430" y="92"/>
                </a:cubicBezTo>
                <a:close/>
                <a:moveTo>
                  <a:pt x="1155" y="90"/>
                </a:moveTo>
                <a:cubicBezTo>
                  <a:pt x="1155" y="90"/>
                  <a:pt x="1154" y="90"/>
                  <a:pt x="1154" y="90"/>
                </a:cubicBezTo>
                <a:cubicBezTo>
                  <a:pt x="1148" y="87"/>
                  <a:pt x="1143" y="84"/>
                  <a:pt x="1137" y="81"/>
                </a:cubicBezTo>
                <a:cubicBezTo>
                  <a:pt x="1136" y="81"/>
                  <a:pt x="1136" y="80"/>
                  <a:pt x="1136" y="79"/>
                </a:cubicBezTo>
                <a:cubicBezTo>
                  <a:pt x="1136" y="78"/>
                  <a:pt x="1137" y="78"/>
                  <a:pt x="1138" y="78"/>
                </a:cubicBezTo>
                <a:cubicBezTo>
                  <a:pt x="1144" y="81"/>
                  <a:pt x="1150" y="84"/>
                  <a:pt x="1156" y="87"/>
                </a:cubicBezTo>
                <a:cubicBezTo>
                  <a:pt x="1157" y="87"/>
                  <a:pt x="1157" y="88"/>
                  <a:pt x="1156" y="89"/>
                </a:cubicBezTo>
                <a:cubicBezTo>
                  <a:pt x="1156" y="90"/>
                  <a:pt x="1156" y="90"/>
                  <a:pt x="1155" y="90"/>
                </a:cubicBezTo>
                <a:close/>
                <a:moveTo>
                  <a:pt x="465" y="75"/>
                </a:moveTo>
                <a:cubicBezTo>
                  <a:pt x="464" y="75"/>
                  <a:pt x="463" y="75"/>
                  <a:pt x="463" y="74"/>
                </a:cubicBezTo>
                <a:cubicBezTo>
                  <a:pt x="462" y="73"/>
                  <a:pt x="463" y="72"/>
                  <a:pt x="464" y="72"/>
                </a:cubicBezTo>
                <a:cubicBezTo>
                  <a:pt x="470" y="69"/>
                  <a:pt x="475" y="67"/>
                  <a:pt x="481" y="64"/>
                </a:cubicBezTo>
                <a:cubicBezTo>
                  <a:pt x="482" y="64"/>
                  <a:pt x="483" y="64"/>
                  <a:pt x="484" y="65"/>
                </a:cubicBezTo>
                <a:cubicBezTo>
                  <a:pt x="484" y="66"/>
                  <a:pt x="484" y="67"/>
                  <a:pt x="483" y="67"/>
                </a:cubicBezTo>
                <a:cubicBezTo>
                  <a:pt x="477" y="70"/>
                  <a:pt x="471" y="72"/>
                  <a:pt x="465" y="75"/>
                </a:cubicBezTo>
                <a:cubicBezTo>
                  <a:pt x="465" y="75"/>
                  <a:pt x="465" y="75"/>
                  <a:pt x="465" y="75"/>
                </a:cubicBezTo>
                <a:close/>
                <a:moveTo>
                  <a:pt x="1120" y="73"/>
                </a:moveTo>
                <a:cubicBezTo>
                  <a:pt x="1120" y="73"/>
                  <a:pt x="1120" y="73"/>
                  <a:pt x="1119" y="73"/>
                </a:cubicBezTo>
                <a:cubicBezTo>
                  <a:pt x="1113" y="71"/>
                  <a:pt x="1108" y="68"/>
                  <a:pt x="1102" y="66"/>
                </a:cubicBezTo>
                <a:cubicBezTo>
                  <a:pt x="1101" y="65"/>
                  <a:pt x="1100" y="64"/>
                  <a:pt x="1101" y="63"/>
                </a:cubicBezTo>
                <a:cubicBezTo>
                  <a:pt x="1101" y="62"/>
                  <a:pt x="1102" y="62"/>
                  <a:pt x="1103" y="62"/>
                </a:cubicBezTo>
                <a:cubicBezTo>
                  <a:pt x="1109" y="65"/>
                  <a:pt x="1115" y="67"/>
                  <a:pt x="1121" y="70"/>
                </a:cubicBezTo>
                <a:cubicBezTo>
                  <a:pt x="1122" y="70"/>
                  <a:pt x="1122" y="71"/>
                  <a:pt x="1122" y="72"/>
                </a:cubicBezTo>
                <a:cubicBezTo>
                  <a:pt x="1121" y="73"/>
                  <a:pt x="1121" y="73"/>
                  <a:pt x="1120" y="73"/>
                </a:cubicBezTo>
                <a:close/>
                <a:moveTo>
                  <a:pt x="500" y="60"/>
                </a:moveTo>
                <a:cubicBezTo>
                  <a:pt x="499" y="60"/>
                  <a:pt x="498" y="60"/>
                  <a:pt x="498" y="59"/>
                </a:cubicBezTo>
                <a:cubicBezTo>
                  <a:pt x="498" y="58"/>
                  <a:pt x="498" y="57"/>
                  <a:pt x="499" y="57"/>
                </a:cubicBezTo>
                <a:cubicBezTo>
                  <a:pt x="505" y="54"/>
                  <a:pt x="511" y="52"/>
                  <a:pt x="517" y="50"/>
                </a:cubicBezTo>
                <a:cubicBezTo>
                  <a:pt x="518" y="49"/>
                  <a:pt x="519" y="50"/>
                  <a:pt x="520" y="51"/>
                </a:cubicBezTo>
                <a:cubicBezTo>
                  <a:pt x="520" y="52"/>
                  <a:pt x="519" y="53"/>
                  <a:pt x="518" y="53"/>
                </a:cubicBezTo>
                <a:cubicBezTo>
                  <a:pt x="512" y="55"/>
                  <a:pt x="506" y="58"/>
                  <a:pt x="501" y="60"/>
                </a:cubicBezTo>
                <a:cubicBezTo>
                  <a:pt x="500" y="60"/>
                  <a:pt x="500" y="60"/>
                  <a:pt x="500" y="60"/>
                </a:cubicBezTo>
                <a:close/>
                <a:moveTo>
                  <a:pt x="1084" y="58"/>
                </a:moveTo>
                <a:cubicBezTo>
                  <a:pt x="1084" y="58"/>
                  <a:pt x="1084" y="58"/>
                  <a:pt x="1084" y="58"/>
                </a:cubicBezTo>
                <a:cubicBezTo>
                  <a:pt x="1078" y="56"/>
                  <a:pt x="1072" y="54"/>
                  <a:pt x="1066" y="51"/>
                </a:cubicBezTo>
                <a:cubicBezTo>
                  <a:pt x="1065" y="51"/>
                  <a:pt x="1064" y="50"/>
                  <a:pt x="1065" y="49"/>
                </a:cubicBezTo>
                <a:cubicBezTo>
                  <a:pt x="1065" y="48"/>
                  <a:pt x="1066" y="48"/>
                  <a:pt x="1067" y="48"/>
                </a:cubicBezTo>
                <a:cubicBezTo>
                  <a:pt x="1073" y="50"/>
                  <a:pt x="1079" y="53"/>
                  <a:pt x="1085" y="55"/>
                </a:cubicBezTo>
                <a:cubicBezTo>
                  <a:pt x="1086" y="55"/>
                  <a:pt x="1086" y="56"/>
                  <a:pt x="1086" y="57"/>
                </a:cubicBezTo>
                <a:cubicBezTo>
                  <a:pt x="1086" y="58"/>
                  <a:pt x="1085" y="58"/>
                  <a:pt x="1084" y="58"/>
                </a:cubicBezTo>
                <a:close/>
                <a:moveTo>
                  <a:pt x="536" y="47"/>
                </a:moveTo>
                <a:cubicBezTo>
                  <a:pt x="535" y="47"/>
                  <a:pt x="535" y="46"/>
                  <a:pt x="534" y="45"/>
                </a:cubicBezTo>
                <a:cubicBezTo>
                  <a:pt x="534" y="45"/>
                  <a:pt x="535" y="44"/>
                  <a:pt x="535" y="43"/>
                </a:cubicBezTo>
                <a:cubicBezTo>
                  <a:pt x="542" y="41"/>
                  <a:pt x="548" y="39"/>
                  <a:pt x="554" y="37"/>
                </a:cubicBezTo>
                <a:cubicBezTo>
                  <a:pt x="555" y="37"/>
                  <a:pt x="556" y="37"/>
                  <a:pt x="556" y="38"/>
                </a:cubicBezTo>
                <a:cubicBezTo>
                  <a:pt x="556" y="39"/>
                  <a:pt x="556" y="40"/>
                  <a:pt x="555" y="41"/>
                </a:cubicBezTo>
                <a:cubicBezTo>
                  <a:pt x="549" y="42"/>
                  <a:pt x="543" y="45"/>
                  <a:pt x="537" y="47"/>
                </a:cubicBezTo>
                <a:cubicBezTo>
                  <a:pt x="536" y="47"/>
                  <a:pt x="536" y="47"/>
                  <a:pt x="536" y="47"/>
                </a:cubicBezTo>
                <a:close/>
                <a:moveTo>
                  <a:pt x="1048" y="45"/>
                </a:moveTo>
                <a:cubicBezTo>
                  <a:pt x="1048" y="45"/>
                  <a:pt x="1048" y="45"/>
                  <a:pt x="1047" y="45"/>
                </a:cubicBezTo>
                <a:cubicBezTo>
                  <a:pt x="1041" y="43"/>
                  <a:pt x="1035" y="41"/>
                  <a:pt x="1029" y="39"/>
                </a:cubicBezTo>
                <a:cubicBezTo>
                  <a:pt x="1028" y="39"/>
                  <a:pt x="1028" y="38"/>
                  <a:pt x="1028" y="37"/>
                </a:cubicBezTo>
                <a:cubicBezTo>
                  <a:pt x="1028" y="36"/>
                  <a:pt x="1029" y="35"/>
                  <a:pt x="1030" y="36"/>
                </a:cubicBezTo>
                <a:cubicBezTo>
                  <a:pt x="1036" y="38"/>
                  <a:pt x="1042" y="40"/>
                  <a:pt x="1049" y="42"/>
                </a:cubicBezTo>
                <a:cubicBezTo>
                  <a:pt x="1049" y="42"/>
                  <a:pt x="1050" y="43"/>
                  <a:pt x="1050" y="44"/>
                </a:cubicBezTo>
                <a:cubicBezTo>
                  <a:pt x="1049" y="45"/>
                  <a:pt x="1049" y="45"/>
                  <a:pt x="1048" y="45"/>
                </a:cubicBezTo>
                <a:close/>
                <a:moveTo>
                  <a:pt x="573" y="35"/>
                </a:moveTo>
                <a:cubicBezTo>
                  <a:pt x="572" y="35"/>
                  <a:pt x="571" y="35"/>
                  <a:pt x="571" y="34"/>
                </a:cubicBezTo>
                <a:cubicBezTo>
                  <a:pt x="571" y="33"/>
                  <a:pt x="571" y="32"/>
                  <a:pt x="572" y="32"/>
                </a:cubicBezTo>
                <a:cubicBezTo>
                  <a:pt x="579" y="30"/>
                  <a:pt x="585" y="28"/>
                  <a:pt x="591" y="26"/>
                </a:cubicBezTo>
                <a:cubicBezTo>
                  <a:pt x="592" y="26"/>
                  <a:pt x="593" y="27"/>
                  <a:pt x="593" y="28"/>
                </a:cubicBezTo>
                <a:cubicBezTo>
                  <a:pt x="593" y="29"/>
                  <a:pt x="593" y="30"/>
                  <a:pt x="592" y="30"/>
                </a:cubicBezTo>
                <a:cubicBezTo>
                  <a:pt x="586" y="31"/>
                  <a:pt x="579" y="33"/>
                  <a:pt x="573" y="35"/>
                </a:cubicBezTo>
                <a:cubicBezTo>
                  <a:pt x="573" y="35"/>
                  <a:pt x="573" y="35"/>
                  <a:pt x="573" y="35"/>
                </a:cubicBezTo>
                <a:close/>
                <a:moveTo>
                  <a:pt x="1011" y="34"/>
                </a:moveTo>
                <a:cubicBezTo>
                  <a:pt x="1011" y="34"/>
                  <a:pt x="1011" y="34"/>
                  <a:pt x="1011" y="34"/>
                </a:cubicBezTo>
                <a:cubicBezTo>
                  <a:pt x="1004" y="32"/>
                  <a:pt x="998" y="30"/>
                  <a:pt x="992" y="29"/>
                </a:cubicBezTo>
                <a:cubicBezTo>
                  <a:pt x="991" y="28"/>
                  <a:pt x="990" y="27"/>
                  <a:pt x="991" y="26"/>
                </a:cubicBezTo>
                <a:cubicBezTo>
                  <a:pt x="991" y="25"/>
                  <a:pt x="992" y="25"/>
                  <a:pt x="993" y="25"/>
                </a:cubicBezTo>
                <a:cubicBezTo>
                  <a:pt x="999" y="27"/>
                  <a:pt x="1005" y="28"/>
                  <a:pt x="1012" y="30"/>
                </a:cubicBezTo>
                <a:cubicBezTo>
                  <a:pt x="1012" y="30"/>
                  <a:pt x="1013" y="31"/>
                  <a:pt x="1013" y="32"/>
                </a:cubicBezTo>
                <a:cubicBezTo>
                  <a:pt x="1013" y="33"/>
                  <a:pt x="1012" y="34"/>
                  <a:pt x="1011" y="34"/>
                </a:cubicBezTo>
                <a:close/>
                <a:moveTo>
                  <a:pt x="610" y="25"/>
                </a:moveTo>
                <a:cubicBezTo>
                  <a:pt x="609" y="25"/>
                  <a:pt x="609" y="25"/>
                  <a:pt x="608" y="24"/>
                </a:cubicBezTo>
                <a:cubicBezTo>
                  <a:pt x="608" y="23"/>
                  <a:pt x="609" y="22"/>
                  <a:pt x="610" y="22"/>
                </a:cubicBezTo>
                <a:cubicBezTo>
                  <a:pt x="616" y="20"/>
                  <a:pt x="622" y="19"/>
                  <a:pt x="629" y="17"/>
                </a:cubicBezTo>
                <a:cubicBezTo>
                  <a:pt x="630" y="17"/>
                  <a:pt x="631" y="18"/>
                  <a:pt x="631" y="19"/>
                </a:cubicBezTo>
                <a:cubicBezTo>
                  <a:pt x="631" y="20"/>
                  <a:pt x="630" y="21"/>
                  <a:pt x="629" y="21"/>
                </a:cubicBezTo>
                <a:cubicBezTo>
                  <a:pt x="623" y="22"/>
                  <a:pt x="617" y="24"/>
                  <a:pt x="611" y="25"/>
                </a:cubicBezTo>
                <a:cubicBezTo>
                  <a:pt x="610" y="25"/>
                  <a:pt x="610" y="25"/>
                  <a:pt x="610" y="25"/>
                </a:cubicBezTo>
                <a:close/>
                <a:moveTo>
                  <a:pt x="974" y="24"/>
                </a:moveTo>
                <a:cubicBezTo>
                  <a:pt x="974" y="24"/>
                  <a:pt x="973" y="24"/>
                  <a:pt x="973" y="24"/>
                </a:cubicBezTo>
                <a:cubicBezTo>
                  <a:pt x="967" y="23"/>
                  <a:pt x="961" y="21"/>
                  <a:pt x="954" y="20"/>
                </a:cubicBezTo>
                <a:cubicBezTo>
                  <a:pt x="953" y="20"/>
                  <a:pt x="953" y="19"/>
                  <a:pt x="953" y="18"/>
                </a:cubicBezTo>
                <a:cubicBezTo>
                  <a:pt x="953" y="17"/>
                  <a:pt x="954" y="16"/>
                  <a:pt x="955" y="16"/>
                </a:cubicBezTo>
                <a:cubicBezTo>
                  <a:pt x="961" y="18"/>
                  <a:pt x="968" y="19"/>
                  <a:pt x="974" y="21"/>
                </a:cubicBezTo>
                <a:cubicBezTo>
                  <a:pt x="975" y="21"/>
                  <a:pt x="976" y="22"/>
                  <a:pt x="975" y="23"/>
                </a:cubicBezTo>
                <a:cubicBezTo>
                  <a:pt x="975" y="23"/>
                  <a:pt x="974" y="24"/>
                  <a:pt x="974" y="24"/>
                </a:cubicBezTo>
                <a:close/>
                <a:moveTo>
                  <a:pt x="648" y="17"/>
                </a:moveTo>
                <a:cubicBezTo>
                  <a:pt x="647" y="17"/>
                  <a:pt x="646" y="17"/>
                  <a:pt x="646" y="16"/>
                </a:cubicBezTo>
                <a:cubicBezTo>
                  <a:pt x="646" y="15"/>
                  <a:pt x="647" y="14"/>
                  <a:pt x="648" y="14"/>
                </a:cubicBezTo>
                <a:cubicBezTo>
                  <a:pt x="654" y="12"/>
                  <a:pt x="660" y="11"/>
                  <a:pt x="667" y="10"/>
                </a:cubicBezTo>
                <a:cubicBezTo>
                  <a:pt x="668" y="10"/>
                  <a:pt x="669" y="11"/>
                  <a:pt x="669" y="12"/>
                </a:cubicBezTo>
                <a:cubicBezTo>
                  <a:pt x="669" y="13"/>
                  <a:pt x="668" y="14"/>
                  <a:pt x="667" y="14"/>
                </a:cubicBezTo>
                <a:cubicBezTo>
                  <a:pt x="661" y="15"/>
                  <a:pt x="655" y="16"/>
                  <a:pt x="648" y="17"/>
                </a:cubicBezTo>
                <a:cubicBezTo>
                  <a:pt x="648" y="17"/>
                  <a:pt x="648" y="17"/>
                  <a:pt x="648" y="17"/>
                </a:cubicBezTo>
                <a:close/>
                <a:moveTo>
                  <a:pt x="936" y="16"/>
                </a:moveTo>
                <a:cubicBezTo>
                  <a:pt x="936" y="16"/>
                  <a:pt x="936" y="16"/>
                  <a:pt x="936" y="16"/>
                </a:cubicBezTo>
                <a:cubicBezTo>
                  <a:pt x="929" y="15"/>
                  <a:pt x="923" y="14"/>
                  <a:pt x="917" y="13"/>
                </a:cubicBezTo>
                <a:cubicBezTo>
                  <a:pt x="916" y="13"/>
                  <a:pt x="915" y="12"/>
                  <a:pt x="915" y="11"/>
                </a:cubicBezTo>
                <a:cubicBezTo>
                  <a:pt x="915" y="10"/>
                  <a:pt x="916" y="9"/>
                  <a:pt x="917" y="10"/>
                </a:cubicBezTo>
                <a:cubicBezTo>
                  <a:pt x="923" y="11"/>
                  <a:pt x="930" y="12"/>
                  <a:pt x="936" y="13"/>
                </a:cubicBezTo>
                <a:cubicBezTo>
                  <a:pt x="937" y="13"/>
                  <a:pt x="938" y="14"/>
                  <a:pt x="938" y="15"/>
                </a:cubicBezTo>
                <a:cubicBezTo>
                  <a:pt x="937" y="16"/>
                  <a:pt x="937" y="16"/>
                  <a:pt x="936" y="16"/>
                </a:cubicBezTo>
                <a:close/>
                <a:moveTo>
                  <a:pt x="686" y="11"/>
                </a:moveTo>
                <a:cubicBezTo>
                  <a:pt x="685" y="11"/>
                  <a:pt x="684" y="10"/>
                  <a:pt x="684" y="9"/>
                </a:cubicBezTo>
                <a:cubicBezTo>
                  <a:pt x="684" y="9"/>
                  <a:pt x="685" y="8"/>
                  <a:pt x="686" y="7"/>
                </a:cubicBezTo>
                <a:cubicBezTo>
                  <a:pt x="692" y="7"/>
                  <a:pt x="699" y="6"/>
                  <a:pt x="705" y="5"/>
                </a:cubicBezTo>
                <a:cubicBezTo>
                  <a:pt x="706" y="5"/>
                  <a:pt x="707" y="6"/>
                  <a:pt x="707" y="7"/>
                </a:cubicBezTo>
                <a:cubicBezTo>
                  <a:pt x="707" y="8"/>
                  <a:pt x="706" y="9"/>
                  <a:pt x="705" y="9"/>
                </a:cubicBezTo>
                <a:cubicBezTo>
                  <a:pt x="699" y="9"/>
                  <a:pt x="693" y="10"/>
                  <a:pt x="686" y="11"/>
                </a:cubicBezTo>
                <a:cubicBezTo>
                  <a:pt x="686" y="11"/>
                  <a:pt x="686" y="11"/>
                  <a:pt x="686" y="11"/>
                </a:cubicBezTo>
                <a:close/>
                <a:moveTo>
                  <a:pt x="898" y="10"/>
                </a:moveTo>
                <a:cubicBezTo>
                  <a:pt x="898" y="10"/>
                  <a:pt x="898" y="10"/>
                  <a:pt x="897" y="10"/>
                </a:cubicBezTo>
                <a:cubicBezTo>
                  <a:pt x="891" y="10"/>
                  <a:pt x="885" y="9"/>
                  <a:pt x="878" y="8"/>
                </a:cubicBezTo>
                <a:cubicBezTo>
                  <a:pt x="877" y="8"/>
                  <a:pt x="877" y="7"/>
                  <a:pt x="877" y="6"/>
                </a:cubicBezTo>
                <a:cubicBezTo>
                  <a:pt x="877" y="5"/>
                  <a:pt x="878" y="4"/>
                  <a:pt x="879" y="5"/>
                </a:cubicBezTo>
                <a:cubicBezTo>
                  <a:pt x="885" y="5"/>
                  <a:pt x="892" y="6"/>
                  <a:pt x="898" y="7"/>
                </a:cubicBezTo>
                <a:cubicBezTo>
                  <a:pt x="899" y="7"/>
                  <a:pt x="900" y="8"/>
                  <a:pt x="899" y="9"/>
                </a:cubicBezTo>
                <a:cubicBezTo>
                  <a:pt x="899" y="10"/>
                  <a:pt x="899" y="10"/>
                  <a:pt x="898" y="10"/>
                </a:cubicBezTo>
                <a:close/>
                <a:moveTo>
                  <a:pt x="724" y="7"/>
                </a:moveTo>
                <a:cubicBezTo>
                  <a:pt x="723" y="7"/>
                  <a:pt x="723" y="6"/>
                  <a:pt x="723" y="5"/>
                </a:cubicBezTo>
                <a:cubicBezTo>
                  <a:pt x="723" y="4"/>
                  <a:pt x="723" y="3"/>
                  <a:pt x="724" y="3"/>
                </a:cubicBezTo>
                <a:cubicBezTo>
                  <a:pt x="731" y="3"/>
                  <a:pt x="737" y="2"/>
                  <a:pt x="744" y="2"/>
                </a:cubicBezTo>
                <a:cubicBezTo>
                  <a:pt x="745" y="2"/>
                  <a:pt x="745" y="2"/>
                  <a:pt x="745" y="3"/>
                </a:cubicBezTo>
                <a:cubicBezTo>
                  <a:pt x="745" y="4"/>
                  <a:pt x="745" y="5"/>
                  <a:pt x="744" y="5"/>
                </a:cubicBezTo>
                <a:cubicBezTo>
                  <a:pt x="737" y="6"/>
                  <a:pt x="731" y="6"/>
                  <a:pt x="725" y="7"/>
                </a:cubicBezTo>
                <a:cubicBezTo>
                  <a:pt x="724" y="7"/>
                  <a:pt x="724" y="7"/>
                  <a:pt x="724" y="7"/>
                </a:cubicBezTo>
                <a:close/>
                <a:moveTo>
                  <a:pt x="859" y="6"/>
                </a:moveTo>
                <a:cubicBezTo>
                  <a:pt x="859" y="6"/>
                  <a:pt x="859" y="6"/>
                  <a:pt x="859" y="6"/>
                </a:cubicBezTo>
                <a:cubicBezTo>
                  <a:pt x="853" y="6"/>
                  <a:pt x="846" y="5"/>
                  <a:pt x="840" y="5"/>
                </a:cubicBezTo>
                <a:cubicBezTo>
                  <a:pt x="839" y="5"/>
                  <a:pt x="838" y="4"/>
                  <a:pt x="838" y="3"/>
                </a:cubicBezTo>
                <a:cubicBezTo>
                  <a:pt x="838" y="2"/>
                  <a:pt x="839" y="1"/>
                  <a:pt x="840" y="1"/>
                </a:cubicBezTo>
                <a:cubicBezTo>
                  <a:pt x="847" y="2"/>
                  <a:pt x="853" y="2"/>
                  <a:pt x="859" y="3"/>
                </a:cubicBezTo>
                <a:cubicBezTo>
                  <a:pt x="860" y="3"/>
                  <a:pt x="861" y="4"/>
                  <a:pt x="861" y="5"/>
                </a:cubicBezTo>
                <a:cubicBezTo>
                  <a:pt x="861" y="6"/>
                  <a:pt x="860" y="6"/>
                  <a:pt x="859" y="6"/>
                </a:cubicBezTo>
                <a:close/>
                <a:moveTo>
                  <a:pt x="763" y="4"/>
                </a:moveTo>
                <a:cubicBezTo>
                  <a:pt x="762" y="4"/>
                  <a:pt x="761" y="4"/>
                  <a:pt x="761" y="3"/>
                </a:cubicBezTo>
                <a:cubicBezTo>
                  <a:pt x="761" y="2"/>
                  <a:pt x="762" y="1"/>
                  <a:pt x="763" y="1"/>
                </a:cubicBezTo>
                <a:cubicBezTo>
                  <a:pt x="769" y="0"/>
                  <a:pt x="776" y="0"/>
                  <a:pt x="782" y="0"/>
                </a:cubicBezTo>
                <a:cubicBezTo>
                  <a:pt x="782" y="0"/>
                  <a:pt x="782" y="0"/>
                  <a:pt x="782" y="0"/>
                </a:cubicBezTo>
                <a:cubicBezTo>
                  <a:pt x="783" y="0"/>
                  <a:pt x="784" y="1"/>
                  <a:pt x="784" y="2"/>
                </a:cubicBezTo>
                <a:cubicBezTo>
                  <a:pt x="784" y="3"/>
                  <a:pt x="783" y="4"/>
                  <a:pt x="782" y="4"/>
                </a:cubicBezTo>
                <a:cubicBezTo>
                  <a:pt x="776" y="4"/>
                  <a:pt x="769" y="4"/>
                  <a:pt x="763" y="4"/>
                </a:cubicBezTo>
                <a:cubicBezTo>
                  <a:pt x="763" y="4"/>
                  <a:pt x="763" y="4"/>
                  <a:pt x="763" y="4"/>
                </a:cubicBezTo>
                <a:close/>
                <a:moveTo>
                  <a:pt x="821" y="4"/>
                </a:moveTo>
                <a:cubicBezTo>
                  <a:pt x="821" y="4"/>
                  <a:pt x="821" y="4"/>
                  <a:pt x="821" y="4"/>
                </a:cubicBezTo>
                <a:cubicBezTo>
                  <a:pt x="814" y="4"/>
                  <a:pt x="808" y="4"/>
                  <a:pt x="801" y="4"/>
                </a:cubicBezTo>
                <a:cubicBezTo>
                  <a:pt x="800" y="4"/>
                  <a:pt x="800" y="3"/>
                  <a:pt x="800" y="2"/>
                </a:cubicBezTo>
                <a:cubicBezTo>
                  <a:pt x="800" y="1"/>
                  <a:pt x="800" y="0"/>
                  <a:pt x="801" y="0"/>
                </a:cubicBezTo>
                <a:cubicBezTo>
                  <a:pt x="801" y="0"/>
                  <a:pt x="801" y="0"/>
                  <a:pt x="801" y="0"/>
                </a:cubicBezTo>
                <a:cubicBezTo>
                  <a:pt x="808" y="0"/>
                  <a:pt x="814" y="0"/>
                  <a:pt x="821" y="1"/>
                </a:cubicBezTo>
                <a:cubicBezTo>
                  <a:pt x="822" y="1"/>
                  <a:pt x="823" y="1"/>
                  <a:pt x="823" y="2"/>
                </a:cubicBezTo>
                <a:cubicBezTo>
                  <a:pt x="823" y="3"/>
                  <a:pt x="822" y="4"/>
                  <a:pt x="821" y="4"/>
                </a:cubicBezTo>
                <a:close/>
              </a:path>
            </a:pathLst>
          </a:custGeom>
          <a:solidFill>
            <a:srgbClr val="DBDC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336"/>
          <p:cNvSpPr>
            <a:spLocks noEditPoints="1"/>
          </p:cNvSpPr>
          <p:nvPr/>
        </p:nvSpPr>
        <p:spPr bwMode="auto">
          <a:xfrm>
            <a:off x="4235440" y="2860050"/>
            <a:ext cx="690782" cy="694348"/>
          </a:xfrm>
          <a:custGeom>
            <a:avLst/>
            <a:gdLst>
              <a:gd name="T0" fmla="*/ 74 w 123"/>
              <a:gd name="T1" fmla="*/ 20 h 123"/>
              <a:gd name="T2" fmla="*/ 99 w 123"/>
              <a:gd name="T3" fmla="*/ 16 h 123"/>
              <a:gd name="T4" fmla="*/ 107 w 123"/>
              <a:gd name="T5" fmla="*/ 24 h 123"/>
              <a:gd name="T6" fmla="*/ 103 w 123"/>
              <a:gd name="T7" fmla="*/ 47 h 123"/>
              <a:gd name="T8" fmla="*/ 120 w 123"/>
              <a:gd name="T9" fmla="*/ 60 h 123"/>
              <a:gd name="T10" fmla="*/ 104 w 123"/>
              <a:gd name="T11" fmla="*/ 73 h 123"/>
              <a:gd name="T12" fmla="*/ 107 w 123"/>
              <a:gd name="T13" fmla="*/ 99 h 123"/>
              <a:gd name="T14" fmla="*/ 99 w 123"/>
              <a:gd name="T15" fmla="*/ 107 h 123"/>
              <a:gd name="T16" fmla="*/ 74 w 123"/>
              <a:gd name="T17" fmla="*/ 104 h 123"/>
              <a:gd name="T18" fmla="*/ 61 w 123"/>
              <a:gd name="T19" fmla="*/ 120 h 123"/>
              <a:gd name="T20" fmla="*/ 48 w 123"/>
              <a:gd name="T21" fmla="*/ 104 h 123"/>
              <a:gd name="T22" fmla="*/ 24 w 123"/>
              <a:gd name="T23" fmla="*/ 107 h 123"/>
              <a:gd name="T24" fmla="*/ 16 w 123"/>
              <a:gd name="T25" fmla="*/ 99 h 123"/>
              <a:gd name="T26" fmla="*/ 19 w 123"/>
              <a:gd name="T27" fmla="*/ 73 h 123"/>
              <a:gd name="T28" fmla="*/ 3 w 123"/>
              <a:gd name="T29" fmla="*/ 60 h 123"/>
              <a:gd name="T30" fmla="*/ 20 w 123"/>
              <a:gd name="T31" fmla="*/ 47 h 123"/>
              <a:gd name="T32" fmla="*/ 16 w 123"/>
              <a:gd name="T33" fmla="*/ 24 h 123"/>
              <a:gd name="T34" fmla="*/ 24 w 123"/>
              <a:gd name="T35" fmla="*/ 16 h 123"/>
              <a:gd name="T36" fmla="*/ 48 w 123"/>
              <a:gd name="T37" fmla="*/ 20 h 123"/>
              <a:gd name="T38" fmla="*/ 61 w 123"/>
              <a:gd name="T39" fmla="*/ 3 h 123"/>
              <a:gd name="T40" fmla="*/ 61 w 123"/>
              <a:gd name="T41" fmla="*/ 88 h 123"/>
              <a:gd name="T42" fmla="*/ 61 w 123"/>
              <a:gd name="T43" fmla="*/ 35 h 123"/>
              <a:gd name="T44" fmla="*/ 61 w 123"/>
              <a:gd name="T45" fmla="*/ 88 h 123"/>
              <a:gd name="T46" fmla="*/ 61 w 123"/>
              <a:gd name="T47" fmla="*/ 0 h 123"/>
              <a:gd name="T48" fmla="*/ 53 w 123"/>
              <a:gd name="T49" fmla="*/ 2 h 123"/>
              <a:gd name="T50" fmla="*/ 41 w 123"/>
              <a:gd name="T51" fmla="*/ 20 h 123"/>
              <a:gd name="T52" fmla="*/ 24 w 123"/>
              <a:gd name="T53" fmla="*/ 14 h 123"/>
              <a:gd name="T54" fmla="*/ 18 w 123"/>
              <a:gd name="T55" fmla="*/ 18 h 123"/>
              <a:gd name="T56" fmla="*/ 13 w 123"/>
              <a:gd name="T57" fmla="*/ 25 h 123"/>
              <a:gd name="T58" fmla="*/ 18 w 123"/>
              <a:gd name="T59" fmla="*/ 45 h 123"/>
              <a:gd name="T60" fmla="*/ 0 w 123"/>
              <a:gd name="T61" fmla="*/ 55 h 123"/>
              <a:gd name="T62" fmla="*/ 0 w 123"/>
              <a:gd name="T63" fmla="*/ 66 h 123"/>
              <a:gd name="T64" fmla="*/ 16 w 123"/>
              <a:gd name="T65" fmla="*/ 75 h 123"/>
              <a:gd name="T66" fmla="*/ 13 w 123"/>
              <a:gd name="T67" fmla="*/ 98 h 123"/>
              <a:gd name="T68" fmla="*/ 18 w 123"/>
              <a:gd name="T69" fmla="*/ 105 h 123"/>
              <a:gd name="T70" fmla="*/ 24 w 123"/>
              <a:gd name="T71" fmla="*/ 110 h 123"/>
              <a:gd name="T72" fmla="*/ 41 w 123"/>
              <a:gd name="T73" fmla="*/ 104 h 123"/>
              <a:gd name="T74" fmla="*/ 53 w 123"/>
              <a:gd name="T75" fmla="*/ 121 h 123"/>
              <a:gd name="T76" fmla="*/ 61 w 123"/>
              <a:gd name="T77" fmla="*/ 123 h 123"/>
              <a:gd name="T78" fmla="*/ 69 w 123"/>
              <a:gd name="T79" fmla="*/ 121 h 123"/>
              <a:gd name="T80" fmla="*/ 82 w 123"/>
              <a:gd name="T81" fmla="*/ 104 h 123"/>
              <a:gd name="T82" fmla="*/ 99 w 123"/>
              <a:gd name="T83" fmla="*/ 110 h 123"/>
              <a:gd name="T84" fmla="*/ 105 w 123"/>
              <a:gd name="T85" fmla="*/ 105 h 123"/>
              <a:gd name="T86" fmla="*/ 109 w 123"/>
              <a:gd name="T87" fmla="*/ 98 h 123"/>
              <a:gd name="T88" fmla="*/ 106 w 123"/>
              <a:gd name="T89" fmla="*/ 75 h 123"/>
              <a:gd name="T90" fmla="*/ 123 w 123"/>
              <a:gd name="T91" fmla="*/ 66 h 123"/>
              <a:gd name="T92" fmla="*/ 123 w 123"/>
              <a:gd name="T93" fmla="*/ 55 h 123"/>
              <a:gd name="T94" fmla="*/ 105 w 123"/>
              <a:gd name="T95" fmla="*/ 45 h 123"/>
              <a:gd name="T96" fmla="*/ 109 w 123"/>
              <a:gd name="T97" fmla="*/ 25 h 123"/>
              <a:gd name="T98" fmla="*/ 105 w 123"/>
              <a:gd name="T99" fmla="*/ 18 h 123"/>
              <a:gd name="T100" fmla="*/ 99 w 123"/>
              <a:gd name="T101" fmla="*/ 14 h 123"/>
              <a:gd name="T102" fmla="*/ 82 w 123"/>
              <a:gd name="T103" fmla="*/ 20 h 123"/>
              <a:gd name="T104" fmla="*/ 69 w 123"/>
              <a:gd name="T105" fmla="*/ 2 h 123"/>
              <a:gd name="T106" fmla="*/ 61 w 123"/>
              <a:gd name="T107" fmla="*/ 86 h 123"/>
              <a:gd name="T108" fmla="*/ 61 w 123"/>
              <a:gd name="T109" fmla="*/ 38 h 123"/>
              <a:gd name="T110" fmla="*/ 61 w 123"/>
              <a:gd name="T111" fmla="*/ 8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23">
                <a:moveTo>
                  <a:pt x="67" y="3"/>
                </a:moveTo>
                <a:cubicBezTo>
                  <a:pt x="74" y="20"/>
                  <a:pt x="74" y="20"/>
                  <a:pt x="74" y="20"/>
                </a:cubicBezTo>
                <a:cubicBezTo>
                  <a:pt x="77" y="20"/>
                  <a:pt x="80" y="22"/>
                  <a:pt x="82" y="23"/>
                </a:cubicBezTo>
                <a:cubicBezTo>
                  <a:pt x="99" y="16"/>
                  <a:pt x="99" y="16"/>
                  <a:pt x="99" y="16"/>
                </a:cubicBezTo>
                <a:cubicBezTo>
                  <a:pt x="103" y="20"/>
                  <a:pt x="103" y="20"/>
                  <a:pt x="103" y="20"/>
                </a:cubicBezTo>
                <a:cubicBezTo>
                  <a:pt x="107" y="24"/>
                  <a:pt x="107" y="24"/>
                  <a:pt x="107" y="24"/>
                </a:cubicBezTo>
                <a:cubicBezTo>
                  <a:pt x="100" y="41"/>
                  <a:pt x="100" y="41"/>
                  <a:pt x="100" y="41"/>
                </a:cubicBezTo>
                <a:cubicBezTo>
                  <a:pt x="101" y="43"/>
                  <a:pt x="102" y="45"/>
                  <a:pt x="103" y="47"/>
                </a:cubicBezTo>
                <a:cubicBezTo>
                  <a:pt x="120" y="55"/>
                  <a:pt x="120" y="55"/>
                  <a:pt x="120" y="55"/>
                </a:cubicBezTo>
                <a:cubicBezTo>
                  <a:pt x="120" y="60"/>
                  <a:pt x="120" y="60"/>
                  <a:pt x="120" y="60"/>
                </a:cubicBezTo>
                <a:cubicBezTo>
                  <a:pt x="120" y="66"/>
                  <a:pt x="120" y="66"/>
                  <a:pt x="120" y="66"/>
                </a:cubicBezTo>
                <a:cubicBezTo>
                  <a:pt x="104" y="73"/>
                  <a:pt x="104" y="73"/>
                  <a:pt x="104" y="73"/>
                </a:cubicBezTo>
                <a:cubicBezTo>
                  <a:pt x="103" y="76"/>
                  <a:pt x="102" y="79"/>
                  <a:pt x="100" y="82"/>
                </a:cubicBezTo>
                <a:cubicBezTo>
                  <a:pt x="107" y="99"/>
                  <a:pt x="107" y="99"/>
                  <a:pt x="107" y="99"/>
                </a:cubicBezTo>
                <a:cubicBezTo>
                  <a:pt x="103" y="103"/>
                  <a:pt x="103" y="103"/>
                  <a:pt x="103" y="103"/>
                </a:cubicBezTo>
                <a:cubicBezTo>
                  <a:pt x="99" y="107"/>
                  <a:pt x="99" y="107"/>
                  <a:pt x="99" y="107"/>
                </a:cubicBezTo>
                <a:cubicBezTo>
                  <a:pt x="82" y="101"/>
                  <a:pt x="82" y="101"/>
                  <a:pt x="82" y="101"/>
                </a:cubicBezTo>
                <a:cubicBezTo>
                  <a:pt x="80" y="102"/>
                  <a:pt x="77" y="103"/>
                  <a:pt x="74" y="104"/>
                </a:cubicBezTo>
                <a:cubicBezTo>
                  <a:pt x="67" y="120"/>
                  <a:pt x="67" y="120"/>
                  <a:pt x="67" y="120"/>
                </a:cubicBezTo>
                <a:cubicBezTo>
                  <a:pt x="61" y="120"/>
                  <a:pt x="61" y="120"/>
                  <a:pt x="61" y="120"/>
                </a:cubicBezTo>
                <a:cubicBezTo>
                  <a:pt x="56" y="120"/>
                  <a:pt x="56" y="120"/>
                  <a:pt x="56" y="120"/>
                </a:cubicBezTo>
                <a:cubicBezTo>
                  <a:pt x="48" y="104"/>
                  <a:pt x="48" y="104"/>
                  <a:pt x="48" y="104"/>
                </a:cubicBezTo>
                <a:cubicBezTo>
                  <a:pt x="46" y="103"/>
                  <a:pt x="43" y="102"/>
                  <a:pt x="41" y="101"/>
                </a:cubicBezTo>
                <a:cubicBezTo>
                  <a:pt x="24" y="107"/>
                  <a:pt x="24" y="107"/>
                  <a:pt x="24" y="107"/>
                </a:cubicBezTo>
                <a:cubicBezTo>
                  <a:pt x="20" y="103"/>
                  <a:pt x="20" y="103"/>
                  <a:pt x="20" y="103"/>
                </a:cubicBezTo>
                <a:cubicBezTo>
                  <a:pt x="16" y="99"/>
                  <a:pt x="16" y="99"/>
                  <a:pt x="16" y="99"/>
                </a:cubicBezTo>
                <a:cubicBezTo>
                  <a:pt x="22" y="82"/>
                  <a:pt x="22" y="82"/>
                  <a:pt x="22" y="82"/>
                </a:cubicBezTo>
                <a:cubicBezTo>
                  <a:pt x="21" y="79"/>
                  <a:pt x="20" y="76"/>
                  <a:pt x="19" y="73"/>
                </a:cubicBezTo>
                <a:cubicBezTo>
                  <a:pt x="3" y="66"/>
                  <a:pt x="3" y="66"/>
                  <a:pt x="3" y="66"/>
                </a:cubicBezTo>
                <a:cubicBezTo>
                  <a:pt x="3" y="60"/>
                  <a:pt x="3" y="60"/>
                  <a:pt x="3" y="60"/>
                </a:cubicBezTo>
                <a:cubicBezTo>
                  <a:pt x="3" y="55"/>
                  <a:pt x="3" y="55"/>
                  <a:pt x="3" y="55"/>
                </a:cubicBezTo>
                <a:cubicBezTo>
                  <a:pt x="20" y="47"/>
                  <a:pt x="20" y="47"/>
                  <a:pt x="20" y="47"/>
                </a:cubicBezTo>
                <a:cubicBezTo>
                  <a:pt x="21" y="45"/>
                  <a:pt x="21" y="43"/>
                  <a:pt x="22" y="41"/>
                </a:cubicBezTo>
                <a:cubicBezTo>
                  <a:pt x="16" y="24"/>
                  <a:pt x="16" y="24"/>
                  <a:pt x="16" y="24"/>
                </a:cubicBezTo>
                <a:cubicBezTo>
                  <a:pt x="20" y="20"/>
                  <a:pt x="20" y="20"/>
                  <a:pt x="20" y="20"/>
                </a:cubicBezTo>
                <a:cubicBezTo>
                  <a:pt x="24" y="16"/>
                  <a:pt x="24" y="16"/>
                  <a:pt x="24" y="16"/>
                </a:cubicBezTo>
                <a:cubicBezTo>
                  <a:pt x="41" y="23"/>
                  <a:pt x="41" y="23"/>
                  <a:pt x="41" y="23"/>
                </a:cubicBezTo>
                <a:cubicBezTo>
                  <a:pt x="43" y="22"/>
                  <a:pt x="46" y="20"/>
                  <a:pt x="48" y="20"/>
                </a:cubicBezTo>
                <a:cubicBezTo>
                  <a:pt x="56" y="3"/>
                  <a:pt x="56" y="3"/>
                  <a:pt x="56" y="3"/>
                </a:cubicBezTo>
                <a:cubicBezTo>
                  <a:pt x="61" y="3"/>
                  <a:pt x="61" y="3"/>
                  <a:pt x="61" y="3"/>
                </a:cubicBezTo>
                <a:cubicBezTo>
                  <a:pt x="67" y="3"/>
                  <a:pt x="67" y="3"/>
                  <a:pt x="67" y="3"/>
                </a:cubicBezTo>
                <a:moveTo>
                  <a:pt x="61" y="88"/>
                </a:moveTo>
                <a:cubicBezTo>
                  <a:pt x="76" y="88"/>
                  <a:pt x="88" y="76"/>
                  <a:pt x="88" y="62"/>
                </a:cubicBezTo>
                <a:cubicBezTo>
                  <a:pt x="88" y="47"/>
                  <a:pt x="76" y="35"/>
                  <a:pt x="61" y="35"/>
                </a:cubicBezTo>
                <a:cubicBezTo>
                  <a:pt x="47" y="35"/>
                  <a:pt x="34" y="47"/>
                  <a:pt x="34" y="62"/>
                </a:cubicBezTo>
                <a:cubicBezTo>
                  <a:pt x="34" y="76"/>
                  <a:pt x="47" y="88"/>
                  <a:pt x="61" y="88"/>
                </a:cubicBezTo>
                <a:moveTo>
                  <a:pt x="67" y="0"/>
                </a:moveTo>
                <a:cubicBezTo>
                  <a:pt x="61" y="0"/>
                  <a:pt x="61" y="0"/>
                  <a:pt x="61" y="0"/>
                </a:cubicBezTo>
                <a:cubicBezTo>
                  <a:pt x="56" y="0"/>
                  <a:pt x="56" y="0"/>
                  <a:pt x="56" y="0"/>
                </a:cubicBezTo>
                <a:cubicBezTo>
                  <a:pt x="55" y="0"/>
                  <a:pt x="54" y="1"/>
                  <a:pt x="53" y="2"/>
                </a:cubicBezTo>
                <a:cubicBezTo>
                  <a:pt x="46" y="17"/>
                  <a:pt x="46" y="17"/>
                  <a:pt x="46" y="17"/>
                </a:cubicBezTo>
                <a:cubicBezTo>
                  <a:pt x="44" y="18"/>
                  <a:pt x="42" y="19"/>
                  <a:pt x="41" y="20"/>
                </a:cubicBezTo>
                <a:cubicBezTo>
                  <a:pt x="25" y="14"/>
                  <a:pt x="25" y="14"/>
                  <a:pt x="25" y="14"/>
                </a:cubicBezTo>
                <a:cubicBezTo>
                  <a:pt x="24" y="14"/>
                  <a:pt x="24" y="14"/>
                  <a:pt x="24" y="14"/>
                </a:cubicBezTo>
                <a:cubicBezTo>
                  <a:pt x="23" y="14"/>
                  <a:pt x="22" y="14"/>
                  <a:pt x="22" y="14"/>
                </a:cubicBezTo>
                <a:cubicBezTo>
                  <a:pt x="18" y="18"/>
                  <a:pt x="18" y="18"/>
                  <a:pt x="18" y="18"/>
                </a:cubicBezTo>
                <a:cubicBezTo>
                  <a:pt x="14" y="22"/>
                  <a:pt x="14" y="22"/>
                  <a:pt x="14" y="22"/>
                </a:cubicBezTo>
                <a:cubicBezTo>
                  <a:pt x="13" y="23"/>
                  <a:pt x="13" y="24"/>
                  <a:pt x="13" y="25"/>
                </a:cubicBezTo>
                <a:cubicBezTo>
                  <a:pt x="19" y="41"/>
                  <a:pt x="19" y="41"/>
                  <a:pt x="19" y="41"/>
                </a:cubicBezTo>
                <a:cubicBezTo>
                  <a:pt x="19" y="42"/>
                  <a:pt x="18" y="44"/>
                  <a:pt x="18" y="45"/>
                </a:cubicBezTo>
                <a:cubicBezTo>
                  <a:pt x="2" y="52"/>
                  <a:pt x="2" y="52"/>
                  <a:pt x="2" y="52"/>
                </a:cubicBezTo>
                <a:cubicBezTo>
                  <a:pt x="0" y="53"/>
                  <a:pt x="0" y="54"/>
                  <a:pt x="0" y="55"/>
                </a:cubicBezTo>
                <a:cubicBezTo>
                  <a:pt x="0" y="60"/>
                  <a:pt x="0" y="60"/>
                  <a:pt x="0" y="60"/>
                </a:cubicBezTo>
                <a:cubicBezTo>
                  <a:pt x="0" y="66"/>
                  <a:pt x="0" y="66"/>
                  <a:pt x="0" y="66"/>
                </a:cubicBezTo>
                <a:cubicBezTo>
                  <a:pt x="0" y="67"/>
                  <a:pt x="0" y="68"/>
                  <a:pt x="2" y="68"/>
                </a:cubicBezTo>
                <a:cubicBezTo>
                  <a:pt x="16" y="75"/>
                  <a:pt x="16" y="75"/>
                  <a:pt x="16" y="75"/>
                </a:cubicBezTo>
                <a:cubicBezTo>
                  <a:pt x="17" y="78"/>
                  <a:pt x="18" y="80"/>
                  <a:pt x="19" y="83"/>
                </a:cubicBezTo>
                <a:cubicBezTo>
                  <a:pt x="13" y="98"/>
                  <a:pt x="13" y="98"/>
                  <a:pt x="13" y="98"/>
                </a:cubicBezTo>
                <a:cubicBezTo>
                  <a:pt x="13" y="99"/>
                  <a:pt x="13" y="101"/>
                  <a:pt x="14" y="101"/>
                </a:cubicBezTo>
                <a:cubicBezTo>
                  <a:pt x="18" y="105"/>
                  <a:pt x="18" y="105"/>
                  <a:pt x="18" y="105"/>
                </a:cubicBezTo>
                <a:cubicBezTo>
                  <a:pt x="22" y="109"/>
                  <a:pt x="22" y="109"/>
                  <a:pt x="22" y="109"/>
                </a:cubicBezTo>
                <a:cubicBezTo>
                  <a:pt x="22" y="110"/>
                  <a:pt x="23" y="110"/>
                  <a:pt x="24" y="110"/>
                </a:cubicBezTo>
                <a:cubicBezTo>
                  <a:pt x="24" y="110"/>
                  <a:pt x="24" y="110"/>
                  <a:pt x="25" y="110"/>
                </a:cubicBezTo>
                <a:cubicBezTo>
                  <a:pt x="41" y="104"/>
                  <a:pt x="41" y="104"/>
                  <a:pt x="41" y="104"/>
                </a:cubicBezTo>
                <a:cubicBezTo>
                  <a:pt x="42" y="105"/>
                  <a:pt x="44" y="106"/>
                  <a:pt x="46" y="106"/>
                </a:cubicBezTo>
                <a:cubicBezTo>
                  <a:pt x="53" y="121"/>
                  <a:pt x="53" y="121"/>
                  <a:pt x="53" y="121"/>
                </a:cubicBezTo>
                <a:cubicBezTo>
                  <a:pt x="54" y="122"/>
                  <a:pt x="55" y="123"/>
                  <a:pt x="56" y="123"/>
                </a:cubicBezTo>
                <a:cubicBezTo>
                  <a:pt x="61" y="123"/>
                  <a:pt x="61" y="123"/>
                  <a:pt x="61" y="123"/>
                </a:cubicBezTo>
                <a:cubicBezTo>
                  <a:pt x="67" y="123"/>
                  <a:pt x="67" y="123"/>
                  <a:pt x="67" y="123"/>
                </a:cubicBezTo>
                <a:cubicBezTo>
                  <a:pt x="68" y="123"/>
                  <a:pt x="69" y="122"/>
                  <a:pt x="69" y="121"/>
                </a:cubicBezTo>
                <a:cubicBezTo>
                  <a:pt x="76" y="106"/>
                  <a:pt x="76" y="106"/>
                  <a:pt x="76" y="106"/>
                </a:cubicBezTo>
                <a:cubicBezTo>
                  <a:pt x="78" y="106"/>
                  <a:pt x="80" y="105"/>
                  <a:pt x="82" y="104"/>
                </a:cubicBezTo>
                <a:cubicBezTo>
                  <a:pt x="98" y="110"/>
                  <a:pt x="98" y="110"/>
                  <a:pt x="98" y="110"/>
                </a:cubicBezTo>
                <a:cubicBezTo>
                  <a:pt x="98" y="110"/>
                  <a:pt x="99" y="110"/>
                  <a:pt x="99" y="110"/>
                </a:cubicBezTo>
                <a:cubicBezTo>
                  <a:pt x="100" y="110"/>
                  <a:pt x="100" y="110"/>
                  <a:pt x="101" y="109"/>
                </a:cubicBezTo>
                <a:cubicBezTo>
                  <a:pt x="105" y="105"/>
                  <a:pt x="105" y="105"/>
                  <a:pt x="105" y="105"/>
                </a:cubicBezTo>
                <a:cubicBezTo>
                  <a:pt x="109" y="101"/>
                  <a:pt x="109" y="101"/>
                  <a:pt x="109" y="101"/>
                </a:cubicBezTo>
                <a:cubicBezTo>
                  <a:pt x="110" y="101"/>
                  <a:pt x="110" y="99"/>
                  <a:pt x="109" y="98"/>
                </a:cubicBezTo>
                <a:cubicBezTo>
                  <a:pt x="103" y="83"/>
                  <a:pt x="103" y="83"/>
                  <a:pt x="103" y="83"/>
                </a:cubicBezTo>
                <a:cubicBezTo>
                  <a:pt x="105" y="80"/>
                  <a:pt x="106" y="78"/>
                  <a:pt x="106" y="75"/>
                </a:cubicBezTo>
                <a:cubicBezTo>
                  <a:pt x="121" y="68"/>
                  <a:pt x="121" y="68"/>
                  <a:pt x="121" y="68"/>
                </a:cubicBezTo>
                <a:cubicBezTo>
                  <a:pt x="122" y="68"/>
                  <a:pt x="123" y="67"/>
                  <a:pt x="123" y="66"/>
                </a:cubicBezTo>
                <a:cubicBezTo>
                  <a:pt x="123" y="60"/>
                  <a:pt x="123" y="60"/>
                  <a:pt x="123" y="60"/>
                </a:cubicBezTo>
                <a:cubicBezTo>
                  <a:pt x="123" y="55"/>
                  <a:pt x="123" y="55"/>
                  <a:pt x="123" y="55"/>
                </a:cubicBezTo>
                <a:cubicBezTo>
                  <a:pt x="123" y="54"/>
                  <a:pt x="122" y="53"/>
                  <a:pt x="121" y="52"/>
                </a:cubicBezTo>
                <a:cubicBezTo>
                  <a:pt x="105" y="45"/>
                  <a:pt x="105" y="45"/>
                  <a:pt x="105" y="45"/>
                </a:cubicBezTo>
                <a:cubicBezTo>
                  <a:pt x="105" y="44"/>
                  <a:pt x="104" y="42"/>
                  <a:pt x="103" y="41"/>
                </a:cubicBezTo>
                <a:cubicBezTo>
                  <a:pt x="109" y="25"/>
                  <a:pt x="109" y="25"/>
                  <a:pt x="109" y="25"/>
                </a:cubicBezTo>
                <a:cubicBezTo>
                  <a:pt x="110" y="24"/>
                  <a:pt x="110" y="23"/>
                  <a:pt x="109" y="22"/>
                </a:cubicBezTo>
                <a:cubicBezTo>
                  <a:pt x="105" y="18"/>
                  <a:pt x="105" y="18"/>
                  <a:pt x="105" y="18"/>
                </a:cubicBezTo>
                <a:cubicBezTo>
                  <a:pt x="101" y="14"/>
                  <a:pt x="101" y="14"/>
                  <a:pt x="101" y="14"/>
                </a:cubicBezTo>
                <a:cubicBezTo>
                  <a:pt x="100" y="14"/>
                  <a:pt x="100" y="14"/>
                  <a:pt x="99" y="14"/>
                </a:cubicBezTo>
                <a:cubicBezTo>
                  <a:pt x="99" y="14"/>
                  <a:pt x="98" y="14"/>
                  <a:pt x="98" y="14"/>
                </a:cubicBezTo>
                <a:cubicBezTo>
                  <a:pt x="82" y="20"/>
                  <a:pt x="82" y="20"/>
                  <a:pt x="82" y="20"/>
                </a:cubicBezTo>
                <a:cubicBezTo>
                  <a:pt x="80" y="19"/>
                  <a:pt x="78" y="18"/>
                  <a:pt x="76" y="17"/>
                </a:cubicBezTo>
                <a:cubicBezTo>
                  <a:pt x="69" y="2"/>
                  <a:pt x="69" y="2"/>
                  <a:pt x="69" y="2"/>
                </a:cubicBezTo>
                <a:cubicBezTo>
                  <a:pt x="69" y="1"/>
                  <a:pt x="68" y="0"/>
                  <a:pt x="67" y="0"/>
                </a:cubicBezTo>
                <a:close/>
                <a:moveTo>
                  <a:pt x="61" y="86"/>
                </a:moveTo>
                <a:cubicBezTo>
                  <a:pt x="48" y="86"/>
                  <a:pt x="37" y="75"/>
                  <a:pt x="37" y="62"/>
                </a:cubicBezTo>
                <a:cubicBezTo>
                  <a:pt x="37" y="48"/>
                  <a:pt x="48" y="38"/>
                  <a:pt x="61" y="38"/>
                </a:cubicBezTo>
                <a:cubicBezTo>
                  <a:pt x="75" y="38"/>
                  <a:pt x="85" y="48"/>
                  <a:pt x="85" y="62"/>
                </a:cubicBezTo>
                <a:cubicBezTo>
                  <a:pt x="85" y="75"/>
                  <a:pt x="75" y="86"/>
                  <a:pt x="61" y="86"/>
                </a:cubicBezTo>
                <a:close/>
              </a:path>
            </a:pathLst>
          </a:custGeom>
          <a:solidFill>
            <a:srgbClr val="868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3"/>
          <p:cNvGrpSpPr/>
          <p:nvPr/>
        </p:nvGrpSpPr>
        <p:grpSpPr>
          <a:xfrm>
            <a:off x="2593181" y="1704549"/>
            <a:ext cx="1600200" cy="1430382"/>
            <a:chOff x="3457575" y="2272030"/>
            <a:chExt cx="2133600" cy="1906587"/>
          </a:xfrm>
        </p:grpSpPr>
        <p:sp>
          <p:nvSpPr>
            <p:cNvPr id="15" name="Freeform 337"/>
            <p:cNvSpPr>
              <a:spLocks/>
            </p:cNvSpPr>
            <p:nvPr/>
          </p:nvSpPr>
          <p:spPr bwMode="auto">
            <a:xfrm>
              <a:off x="3457575" y="2272030"/>
              <a:ext cx="2133600" cy="1906587"/>
            </a:xfrm>
            <a:custGeom>
              <a:avLst/>
              <a:gdLst>
                <a:gd name="T0" fmla="*/ 727 w 801"/>
                <a:gd name="T1" fmla="*/ 429 h 715"/>
                <a:gd name="T2" fmla="*/ 727 w 801"/>
                <a:gd name="T3" fmla="*/ 301 h 715"/>
                <a:gd name="T4" fmla="*/ 642 w 801"/>
                <a:gd name="T5" fmla="*/ 68 h 715"/>
                <a:gd name="T6" fmla="*/ 478 w 801"/>
                <a:gd name="T7" fmla="*/ 0 h 715"/>
                <a:gd name="T8" fmla="*/ 0 w 801"/>
                <a:gd name="T9" fmla="*/ 0 h 715"/>
                <a:gd name="T10" fmla="*/ 0 w 801"/>
                <a:gd name="T11" fmla="*/ 211 h 715"/>
                <a:gd name="T12" fmla="*/ 478 w 801"/>
                <a:gd name="T13" fmla="*/ 211 h 715"/>
                <a:gd name="T14" fmla="*/ 516 w 801"/>
                <a:gd name="T15" fmla="*/ 301 h 715"/>
                <a:gd name="T16" fmla="*/ 516 w 801"/>
                <a:gd name="T17" fmla="*/ 429 h 715"/>
                <a:gd name="T18" fmla="*/ 442 w 801"/>
                <a:gd name="T19" fmla="*/ 429 h 715"/>
                <a:gd name="T20" fmla="*/ 631 w 801"/>
                <a:gd name="T21" fmla="*/ 715 h 715"/>
                <a:gd name="T22" fmla="*/ 801 w 801"/>
                <a:gd name="T23" fmla="*/ 429 h 715"/>
                <a:gd name="T24" fmla="*/ 727 w 801"/>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429"/>
                  </a:moveTo>
                  <a:cubicBezTo>
                    <a:pt x="727" y="301"/>
                    <a:pt x="727" y="301"/>
                    <a:pt x="727" y="301"/>
                  </a:cubicBezTo>
                  <a:cubicBezTo>
                    <a:pt x="727" y="201"/>
                    <a:pt x="699" y="122"/>
                    <a:pt x="642" y="68"/>
                  </a:cubicBezTo>
                  <a:cubicBezTo>
                    <a:pt x="576" y="3"/>
                    <a:pt x="498" y="0"/>
                    <a:pt x="478" y="0"/>
                  </a:cubicBezTo>
                  <a:cubicBezTo>
                    <a:pt x="0" y="0"/>
                    <a:pt x="0" y="0"/>
                    <a:pt x="0" y="0"/>
                  </a:cubicBezTo>
                  <a:cubicBezTo>
                    <a:pt x="0" y="211"/>
                    <a:pt x="0" y="211"/>
                    <a:pt x="0" y="211"/>
                  </a:cubicBezTo>
                  <a:cubicBezTo>
                    <a:pt x="478" y="211"/>
                    <a:pt x="478" y="211"/>
                    <a:pt x="478" y="211"/>
                  </a:cubicBezTo>
                  <a:cubicBezTo>
                    <a:pt x="512" y="214"/>
                    <a:pt x="516" y="275"/>
                    <a:pt x="516" y="301"/>
                  </a:cubicBezTo>
                  <a:cubicBezTo>
                    <a:pt x="516" y="429"/>
                    <a:pt x="516" y="429"/>
                    <a:pt x="516" y="429"/>
                  </a:cubicBezTo>
                  <a:cubicBezTo>
                    <a:pt x="442" y="429"/>
                    <a:pt x="442" y="429"/>
                    <a:pt x="442" y="429"/>
                  </a:cubicBezTo>
                  <a:cubicBezTo>
                    <a:pt x="631" y="715"/>
                    <a:pt x="631" y="715"/>
                    <a:pt x="631" y="715"/>
                  </a:cubicBezTo>
                  <a:cubicBezTo>
                    <a:pt x="801" y="429"/>
                    <a:pt x="801" y="429"/>
                    <a:pt x="801" y="429"/>
                  </a:cubicBezTo>
                  <a:lnTo>
                    <a:pt x="727" y="42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341"/>
            <p:cNvSpPr>
              <a:spLocks noEditPoints="1"/>
            </p:cNvSpPr>
            <p:nvPr/>
          </p:nvSpPr>
          <p:spPr bwMode="auto">
            <a:xfrm>
              <a:off x="3644900" y="2453005"/>
              <a:ext cx="182563"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342"/>
            <p:cNvSpPr>
              <a:spLocks noEditPoints="1"/>
            </p:cNvSpPr>
            <p:nvPr/>
          </p:nvSpPr>
          <p:spPr bwMode="auto">
            <a:xfrm>
              <a:off x="3862388" y="2459355"/>
              <a:ext cx="171450" cy="177800"/>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43"/>
            <p:cNvSpPr>
              <a:spLocks/>
            </p:cNvSpPr>
            <p:nvPr/>
          </p:nvSpPr>
          <p:spPr bwMode="auto">
            <a:xfrm>
              <a:off x="4035425" y="2459355"/>
              <a:ext cx="147638" cy="177800"/>
            </a:xfrm>
            <a:custGeom>
              <a:avLst/>
              <a:gdLst>
                <a:gd name="T0" fmla="*/ 22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2 w 55"/>
                <a:gd name="T15" fmla="*/ 67 h 67"/>
                <a:gd name="T16" fmla="*/ 22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1"/>
                  </a:moveTo>
                  <a:cubicBezTo>
                    <a:pt x="0" y="11"/>
                    <a:pt x="0" y="11"/>
                    <a:pt x="0" y="11"/>
                  </a:cubicBezTo>
                  <a:cubicBezTo>
                    <a:pt x="0" y="0"/>
                    <a:pt x="0" y="0"/>
                    <a:pt x="0" y="0"/>
                  </a:cubicBezTo>
                  <a:cubicBezTo>
                    <a:pt x="20" y="0"/>
                    <a:pt x="36" y="0"/>
                    <a:pt x="55" y="0"/>
                  </a:cubicBezTo>
                  <a:cubicBezTo>
                    <a:pt x="55" y="11"/>
                    <a:pt x="55" y="11"/>
                    <a:pt x="55" y="11"/>
                  </a:cubicBezTo>
                  <a:cubicBezTo>
                    <a:pt x="34" y="11"/>
                    <a:pt x="34" y="11"/>
                    <a:pt x="34" y="11"/>
                  </a:cubicBezTo>
                  <a:cubicBezTo>
                    <a:pt x="34" y="67"/>
                    <a:pt x="34" y="67"/>
                    <a:pt x="34" y="67"/>
                  </a:cubicBezTo>
                  <a:cubicBezTo>
                    <a:pt x="22" y="67"/>
                    <a:pt x="22" y="67"/>
                    <a:pt x="22" y="67"/>
                  </a:cubicBezTo>
                  <a:lnTo>
                    <a:pt x="2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344"/>
            <p:cNvSpPr>
              <a:spLocks noChangeArrowheads="1"/>
            </p:cNvSpPr>
            <p:nvPr/>
          </p:nvSpPr>
          <p:spPr bwMode="auto">
            <a:xfrm>
              <a:off x="4216400" y="2459355"/>
              <a:ext cx="33338"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45"/>
            <p:cNvSpPr>
              <a:spLocks noEditPoints="1"/>
            </p:cNvSpPr>
            <p:nvPr/>
          </p:nvSpPr>
          <p:spPr bwMode="auto">
            <a:xfrm>
              <a:off x="4291013" y="2453005"/>
              <a:ext cx="182563"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50" y="59"/>
                    <a:pt x="55" y="47"/>
                    <a:pt x="56" y="36"/>
                  </a:cubicBezTo>
                  <a:cubicBezTo>
                    <a:pt x="56" y="25"/>
                    <a:pt x="50"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46"/>
            <p:cNvSpPr>
              <a:spLocks/>
            </p:cNvSpPr>
            <p:nvPr/>
          </p:nvSpPr>
          <p:spPr bwMode="auto">
            <a:xfrm>
              <a:off x="4513263" y="2459355"/>
              <a:ext cx="146050" cy="177800"/>
            </a:xfrm>
            <a:custGeom>
              <a:avLst/>
              <a:gdLst>
                <a:gd name="T0" fmla="*/ 72 w 92"/>
                <a:gd name="T1" fmla="*/ 0 h 112"/>
                <a:gd name="T2" fmla="*/ 92 w 92"/>
                <a:gd name="T3" fmla="*/ 0 h 112"/>
                <a:gd name="T4" fmla="*/ 92 w 92"/>
                <a:gd name="T5" fmla="*/ 112 h 112"/>
                <a:gd name="T6" fmla="*/ 79 w 92"/>
                <a:gd name="T7" fmla="*/ 112 h 112"/>
                <a:gd name="T8" fmla="*/ 79 w 92"/>
                <a:gd name="T9" fmla="*/ 112 h 112"/>
                <a:gd name="T10" fmla="*/ 20 w 92"/>
                <a:gd name="T11" fmla="*/ 37 h 112"/>
                <a:gd name="T12" fmla="*/ 20 w 92"/>
                <a:gd name="T13" fmla="*/ 112 h 112"/>
                <a:gd name="T14" fmla="*/ 0 w 92"/>
                <a:gd name="T15" fmla="*/ 112 h 112"/>
                <a:gd name="T16" fmla="*/ 0 w 92"/>
                <a:gd name="T17" fmla="*/ 0 h 112"/>
                <a:gd name="T18" fmla="*/ 16 w 92"/>
                <a:gd name="T19" fmla="*/ 0 h 112"/>
                <a:gd name="T20" fmla="*/ 72 w 92"/>
                <a:gd name="T21" fmla="*/ 69 h 112"/>
                <a:gd name="T22" fmla="*/ 72 w 92"/>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2">
                  <a:moveTo>
                    <a:pt x="72" y="0"/>
                  </a:moveTo>
                  <a:lnTo>
                    <a:pt x="92" y="0"/>
                  </a:lnTo>
                  <a:lnTo>
                    <a:pt x="92" y="112"/>
                  </a:lnTo>
                  <a:lnTo>
                    <a:pt x="79" y="112"/>
                  </a:lnTo>
                  <a:lnTo>
                    <a:pt x="79" y="112"/>
                  </a:lnTo>
                  <a:lnTo>
                    <a:pt x="20" y="37"/>
                  </a:lnTo>
                  <a:lnTo>
                    <a:pt x="20" y="112"/>
                  </a:lnTo>
                  <a:lnTo>
                    <a:pt x="0" y="112"/>
                  </a:lnTo>
                  <a:lnTo>
                    <a:pt x="0" y="0"/>
                  </a:lnTo>
                  <a:lnTo>
                    <a:pt x="16"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47"/>
            <p:cNvSpPr>
              <a:spLocks/>
            </p:cNvSpPr>
            <p:nvPr/>
          </p:nvSpPr>
          <p:spPr bwMode="auto">
            <a:xfrm>
              <a:off x="4754563" y="2459355"/>
              <a:ext cx="85725" cy="177800"/>
            </a:xfrm>
            <a:custGeom>
              <a:avLst/>
              <a:gdLst>
                <a:gd name="T0" fmla="*/ 2 w 54"/>
                <a:gd name="T1" fmla="*/ 94 h 112"/>
                <a:gd name="T2" fmla="*/ 19 w 54"/>
                <a:gd name="T3" fmla="*/ 94 h 112"/>
                <a:gd name="T4" fmla="*/ 19 w 54"/>
                <a:gd name="T5" fmla="*/ 18 h 112"/>
                <a:gd name="T6" fmla="*/ 0 w 54"/>
                <a:gd name="T7" fmla="*/ 18 h 112"/>
                <a:gd name="T8" fmla="*/ 0 w 54"/>
                <a:gd name="T9" fmla="*/ 0 h 112"/>
                <a:gd name="T10" fmla="*/ 39 w 54"/>
                <a:gd name="T11" fmla="*/ 0 h 112"/>
                <a:gd name="T12" fmla="*/ 39 w 54"/>
                <a:gd name="T13" fmla="*/ 94 h 112"/>
                <a:gd name="T14" fmla="*/ 54 w 54"/>
                <a:gd name="T15" fmla="*/ 94 h 112"/>
                <a:gd name="T16" fmla="*/ 54 w 54"/>
                <a:gd name="T17" fmla="*/ 112 h 112"/>
                <a:gd name="T18" fmla="*/ 2 w 54"/>
                <a:gd name="T19" fmla="*/ 112 h 112"/>
                <a:gd name="T20" fmla="*/ 2 w 54"/>
                <a:gd name="T21" fmla="*/ 9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12">
                  <a:moveTo>
                    <a:pt x="2" y="94"/>
                  </a:moveTo>
                  <a:lnTo>
                    <a:pt x="19" y="94"/>
                  </a:lnTo>
                  <a:lnTo>
                    <a:pt x="19" y="18"/>
                  </a:lnTo>
                  <a:lnTo>
                    <a:pt x="0" y="18"/>
                  </a:lnTo>
                  <a:lnTo>
                    <a:pt x="0" y="0"/>
                  </a:lnTo>
                  <a:lnTo>
                    <a:pt x="39" y="0"/>
                  </a:lnTo>
                  <a:lnTo>
                    <a:pt x="39" y="94"/>
                  </a:lnTo>
                  <a:lnTo>
                    <a:pt x="54" y="94"/>
                  </a:lnTo>
                  <a:lnTo>
                    <a:pt x="54" y="112"/>
                  </a:lnTo>
                  <a:lnTo>
                    <a:pt x="2" y="112"/>
                  </a:lnTo>
                  <a:lnTo>
                    <a:pt x="2"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2"/>
          <p:cNvGrpSpPr/>
          <p:nvPr/>
        </p:nvGrpSpPr>
        <p:grpSpPr>
          <a:xfrm>
            <a:off x="2593181" y="3269513"/>
            <a:ext cx="1600200" cy="1430382"/>
            <a:chOff x="3457575" y="4358005"/>
            <a:chExt cx="2133600" cy="1906587"/>
          </a:xfrm>
        </p:grpSpPr>
        <p:sp>
          <p:nvSpPr>
            <p:cNvPr id="24" name="Freeform 340"/>
            <p:cNvSpPr>
              <a:spLocks/>
            </p:cNvSpPr>
            <p:nvPr/>
          </p:nvSpPr>
          <p:spPr bwMode="auto">
            <a:xfrm>
              <a:off x="3457575" y="4358005"/>
              <a:ext cx="2133600" cy="1906587"/>
            </a:xfrm>
            <a:custGeom>
              <a:avLst/>
              <a:gdLst>
                <a:gd name="T0" fmla="*/ 727 w 801"/>
                <a:gd name="T1" fmla="*/ 286 h 715"/>
                <a:gd name="T2" fmla="*/ 727 w 801"/>
                <a:gd name="T3" fmla="*/ 414 h 715"/>
                <a:gd name="T4" fmla="*/ 642 w 801"/>
                <a:gd name="T5" fmla="*/ 648 h 715"/>
                <a:gd name="T6" fmla="*/ 478 w 801"/>
                <a:gd name="T7" fmla="*/ 715 h 715"/>
                <a:gd name="T8" fmla="*/ 0 w 801"/>
                <a:gd name="T9" fmla="*/ 715 h 715"/>
                <a:gd name="T10" fmla="*/ 0 w 801"/>
                <a:gd name="T11" fmla="*/ 504 h 715"/>
                <a:gd name="T12" fmla="*/ 478 w 801"/>
                <a:gd name="T13" fmla="*/ 504 h 715"/>
                <a:gd name="T14" fmla="*/ 516 w 801"/>
                <a:gd name="T15" fmla="*/ 414 h 715"/>
                <a:gd name="T16" fmla="*/ 516 w 801"/>
                <a:gd name="T17" fmla="*/ 286 h 715"/>
                <a:gd name="T18" fmla="*/ 442 w 801"/>
                <a:gd name="T19" fmla="*/ 286 h 715"/>
                <a:gd name="T20" fmla="*/ 631 w 801"/>
                <a:gd name="T21" fmla="*/ 0 h 715"/>
                <a:gd name="T22" fmla="*/ 801 w 801"/>
                <a:gd name="T23" fmla="*/ 286 h 715"/>
                <a:gd name="T24" fmla="*/ 727 w 801"/>
                <a:gd name="T25" fmla="*/ 286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1" h="715">
                  <a:moveTo>
                    <a:pt x="727" y="286"/>
                  </a:moveTo>
                  <a:cubicBezTo>
                    <a:pt x="727" y="414"/>
                    <a:pt x="727" y="414"/>
                    <a:pt x="727" y="414"/>
                  </a:cubicBezTo>
                  <a:cubicBezTo>
                    <a:pt x="727" y="514"/>
                    <a:pt x="699" y="593"/>
                    <a:pt x="642" y="648"/>
                  </a:cubicBezTo>
                  <a:cubicBezTo>
                    <a:pt x="576" y="712"/>
                    <a:pt x="498" y="715"/>
                    <a:pt x="478" y="715"/>
                  </a:cubicBezTo>
                  <a:cubicBezTo>
                    <a:pt x="0" y="715"/>
                    <a:pt x="0" y="715"/>
                    <a:pt x="0" y="715"/>
                  </a:cubicBezTo>
                  <a:cubicBezTo>
                    <a:pt x="0" y="504"/>
                    <a:pt x="0" y="504"/>
                    <a:pt x="0" y="504"/>
                  </a:cubicBezTo>
                  <a:cubicBezTo>
                    <a:pt x="478" y="504"/>
                    <a:pt x="478" y="504"/>
                    <a:pt x="478" y="504"/>
                  </a:cubicBezTo>
                  <a:cubicBezTo>
                    <a:pt x="512" y="501"/>
                    <a:pt x="516" y="440"/>
                    <a:pt x="516" y="414"/>
                  </a:cubicBezTo>
                  <a:cubicBezTo>
                    <a:pt x="516" y="286"/>
                    <a:pt x="516" y="286"/>
                    <a:pt x="516" y="286"/>
                  </a:cubicBezTo>
                  <a:cubicBezTo>
                    <a:pt x="442" y="286"/>
                    <a:pt x="442" y="286"/>
                    <a:pt x="442" y="286"/>
                  </a:cubicBezTo>
                  <a:cubicBezTo>
                    <a:pt x="631" y="0"/>
                    <a:pt x="631" y="0"/>
                    <a:pt x="631" y="0"/>
                  </a:cubicBezTo>
                  <a:cubicBezTo>
                    <a:pt x="801" y="286"/>
                    <a:pt x="801" y="286"/>
                    <a:pt x="801" y="286"/>
                  </a:cubicBezTo>
                  <a:lnTo>
                    <a:pt x="727" y="28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348"/>
            <p:cNvSpPr>
              <a:spLocks noEditPoints="1"/>
            </p:cNvSpPr>
            <p:nvPr/>
          </p:nvSpPr>
          <p:spPr bwMode="auto">
            <a:xfrm>
              <a:off x="3644900" y="5926455"/>
              <a:ext cx="182563" cy="185737"/>
            </a:xfrm>
            <a:custGeom>
              <a:avLst/>
              <a:gdLst>
                <a:gd name="T0" fmla="*/ 68 w 69"/>
                <a:gd name="T1" fmla="*/ 35 h 70"/>
                <a:gd name="T2" fmla="*/ 34 w 69"/>
                <a:gd name="T3" fmla="*/ 70 h 70"/>
                <a:gd name="T4" fmla="*/ 0 w 69"/>
                <a:gd name="T5" fmla="*/ 35 h 70"/>
                <a:gd name="T6" fmla="*/ 34 w 69"/>
                <a:gd name="T7" fmla="*/ 0 h 70"/>
                <a:gd name="T8" fmla="*/ 68 w 69"/>
                <a:gd name="T9" fmla="*/ 35 h 70"/>
                <a:gd name="T10" fmla="*/ 12 w 69"/>
                <a:gd name="T11" fmla="*/ 35 h 70"/>
                <a:gd name="T12" fmla="*/ 34 w 69"/>
                <a:gd name="T13" fmla="*/ 58 h 70"/>
                <a:gd name="T14" fmla="*/ 56 w 69"/>
                <a:gd name="T15" fmla="*/ 35 h 70"/>
                <a:gd name="T16" fmla="*/ 34 w 69"/>
                <a:gd name="T17" fmla="*/ 11 h 70"/>
                <a:gd name="T18" fmla="*/ 12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8" y="35"/>
                  </a:moveTo>
                  <a:cubicBezTo>
                    <a:pt x="68" y="52"/>
                    <a:pt x="58" y="70"/>
                    <a:pt x="34" y="70"/>
                  </a:cubicBezTo>
                  <a:cubicBezTo>
                    <a:pt x="11" y="70"/>
                    <a:pt x="0" y="53"/>
                    <a:pt x="0" y="35"/>
                  </a:cubicBezTo>
                  <a:cubicBezTo>
                    <a:pt x="0" y="17"/>
                    <a:pt x="11" y="0"/>
                    <a:pt x="34" y="0"/>
                  </a:cubicBezTo>
                  <a:cubicBezTo>
                    <a:pt x="57" y="0"/>
                    <a:pt x="69" y="17"/>
                    <a:pt x="68" y="35"/>
                  </a:cubicBezTo>
                  <a:close/>
                  <a:moveTo>
                    <a:pt x="12" y="35"/>
                  </a:moveTo>
                  <a:cubicBezTo>
                    <a:pt x="13" y="46"/>
                    <a:pt x="19" y="58"/>
                    <a:pt x="34" y="58"/>
                  </a:cubicBezTo>
                  <a:cubicBezTo>
                    <a:pt x="50" y="58"/>
                    <a:pt x="56" y="46"/>
                    <a:pt x="56" y="35"/>
                  </a:cubicBezTo>
                  <a:cubicBezTo>
                    <a:pt x="56" y="24"/>
                    <a:pt x="50" y="11"/>
                    <a:pt x="34" y="11"/>
                  </a:cubicBezTo>
                  <a:cubicBezTo>
                    <a:pt x="19"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49"/>
            <p:cNvSpPr>
              <a:spLocks noEditPoints="1"/>
            </p:cNvSpPr>
            <p:nvPr/>
          </p:nvSpPr>
          <p:spPr bwMode="auto">
            <a:xfrm>
              <a:off x="3862388" y="5928043"/>
              <a:ext cx="171450" cy="179387"/>
            </a:xfrm>
            <a:custGeom>
              <a:avLst/>
              <a:gdLst>
                <a:gd name="T0" fmla="*/ 32 w 64"/>
                <a:gd name="T1" fmla="*/ 47 h 67"/>
                <a:gd name="T2" fmla="*/ 13 w 64"/>
                <a:gd name="T3" fmla="*/ 47 h 67"/>
                <a:gd name="T4" fmla="*/ 13 w 64"/>
                <a:gd name="T5" fmla="*/ 67 h 67"/>
                <a:gd name="T6" fmla="*/ 0 w 64"/>
                <a:gd name="T7" fmla="*/ 67 h 67"/>
                <a:gd name="T8" fmla="*/ 0 w 64"/>
                <a:gd name="T9" fmla="*/ 0 h 67"/>
                <a:gd name="T10" fmla="*/ 32 w 64"/>
                <a:gd name="T11" fmla="*/ 0 h 67"/>
                <a:gd name="T12" fmla="*/ 32 w 64"/>
                <a:gd name="T13" fmla="*/ 47 h 67"/>
                <a:gd name="T14" fmla="*/ 13 w 64"/>
                <a:gd name="T15" fmla="*/ 36 h 67"/>
                <a:gd name="T16" fmla="*/ 32 w 64"/>
                <a:gd name="T17" fmla="*/ 36 h 67"/>
                <a:gd name="T18" fmla="*/ 32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2" y="47"/>
                  </a:moveTo>
                  <a:cubicBezTo>
                    <a:pt x="13" y="47"/>
                    <a:pt x="13" y="47"/>
                    <a:pt x="13" y="47"/>
                  </a:cubicBezTo>
                  <a:cubicBezTo>
                    <a:pt x="13" y="67"/>
                    <a:pt x="13" y="67"/>
                    <a:pt x="13" y="67"/>
                  </a:cubicBezTo>
                  <a:cubicBezTo>
                    <a:pt x="0" y="67"/>
                    <a:pt x="0" y="67"/>
                    <a:pt x="0" y="67"/>
                  </a:cubicBezTo>
                  <a:cubicBezTo>
                    <a:pt x="0" y="0"/>
                    <a:pt x="0" y="0"/>
                    <a:pt x="0" y="0"/>
                  </a:cubicBezTo>
                  <a:cubicBezTo>
                    <a:pt x="11" y="0"/>
                    <a:pt x="21" y="0"/>
                    <a:pt x="32" y="0"/>
                  </a:cubicBezTo>
                  <a:cubicBezTo>
                    <a:pt x="64" y="0"/>
                    <a:pt x="64" y="47"/>
                    <a:pt x="32" y="47"/>
                  </a:cubicBezTo>
                  <a:close/>
                  <a:moveTo>
                    <a:pt x="13" y="36"/>
                  </a:moveTo>
                  <a:cubicBezTo>
                    <a:pt x="32" y="36"/>
                    <a:pt x="32" y="36"/>
                    <a:pt x="32" y="36"/>
                  </a:cubicBezTo>
                  <a:cubicBezTo>
                    <a:pt x="48" y="36"/>
                    <a:pt x="48" y="12"/>
                    <a:pt x="32"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50"/>
            <p:cNvSpPr>
              <a:spLocks/>
            </p:cNvSpPr>
            <p:nvPr/>
          </p:nvSpPr>
          <p:spPr bwMode="auto">
            <a:xfrm>
              <a:off x="4035425" y="5928043"/>
              <a:ext cx="147638" cy="179387"/>
            </a:xfrm>
            <a:custGeom>
              <a:avLst/>
              <a:gdLst>
                <a:gd name="T0" fmla="*/ 22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2 w 55"/>
                <a:gd name="T15" fmla="*/ 67 h 67"/>
                <a:gd name="T16" fmla="*/ 22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2" y="12"/>
                  </a:moveTo>
                  <a:cubicBezTo>
                    <a:pt x="0" y="12"/>
                    <a:pt x="0" y="12"/>
                    <a:pt x="0" y="12"/>
                  </a:cubicBezTo>
                  <a:cubicBezTo>
                    <a:pt x="0" y="0"/>
                    <a:pt x="0" y="0"/>
                    <a:pt x="0" y="0"/>
                  </a:cubicBezTo>
                  <a:cubicBezTo>
                    <a:pt x="20" y="0"/>
                    <a:pt x="36" y="0"/>
                    <a:pt x="55" y="0"/>
                  </a:cubicBezTo>
                  <a:cubicBezTo>
                    <a:pt x="55" y="12"/>
                    <a:pt x="55" y="12"/>
                    <a:pt x="55" y="12"/>
                  </a:cubicBezTo>
                  <a:cubicBezTo>
                    <a:pt x="34" y="12"/>
                    <a:pt x="34" y="12"/>
                    <a:pt x="34" y="12"/>
                  </a:cubicBezTo>
                  <a:cubicBezTo>
                    <a:pt x="34" y="67"/>
                    <a:pt x="34" y="67"/>
                    <a:pt x="34" y="67"/>
                  </a:cubicBezTo>
                  <a:cubicBezTo>
                    <a:pt x="22" y="67"/>
                    <a:pt x="22" y="67"/>
                    <a:pt x="22" y="67"/>
                  </a:cubicBezTo>
                  <a:lnTo>
                    <a:pt x="2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351"/>
            <p:cNvSpPr>
              <a:spLocks noChangeArrowheads="1"/>
            </p:cNvSpPr>
            <p:nvPr/>
          </p:nvSpPr>
          <p:spPr bwMode="auto">
            <a:xfrm>
              <a:off x="4216400" y="5928043"/>
              <a:ext cx="33338"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2"/>
            <p:cNvSpPr>
              <a:spLocks noEditPoints="1"/>
            </p:cNvSpPr>
            <p:nvPr/>
          </p:nvSpPr>
          <p:spPr bwMode="auto">
            <a:xfrm>
              <a:off x="4291013" y="5926455"/>
              <a:ext cx="182563"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0"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5"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53"/>
            <p:cNvSpPr>
              <a:spLocks/>
            </p:cNvSpPr>
            <p:nvPr/>
          </p:nvSpPr>
          <p:spPr bwMode="auto">
            <a:xfrm>
              <a:off x="4513263" y="5928043"/>
              <a:ext cx="146050" cy="179387"/>
            </a:xfrm>
            <a:custGeom>
              <a:avLst/>
              <a:gdLst>
                <a:gd name="T0" fmla="*/ 72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6 w 92"/>
                <a:gd name="T19" fmla="*/ 0 h 113"/>
                <a:gd name="T20" fmla="*/ 72 w 92"/>
                <a:gd name="T21" fmla="*/ 71 h 113"/>
                <a:gd name="T22" fmla="*/ 72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2" y="0"/>
                  </a:moveTo>
                  <a:lnTo>
                    <a:pt x="92" y="0"/>
                  </a:lnTo>
                  <a:lnTo>
                    <a:pt x="92" y="113"/>
                  </a:lnTo>
                  <a:lnTo>
                    <a:pt x="79" y="113"/>
                  </a:lnTo>
                  <a:lnTo>
                    <a:pt x="79" y="113"/>
                  </a:lnTo>
                  <a:lnTo>
                    <a:pt x="20" y="37"/>
                  </a:lnTo>
                  <a:lnTo>
                    <a:pt x="20" y="113"/>
                  </a:lnTo>
                  <a:lnTo>
                    <a:pt x="0" y="113"/>
                  </a:lnTo>
                  <a:lnTo>
                    <a:pt x="0" y="0"/>
                  </a:lnTo>
                  <a:lnTo>
                    <a:pt x="16" y="0"/>
                  </a:lnTo>
                  <a:lnTo>
                    <a:pt x="72" y="71"/>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54"/>
            <p:cNvSpPr>
              <a:spLocks/>
            </p:cNvSpPr>
            <p:nvPr/>
          </p:nvSpPr>
          <p:spPr bwMode="auto">
            <a:xfrm>
              <a:off x="4694238" y="5926455"/>
              <a:ext cx="146050" cy="182562"/>
            </a:xfrm>
            <a:custGeom>
              <a:avLst/>
              <a:gdLst>
                <a:gd name="T0" fmla="*/ 17 w 55"/>
                <a:gd name="T1" fmla="*/ 39 h 69"/>
                <a:gd name="T2" fmla="*/ 17 w 55"/>
                <a:gd name="T3" fmla="*/ 29 h 69"/>
                <a:gd name="T4" fmla="*/ 27 w 55"/>
                <a:gd name="T5" fmla="*/ 29 h 69"/>
                <a:gd name="T6" fmla="*/ 41 w 55"/>
                <a:gd name="T7" fmla="*/ 21 h 69"/>
                <a:gd name="T8" fmla="*/ 27 w 55"/>
                <a:gd name="T9" fmla="*/ 12 h 69"/>
                <a:gd name="T10" fmla="*/ 13 w 55"/>
                <a:gd name="T11" fmla="*/ 20 h 69"/>
                <a:gd name="T12" fmla="*/ 1 w 55"/>
                <a:gd name="T13" fmla="*/ 20 h 69"/>
                <a:gd name="T14" fmla="*/ 27 w 55"/>
                <a:gd name="T15" fmla="*/ 0 h 69"/>
                <a:gd name="T16" fmla="*/ 53 w 55"/>
                <a:gd name="T17" fmla="*/ 21 h 69"/>
                <a:gd name="T18" fmla="*/ 44 w 55"/>
                <a:gd name="T19" fmla="*/ 34 h 69"/>
                <a:gd name="T20" fmla="*/ 55 w 55"/>
                <a:gd name="T21" fmla="*/ 48 h 69"/>
                <a:gd name="T22" fmla="*/ 27 w 55"/>
                <a:gd name="T23" fmla="*/ 69 h 69"/>
                <a:gd name="T24" fmla="*/ 0 w 55"/>
                <a:gd name="T25" fmla="*/ 49 h 69"/>
                <a:gd name="T26" fmla="*/ 12 w 55"/>
                <a:gd name="T27" fmla="*/ 49 h 69"/>
                <a:gd name="T28" fmla="*/ 27 w 55"/>
                <a:gd name="T29" fmla="*/ 58 h 69"/>
                <a:gd name="T30" fmla="*/ 42 w 55"/>
                <a:gd name="T31" fmla="*/ 48 h 69"/>
                <a:gd name="T32" fmla="*/ 28 w 55"/>
                <a:gd name="T33" fmla="*/ 39 h 69"/>
                <a:gd name="T34" fmla="*/ 17 w 55"/>
                <a:gd name="T35"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69">
                  <a:moveTo>
                    <a:pt x="17" y="39"/>
                  </a:moveTo>
                  <a:cubicBezTo>
                    <a:pt x="17" y="29"/>
                    <a:pt x="17" y="29"/>
                    <a:pt x="17" y="29"/>
                  </a:cubicBezTo>
                  <a:cubicBezTo>
                    <a:pt x="27" y="29"/>
                    <a:pt x="27" y="29"/>
                    <a:pt x="27" y="29"/>
                  </a:cubicBezTo>
                  <a:cubicBezTo>
                    <a:pt x="34" y="29"/>
                    <a:pt x="41" y="27"/>
                    <a:pt x="41" y="21"/>
                  </a:cubicBezTo>
                  <a:cubicBezTo>
                    <a:pt x="41" y="17"/>
                    <a:pt x="38" y="12"/>
                    <a:pt x="27" y="12"/>
                  </a:cubicBezTo>
                  <a:cubicBezTo>
                    <a:pt x="21" y="12"/>
                    <a:pt x="13" y="14"/>
                    <a:pt x="13" y="20"/>
                  </a:cubicBezTo>
                  <a:cubicBezTo>
                    <a:pt x="1" y="20"/>
                    <a:pt x="1" y="20"/>
                    <a:pt x="1" y="20"/>
                  </a:cubicBezTo>
                  <a:cubicBezTo>
                    <a:pt x="1" y="5"/>
                    <a:pt x="15" y="0"/>
                    <a:pt x="27" y="0"/>
                  </a:cubicBezTo>
                  <a:cubicBezTo>
                    <a:pt x="40" y="0"/>
                    <a:pt x="53" y="6"/>
                    <a:pt x="53" y="21"/>
                  </a:cubicBezTo>
                  <a:cubicBezTo>
                    <a:pt x="53" y="26"/>
                    <a:pt x="50" y="32"/>
                    <a:pt x="44" y="34"/>
                  </a:cubicBezTo>
                  <a:cubicBezTo>
                    <a:pt x="51" y="36"/>
                    <a:pt x="55" y="42"/>
                    <a:pt x="55" y="48"/>
                  </a:cubicBezTo>
                  <a:cubicBezTo>
                    <a:pt x="55" y="64"/>
                    <a:pt x="40" y="69"/>
                    <a:pt x="27" y="69"/>
                  </a:cubicBezTo>
                  <a:cubicBezTo>
                    <a:pt x="14" y="69"/>
                    <a:pt x="0" y="64"/>
                    <a:pt x="0" y="49"/>
                  </a:cubicBezTo>
                  <a:cubicBezTo>
                    <a:pt x="12" y="49"/>
                    <a:pt x="12" y="49"/>
                    <a:pt x="12" y="49"/>
                  </a:cubicBezTo>
                  <a:cubicBezTo>
                    <a:pt x="12" y="56"/>
                    <a:pt x="22" y="58"/>
                    <a:pt x="27" y="58"/>
                  </a:cubicBezTo>
                  <a:cubicBezTo>
                    <a:pt x="33" y="58"/>
                    <a:pt x="42" y="55"/>
                    <a:pt x="42" y="48"/>
                  </a:cubicBezTo>
                  <a:cubicBezTo>
                    <a:pt x="42" y="44"/>
                    <a:pt x="40" y="39"/>
                    <a:pt x="28" y="39"/>
                  </a:cubicBezTo>
                  <a:lnTo>
                    <a:pt x="17"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31"/>
          <p:cNvGrpSpPr/>
          <p:nvPr/>
        </p:nvGrpSpPr>
        <p:grpSpPr>
          <a:xfrm>
            <a:off x="4974432" y="3275468"/>
            <a:ext cx="1608535" cy="1432764"/>
            <a:chOff x="6632575" y="4365943"/>
            <a:chExt cx="2144713" cy="1909762"/>
          </a:xfrm>
        </p:grpSpPr>
        <p:sp>
          <p:nvSpPr>
            <p:cNvPr id="33" name="Freeform 339"/>
            <p:cNvSpPr>
              <a:spLocks/>
            </p:cNvSpPr>
            <p:nvPr/>
          </p:nvSpPr>
          <p:spPr bwMode="auto">
            <a:xfrm>
              <a:off x="6632575" y="4365943"/>
              <a:ext cx="2144713" cy="1909762"/>
            </a:xfrm>
            <a:custGeom>
              <a:avLst/>
              <a:gdLst>
                <a:gd name="T0" fmla="*/ 78 w 805"/>
                <a:gd name="T1" fmla="*/ 286 h 716"/>
                <a:gd name="T2" fmla="*/ 78 w 805"/>
                <a:gd name="T3" fmla="*/ 414 h 716"/>
                <a:gd name="T4" fmla="*/ 162 w 805"/>
                <a:gd name="T5" fmla="*/ 648 h 716"/>
                <a:gd name="T6" fmla="*/ 327 w 805"/>
                <a:gd name="T7" fmla="*/ 716 h 716"/>
                <a:gd name="T8" fmla="*/ 805 w 805"/>
                <a:gd name="T9" fmla="*/ 716 h 716"/>
                <a:gd name="T10" fmla="*/ 805 w 805"/>
                <a:gd name="T11" fmla="*/ 505 h 716"/>
                <a:gd name="T12" fmla="*/ 327 w 805"/>
                <a:gd name="T13" fmla="*/ 505 h 716"/>
                <a:gd name="T14" fmla="*/ 289 w 805"/>
                <a:gd name="T15" fmla="*/ 414 h 716"/>
                <a:gd name="T16" fmla="*/ 289 w 805"/>
                <a:gd name="T17" fmla="*/ 286 h 716"/>
                <a:gd name="T18" fmla="*/ 362 w 805"/>
                <a:gd name="T19" fmla="*/ 286 h 716"/>
                <a:gd name="T20" fmla="*/ 173 w 805"/>
                <a:gd name="T21" fmla="*/ 0 h 716"/>
                <a:gd name="T22" fmla="*/ 0 w 805"/>
                <a:gd name="T23" fmla="*/ 286 h 716"/>
                <a:gd name="T24" fmla="*/ 78 w 805"/>
                <a:gd name="T25" fmla="*/ 28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6">
                  <a:moveTo>
                    <a:pt x="78" y="286"/>
                  </a:moveTo>
                  <a:cubicBezTo>
                    <a:pt x="78" y="414"/>
                    <a:pt x="78" y="414"/>
                    <a:pt x="78" y="414"/>
                  </a:cubicBezTo>
                  <a:cubicBezTo>
                    <a:pt x="78" y="515"/>
                    <a:pt x="106" y="593"/>
                    <a:pt x="162" y="648"/>
                  </a:cubicBezTo>
                  <a:cubicBezTo>
                    <a:pt x="229" y="712"/>
                    <a:pt x="306" y="716"/>
                    <a:pt x="327" y="716"/>
                  </a:cubicBezTo>
                  <a:cubicBezTo>
                    <a:pt x="805" y="716"/>
                    <a:pt x="805" y="716"/>
                    <a:pt x="805" y="716"/>
                  </a:cubicBezTo>
                  <a:cubicBezTo>
                    <a:pt x="805" y="505"/>
                    <a:pt x="805" y="505"/>
                    <a:pt x="805" y="505"/>
                  </a:cubicBezTo>
                  <a:cubicBezTo>
                    <a:pt x="327" y="505"/>
                    <a:pt x="327" y="505"/>
                    <a:pt x="327" y="505"/>
                  </a:cubicBezTo>
                  <a:cubicBezTo>
                    <a:pt x="292" y="501"/>
                    <a:pt x="289" y="440"/>
                    <a:pt x="289" y="414"/>
                  </a:cubicBezTo>
                  <a:cubicBezTo>
                    <a:pt x="289" y="286"/>
                    <a:pt x="289" y="286"/>
                    <a:pt x="289" y="286"/>
                  </a:cubicBezTo>
                  <a:cubicBezTo>
                    <a:pt x="362" y="286"/>
                    <a:pt x="362" y="286"/>
                    <a:pt x="362" y="286"/>
                  </a:cubicBezTo>
                  <a:cubicBezTo>
                    <a:pt x="173" y="0"/>
                    <a:pt x="173" y="0"/>
                    <a:pt x="173" y="0"/>
                  </a:cubicBezTo>
                  <a:cubicBezTo>
                    <a:pt x="0" y="286"/>
                    <a:pt x="0" y="286"/>
                    <a:pt x="0" y="286"/>
                  </a:cubicBezTo>
                  <a:lnTo>
                    <a:pt x="78" y="28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355"/>
            <p:cNvSpPr>
              <a:spLocks noEditPoints="1"/>
            </p:cNvSpPr>
            <p:nvPr/>
          </p:nvSpPr>
          <p:spPr bwMode="auto">
            <a:xfrm>
              <a:off x="7346950" y="5926455"/>
              <a:ext cx="180975" cy="185737"/>
            </a:xfrm>
            <a:custGeom>
              <a:avLst/>
              <a:gdLst>
                <a:gd name="T0" fmla="*/ 68 w 68"/>
                <a:gd name="T1" fmla="*/ 35 h 70"/>
                <a:gd name="T2" fmla="*/ 34 w 68"/>
                <a:gd name="T3" fmla="*/ 70 h 70"/>
                <a:gd name="T4" fmla="*/ 0 w 68"/>
                <a:gd name="T5" fmla="*/ 35 h 70"/>
                <a:gd name="T6" fmla="*/ 34 w 68"/>
                <a:gd name="T7" fmla="*/ 0 h 70"/>
                <a:gd name="T8" fmla="*/ 68 w 68"/>
                <a:gd name="T9" fmla="*/ 35 h 70"/>
                <a:gd name="T10" fmla="*/ 12 w 68"/>
                <a:gd name="T11" fmla="*/ 35 h 70"/>
                <a:gd name="T12" fmla="*/ 34 w 68"/>
                <a:gd name="T13" fmla="*/ 58 h 70"/>
                <a:gd name="T14" fmla="*/ 56 w 68"/>
                <a:gd name="T15" fmla="*/ 35 h 70"/>
                <a:gd name="T16" fmla="*/ 34 w 68"/>
                <a:gd name="T17" fmla="*/ 11 h 70"/>
                <a:gd name="T18" fmla="*/ 12 w 68"/>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0">
                  <a:moveTo>
                    <a:pt x="68" y="35"/>
                  </a:moveTo>
                  <a:cubicBezTo>
                    <a:pt x="68" y="52"/>
                    <a:pt x="57" y="70"/>
                    <a:pt x="34" y="70"/>
                  </a:cubicBezTo>
                  <a:cubicBezTo>
                    <a:pt x="11" y="70"/>
                    <a:pt x="0" y="53"/>
                    <a:pt x="0" y="35"/>
                  </a:cubicBezTo>
                  <a:cubicBezTo>
                    <a:pt x="0" y="17"/>
                    <a:pt x="11" y="0"/>
                    <a:pt x="34" y="0"/>
                  </a:cubicBezTo>
                  <a:cubicBezTo>
                    <a:pt x="57" y="0"/>
                    <a:pt x="68" y="17"/>
                    <a:pt x="68" y="35"/>
                  </a:cubicBezTo>
                  <a:close/>
                  <a:moveTo>
                    <a:pt x="12" y="35"/>
                  </a:moveTo>
                  <a:cubicBezTo>
                    <a:pt x="12" y="46"/>
                    <a:pt x="18" y="58"/>
                    <a:pt x="34" y="58"/>
                  </a:cubicBezTo>
                  <a:cubicBezTo>
                    <a:pt x="50" y="58"/>
                    <a:pt x="56" y="46"/>
                    <a:pt x="56" y="35"/>
                  </a:cubicBezTo>
                  <a:cubicBezTo>
                    <a:pt x="56" y="24"/>
                    <a:pt x="50" y="11"/>
                    <a:pt x="34" y="11"/>
                  </a:cubicBezTo>
                  <a:cubicBezTo>
                    <a:pt x="18" y="11"/>
                    <a:pt x="12" y="24"/>
                    <a:pt x="12"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56"/>
            <p:cNvSpPr>
              <a:spLocks noEditPoints="1"/>
            </p:cNvSpPr>
            <p:nvPr/>
          </p:nvSpPr>
          <p:spPr bwMode="auto">
            <a:xfrm>
              <a:off x="7566025" y="5928043"/>
              <a:ext cx="169863" cy="179387"/>
            </a:xfrm>
            <a:custGeom>
              <a:avLst/>
              <a:gdLst>
                <a:gd name="T0" fmla="*/ 31 w 64"/>
                <a:gd name="T1" fmla="*/ 47 h 67"/>
                <a:gd name="T2" fmla="*/ 13 w 64"/>
                <a:gd name="T3" fmla="*/ 47 h 67"/>
                <a:gd name="T4" fmla="*/ 13 w 64"/>
                <a:gd name="T5" fmla="*/ 67 h 67"/>
                <a:gd name="T6" fmla="*/ 0 w 64"/>
                <a:gd name="T7" fmla="*/ 67 h 67"/>
                <a:gd name="T8" fmla="*/ 0 w 64"/>
                <a:gd name="T9" fmla="*/ 0 h 67"/>
                <a:gd name="T10" fmla="*/ 31 w 64"/>
                <a:gd name="T11" fmla="*/ 0 h 67"/>
                <a:gd name="T12" fmla="*/ 31 w 64"/>
                <a:gd name="T13" fmla="*/ 47 h 67"/>
                <a:gd name="T14" fmla="*/ 13 w 64"/>
                <a:gd name="T15" fmla="*/ 36 h 67"/>
                <a:gd name="T16" fmla="*/ 31 w 64"/>
                <a:gd name="T17" fmla="*/ 36 h 67"/>
                <a:gd name="T18" fmla="*/ 31 w 64"/>
                <a:gd name="T19" fmla="*/ 12 h 67"/>
                <a:gd name="T20" fmla="*/ 13 w 64"/>
                <a:gd name="T21" fmla="*/ 12 h 67"/>
                <a:gd name="T22" fmla="*/ 13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3" y="47"/>
                    <a:pt x="13" y="47"/>
                    <a:pt x="13" y="47"/>
                  </a:cubicBezTo>
                  <a:cubicBezTo>
                    <a:pt x="13" y="67"/>
                    <a:pt x="13" y="67"/>
                    <a:pt x="13" y="67"/>
                  </a:cubicBezTo>
                  <a:cubicBezTo>
                    <a:pt x="0" y="67"/>
                    <a:pt x="0" y="67"/>
                    <a:pt x="0" y="67"/>
                  </a:cubicBezTo>
                  <a:cubicBezTo>
                    <a:pt x="0" y="0"/>
                    <a:pt x="0" y="0"/>
                    <a:pt x="0" y="0"/>
                  </a:cubicBezTo>
                  <a:cubicBezTo>
                    <a:pt x="10" y="0"/>
                    <a:pt x="21" y="0"/>
                    <a:pt x="31" y="0"/>
                  </a:cubicBezTo>
                  <a:cubicBezTo>
                    <a:pt x="64" y="0"/>
                    <a:pt x="64" y="47"/>
                    <a:pt x="31" y="47"/>
                  </a:cubicBezTo>
                  <a:close/>
                  <a:moveTo>
                    <a:pt x="13" y="36"/>
                  </a:moveTo>
                  <a:cubicBezTo>
                    <a:pt x="31" y="36"/>
                    <a:pt x="31" y="36"/>
                    <a:pt x="31" y="36"/>
                  </a:cubicBezTo>
                  <a:cubicBezTo>
                    <a:pt x="47" y="36"/>
                    <a:pt x="47" y="12"/>
                    <a:pt x="31" y="12"/>
                  </a:cubicBezTo>
                  <a:cubicBezTo>
                    <a:pt x="13" y="12"/>
                    <a:pt x="13" y="12"/>
                    <a:pt x="13" y="12"/>
                  </a:cubicBezTo>
                  <a:lnTo>
                    <a:pt x="13"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57"/>
            <p:cNvSpPr>
              <a:spLocks/>
            </p:cNvSpPr>
            <p:nvPr/>
          </p:nvSpPr>
          <p:spPr bwMode="auto">
            <a:xfrm>
              <a:off x="7739063" y="5928043"/>
              <a:ext cx="146050" cy="179387"/>
            </a:xfrm>
            <a:custGeom>
              <a:avLst/>
              <a:gdLst>
                <a:gd name="T0" fmla="*/ 21 w 55"/>
                <a:gd name="T1" fmla="*/ 12 h 67"/>
                <a:gd name="T2" fmla="*/ 0 w 55"/>
                <a:gd name="T3" fmla="*/ 12 h 67"/>
                <a:gd name="T4" fmla="*/ 0 w 55"/>
                <a:gd name="T5" fmla="*/ 0 h 67"/>
                <a:gd name="T6" fmla="*/ 55 w 55"/>
                <a:gd name="T7" fmla="*/ 0 h 67"/>
                <a:gd name="T8" fmla="*/ 55 w 55"/>
                <a:gd name="T9" fmla="*/ 12 h 67"/>
                <a:gd name="T10" fmla="*/ 34 w 55"/>
                <a:gd name="T11" fmla="*/ 12 h 67"/>
                <a:gd name="T12" fmla="*/ 34 w 55"/>
                <a:gd name="T13" fmla="*/ 67 h 67"/>
                <a:gd name="T14" fmla="*/ 21 w 55"/>
                <a:gd name="T15" fmla="*/ 67 h 67"/>
                <a:gd name="T16" fmla="*/ 21 w 55"/>
                <a:gd name="T17"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2"/>
                  </a:moveTo>
                  <a:cubicBezTo>
                    <a:pt x="0" y="12"/>
                    <a:pt x="0" y="12"/>
                    <a:pt x="0" y="12"/>
                  </a:cubicBezTo>
                  <a:cubicBezTo>
                    <a:pt x="0" y="0"/>
                    <a:pt x="0" y="0"/>
                    <a:pt x="0" y="0"/>
                  </a:cubicBezTo>
                  <a:cubicBezTo>
                    <a:pt x="19" y="0"/>
                    <a:pt x="36" y="0"/>
                    <a:pt x="55" y="0"/>
                  </a:cubicBezTo>
                  <a:cubicBezTo>
                    <a:pt x="55" y="12"/>
                    <a:pt x="55" y="12"/>
                    <a:pt x="55" y="12"/>
                  </a:cubicBezTo>
                  <a:cubicBezTo>
                    <a:pt x="34" y="12"/>
                    <a:pt x="34" y="12"/>
                    <a:pt x="34" y="12"/>
                  </a:cubicBezTo>
                  <a:cubicBezTo>
                    <a:pt x="34" y="67"/>
                    <a:pt x="34" y="67"/>
                    <a:pt x="34" y="67"/>
                  </a:cubicBezTo>
                  <a:cubicBezTo>
                    <a:pt x="21" y="67"/>
                    <a:pt x="21" y="67"/>
                    <a:pt x="21" y="67"/>
                  </a:cubicBez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358"/>
            <p:cNvSpPr>
              <a:spLocks noChangeArrowheads="1"/>
            </p:cNvSpPr>
            <p:nvPr/>
          </p:nvSpPr>
          <p:spPr bwMode="auto">
            <a:xfrm>
              <a:off x="7916863" y="5928043"/>
              <a:ext cx="34925" cy="1793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59"/>
            <p:cNvSpPr>
              <a:spLocks noEditPoints="1"/>
            </p:cNvSpPr>
            <p:nvPr/>
          </p:nvSpPr>
          <p:spPr bwMode="auto">
            <a:xfrm>
              <a:off x="7991475" y="5926455"/>
              <a:ext cx="184150" cy="185737"/>
            </a:xfrm>
            <a:custGeom>
              <a:avLst/>
              <a:gdLst>
                <a:gd name="T0" fmla="*/ 69 w 69"/>
                <a:gd name="T1" fmla="*/ 35 h 70"/>
                <a:gd name="T2" fmla="*/ 34 w 69"/>
                <a:gd name="T3" fmla="*/ 70 h 70"/>
                <a:gd name="T4" fmla="*/ 0 w 69"/>
                <a:gd name="T5" fmla="*/ 35 h 70"/>
                <a:gd name="T6" fmla="*/ 34 w 69"/>
                <a:gd name="T7" fmla="*/ 0 h 70"/>
                <a:gd name="T8" fmla="*/ 69 w 69"/>
                <a:gd name="T9" fmla="*/ 35 h 70"/>
                <a:gd name="T10" fmla="*/ 13 w 69"/>
                <a:gd name="T11" fmla="*/ 35 h 70"/>
                <a:gd name="T12" fmla="*/ 34 w 69"/>
                <a:gd name="T13" fmla="*/ 58 h 70"/>
                <a:gd name="T14" fmla="*/ 56 w 69"/>
                <a:gd name="T15" fmla="*/ 35 h 70"/>
                <a:gd name="T16" fmla="*/ 34 w 69"/>
                <a:gd name="T17" fmla="*/ 11 h 70"/>
                <a:gd name="T18" fmla="*/ 13 w 69"/>
                <a:gd name="T19" fmla="*/ 3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69" y="35"/>
                  </a:moveTo>
                  <a:cubicBezTo>
                    <a:pt x="68" y="52"/>
                    <a:pt x="58" y="70"/>
                    <a:pt x="34" y="70"/>
                  </a:cubicBezTo>
                  <a:cubicBezTo>
                    <a:pt x="11" y="70"/>
                    <a:pt x="0" y="53"/>
                    <a:pt x="0" y="35"/>
                  </a:cubicBezTo>
                  <a:cubicBezTo>
                    <a:pt x="0" y="17"/>
                    <a:pt x="11" y="0"/>
                    <a:pt x="34" y="0"/>
                  </a:cubicBezTo>
                  <a:cubicBezTo>
                    <a:pt x="57" y="0"/>
                    <a:pt x="69" y="17"/>
                    <a:pt x="69" y="35"/>
                  </a:cubicBezTo>
                  <a:close/>
                  <a:moveTo>
                    <a:pt x="13" y="35"/>
                  </a:moveTo>
                  <a:cubicBezTo>
                    <a:pt x="13" y="46"/>
                    <a:pt x="19" y="58"/>
                    <a:pt x="34" y="58"/>
                  </a:cubicBezTo>
                  <a:cubicBezTo>
                    <a:pt x="50" y="58"/>
                    <a:pt x="56" y="46"/>
                    <a:pt x="56" y="35"/>
                  </a:cubicBezTo>
                  <a:cubicBezTo>
                    <a:pt x="56" y="24"/>
                    <a:pt x="50" y="11"/>
                    <a:pt x="34" y="11"/>
                  </a:cubicBezTo>
                  <a:cubicBezTo>
                    <a:pt x="19" y="11"/>
                    <a:pt x="12" y="24"/>
                    <a:pt x="13"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0"/>
            <p:cNvSpPr>
              <a:spLocks/>
            </p:cNvSpPr>
            <p:nvPr/>
          </p:nvSpPr>
          <p:spPr bwMode="auto">
            <a:xfrm>
              <a:off x="8215313" y="5928043"/>
              <a:ext cx="146050" cy="179387"/>
            </a:xfrm>
            <a:custGeom>
              <a:avLst/>
              <a:gdLst>
                <a:gd name="T0" fmla="*/ 71 w 92"/>
                <a:gd name="T1" fmla="*/ 0 h 113"/>
                <a:gd name="T2" fmla="*/ 92 w 92"/>
                <a:gd name="T3" fmla="*/ 0 h 113"/>
                <a:gd name="T4" fmla="*/ 92 w 92"/>
                <a:gd name="T5" fmla="*/ 113 h 113"/>
                <a:gd name="T6" fmla="*/ 79 w 92"/>
                <a:gd name="T7" fmla="*/ 113 h 113"/>
                <a:gd name="T8" fmla="*/ 79 w 92"/>
                <a:gd name="T9" fmla="*/ 113 h 113"/>
                <a:gd name="T10" fmla="*/ 20 w 92"/>
                <a:gd name="T11" fmla="*/ 37 h 113"/>
                <a:gd name="T12" fmla="*/ 20 w 92"/>
                <a:gd name="T13" fmla="*/ 113 h 113"/>
                <a:gd name="T14" fmla="*/ 0 w 92"/>
                <a:gd name="T15" fmla="*/ 113 h 113"/>
                <a:gd name="T16" fmla="*/ 0 w 92"/>
                <a:gd name="T17" fmla="*/ 0 h 113"/>
                <a:gd name="T18" fmla="*/ 17 w 92"/>
                <a:gd name="T19" fmla="*/ 0 h 113"/>
                <a:gd name="T20" fmla="*/ 71 w 92"/>
                <a:gd name="T21" fmla="*/ 71 h 113"/>
                <a:gd name="T22" fmla="*/ 71 w 92"/>
                <a:gd name="T2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113">
                  <a:moveTo>
                    <a:pt x="71" y="0"/>
                  </a:moveTo>
                  <a:lnTo>
                    <a:pt x="92" y="0"/>
                  </a:lnTo>
                  <a:lnTo>
                    <a:pt x="92" y="113"/>
                  </a:lnTo>
                  <a:lnTo>
                    <a:pt x="79" y="113"/>
                  </a:lnTo>
                  <a:lnTo>
                    <a:pt x="79" y="113"/>
                  </a:lnTo>
                  <a:lnTo>
                    <a:pt x="20" y="37"/>
                  </a:lnTo>
                  <a:lnTo>
                    <a:pt x="20" y="113"/>
                  </a:lnTo>
                  <a:lnTo>
                    <a:pt x="0" y="113"/>
                  </a:lnTo>
                  <a:lnTo>
                    <a:pt x="0" y="0"/>
                  </a:lnTo>
                  <a:lnTo>
                    <a:pt x="17" y="0"/>
                  </a:lnTo>
                  <a:lnTo>
                    <a:pt x="71" y="71"/>
                  </a:lnTo>
                  <a:lnTo>
                    <a:pt x="7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61"/>
            <p:cNvSpPr>
              <a:spLocks noEditPoints="1"/>
            </p:cNvSpPr>
            <p:nvPr/>
          </p:nvSpPr>
          <p:spPr bwMode="auto">
            <a:xfrm>
              <a:off x="8462963" y="5928043"/>
              <a:ext cx="152400" cy="179387"/>
            </a:xfrm>
            <a:custGeom>
              <a:avLst/>
              <a:gdLst>
                <a:gd name="T0" fmla="*/ 82 w 96"/>
                <a:gd name="T1" fmla="*/ 0 h 113"/>
                <a:gd name="T2" fmla="*/ 82 w 96"/>
                <a:gd name="T3" fmla="*/ 71 h 113"/>
                <a:gd name="T4" fmla="*/ 96 w 96"/>
                <a:gd name="T5" fmla="*/ 71 h 113"/>
                <a:gd name="T6" fmla="*/ 96 w 96"/>
                <a:gd name="T7" fmla="*/ 93 h 113"/>
                <a:gd name="T8" fmla="*/ 82 w 96"/>
                <a:gd name="T9" fmla="*/ 93 h 113"/>
                <a:gd name="T10" fmla="*/ 82 w 96"/>
                <a:gd name="T11" fmla="*/ 113 h 113"/>
                <a:gd name="T12" fmla="*/ 62 w 96"/>
                <a:gd name="T13" fmla="*/ 113 h 113"/>
                <a:gd name="T14" fmla="*/ 62 w 96"/>
                <a:gd name="T15" fmla="*/ 93 h 113"/>
                <a:gd name="T16" fmla="*/ 2 w 96"/>
                <a:gd name="T17" fmla="*/ 93 h 113"/>
                <a:gd name="T18" fmla="*/ 0 w 96"/>
                <a:gd name="T19" fmla="*/ 71 h 113"/>
                <a:gd name="T20" fmla="*/ 50 w 96"/>
                <a:gd name="T21" fmla="*/ 0 h 113"/>
                <a:gd name="T22" fmla="*/ 82 w 96"/>
                <a:gd name="T23" fmla="*/ 0 h 113"/>
                <a:gd name="T24" fmla="*/ 62 w 96"/>
                <a:gd name="T25" fmla="*/ 71 h 113"/>
                <a:gd name="T26" fmla="*/ 62 w 96"/>
                <a:gd name="T27" fmla="*/ 19 h 113"/>
                <a:gd name="T28" fmla="*/ 24 w 96"/>
                <a:gd name="T29" fmla="*/ 71 h 113"/>
                <a:gd name="T30" fmla="*/ 62 w 96"/>
                <a:gd name="T31" fmla="*/ 7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113">
                  <a:moveTo>
                    <a:pt x="82" y="0"/>
                  </a:moveTo>
                  <a:lnTo>
                    <a:pt x="82" y="71"/>
                  </a:lnTo>
                  <a:lnTo>
                    <a:pt x="96" y="71"/>
                  </a:lnTo>
                  <a:lnTo>
                    <a:pt x="96" y="93"/>
                  </a:lnTo>
                  <a:lnTo>
                    <a:pt x="82" y="93"/>
                  </a:lnTo>
                  <a:lnTo>
                    <a:pt x="82" y="113"/>
                  </a:lnTo>
                  <a:lnTo>
                    <a:pt x="62" y="113"/>
                  </a:lnTo>
                  <a:lnTo>
                    <a:pt x="62" y="93"/>
                  </a:lnTo>
                  <a:lnTo>
                    <a:pt x="2" y="93"/>
                  </a:lnTo>
                  <a:lnTo>
                    <a:pt x="0" y="71"/>
                  </a:lnTo>
                  <a:lnTo>
                    <a:pt x="50" y="0"/>
                  </a:lnTo>
                  <a:lnTo>
                    <a:pt x="82" y="0"/>
                  </a:lnTo>
                  <a:close/>
                  <a:moveTo>
                    <a:pt x="62" y="71"/>
                  </a:moveTo>
                  <a:lnTo>
                    <a:pt x="62" y="19"/>
                  </a:lnTo>
                  <a:lnTo>
                    <a:pt x="24" y="71"/>
                  </a:lnTo>
                  <a:lnTo>
                    <a:pt x="62"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40"/>
          <p:cNvGrpSpPr/>
          <p:nvPr/>
        </p:nvGrpSpPr>
        <p:grpSpPr>
          <a:xfrm>
            <a:off x="4974432" y="1710504"/>
            <a:ext cx="1608535" cy="1430382"/>
            <a:chOff x="6632575" y="2279968"/>
            <a:chExt cx="2144713" cy="1906587"/>
          </a:xfrm>
        </p:grpSpPr>
        <p:sp>
          <p:nvSpPr>
            <p:cNvPr id="42" name="Freeform 338"/>
            <p:cNvSpPr>
              <a:spLocks/>
            </p:cNvSpPr>
            <p:nvPr/>
          </p:nvSpPr>
          <p:spPr bwMode="auto">
            <a:xfrm>
              <a:off x="6632575" y="2279968"/>
              <a:ext cx="2144713" cy="1906587"/>
            </a:xfrm>
            <a:custGeom>
              <a:avLst/>
              <a:gdLst>
                <a:gd name="T0" fmla="*/ 78 w 805"/>
                <a:gd name="T1" fmla="*/ 429 h 715"/>
                <a:gd name="T2" fmla="*/ 78 w 805"/>
                <a:gd name="T3" fmla="*/ 302 h 715"/>
                <a:gd name="T4" fmla="*/ 162 w 805"/>
                <a:gd name="T5" fmla="*/ 68 h 715"/>
                <a:gd name="T6" fmla="*/ 327 w 805"/>
                <a:gd name="T7" fmla="*/ 0 h 715"/>
                <a:gd name="T8" fmla="*/ 805 w 805"/>
                <a:gd name="T9" fmla="*/ 0 h 715"/>
                <a:gd name="T10" fmla="*/ 805 w 805"/>
                <a:gd name="T11" fmla="*/ 211 h 715"/>
                <a:gd name="T12" fmla="*/ 327 w 805"/>
                <a:gd name="T13" fmla="*/ 211 h 715"/>
                <a:gd name="T14" fmla="*/ 289 w 805"/>
                <a:gd name="T15" fmla="*/ 302 h 715"/>
                <a:gd name="T16" fmla="*/ 289 w 805"/>
                <a:gd name="T17" fmla="*/ 429 h 715"/>
                <a:gd name="T18" fmla="*/ 362 w 805"/>
                <a:gd name="T19" fmla="*/ 429 h 715"/>
                <a:gd name="T20" fmla="*/ 173 w 805"/>
                <a:gd name="T21" fmla="*/ 715 h 715"/>
                <a:gd name="T22" fmla="*/ 0 w 805"/>
                <a:gd name="T23" fmla="*/ 429 h 715"/>
                <a:gd name="T24" fmla="*/ 78 w 805"/>
                <a:gd name="T25" fmla="*/ 429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5" h="715">
                  <a:moveTo>
                    <a:pt x="78" y="429"/>
                  </a:moveTo>
                  <a:cubicBezTo>
                    <a:pt x="78" y="302"/>
                    <a:pt x="78" y="302"/>
                    <a:pt x="78" y="302"/>
                  </a:cubicBezTo>
                  <a:cubicBezTo>
                    <a:pt x="78" y="201"/>
                    <a:pt x="106" y="123"/>
                    <a:pt x="162" y="68"/>
                  </a:cubicBezTo>
                  <a:cubicBezTo>
                    <a:pt x="229" y="4"/>
                    <a:pt x="306" y="0"/>
                    <a:pt x="327" y="0"/>
                  </a:cubicBezTo>
                  <a:cubicBezTo>
                    <a:pt x="805" y="0"/>
                    <a:pt x="805" y="0"/>
                    <a:pt x="805" y="0"/>
                  </a:cubicBezTo>
                  <a:cubicBezTo>
                    <a:pt x="805" y="211"/>
                    <a:pt x="805" y="211"/>
                    <a:pt x="805" y="211"/>
                  </a:cubicBezTo>
                  <a:cubicBezTo>
                    <a:pt x="327" y="211"/>
                    <a:pt x="327" y="211"/>
                    <a:pt x="327" y="211"/>
                  </a:cubicBezTo>
                  <a:cubicBezTo>
                    <a:pt x="292" y="215"/>
                    <a:pt x="289" y="275"/>
                    <a:pt x="289" y="302"/>
                  </a:cubicBezTo>
                  <a:cubicBezTo>
                    <a:pt x="289" y="429"/>
                    <a:pt x="289" y="429"/>
                    <a:pt x="289" y="429"/>
                  </a:cubicBezTo>
                  <a:cubicBezTo>
                    <a:pt x="362" y="429"/>
                    <a:pt x="362" y="429"/>
                    <a:pt x="362" y="429"/>
                  </a:cubicBezTo>
                  <a:cubicBezTo>
                    <a:pt x="173" y="715"/>
                    <a:pt x="173" y="715"/>
                    <a:pt x="173" y="715"/>
                  </a:cubicBezTo>
                  <a:cubicBezTo>
                    <a:pt x="0" y="429"/>
                    <a:pt x="0" y="429"/>
                    <a:pt x="0" y="429"/>
                  </a:cubicBezTo>
                  <a:lnTo>
                    <a:pt x="78" y="42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362"/>
            <p:cNvSpPr>
              <a:spLocks noEditPoints="1"/>
            </p:cNvSpPr>
            <p:nvPr/>
          </p:nvSpPr>
          <p:spPr bwMode="auto">
            <a:xfrm>
              <a:off x="7373938" y="2453005"/>
              <a:ext cx="180975" cy="190500"/>
            </a:xfrm>
            <a:custGeom>
              <a:avLst/>
              <a:gdLst>
                <a:gd name="T0" fmla="*/ 68 w 68"/>
                <a:gd name="T1" fmla="*/ 36 h 71"/>
                <a:gd name="T2" fmla="*/ 34 w 68"/>
                <a:gd name="T3" fmla="*/ 71 h 71"/>
                <a:gd name="T4" fmla="*/ 0 w 68"/>
                <a:gd name="T5" fmla="*/ 36 h 71"/>
                <a:gd name="T6" fmla="*/ 34 w 68"/>
                <a:gd name="T7" fmla="*/ 0 h 71"/>
                <a:gd name="T8" fmla="*/ 68 w 68"/>
                <a:gd name="T9" fmla="*/ 36 h 71"/>
                <a:gd name="T10" fmla="*/ 12 w 68"/>
                <a:gd name="T11" fmla="*/ 36 h 71"/>
                <a:gd name="T12" fmla="*/ 34 w 68"/>
                <a:gd name="T13" fmla="*/ 59 h 71"/>
                <a:gd name="T14" fmla="*/ 56 w 68"/>
                <a:gd name="T15" fmla="*/ 36 h 71"/>
                <a:gd name="T16" fmla="*/ 34 w 68"/>
                <a:gd name="T17" fmla="*/ 12 h 71"/>
                <a:gd name="T18" fmla="*/ 12 w 68"/>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71">
                  <a:moveTo>
                    <a:pt x="68" y="36"/>
                  </a:moveTo>
                  <a:cubicBezTo>
                    <a:pt x="68" y="53"/>
                    <a:pt x="57" y="71"/>
                    <a:pt x="34" y="71"/>
                  </a:cubicBezTo>
                  <a:cubicBezTo>
                    <a:pt x="10" y="71"/>
                    <a:pt x="0" y="53"/>
                    <a:pt x="0" y="36"/>
                  </a:cubicBezTo>
                  <a:cubicBezTo>
                    <a:pt x="0" y="18"/>
                    <a:pt x="11" y="0"/>
                    <a:pt x="34" y="0"/>
                  </a:cubicBezTo>
                  <a:cubicBezTo>
                    <a:pt x="57" y="0"/>
                    <a:pt x="68" y="18"/>
                    <a:pt x="68" y="36"/>
                  </a:cubicBezTo>
                  <a:close/>
                  <a:moveTo>
                    <a:pt x="12" y="36"/>
                  </a:moveTo>
                  <a:cubicBezTo>
                    <a:pt x="12" y="47"/>
                    <a:pt x="18" y="59"/>
                    <a:pt x="34" y="59"/>
                  </a:cubicBezTo>
                  <a:cubicBezTo>
                    <a:pt x="49" y="59"/>
                    <a:pt x="55" y="47"/>
                    <a:pt x="56" y="36"/>
                  </a:cubicBezTo>
                  <a:cubicBezTo>
                    <a:pt x="56" y="25"/>
                    <a:pt x="49" y="12"/>
                    <a:pt x="34" y="12"/>
                  </a:cubicBezTo>
                  <a:cubicBezTo>
                    <a:pt x="18"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63"/>
            <p:cNvSpPr>
              <a:spLocks noEditPoints="1"/>
            </p:cNvSpPr>
            <p:nvPr/>
          </p:nvSpPr>
          <p:spPr bwMode="auto">
            <a:xfrm>
              <a:off x="7591425" y="2459355"/>
              <a:ext cx="171450" cy="177800"/>
            </a:xfrm>
            <a:custGeom>
              <a:avLst/>
              <a:gdLst>
                <a:gd name="T0" fmla="*/ 31 w 64"/>
                <a:gd name="T1" fmla="*/ 47 h 67"/>
                <a:gd name="T2" fmla="*/ 12 w 64"/>
                <a:gd name="T3" fmla="*/ 47 h 67"/>
                <a:gd name="T4" fmla="*/ 12 w 64"/>
                <a:gd name="T5" fmla="*/ 67 h 67"/>
                <a:gd name="T6" fmla="*/ 0 w 64"/>
                <a:gd name="T7" fmla="*/ 67 h 67"/>
                <a:gd name="T8" fmla="*/ 0 w 64"/>
                <a:gd name="T9" fmla="*/ 0 h 67"/>
                <a:gd name="T10" fmla="*/ 31 w 64"/>
                <a:gd name="T11" fmla="*/ 0 h 67"/>
                <a:gd name="T12" fmla="*/ 31 w 64"/>
                <a:gd name="T13" fmla="*/ 47 h 67"/>
                <a:gd name="T14" fmla="*/ 12 w 64"/>
                <a:gd name="T15" fmla="*/ 36 h 67"/>
                <a:gd name="T16" fmla="*/ 31 w 64"/>
                <a:gd name="T17" fmla="*/ 36 h 67"/>
                <a:gd name="T18" fmla="*/ 31 w 64"/>
                <a:gd name="T19" fmla="*/ 12 h 67"/>
                <a:gd name="T20" fmla="*/ 12 w 64"/>
                <a:gd name="T21" fmla="*/ 12 h 67"/>
                <a:gd name="T22" fmla="*/ 12 w 64"/>
                <a:gd name="T23"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7">
                  <a:moveTo>
                    <a:pt x="31" y="47"/>
                  </a:moveTo>
                  <a:cubicBezTo>
                    <a:pt x="12" y="47"/>
                    <a:pt x="12" y="47"/>
                    <a:pt x="12" y="47"/>
                  </a:cubicBezTo>
                  <a:cubicBezTo>
                    <a:pt x="12" y="67"/>
                    <a:pt x="12" y="67"/>
                    <a:pt x="12" y="67"/>
                  </a:cubicBezTo>
                  <a:cubicBezTo>
                    <a:pt x="0" y="67"/>
                    <a:pt x="0" y="67"/>
                    <a:pt x="0" y="67"/>
                  </a:cubicBezTo>
                  <a:cubicBezTo>
                    <a:pt x="0" y="0"/>
                    <a:pt x="0" y="0"/>
                    <a:pt x="0" y="0"/>
                  </a:cubicBezTo>
                  <a:cubicBezTo>
                    <a:pt x="10" y="0"/>
                    <a:pt x="21" y="0"/>
                    <a:pt x="31" y="0"/>
                  </a:cubicBezTo>
                  <a:cubicBezTo>
                    <a:pt x="64" y="0"/>
                    <a:pt x="64" y="47"/>
                    <a:pt x="31" y="47"/>
                  </a:cubicBezTo>
                  <a:close/>
                  <a:moveTo>
                    <a:pt x="12" y="36"/>
                  </a:moveTo>
                  <a:cubicBezTo>
                    <a:pt x="31" y="36"/>
                    <a:pt x="31" y="36"/>
                    <a:pt x="31" y="36"/>
                  </a:cubicBezTo>
                  <a:cubicBezTo>
                    <a:pt x="47" y="36"/>
                    <a:pt x="47" y="12"/>
                    <a:pt x="31" y="12"/>
                  </a:cubicBezTo>
                  <a:cubicBezTo>
                    <a:pt x="12" y="12"/>
                    <a:pt x="12" y="12"/>
                    <a:pt x="12" y="12"/>
                  </a:cubicBezTo>
                  <a:lnTo>
                    <a:pt x="12"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64"/>
            <p:cNvSpPr>
              <a:spLocks/>
            </p:cNvSpPr>
            <p:nvPr/>
          </p:nvSpPr>
          <p:spPr bwMode="auto">
            <a:xfrm>
              <a:off x="7766050" y="2459355"/>
              <a:ext cx="146050" cy="177800"/>
            </a:xfrm>
            <a:custGeom>
              <a:avLst/>
              <a:gdLst>
                <a:gd name="T0" fmla="*/ 21 w 55"/>
                <a:gd name="T1" fmla="*/ 11 h 67"/>
                <a:gd name="T2" fmla="*/ 0 w 55"/>
                <a:gd name="T3" fmla="*/ 11 h 67"/>
                <a:gd name="T4" fmla="*/ 0 w 55"/>
                <a:gd name="T5" fmla="*/ 0 h 67"/>
                <a:gd name="T6" fmla="*/ 55 w 55"/>
                <a:gd name="T7" fmla="*/ 0 h 67"/>
                <a:gd name="T8" fmla="*/ 55 w 55"/>
                <a:gd name="T9" fmla="*/ 11 h 67"/>
                <a:gd name="T10" fmla="*/ 34 w 55"/>
                <a:gd name="T11" fmla="*/ 11 h 67"/>
                <a:gd name="T12" fmla="*/ 34 w 55"/>
                <a:gd name="T13" fmla="*/ 67 h 67"/>
                <a:gd name="T14" fmla="*/ 21 w 55"/>
                <a:gd name="T15" fmla="*/ 67 h 67"/>
                <a:gd name="T16" fmla="*/ 21 w 55"/>
                <a:gd name="T17"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7">
                  <a:moveTo>
                    <a:pt x="21" y="11"/>
                  </a:moveTo>
                  <a:cubicBezTo>
                    <a:pt x="0" y="11"/>
                    <a:pt x="0" y="11"/>
                    <a:pt x="0" y="11"/>
                  </a:cubicBezTo>
                  <a:cubicBezTo>
                    <a:pt x="0" y="0"/>
                    <a:pt x="0" y="0"/>
                    <a:pt x="0" y="0"/>
                  </a:cubicBezTo>
                  <a:cubicBezTo>
                    <a:pt x="19" y="0"/>
                    <a:pt x="35" y="0"/>
                    <a:pt x="55" y="0"/>
                  </a:cubicBezTo>
                  <a:cubicBezTo>
                    <a:pt x="55" y="11"/>
                    <a:pt x="55" y="11"/>
                    <a:pt x="55" y="11"/>
                  </a:cubicBezTo>
                  <a:cubicBezTo>
                    <a:pt x="34" y="11"/>
                    <a:pt x="34" y="11"/>
                    <a:pt x="34" y="11"/>
                  </a:cubicBezTo>
                  <a:cubicBezTo>
                    <a:pt x="34" y="67"/>
                    <a:pt x="34" y="67"/>
                    <a:pt x="34" y="67"/>
                  </a:cubicBezTo>
                  <a:cubicBezTo>
                    <a:pt x="21" y="67"/>
                    <a:pt x="21" y="67"/>
                    <a:pt x="21" y="67"/>
                  </a:cubicBezTo>
                  <a:lnTo>
                    <a:pt x="2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365"/>
            <p:cNvSpPr>
              <a:spLocks noChangeArrowheads="1"/>
            </p:cNvSpPr>
            <p:nvPr/>
          </p:nvSpPr>
          <p:spPr bwMode="auto">
            <a:xfrm>
              <a:off x="7943850" y="2459355"/>
              <a:ext cx="34925" cy="17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66"/>
            <p:cNvSpPr>
              <a:spLocks noEditPoints="1"/>
            </p:cNvSpPr>
            <p:nvPr/>
          </p:nvSpPr>
          <p:spPr bwMode="auto">
            <a:xfrm>
              <a:off x="8018463" y="2453005"/>
              <a:ext cx="184150" cy="190500"/>
            </a:xfrm>
            <a:custGeom>
              <a:avLst/>
              <a:gdLst>
                <a:gd name="T0" fmla="*/ 68 w 69"/>
                <a:gd name="T1" fmla="*/ 36 h 71"/>
                <a:gd name="T2" fmla="*/ 34 w 69"/>
                <a:gd name="T3" fmla="*/ 71 h 71"/>
                <a:gd name="T4" fmla="*/ 0 w 69"/>
                <a:gd name="T5" fmla="*/ 36 h 71"/>
                <a:gd name="T6" fmla="*/ 34 w 69"/>
                <a:gd name="T7" fmla="*/ 0 h 71"/>
                <a:gd name="T8" fmla="*/ 68 w 69"/>
                <a:gd name="T9" fmla="*/ 36 h 71"/>
                <a:gd name="T10" fmla="*/ 12 w 69"/>
                <a:gd name="T11" fmla="*/ 36 h 71"/>
                <a:gd name="T12" fmla="*/ 34 w 69"/>
                <a:gd name="T13" fmla="*/ 59 h 71"/>
                <a:gd name="T14" fmla="*/ 56 w 69"/>
                <a:gd name="T15" fmla="*/ 36 h 71"/>
                <a:gd name="T16" fmla="*/ 34 w 69"/>
                <a:gd name="T17" fmla="*/ 12 h 71"/>
                <a:gd name="T18" fmla="*/ 12 w 69"/>
                <a:gd name="T19"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68" y="36"/>
                  </a:moveTo>
                  <a:cubicBezTo>
                    <a:pt x="68" y="53"/>
                    <a:pt x="58" y="71"/>
                    <a:pt x="34" y="71"/>
                  </a:cubicBezTo>
                  <a:cubicBezTo>
                    <a:pt x="11" y="71"/>
                    <a:pt x="0" y="53"/>
                    <a:pt x="0" y="36"/>
                  </a:cubicBezTo>
                  <a:cubicBezTo>
                    <a:pt x="0" y="18"/>
                    <a:pt x="11" y="0"/>
                    <a:pt x="34" y="0"/>
                  </a:cubicBezTo>
                  <a:cubicBezTo>
                    <a:pt x="57" y="0"/>
                    <a:pt x="69" y="18"/>
                    <a:pt x="68" y="36"/>
                  </a:cubicBezTo>
                  <a:close/>
                  <a:moveTo>
                    <a:pt x="12" y="36"/>
                  </a:moveTo>
                  <a:cubicBezTo>
                    <a:pt x="13" y="47"/>
                    <a:pt x="19" y="59"/>
                    <a:pt x="34" y="59"/>
                  </a:cubicBezTo>
                  <a:cubicBezTo>
                    <a:pt x="50" y="59"/>
                    <a:pt x="56" y="47"/>
                    <a:pt x="56" y="36"/>
                  </a:cubicBezTo>
                  <a:cubicBezTo>
                    <a:pt x="56" y="25"/>
                    <a:pt x="50" y="12"/>
                    <a:pt x="34" y="12"/>
                  </a:cubicBezTo>
                  <a:cubicBezTo>
                    <a:pt x="19" y="12"/>
                    <a:pt x="12" y="25"/>
                    <a:pt x="12"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67"/>
            <p:cNvSpPr>
              <a:spLocks/>
            </p:cNvSpPr>
            <p:nvPr/>
          </p:nvSpPr>
          <p:spPr bwMode="auto">
            <a:xfrm>
              <a:off x="8239125" y="2459355"/>
              <a:ext cx="149225" cy="177800"/>
            </a:xfrm>
            <a:custGeom>
              <a:avLst/>
              <a:gdLst>
                <a:gd name="T0" fmla="*/ 72 w 94"/>
                <a:gd name="T1" fmla="*/ 0 h 112"/>
                <a:gd name="T2" fmla="*/ 94 w 94"/>
                <a:gd name="T3" fmla="*/ 0 h 112"/>
                <a:gd name="T4" fmla="*/ 94 w 94"/>
                <a:gd name="T5" fmla="*/ 112 h 112"/>
                <a:gd name="T6" fmla="*/ 81 w 94"/>
                <a:gd name="T7" fmla="*/ 112 h 112"/>
                <a:gd name="T8" fmla="*/ 81 w 94"/>
                <a:gd name="T9" fmla="*/ 112 h 112"/>
                <a:gd name="T10" fmla="*/ 22 w 94"/>
                <a:gd name="T11" fmla="*/ 37 h 112"/>
                <a:gd name="T12" fmla="*/ 22 w 94"/>
                <a:gd name="T13" fmla="*/ 112 h 112"/>
                <a:gd name="T14" fmla="*/ 0 w 94"/>
                <a:gd name="T15" fmla="*/ 112 h 112"/>
                <a:gd name="T16" fmla="*/ 0 w 94"/>
                <a:gd name="T17" fmla="*/ 0 h 112"/>
                <a:gd name="T18" fmla="*/ 17 w 94"/>
                <a:gd name="T19" fmla="*/ 0 h 112"/>
                <a:gd name="T20" fmla="*/ 72 w 94"/>
                <a:gd name="T21" fmla="*/ 69 h 112"/>
                <a:gd name="T22" fmla="*/ 72 w 94"/>
                <a:gd name="T2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12">
                  <a:moveTo>
                    <a:pt x="72" y="0"/>
                  </a:moveTo>
                  <a:lnTo>
                    <a:pt x="94" y="0"/>
                  </a:lnTo>
                  <a:lnTo>
                    <a:pt x="94" y="112"/>
                  </a:lnTo>
                  <a:lnTo>
                    <a:pt x="81" y="112"/>
                  </a:lnTo>
                  <a:lnTo>
                    <a:pt x="81" y="112"/>
                  </a:lnTo>
                  <a:lnTo>
                    <a:pt x="22" y="37"/>
                  </a:lnTo>
                  <a:lnTo>
                    <a:pt x="22" y="112"/>
                  </a:lnTo>
                  <a:lnTo>
                    <a:pt x="0" y="112"/>
                  </a:lnTo>
                  <a:lnTo>
                    <a:pt x="0" y="0"/>
                  </a:lnTo>
                  <a:lnTo>
                    <a:pt x="17" y="0"/>
                  </a:lnTo>
                  <a:lnTo>
                    <a:pt x="72" y="69"/>
                  </a:lnTo>
                  <a:lnTo>
                    <a:pt x="7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68"/>
            <p:cNvSpPr>
              <a:spLocks/>
            </p:cNvSpPr>
            <p:nvPr/>
          </p:nvSpPr>
          <p:spPr bwMode="auto">
            <a:xfrm>
              <a:off x="8493125" y="2456180"/>
              <a:ext cx="142875" cy="180975"/>
            </a:xfrm>
            <a:custGeom>
              <a:avLst/>
              <a:gdLst>
                <a:gd name="T0" fmla="*/ 0 w 54"/>
                <a:gd name="T1" fmla="*/ 20 h 68"/>
                <a:gd name="T2" fmla="*/ 26 w 54"/>
                <a:gd name="T3" fmla="*/ 0 h 68"/>
                <a:gd name="T4" fmla="*/ 53 w 54"/>
                <a:gd name="T5" fmla="*/ 21 h 68"/>
                <a:gd name="T6" fmla="*/ 27 w 54"/>
                <a:gd name="T7" fmla="*/ 42 h 68"/>
                <a:gd name="T8" fmla="*/ 12 w 54"/>
                <a:gd name="T9" fmla="*/ 50 h 68"/>
                <a:gd name="T10" fmla="*/ 12 w 54"/>
                <a:gd name="T11" fmla="*/ 56 h 68"/>
                <a:gd name="T12" fmla="*/ 54 w 54"/>
                <a:gd name="T13" fmla="*/ 56 h 68"/>
                <a:gd name="T14" fmla="*/ 54 w 54"/>
                <a:gd name="T15" fmla="*/ 68 h 68"/>
                <a:gd name="T16" fmla="*/ 0 w 54"/>
                <a:gd name="T17" fmla="*/ 68 h 68"/>
                <a:gd name="T18" fmla="*/ 0 w 54"/>
                <a:gd name="T19" fmla="*/ 50 h 68"/>
                <a:gd name="T20" fmla="*/ 27 w 54"/>
                <a:gd name="T21" fmla="*/ 30 h 68"/>
                <a:gd name="T22" fmla="*/ 41 w 54"/>
                <a:gd name="T23" fmla="*/ 22 h 68"/>
                <a:gd name="T24" fmla="*/ 26 w 54"/>
                <a:gd name="T25" fmla="*/ 11 h 68"/>
                <a:gd name="T26" fmla="*/ 12 w 54"/>
                <a:gd name="T27" fmla="*/ 20 h 68"/>
                <a:gd name="T28" fmla="*/ 0 w 54"/>
                <a:gd name="T29"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8">
                  <a:moveTo>
                    <a:pt x="0" y="20"/>
                  </a:moveTo>
                  <a:cubicBezTo>
                    <a:pt x="0" y="6"/>
                    <a:pt x="13" y="0"/>
                    <a:pt x="26" y="0"/>
                  </a:cubicBezTo>
                  <a:cubicBezTo>
                    <a:pt x="39" y="0"/>
                    <a:pt x="53" y="5"/>
                    <a:pt x="53" y="21"/>
                  </a:cubicBezTo>
                  <a:cubicBezTo>
                    <a:pt x="53" y="38"/>
                    <a:pt x="41" y="42"/>
                    <a:pt x="27" y="42"/>
                  </a:cubicBezTo>
                  <a:cubicBezTo>
                    <a:pt x="21" y="42"/>
                    <a:pt x="12" y="43"/>
                    <a:pt x="12" y="50"/>
                  </a:cubicBezTo>
                  <a:cubicBezTo>
                    <a:pt x="12" y="56"/>
                    <a:pt x="12" y="56"/>
                    <a:pt x="12" y="56"/>
                  </a:cubicBezTo>
                  <a:cubicBezTo>
                    <a:pt x="54" y="56"/>
                    <a:pt x="54" y="56"/>
                    <a:pt x="54" y="56"/>
                  </a:cubicBezTo>
                  <a:cubicBezTo>
                    <a:pt x="54" y="68"/>
                    <a:pt x="54" y="68"/>
                    <a:pt x="54" y="68"/>
                  </a:cubicBezTo>
                  <a:cubicBezTo>
                    <a:pt x="0" y="68"/>
                    <a:pt x="0" y="68"/>
                    <a:pt x="0" y="68"/>
                  </a:cubicBezTo>
                  <a:cubicBezTo>
                    <a:pt x="0" y="62"/>
                    <a:pt x="0" y="56"/>
                    <a:pt x="0" y="50"/>
                  </a:cubicBezTo>
                  <a:cubicBezTo>
                    <a:pt x="0" y="35"/>
                    <a:pt x="14" y="30"/>
                    <a:pt x="27" y="30"/>
                  </a:cubicBezTo>
                  <a:cubicBezTo>
                    <a:pt x="32" y="30"/>
                    <a:pt x="41" y="29"/>
                    <a:pt x="41" y="22"/>
                  </a:cubicBezTo>
                  <a:cubicBezTo>
                    <a:pt x="41" y="14"/>
                    <a:pt x="34" y="11"/>
                    <a:pt x="26" y="11"/>
                  </a:cubicBezTo>
                  <a:cubicBezTo>
                    <a:pt x="19" y="11"/>
                    <a:pt x="12" y="14"/>
                    <a:pt x="12" y="20"/>
                  </a:cubicBezTo>
                  <a:lnTo>
                    <a:pt x="0"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文本框 49"/>
          <p:cNvSpPr txBox="1"/>
          <p:nvPr/>
        </p:nvSpPr>
        <p:spPr>
          <a:xfrm>
            <a:off x="737574" y="2658787"/>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p>
        </p:txBody>
      </p:sp>
      <p:sp>
        <p:nvSpPr>
          <p:cNvPr id="51" name="文本框 50"/>
          <p:cNvSpPr txBox="1"/>
          <p:nvPr/>
        </p:nvSpPr>
        <p:spPr>
          <a:xfrm>
            <a:off x="2169785" y="2191670"/>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1"/>
                </a:solidFill>
                <a:latin typeface="Century Gothic" panose="020B0502020202020204" pitchFamily="34" charset="0"/>
                <a:ea typeface="微软雅黑" panose="020B0503020204020204" pitchFamily="34" charset="-122"/>
                <a:cs typeface="Impact"/>
              </a:rPr>
              <a:t>点击添加标题</a:t>
            </a:r>
          </a:p>
        </p:txBody>
      </p:sp>
      <p:sp>
        <p:nvSpPr>
          <p:cNvPr id="52" name="文本框 51"/>
          <p:cNvSpPr txBox="1"/>
          <p:nvPr/>
        </p:nvSpPr>
        <p:spPr>
          <a:xfrm>
            <a:off x="737574" y="3517213"/>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p>
        </p:txBody>
      </p:sp>
      <p:sp>
        <p:nvSpPr>
          <p:cNvPr id="53" name="文本框 52"/>
          <p:cNvSpPr txBox="1"/>
          <p:nvPr/>
        </p:nvSpPr>
        <p:spPr>
          <a:xfrm>
            <a:off x="2169785" y="3974814"/>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2"/>
                </a:solidFill>
                <a:latin typeface="Century Gothic" panose="020B0502020202020204" pitchFamily="34" charset="0"/>
                <a:ea typeface="微软雅黑" panose="020B0503020204020204" pitchFamily="34" charset="-122"/>
                <a:cs typeface="Impact"/>
              </a:rPr>
              <a:t>点击添加标题</a:t>
            </a:r>
          </a:p>
        </p:txBody>
      </p:sp>
      <p:sp>
        <p:nvSpPr>
          <p:cNvPr id="54" name="文本框 53"/>
          <p:cNvSpPr txBox="1"/>
          <p:nvPr/>
        </p:nvSpPr>
        <p:spPr>
          <a:xfrm>
            <a:off x="5744290" y="2658787"/>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p>
        </p:txBody>
      </p:sp>
      <p:sp>
        <p:nvSpPr>
          <p:cNvPr id="55" name="文本框 54"/>
          <p:cNvSpPr txBox="1"/>
          <p:nvPr/>
        </p:nvSpPr>
        <p:spPr>
          <a:xfrm>
            <a:off x="5958449" y="2191670"/>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3"/>
                </a:solidFill>
                <a:latin typeface="Century Gothic" panose="020B0502020202020204" pitchFamily="34" charset="0"/>
                <a:ea typeface="微软雅黑" panose="020B0503020204020204" pitchFamily="34" charset="-122"/>
                <a:cs typeface="Impact"/>
              </a:rPr>
              <a:t>点击添加标题</a:t>
            </a:r>
          </a:p>
        </p:txBody>
      </p:sp>
      <p:sp>
        <p:nvSpPr>
          <p:cNvPr id="56" name="文本框 55"/>
          <p:cNvSpPr txBox="1"/>
          <p:nvPr/>
        </p:nvSpPr>
        <p:spPr>
          <a:xfrm>
            <a:off x="5744290" y="3517213"/>
            <a:ext cx="2860047" cy="315471"/>
          </a:xfrm>
          <a:prstGeom prst="rect">
            <a:avLst/>
          </a:prstGeom>
          <a:noFill/>
        </p:spPr>
        <p:txBody>
          <a:bodyPr wrap="square" lIns="68580" tIns="34290" rIns="68580" bIns="34290" rtlCol="0">
            <a:spAutoFit/>
          </a:bodyPr>
          <a:lstStyle/>
          <a:p>
            <a:pPr>
              <a:spcBef>
                <a:spcPct val="0"/>
              </a:spcBef>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a:t>
            </a:r>
          </a:p>
        </p:txBody>
      </p:sp>
      <p:sp>
        <p:nvSpPr>
          <p:cNvPr id="57" name="文本框 56"/>
          <p:cNvSpPr txBox="1"/>
          <p:nvPr/>
        </p:nvSpPr>
        <p:spPr>
          <a:xfrm>
            <a:off x="5958449" y="3974814"/>
            <a:ext cx="1061823" cy="253914"/>
          </a:xfrm>
          <a:prstGeom prst="rect">
            <a:avLst/>
          </a:prstGeom>
          <a:noFill/>
        </p:spPr>
        <p:txBody>
          <a:bodyPr wrap="none" lIns="68577" tIns="34289" rIns="68577" bIns="34289" rtlCol="0">
            <a:spAutoFit/>
          </a:bodyPr>
          <a:lstStyle/>
          <a:p>
            <a:pPr defTabSz="342830"/>
            <a:r>
              <a:rPr kumimoji="1" lang="zh-CN" altLang="en-US" sz="1200" dirty="0">
                <a:solidFill>
                  <a:schemeClr val="accent4"/>
                </a:solidFill>
                <a:latin typeface="Century Gothic" panose="020B0502020202020204" pitchFamily="34" charset="0"/>
                <a:ea typeface="微软雅黑" panose="020B0503020204020204" pitchFamily="34" charset="-122"/>
                <a:cs typeface="Impact"/>
              </a:rPr>
              <a:t>点击添加标题</a:t>
            </a:r>
          </a:p>
        </p:txBody>
      </p:sp>
      <p:sp>
        <p:nvSpPr>
          <p:cNvPr id="58" name="矩形 124"/>
          <p:cNvSpPr>
            <a:spLocks noChangeArrowheads="1"/>
          </p:cNvSpPr>
          <p:nvPr/>
        </p:nvSpPr>
        <p:spPr bwMode="auto">
          <a:xfrm>
            <a:off x="1691680" y="1228056"/>
            <a:ext cx="5735291" cy="1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685800">
              <a:lnSpc>
                <a:spcPct val="100000"/>
              </a:lnSpc>
              <a:spcBef>
                <a:spcPct val="0"/>
              </a:spcBef>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p>
        </p:txBody>
      </p:sp>
    </p:spTree>
    <p:extLst>
      <p:ext uri="{BB962C8B-B14F-4D97-AF65-F5344CB8AC3E}">
        <p14:creationId xmlns:p14="http://schemas.microsoft.com/office/powerpoint/2010/main" val="371700974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49" presetClass="entr" presetSubtype="0" decel="10000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style.rotation</p:attrName>
                                        </p:attrNameLst>
                                      </p:cBhvr>
                                      <p:tavLst>
                                        <p:tav tm="0">
                                          <p:val>
                                            <p:fltVal val="360"/>
                                          </p:val>
                                        </p:tav>
                                        <p:tav tm="100000">
                                          <p:val>
                                            <p:fltVal val="0"/>
                                          </p:val>
                                        </p:tav>
                                      </p:tavLst>
                                    </p:anim>
                                    <p:animEffect transition="in" filter="fade">
                                      <p:cBhvr>
                                        <p:cTn id="13" dur="500"/>
                                        <p:tgtEl>
                                          <p:spTgt spid="13"/>
                                        </p:tgtEl>
                                      </p:cBhvr>
                                    </p:animEffect>
                                  </p:childTnLst>
                                </p:cTn>
                              </p:par>
                            </p:childTnLst>
                          </p:cTn>
                        </p:par>
                        <p:par>
                          <p:cTn id="14" fill="hold">
                            <p:stCondLst>
                              <p:cond delay="800"/>
                            </p:stCondLst>
                            <p:childTnLst>
                              <p:par>
                                <p:cTn id="15" presetID="49" presetClass="entr" presetSubtype="0" decel="10000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 calcmode="lin" valueType="num">
                                      <p:cBhvr>
                                        <p:cTn id="19" dur="500" fill="hold"/>
                                        <p:tgtEl>
                                          <p:spTgt spid="10"/>
                                        </p:tgtEl>
                                        <p:attrNameLst>
                                          <p:attrName>style.rotation</p:attrName>
                                        </p:attrNameLst>
                                      </p:cBhvr>
                                      <p:tavLst>
                                        <p:tav tm="0">
                                          <p:val>
                                            <p:fltVal val="360"/>
                                          </p:val>
                                        </p:tav>
                                        <p:tav tm="100000">
                                          <p:val>
                                            <p:fltVal val="0"/>
                                          </p:val>
                                        </p:tav>
                                      </p:tavLst>
                                    </p:anim>
                                    <p:animEffect transition="in" filter="fade">
                                      <p:cBhvr>
                                        <p:cTn id="20" dur="500"/>
                                        <p:tgtEl>
                                          <p:spTgt spid="10"/>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300"/>
                            </p:stCondLst>
                            <p:childTnLst>
                              <p:par>
                                <p:cTn id="34" presetID="53" presetClass="entr" presetSubtype="16"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par>
                                <p:cTn id="39" presetID="53" presetClass="entr" presetSubtype="16"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par>
                                <p:cTn id="44" presetID="53" presetClass="entr" presetSubtype="16"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180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2300"/>
                            </p:stCondLst>
                            <p:childTnLst>
                              <p:par>
                                <p:cTn id="62" presetID="10" presetClass="entr" presetSubtype="0"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2800"/>
                            </p:stCondLst>
                            <p:childTnLst>
                              <p:par>
                                <p:cTn id="69" presetID="10"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500"/>
                                        <p:tgtEl>
                                          <p:spTgt spid="5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par>
                          <p:cTn id="75" fill="hold">
                            <p:stCondLst>
                              <p:cond delay="3300"/>
                            </p:stCondLst>
                            <p:childTnLst>
                              <p:par>
                                <p:cTn id="76" presetID="10" presetClass="entr" presetSubtype="0"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500"/>
                                        <p:tgtEl>
                                          <p:spTgt spid="5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50" grpId="0"/>
      <p:bldP spid="51" grpId="0"/>
      <p:bldP spid="52" grpId="0"/>
      <p:bldP spid="53" grpId="0"/>
      <p:bldP spid="54" grpId="0"/>
      <p:bldP spid="55" grpId="0"/>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1595316" y="1744452"/>
            <a:ext cx="1104476" cy="253908"/>
          </a:xfrm>
          <a:prstGeom prst="rect">
            <a:avLst/>
          </a:prstGeom>
          <a:noFill/>
        </p:spPr>
        <p:txBody>
          <a:bodyPr wrap="square" lIns="68573" tIns="34286" rIns="68573" bIns="34286"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添加内容</a:t>
            </a:r>
          </a:p>
        </p:txBody>
      </p:sp>
      <p:sp>
        <p:nvSpPr>
          <p:cNvPr id="84" name="TextBox 83"/>
          <p:cNvSpPr txBox="1"/>
          <p:nvPr/>
        </p:nvSpPr>
        <p:spPr>
          <a:xfrm>
            <a:off x="1215566" y="1996480"/>
            <a:ext cx="1952281" cy="1689685"/>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 name="圆角矩形 1"/>
          <p:cNvSpPr/>
          <p:nvPr/>
        </p:nvSpPr>
        <p:spPr>
          <a:xfrm>
            <a:off x="1072797" y="1518930"/>
            <a:ext cx="2203060" cy="2671130"/>
          </a:xfrm>
          <a:prstGeom prst="round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82938" y="1343441"/>
            <a:ext cx="1105206" cy="324137"/>
            <a:chOff x="2109790" y="1790699"/>
            <a:chExt cx="1473607" cy="432048"/>
          </a:xfrm>
        </p:grpSpPr>
        <p:sp>
          <p:nvSpPr>
            <p:cNvPr id="73" name="圆角矩形 72"/>
            <p:cNvSpPr/>
            <p:nvPr/>
          </p:nvSpPr>
          <p:spPr>
            <a:xfrm>
              <a:off x="2109790" y="1790699"/>
              <a:ext cx="1440160"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TextBox 116"/>
            <p:cNvSpPr txBox="1"/>
            <p:nvPr/>
          </p:nvSpPr>
          <p:spPr>
            <a:xfrm>
              <a:off x="2110763" y="1797321"/>
              <a:ext cx="1472634" cy="420486"/>
            </a:xfrm>
            <a:prstGeom prst="rect">
              <a:avLst/>
            </a:prstGeom>
            <a:noFill/>
          </p:spPr>
          <p:txBody>
            <a:bodyPr wrap="square" lIns="68573" tIns="34286" rIns="68573" bIns="34286" rtlCol="0">
              <a:spAutoFit/>
            </a:bodyPr>
            <a:lstStyle/>
            <a:p>
              <a:r>
                <a:rPr lang="zh-CN" altLang="en-US" sz="1600" dirty="0">
                  <a:solidFill>
                    <a:schemeClr val="bg1"/>
                  </a:solidFill>
                  <a:latin typeface="黑体" pitchFamily="49" charset="-122"/>
                  <a:ea typeface="黑体" pitchFamily="49" charset="-122"/>
                </a:rPr>
                <a:t>完成概述</a:t>
              </a:r>
            </a:p>
          </p:txBody>
        </p:sp>
      </p:grpSp>
      <p:grpSp>
        <p:nvGrpSpPr>
          <p:cNvPr id="7" name="组合 8"/>
          <p:cNvGrpSpPr/>
          <p:nvPr/>
        </p:nvGrpSpPr>
        <p:grpSpPr>
          <a:xfrm>
            <a:off x="3275856" y="1912506"/>
            <a:ext cx="2108290" cy="2010767"/>
            <a:chOff x="4367014" y="2549219"/>
            <a:chExt cx="681712" cy="2680195"/>
          </a:xfrm>
        </p:grpSpPr>
        <p:cxnSp>
          <p:nvCxnSpPr>
            <p:cNvPr id="11" name="直接连接符 10"/>
            <p:cNvCxnSpPr>
              <a:endCxn id="4" idx="1"/>
            </p:cNvCxnSpPr>
            <p:nvPr/>
          </p:nvCxnSpPr>
          <p:spPr>
            <a:xfrm>
              <a:off x="4367014" y="254921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4367014" y="3449940"/>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4367014" y="431340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367014" y="5229413"/>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9"/>
          <p:cNvGrpSpPr/>
          <p:nvPr/>
        </p:nvGrpSpPr>
        <p:grpSpPr>
          <a:xfrm>
            <a:off x="5384146" y="1179443"/>
            <a:ext cx="3104433" cy="3007193"/>
            <a:chOff x="7178067" y="1572104"/>
            <a:chExt cx="4139244" cy="4008353"/>
          </a:xfrm>
        </p:grpSpPr>
        <p:grpSp>
          <p:nvGrpSpPr>
            <p:cNvPr id="10" name="组合 6"/>
            <p:cNvGrpSpPr/>
            <p:nvPr/>
          </p:nvGrpSpPr>
          <p:grpSpPr>
            <a:xfrm>
              <a:off x="7178067" y="3898119"/>
              <a:ext cx="4139243" cy="1682338"/>
              <a:chOff x="7445805" y="4029585"/>
              <a:chExt cx="4092125" cy="1682338"/>
            </a:xfrm>
          </p:grpSpPr>
          <p:pic>
            <p:nvPicPr>
              <p:cNvPr id="1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58303" y="4029585"/>
                <a:ext cx="2079627" cy="168233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5805" y="4029585"/>
                <a:ext cx="1947470" cy="1682338"/>
              </a:xfrm>
              <a:prstGeom prst="rect">
                <a:avLst/>
              </a:prstGeom>
            </p:spPr>
          </p:pic>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068" y="1572104"/>
              <a:ext cx="4139243" cy="2170762"/>
            </a:xfrm>
            <a:prstGeom prst="rect">
              <a:avLst/>
            </a:prstGeom>
          </p:spPr>
        </p:pic>
      </p:grpSp>
      <p:grpSp>
        <p:nvGrpSpPr>
          <p:cNvPr id="15" name="组合 14"/>
          <p:cNvGrpSpPr/>
          <p:nvPr/>
        </p:nvGrpSpPr>
        <p:grpSpPr>
          <a:xfrm>
            <a:off x="3787142" y="1741963"/>
            <a:ext cx="1148867" cy="338228"/>
            <a:chOff x="5048726" y="2321898"/>
            <a:chExt cx="1531822" cy="450830"/>
          </a:xfrm>
          <a:solidFill>
            <a:schemeClr val="accent1"/>
          </a:solidFill>
        </p:grpSpPr>
        <p:sp>
          <p:nvSpPr>
            <p:cNvPr id="4"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9" name="TextBox 168"/>
            <p:cNvSpPr txBox="1"/>
            <p:nvPr/>
          </p:nvSpPr>
          <p:spPr>
            <a:xfrm>
              <a:off x="5231110" y="2321898"/>
              <a:ext cx="1244303" cy="338438"/>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6" name="组合 13"/>
          <p:cNvGrpSpPr/>
          <p:nvPr/>
        </p:nvGrpSpPr>
        <p:grpSpPr>
          <a:xfrm>
            <a:off x="3787142" y="2423432"/>
            <a:ext cx="1148867" cy="335366"/>
            <a:chOff x="5048726" y="3230247"/>
            <a:chExt cx="1531822" cy="447017"/>
          </a:xfrm>
          <a:solidFill>
            <a:schemeClr val="accent2"/>
          </a:solidFill>
        </p:grpSpPr>
        <p:sp>
          <p:nvSpPr>
            <p:cNvPr id="125"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0" name="TextBox 169"/>
            <p:cNvSpPr txBox="1"/>
            <p:nvPr/>
          </p:nvSpPr>
          <p:spPr>
            <a:xfrm>
              <a:off x="5231110" y="3257587"/>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7" name="组合 12"/>
          <p:cNvGrpSpPr/>
          <p:nvPr/>
        </p:nvGrpSpPr>
        <p:grpSpPr>
          <a:xfrm>
            <a:off x="3787142" y="3092957"/>
            <a:ext cx="1148867" cy="335404"/>
            <a:chOff x="5048726" y="4122663"/>
            <a:chExt cx="1531822" cy="447067"/>
          </a:xfrm>
          <a:solidFill>
            <a:schemeClr val="accent3"/>
          </a:solidFill>
        </p:grpSpPr>
        <p:sp>
          <p:nvSpPr>
            <p:cNvPr id="126"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1" name="TextBox 170"/>
            <p:cNvSpPr txBox="1"/>
            <p:nvPr/>
          </p:nvSpPr>
          <p:spPr>
            <a:xfrm>
              <a:off x="5231110" y="4122663"/>
              <a:ext cx="1244303" cy="338439"/>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8" name="组合 11"/>
          <p:cNvGrpSpPr/>
          <p:nvPr/>
        </p:nvGrpSpPr>
        <p:grpSpPr>
          <a:xfrm>
            <a:off x="3787142" y="3755583"/>
            <a:ext cx="1148867" cy="335366"/>
            <a:chOff x="5048726" y="5005906"/>
            <a:chExt cx="1531822" cy="447017"/>
          </a:xfrm>
          <a:solidFill>
            <a:schemeClr val="accent4"/>
          </a:solidFill>
        </p:grpSpPr>
        <p:sp>
          <p:nvSpPr>
            <p:cNvPr id="127"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2" name="TextBox 171"/>
            <p:cNvSpPr txBox="1"/>
            <p:nvPr/>
          </p:nvSpPr>
          <p:spPr>
            <a:xfrm>
              <a:off x="5231110" y="5015536"/>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sp>
        <p:nvSpPr>
          <p:cNvPr id="8" name="燕尾形 7"/>
          <p:cNvSpPr/>
          <p:nvPr/>
        </p:nvSpPr>
        <p:spPr>
          <a:xfrm rot="5400000">
            <a:off x="4274929" y="1398900"/>
            <a:ext cx="162068" cy="24040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燕尾形 172"/>
          <p:cNvSpPr/>
          <p:nvPr/>
        </p:nvSpPr>
        <p:spPr>
          <a:xfrm rot="5400000">
            <a:off x="4274929" y="2155355"/>
            <a:ext cx="162068" cy="24040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4" name="燕尾形 173"/>
          <p:cNvSpPr/>
          <p:nvPr/>
        </p:nvSpPr>
        <p:spPr>
          <a:xfrm rot="5400000">
            <a:off x="4274929" y="2816780"/>
            <a:ext cx="162068" cy="24040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5" name="燕尾形 174"/>
          <p:cNvSpPr/>
          <p:nvPr/>
        </p:nvSpPr>
        <p:spPr>
          <a:xfrm rot="5400000">
            <a:off x="4274929" y="3457217"/>
            <a:ext cx="162068" cy="24040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03031030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randombar(horizontal)">
                                      <p:cBhvr>
                                        <p:cTn id="17" dur="500"/>
                                        <p:tgtEl>
                                          <p:spTgt spid="8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randombar(horizontal)">
                                      <p:cBhvr>
                                        <p:cTn id="21" dur="500"/>
                                        <p:tgtEl>
                                          <p:spTgt spid="8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style.rotation</p:attrName>
                                        </p:attrNameLst>
                                      </p:cBhvr>
                                      <p:tavLst>
                                        <p:tav tm="0">
                                          <p:val>
                                            <p:fltVal val="360"/>
                                          </p:val>
                                        </p:tav>
                                        <p:tav tm="100000">
                                          <p:val>
                                            <p:fltVal val="0"/>
                                          </p:val>
                                        </p:tav>
                                      </p:tavLst>
                                    </p:anim>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3"/>
                                        </p:tgtEl>
                                        <p:attrNameLst>
                                          <p:attrName>style.visibility</p:attrName>
                                        </p:attrNameLst>
                                      </p:cBhvr>
                                      <p:to>
                                        <p:strVal val="visible"/>
                                      </p:to>
                                    </p:set>
                                    <p:animEffect transition="in" filter="fade">
                                      <p:cBhvr>
                                        <p:cTn id="44" dur="500"/>
                                        <p:tgtEl>
                                          <p:spTgt spid="173"/>
                                        </p:tgtEl>
                                      </p:cBhvr>
                                    </p:animEffect>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4"/>
                                        </p:tgtEl>
                                        <p:attrNameLst>
                                          <p:attrName>style.visibility</p:attrName>
                                        </p:attrNameLst>
                                      </p:cBhvr>
                                      <p:to>
                                        <p:strVal val="visible"/>
                                      </p:to>
                                    </p:set>
                                    <p:animEffect transition="in" filter="fade">
                                      <p:cBhvr>
                                        <p:cTn id="52" dur="500"/>
                                        <p:tgtEl>
                                          <p:spTgt spid="174"/>
                                        </p:tgtEl>
                                      </p:cBhvr>
                                    </p:animEffect>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5"/>
                                        </p:tgtEl>
                                        <p:attrNameLst>
                                          <p:attrName>style.visibility</p:attrName>
                                        </p:attrNameLst>
                                      </p:cBhvr>
                                      <p:to>
                                        <p:strVal val="visible"/>
                                      </p:to>
                                    </p:set>
                                    <p:animEffect transition="in" filter="fade">
                                      <p:cBhvr>
                                        <p:cTn id="60" dur="500"/>
                                        <p:tgtEl>
                                          <p:spTgt spid="175"/>
                                        </p:tgtEl>
                                      </p:cBhvr>
                                    </p:animEffect>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2" grpId="0" animBg="1"/>
      <p:bldP spid="8" grpId="0" animBg="1"/>
      <p:bldP spid="173" grpId="0" animBg="1"/>
      <p:bldP spid="174" grpId="0" animBg="1"/>
      <p:bldP spid="17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335830" y="1852464"/>
            <a:ext cx="2570163" cy="170497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3"/>
          <p:cNvSpPr/>
          <p:nvPr/>
        </p:nvSpPr>
        <p:spPr>
          <a:xfrm>
            <a:off x="1245468" y="1485752"/>
            <a:ext cx="749300" cy="747712"/>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4" name="Rectangle 5"/>
          <p:cNvSpPr/>
          <p:nvPr/>
        </p:nvSpPr>
        <p:spPr>
          <a:xfrm>
            <a:off x="1101005" y="3435202"/>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Rectangle 7"/>
          <p:cNvSpPr/>
          <p:nvPr/>
        </p:nvSpPr>
        <p:spPr>
          <a:xfrm>
            <a:off x="3210793" y="1852464"/>
            <a:ext cx="2568575" cy="170497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6" name="Oval 8"/>
          <p:cNvSpPr/>
          <p:nvPr/>
        </p:nvSpPr>
        <p:spPr>
          <a:xfrm>
            <a:off x="4120430" y="1485752"/>
            <a:ext cx="749300" cy="747712"/>
          </a:xfrm>
          <a:prstGeom prst="ellipse">
            <a:avLst/>
          </a:prstGeom>
          <a:solidFill>
            <a:schemeClr val="accent1"/>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7" name="Rectangle 9"/>
          <p:cNvSpPr/>
          <p:nvPr/>
        </p:nvSpPr>
        <p:spPr>
          <a:xfrm>
            <a:off x="3975968" y="3435202"/>
            <a:ext cx="1038225" cy="2571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8" name="Rectangle 10"/>
          <p:cNvSpPr/>
          <p:nvPr/>
        </p:nvSpPr>
        <p:spPr>
          <a:xfrm>
            <a:off x="6084168" y="1852464"/>
            <a:ext cx="2570162" cy="170497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9" name="Oval 11"/>
          <p:cNvSpPr/>
          <p:nvPr/>
        </p:nvSpPr>
        <p:spPr>
          <a:xfrm>
            <a:off x="6995393" y="1485752"/>
            <a:ext cx="749300" cy="747712"/>
          </a:xfrm>
          <a:prstGeom prst="ellipse">
            <a:avLst/>
          </a:prstGeom>
          <a:solidFill>
            <a:schemeClr val="accent2"/>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10" name="Rectangle 12"/>
          <p:cNvSpPr/>
          <p:nvPr/>
        </p:nvSpPr>
        <p:spPr>
          <a:xfrm>
            <a:off x="6850930" y="3435202"/>
            <a:ext cx="1038225" cy="257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grpSp>
        <p:nvGrpSpPr>
          <p:cNvPr id="11" name="Group 24"/>
          <p:cNvGrpSpPr/>
          <p:nvPr/>
        </p:nvGrpSpPr>
        <p:grpSpPr>
          <a:xfrm>
            <a:off x="7257900" y="1732391"/>
            <a:ext cx="223996" cy="254579"/>
            <a:chOff x="-1587" y="-1587"/>
            <a:chExt cx="430212" cy="488950"/>
          </a:xfrm>
          <a:solidFill>
            <a:schemeClr val="bg1"/>
          </a:solidFill>
        </p:grpSpPr>
        <p:sp>
          <p:nvSpPr>
            <p:cNvPr id="12" name="Freeform 5"/>
            <p:cNvSpPr>
              <a:spLocks noEditPoints="1"/>
            </p:cNvSpPr>
            <p:nvPr/>
          </p:nvSpPr>
          <p:spPr bwMode="auto">
            <a:xfrm>
              <a:off x="-1587" y="-1587"/>
              <a:ext cx="430212" cy="48895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3" name="Oval 6"/>
            <p:cNvSpPr>
              <a:spLocks noChangeArrowheads="1"/>
            </p:cNvSpPr>
            <p:nvPr/>
          </p:nvSpPr>
          <p:spPr bwMode="auto">
            <a:xfrm>
              <a:off x="336550" y="38100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4" name="Oval 7"/>
            <p:cNvSpPr>
              <a:spLocks noChangeArrowheads="1"/>
            </p:cNvSpPr>
            <p:nvPr/>
          </p:nvSpPr>
          <p:spPr bwMode="auto">
            <a:xfrm>
              <a:off x="336550" y="288926"/>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5" name="Oval 8"/>
            <p:cNvSpPr>
              <a:spLocks noChangeArrowheads="1"/>
            </p:cNvSpPr>
            <p:nvPr/>
          </p:nvSpPr>
          <p:spPr bwMode="auto">
            <a:xfrm>
              <a:off x="336550" y="196851"/>
              <a:ext cx="30162"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grpSp>
      <p:sp>
        <p:nvSpPr>
          <p:cNvPr id="16" name="Freeform 12"/>
          <p:cNvSpPr>
            <a:spLocks noEditPoints="1"/>
          </p:cNvSpPr>
          <p:nvPr/>
        </p:nvSpPr>
        <p:spPr bwMode="auto">
          <a:xfrm>
            <a:off x="1491530" y="1715939"/>
            <a:ext cx="257175" cy="255588"/>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nvGrpSpPr>
          <p:cNvPr id="17" name="Group 35"/>
          <p:cNvGrpSpPr/>
          <p:nvPr/>
        </p:nvGrpSpPr>
        <p:grpSpPr>
          <a:xfrm>
            <a:off x="4365311" y="1732391"/>
            <a:ext cx="259538" cy="256232"/>
            <a:chOff x="1030288" y="614363"/>
            <a:chExt cx="498475" cy="492125"/>
          </a:xfrm>
          <a:solidFill>
            <a:schemeClr val="bg1"/>
          </a:solidFill>
        </p:grpSpPr>
        <p:sp>
          <p:nvSpPr>
            <p:cNvPr id="18" name="Freeform 16"/>
            <p:cNvSpPr>
              <a:spLocks/>
            </p:cNvSpPr>
            <p:nvPr/>
          </p:nvSpPr>
          <p:spPr bwMode="auto">
            <a:xfrm>
              <a:off x="1303338" y="676276"/>
              <a:ext cx="160338" cy="160338"/>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9" name="Freeform 17"/>
            <p:cNvSpPr>
              <a:spLocks noEditPoints="1"/>
            </p:cNvSpPr>
            <p:nvPr/>
          </p:nvSpPr>
          <p:spPr bwMode="auto">
            <a:xfrm>
              <a:off x="1030288" y="614363"/>
              <a:ext cx="498475" cy="492125"/>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0" name="Freeform 18"/>
            <p:cNvSpPr>
              <a:spLocks/>
            </p:cNvSpPr>
            <p:nvPr/>
          </p:nvSpPr>
          <p:spPr bwMode="auto">
            <a:xfrm>
              <a:off x="1295401" y="614363"/>
              <a:ext cx="230188" cy="230188"/>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grpSp>
      <p:sp>
        <p:nvSpPr>
          <p:cNvPr id="21" name="TextBox 20"/>
          <p:cNvSpPr txBox="1"/>
          <p:nvPr/>
        </p:nvSpPr>
        <p:spPr>
          <a:xfrm>
            <a:off x="707305" y="2395389"/>
            <a:ext cx="1812925" cy="252413"/>
          </a:xfrm>
          <a:prstGeom prst="rect">
            <a:avLst/>
          </a:prstGeom>
          <a:noFill/>
        </p:spPr>
        <p:txBody>
          <a:bodyPr wrap="none">
            <a:spAutoFit/>
          </a:bodyPr>
          <a:lstStyle/>
          <a:p>
            <a:pPr algn="ctr" eaLnBrk="1" fontAlgn="auto" hangingPunct="1">
              <a:spcBef>
                <a:spcPts val="0"/>
              </a:spcBef>
              <a:spcAft>
                <a:spcPts val="0"/>
              </a:spcAft>
              <a:defRPr/>
            </a:pPr>
            <a:r>
              <a:rPr lang="id-ID" sz="1050" b="1" dirty="0">
                <a:solidFill>
                  <a:schemeClr val="bg1">
                    <a:lumMod val="50000"/>
                  </a:schemeClr>
                </a:solidFill>
                <a:latin typeface="Raleway" panose="020B0003030101060003" pitchFamily="34" charset="0"/>
              </a:rPr>
              <a:t>Clean and Unique Design</a:t>
            </a:r>
          </a:p>
        </p:txBody>
      </p:sp>
      <p:sp>
        <p:nvSpPr>
          <p:cNvPr id="22" name="Rectangle 37"/>
          <p:cNvSpPr/>
          <p:nvPr/>
        </p:nvSpPr>
        <p:spPr>
          <a:xfrm>
            <a:off x="804143" y="2647802"/>
            <a:ext cx="1619250" cy="508000"/>
          </a:xfrm>
          <a:prstGeom prst="rect">
            <a:avLst/>
          </a:prstGeom>
        </p:spPr>
        <p:txBody>
          <a:bodyPr>
            <a:spAutoFit/>
          </a:bodyPr>
          <a:lstStyle/>
          <a:p>
            <a:pPr algn="ctr" eaLnBrk="1" fontAlgn="auto" hangingPunct="1">
              <a:spcBef>
                <a:spcPts val="0"/>
              </a:spcBef>
              <a:spcAft>
                <a:spcPts val="0"/>
              </a:spcAft>
              <a:defRPr/>
            </a:pPr>
            <a:r>
              <a:rPr lang="id-ID" sz="900" dirty="0">
                <a:solidFill>
                  <a:schemeClr val="bg1">
                    <a:lumMod val="65000"/>
                  </a:schemeClr>
                </a:solidFill>
                <a:latin typeface="+mj-lt"/>
              </a:rPr>
              <a:t>Suitable for all categories business and personal presentation, eaque ipsa quae </a:t>
            </a:r>
          </a:p>
        </p:txBody>
      </p:sp>
      <p:sp>
        <p:nvSpPr>
          <p:cNvPr id="23" name="TextBox 22"/>
          <p:cNvSpPr txBox="1"/>
          <p:nvPr/>
        </p:nvSpPr>
        <p:spPr>
          <a:xfrm>
            <a:off x="3883893" y="2395389"/>
            <a:ext cx="1196975" cy="252413"/>
          </a:xfrm>
          <a:prstGeom prst="rect">
            <a:avLst/>
          </a:prstGeom>
          <a:noFill/>
        </p:spPr>
        <p:txBody>
          <a:bodyPr wrap="none">
            <a:spAutoFit/>
          </a:bodyPr>
          <a:lstStyle/>
          <a:p>
            <a:pPr algn="ctr" eaLnBrk="1" fontAlgn="auto" hangingPunct="1">
              <a:spcBef>
                <a:spcPts val="0"/>
              </a:spcBef>
              <a:spcAft>
                <a:spcPts val="0"/>
              </a:spcAft>
              <a:defRPr/>
            </a:pPr>
            <a:r>
              <a:rPr lang="id-ID" sz="1050" b="1" dirty="0">
                <a:solidFill>
                  <a:schemeClr val="bg1">
                    <a:lumMod val="50000"/>
                  </a:schemeClr>
                </a:solidFill>
                <a:latin typeface="Raleway" panose="020B0003030101060003" pitchFamily="34" charset="0"/>
              </a:rPr>
              <a:t>Fully Animation</a:t>
            </a:r>
          </a:p>
        </p:txBody>
      </p:sp>
      <p:sp>
        <p:nvSpPr>
          <p:cNvPr id="24" name="Rectangle 39"/>
          <p:cNvSpPr/>
          <p:nvPr/>
        </p:nvSpPr>
        <p:spPr>
          <a:xfrm>
            <a:off x="3672755" y="2647802"/>
            <a:ext cx="1619250" cy="508000"/>
          </a:xfrm>
          <a:prstGeom prst="rect">
            <a:avLst/>
          </a:prstGeom>
        </p:spPr>
        <p:txBody>
          <a:bodyPr>
            <a:spAutoFit/>
          </a:bodyPr>
          <a:lstStyle/>
          <a:p>
            <a:pPr algn="ctr" eaLnBrk="1" fontAlgn="auto" hangingPunct="1">
              <a:spcBef>
                <a:spcPts val="0"/>
              </a:spcBef>
              <a:spcAft>
                <a:spcPts val="0"/>
              </a:spcAft>
              <a:defRPr/>
            </a:pPr>
            <a:r>
              <a:rPr lang="id-ID" sz="900" dirty="0">
                <a:solidFill>
                  <a:schemeClr val="bg1">
                    <a:lumMod val="65000"/>
                  </a:schemeClr>
                </a:solidFill>
                <a:latin typeface="+mj-lt"/>
              </a:rPr>
              <a:t>Suitable for all categories business and personal presentation, eaque ipsa quae </a:t>
            </a:r>
          </a:p>
        </p:txBody>
      </p:sp>
      <p:sp>
        <p:nvSpPr>
          <p:cNvPr id="25" name="TextBox 24"/>
          <p:cNvSpPr txBox="1"/>
          <p:nvPr/>
        </p:nvSpPr>
        <p:spPr>
          <a:xfrm>
            <a:off x="6501680" y="2395389"/>
            <a:ext cx="1752600" cy="252413"/>
          </a:xfrm>
          <a:prstGeom prst="rect">
            <a:avLst/>
          </a:prstGeom>
          <a:noFill/>
        </p:spPr>
        <p:txBody>
          <a:bodyPr wrap="none">
            <a:spAutoFit/>
          </a:bodyPr>
          <a:lstStyle/>
          <a:p>
            <a:pPr algn="ctr" eaLnBrk="1" fontAlgn="auto" hangingPunct="1">
              <a:spcBef>
                <a:spcPts val="0"/>
              </a:spcBef>
              <a:spcAft>
                <a:spcPts val="0"/>
              </a:spcAft>
              <a:defRPr/>
            </a:pPr>
            <a:r>
              <a:rPr lang="id-ID" sz="1050" b="1" dirty="0">
                <a:solidFill>
                  <a:schemeClr val="bg1">
                    <a:lumMod val="50000"/>
                  </a:schemeClr>
                </a:solidFill>
                <a:latin typeface="Raleway" panose="020B0003030101060003" pitchFamily="34" charset="0"/>
              </a:rPr>
              <a:t>All Vector in Powerpoint</a:t>
            </a:r>
          </a:p>
        </p:txBody>
      </p:sp>
      <p:sp>
        <p:nvSpPr>
          <p:cNvPr id="26" name="Rectangle 41"/>
          <p:cNvSpPr/>
          <p:nvPr/>
        </p:nvSpPr>
        <p:spPr>
          <a:xfrm>
            <a:off x="6568355" y="2647802"/>
            <a:ext cx="1619250" cy="508000"/>
          </a:xfrm>
          <a:prstGeom prst="rect">
            <a:avLst/>
          </a:prstGeom>
        </p:spPr>
        <p:txBody>
          <a:bodyPr>
            <a:spAutoFit/>
          </a:bodyPr>
          <a:lstStyle/>
          <a:p>
            <a:pPr algn="ctr" eaLnBrk="1" fontAlgn="auto" hangingPunct="1">
              <a:spcBef>
                <a:spcPts val="0"/>
              </a:spcBef>
              <a:spcAft>
                <a:spcPts val="0"/>
              </a:spcAft>
              <a:defRPr/>
            </a:pPr>
            <a:r>
              <a:rPr lang="id-ID" sz="900" dirty="0">
                <a:solidFill>
                  <a:schemeClr val="bg1">
                    <a:lumMod val="65000"/>
                  </a:schemeClr>
                </a:solidFill>
                <a:latin typeface="+mj-lt"/>
              </a:rPr>
              <a:t>Suitable for all categories business and personal presentation, eaque ipsa quae </a:t>
            </a:r>
          </a:p>
        </p:txBody>
      </p:sp>
      <p:sp>
        <p:nvSpPr>
          <p:cNvPr id="27" name="TextBox 26"/>
          <p:cNvSpPr txBox="1"/>
          <p:nvPr/>
        </p:nvSpPr>
        <p:spPr>
          <a:xfrm>
            <a:off x="1153393" y="3473302"/>
            <a:ext cx="1036637" cy="212725"/>
          </a:xfrm>
          <a:prstGeom prst="rect">
            <a:avLst/>
          </a:prstGeom>
          <a:noFill/>
        </p:spPr>
        <p:txBody>
          <a:bodyPr wrap="none">
            <a:spAutoFit/>
          </a:bodyPr>
          <a:lstStyle/>
          <a:p>
            <a:pPr eaLnBrk="1" fontAlgn="auto" hangingPunct="1">
              <a:spcBef>
                <a:spcPts val="0"/>
              </a:spcBef>
              <a:spcAft>
                <a:spcPts val="0"/>
              </a:spcAft>
              <a:defRPr/>
            </a:pPr>
            <a:r>
              <a:rPr lang="id-ID" sz="788" spc="225" dirty="0">
                <a:solidFill>
                  <a:schemeClr val="bg1"/>
                </a:solidFill>
                <a:latin typeface="Raleway" panose="020B0003030101060003" pitchFamily="34" charset="0"/>
              </a:rPr>
              <a:t>READ MORE</a:t>
            </a:r>
          </a:p>
        </p:txBody>
      </p:sp>
      <p:sp>
        <p:nvSpPr>
          <p:cNvPr id="28" name="TextBox 27"/>
          <p:cNvSpPr txBox="1"/>
          <p:nvPr/>
        </p:nvSpPr>
        <p:spPr>
          <a:xfrm>
            <a:off x="4026768" y="3473302"/>
            <a:ext cx="1036637" cy="212725"/>
          </a:xfrm>
          <a:prstGeom prst="rect">
            <a:avLst/>
          </a:prstGeom>
          <a:noFill/>
        </p:spPr>
        <p:txBody>
          <a:bodyPr wrap="none">
            <a:spAutoFit/>
          </a:bodyPr>
          <a:lstStyle/>
          <a:p>
            <a:pPr eaLnBrk="1" fontAlgn="auto" hangingPunct="1">
              <a:spcBef>
                <a:spcPts val="0"/>
              </a:spcBef>
              <a:spcAft>
                <a:spcPts val="0"/>
              </a:spcAft>
              <a:defRPr/>
            </a:pPr>
            <a:r>
              <a:rPr lang="id-ID" sz="788" spc="225" dirty="0">
                <a:solidFill>
                  <a:schemeClr val="bg1"/>
                </a:solidFill>
                <a:latin typeface="Raleway" panose="020B0003030101060003" pitchFamily="34" charset="0"/>
              </a:rPr>
              <a:t>READ MORE</a:t>
            </a:r>
          </a:p>
        </p:txBody>
      </p:sp>
      <p:sp>
        <p:nvSpPr>
          <p:cNvPr id="29" name="TextBox 28"/>
          <p:cNvSpPr txBox="1"/>
          <p:nvPr/>
        </p:nvSpPr>
        <p:spPr>
          <a:xfrm>
            <a:off x="6903318" y="3473302"/>
            <a:ext cx="1036637" cy="212725"/>
          </a:xfrm>
          <a:prstGeom prst="rect">
            <a:avLst/>
          </a:prstGeom>
          <a:noFill/>
        </p:spPr>
        <p:txBody>
          <a:bodyPr wrap="none">
            <a:spAutoFit/>
          </a:bodyPr>
          <a:lstStyle/>
          <a:p>
            <a:pPr eaLnBrk="1" fontAlgn="auto" hangingPunct="1">
              <a:spcBef>
                <a:spcPts val="0"/>
              </a:spcBef>
              <a:spcAft>
                <a:spcPts val="0"/>
              </a:spcAft>
              <a:defRPr/>
            </a:pPr>
            <a:r>
              <a:rPr lang="id-ID" sz="788" spc="225" dirty="0">
                <a:solidFill>
                  <a:schemeClr val="bg1"/>
                </a:solidFill>
                <a:latin typeface="Raleway" panose="020B0003030101060003" pitchFamily="34" charset="0"/>
              </a:rPr>
              <a:t>READ MORE</a:t>
            </a:r>
          </a:p>
        </p:txBody>
      </p:sp>
    </p:spTree>
    <p:extLst>
      <p:ext uri="{BB962C8B-B14F-4D97-AF65-F5344CB8AC3E}">
        <p14:creationId xmlns:p14="http://schemas.microsoft.com/office/powerpoint/2010/main" val="392700858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barn(outVertical)">
                                      <p:cBhvr>
                                        <p:cTn id="41" dur="500"/>
                                        <p:tgtEl>
                                          <p:spTgt spid="5"/>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4000"/>
                            </p:stCondLst>
                            <p:childTnLst>
                              <p:par>
                                <p:cTn id="63" presetID="53" presetClass="entr" presetSubtype="16"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par>
                                <p:cTn id="68" presetID="16" presetClass="entr" presetSubtype="37"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barn(outVertical)">
                                      <p:cBhvr>
                                        <p:cTn id="70" dur="500"/>
                                        <p:tgtEl>
                                          <p:spTgt spid="8"/>
                                        </p:tgtEl>
                                      </p:cBhvr>
                                    </p:animEffect>
                                  </p:childTnLst>
                                </p:cTn>
                              </p:par>
                            </p:childTnLst>
                          </p:cTn>
                        </p:par>
                        <p:par>
                          <p:cTn id="71" fill="hold">
                            <p:stCondLst>
                              <p:cond delay="4500"/>
                            </p:stCondLst>
                            <p:childTnLst>
                              <p:par>
                                <p:cTn id="72" presetID="10" presetClass="entr" presetSubtype="0" fill="hold"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500"/>
                                        <p:tgtEl>
                                          <p:spTgt spid="2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500"/>
                                        <p:tgtEl>
                                          <p:spTgt spid="26"/>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1" grpId="0"/>
      <p:bldP spid="22" grpId="0"/>
      <p:bldP spid="23" grpId="0"/>
      <p:bldP spid="24" grpId="0"/>
      <p:bldP spid="25"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5D6F95C5-0107-46CF-B4FF-5975FD5AC275}"/>
              </a:ext>
            </a:extLst>
          </p:cNvPr>
          <p:cNvPicPr>
            <a:picLocks noChangeAspect="1"/>
          </p:cNvPicPr>
          <p:nvPr/>
        </p:nvPicPr>
        <p:blipFill rotWithShape="1">
          <a:blip r:embed="rId2"/>
          <a:srcRect b="53927"/>
          <a:stretch/>
        </p:blipFill>
        <p:spPr>
          <a:xfrm>
            <a:off x="2299" y="3719"/>
            <a:ext cx="9140036" cy="2368752"/>
          </a:xfrm>
          <a:prstGeom prst="rect">
            <a:avLst/>
          </a:prstGeom>
        </p:spPr>
      </p:pic>
      <p:sp>
        <p:nvSpPr>
          <p:cNvPr id="6" name="文本框 18"/>
          <p:cNvSpPr txBox="1">
            <a:spLocks noChangeArrowheads="1"/>
          </p:cNvSpPr>
          <p:nvPr/>
        </p:nvSpPr>
        <p:spPr bwMode="auto">
          <a:xfrm>
            <a:off x="0" y="2568677"/>
            <a:ext cx="58044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宋体" charset="0"/>
              </a:defRPr>
            </a:lvl1pPr>
            <a:lvl2pPr marL="742950" indent="-285750">
              <a:spcBef>
                <a:spcPct val="20000"/>
              </a:spcBef>
              <a:buChar char="–"/>
              <a:defRPr sz="2800">
                <a:solidFill>
                  <a:schemeClr val="tx1"/>
                </a:solidFill>
                <a:latin typeface="Arial" charset="0"/>
                <a:ea typeface="宋体" charset="0"/>
              </a:defRPr>
            </a:lvl2pPr>
            <a:lvl3pPr marL="1143000" indent="-228600">
              <a:spcBef>
                <a:spcPct val="20000"/>
              </a:spcBef>
              <a:buChar char="•"/>
              <a:defRPr sz="2400">
                <a:solidFill>
                  <a:schemeClr val="tx1"/>
                </a:solidFill>
                <a:latin typeface="Arial" charset="0"/>
                <a:ea typeface="宋体" charset="0"/>
              </a:defRPr>
            </a:lvl3pPr>
            <a:lvl4pPr marL="1600200" indent="-228600">
              <a:spcBef>
                <a:spcPct val="20000"/>
              </a:spcBef>
              <a:buChar char="–"/>
              <a:defRPr sz="2000">
                <a:solidFill>
                  <a:schemeClr val="tx1"/>
                </a:solidFill>
                <a:latin typeface="Arial" charset="0"/>
                <a:ea typeface="宋体" charset="0"/>
              </a:defRPr>
            </a:lvl4pPr>
            <a:lvl5pPr marL="2057400" indent="-228600">
              <a:spcBef>
                <a:spcPct val="20000"/>
              </a:spcBef>
              <a:buChar char="»"/>
              <a:defRPr sz="2000">
                <a:solidFill>
                  <a:schemeClr val="tx1"/>
                </a:solidFill>
                <a:latin typeface="Arial" charset="0"/>
                <a:ea typeface="宋体" charset="0"/>
              </a:defRPr>
            </a:lvl5pPr>
            <a:lvl6pPr marL="2514600" indent="-228600" eaLnBrk="0" fontAlgn="base" hangingPunct="0">
              <a:spcBef>
                <a:spcPct val="20000"/>
              </a:spcBef>
              <a:spcAft>
                <a:spcPct val="0"/>
              </a:spcAft>
              <a:buChar char="»"/>
              <a:defRPr sz="2000">
                <a:solidFill>
                  <a:schemeClr val="tx1"/>
                </a:solidFill>
                <a:latin typeface="Arial" charset="0"/>
                <a:ea typeface="宋体" charset="0"/>
              </a:defRPr>
            </a:lvl6pPr>
            <a:lvl7pPr marL="2971800" indent="-228600" eaLnBrk="0" fontAlgn="base" hangingPunct="0">
              <a:spcBef>
                <a:spcPct val="20000"/>
              </a:spcBef>
              <a:spcAft>
                <a:spcPct val="0"/>
              </a:spcAft>
              <a:buChar char="»"/>
              <a:defRPr sz="2000">
                <a:solidFill>
                  <a:schemeClr val="tx1"/>
                </a:solidFill>
                <a:latin typeface="Arial" charset="0"/>
                <a:ea typeface="宋体" charset="0"/>
              </a:defRPr>
            </a:lvl7pPr>
            <a:lvl8pPr marL="3429000" indent="-228600" eaLnBrk="0" fontAlgn="base" hangingPunct="0">
              <a:spcBef>
                <a:spcPct val="20000"/>
              </a:spcBef>
              <a:spcAft>
                <a:spcPct val="0"/>
              </a:spcAft>
              <a:buChar char="»"/>
              <a:defRPr sz="2000">
                <a:solidFill>
                  <a:schemeClr val="tx1"/>
                </a:solidFill>
                <a:latin typeface="Arial" charset="0"/>
                <a:ea typeface="宋体" charset="0"/>
              </a:defRPr>
            </a:lvl8pPr>
            <a:lvl9pPr marL="3886200" indent="-228600" eaLnBrk="0" fontAlgn="base" hangingPunct="0">
              <a:spcBef>
                <a:spcPct val="20000"/>
              </a:spcBef>
              <a:spcAft>
                <a:spcPct val="0"/>
              </a:spcAft>
              <a:buChar char="»"/>
              <a:defRPr sz="2000">
                <a:solidFill>
                  <a:schemeClr val="tx1"/>
                </a:solidFill>
                <a:latin typeface="Arial" charset="0"/>
                <a:ea typeface="宋体" charset="0"/>
              </a:defRPr>
            </a:lvl9pPr>
          </a:lstStyle>
          <a:p>
            <a:pPr eaLnBrk="1" hangingPunct="1">
              <a:spcBef>
                <a:spcPct val="0"/>
              </a:spcBef>
              <a:buFontTx/>
              <a:buNone/>
            </a:pPr>
            <a:r>
              <a:rPr kumimoji="1" lang="zh-CN" altLang="en-US" sz="6000" b="1" dirty="0">
                <a:latin typeface="Yuanti SC" charset="-122"/>
                <a:ea typeface="Yuanti SC" charset="-122"/>
                <a:cs typeface="Yuanti SC" charset="-122"/>
              </a:rPr>
              <a:t>  </a:t>
            </a:r>
            <a:r>
              <a:rPr kumimoji="1" lang="en-US" altLang="zh-CN" sz="6000" b="1" dirty="0">
                <a:latin typeface="Yuanti SC" charset="-122"/>
                <a:ea typeface="Yuanti SC" charset="-122"/>
                <a:cs typeface="Yuanti SC" charset="-122"/>
              </a:rPr>
              <a:t>PART</a:t>
            </a:r>
            <a:r>
              <a:rPr kumimoji="1" lang="zh-CN" altLang="en-US" sz="6000" b="1" dirty="0">
                <a:latin typeface="Yuanti SC" charset="-122"/>
                <a:ea typeface="Yuanti SC" charset="-122"/>
                <a:cs typeface="Yuanti SC" charset="-122"/>
              </a:rPr>
              <a:t> </a:t>
            </a:r>
            <a:r>
              <a:rPr kumimoji="1" lang="en-US" altLang="zh-CN" sz="6000" b="1" dirty="0">
                <a:latin typeface="Yuanti SC" charset="-122"/>
                <a:ea typeface="Yuanti SC" charset="-122"/>
                <a:cs typeface="Yuanti SC" charset="-122"/>
              </a:rPr>
              <a:t>FOUR</a:t>
            </a:r>
            <a:endParaRPr kumimoji="1" lang="zh-CN" altLang="en-US" sz="10300" b="1" dirty="0">
              <a:latin typeface="Yuanti SC" charset="-122"/>
              <a:ea typeface="Yuanti SC" charset="-122"/>
              <a:cs typeface="Yuanti SC" charset="-122"/>
            </a:endParaRPr>
          </a:p>
        </p:txBody>
      </p:sp>
      <p:sp>
        <p:nvSpPr>
          <p:cNvPr id="7" name="Subtitle 2"/>
          <p:cNvSpPr txBox="1">
            <a:spLocks/>
          </p:cNvSpPr>
          <p:nvPr/>
        </p:nvSpPr>
        <p:spPr bwMode="auto">
          <a:xfrm>
            <a:off x="802080" y="3942128"/>
            <a:ext cx="3450433" cy="9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438">
              <a:spcBef>
                <a:spcPct val="20000"/>
              </a:spcBef>
              <a:buChar char="•"/>
              <a:defRPr sz="3200">
                <a:solidFill>
                  <a:schemeClr val="tx1"/>
                </a:solidFill>
                <a:latin typeface="Arial" charset="0"/>
                <a:ea typeface="宋体" charset="0"/>
              </a:defRPr>
            </a:lvl1pPr>
            <a:lvl2pPr marL="1087438" indent="-285750" defTabSz="1087438">
              <a:spcBef>
                <a:spcPct val="20000"/>
              </a:spcBef>
              <a:buChar char="–"/>
              <a:defRPr sz="2800">
                <a:solidFill>
                  <a:schemeClr val="tx1"/>
                </a:solidFill>
                <a:latin typeface="Arial" charset="0"/>
                <a:ea typeface="宋体" charset="0"/>
              </a:defRPr>
            </a:lvl2pPr>
            <a:lvl3pPr marL="2174875" indent="-228600" defTabSz="1087438">
              <a:spcBef>
                <a:spcPct val="20000"/>
              </a:spcBef>
              <a:buChar char="•"/>
              <a:defRPr sz="2400">
                <a:solidFill>
                  <a:schemeClr val="tx1"/>
                </a:solidFill>
                <a:latin typeface="Arial" charset="0"/>
                <a:ea typeface="宋体" charset="0"/>
              </a:defRPr>
            </a:lvl3pPr>
            <a:lvl4pPr marL="3262313" indent="-228600" defTabSz="1087438">
              <a:spcBef>
                <a:spcPct val="20000"/>
              </a:spcBef>
              <a:buChar char="–"/>
              <a:defRPr sz="2000">
                <a:solidFill>
                  <a:schemeClr val="tx1"/>
                </a:solidFill>
                <a:latin typeface="Arial" charset="0"/>
                <a:ea typeface="宋体" charset="0"/>
              </a:defRPr>
            </a:lvl4pPr>
            <a:lvl5pPr marL="4349750" indent="-228600" defTabSz="1087438">
              <a:spcBef>
                <a:spcPct val="20000"/>
              </a:spcBef>
              <a:buChar char="»"/>
              <a:defRPr sz="2000">
                <a:solidFill>
                  <a:schemeClr val="tx1"/>
                </a:solidFill>
                <a:latin typeface="Arial" charset="0"/>
                <a:ea typeface="宋体" charset="0"/>
              </a:defRPr>
            </a:lvl5pPr>
            <a:lvl6pPr marL="4806950" indent="-228600" defTabSz="1087438" eaLnBrk="0" fontAlgn="base" hangingPunct="0">
              <a:spcBef>
                <a:spcPct val="20000"/>
              </a:spcBef>
              <a:spcAft>
                <a:spcPct val="0"/>
              </a:spcAft>
              <a:buChar char="»"/>
              <a:defRPr sz="2000">
                <a:solidFill>
                  <a:schemeClr val="tx1"/>
                </a:solidFill>
                <a:latin typeface="Arial" charset="0"/>
                <a:ea typeface="宋体" charset="0"/>
              </a:defRPr>
            </a:lvl6pPr>
            <a:lvl7pPr marL="5264150" indent="-228600" defTabSz="1087438" eaLnBrk="0" fontAlgn="base" hangingPunct="0">
              <a:spcBef>
                <a:spcPct val="20000"/>
              </a:spcBef>
              <a:spcAft>
                <a:spcPct val="0"/>
              </a:spcAft>
              <a:buChar char="»"/>
              <a:defRPr sz="2000">
                <a:solidFill>
                  <a:schemeClr val="tx1"/>
                </a:solidFill>
                <a:latin typeface="Arial" charset="0"/>
                <a:ea typeface="宋体" charset="0"/>
              </a:defRPr>
            </a:lvl7pPr>
            <a:lvl8pPr marL="5721350" indent="-228600" defTabSz="1087438" eaLnBrk="0" fontAlgn="base" hangingPunct="0">
              <a:spcBef>
                <a:spcPct val="20000"/>
              </a:spcBef>
              <a:spcAft>
                <a:spcPct val="0"/>
              </a:spcAft>
              <a:buChar char="»"/>
              <a:defRPr sz="2000">
                <a:solidFill>
                  <a:schemeClr val="tx1"/>
                </a:solidFill>
                <a:latin typeface="Arial" charset="0"/>
                <a:ea typeface="宋体" charset="0"/>
              </a:defRPr>
            </a:lvl8pPr>
            <a:lvl9pPr marL="6178550" indent="-228600" defTabSz="1087438" eaLnBrk="0" fontAlgn="base" hangingPunct="0">
              <a:spcBef>
                <a:spcPct val="20000"/>
              </a:spcBef>
              <a:spcAft>
                <a:spcPct val="0"/>
              </a:spcAft>
              <a:buChar char="»"/>
              <a:defRPr sz="2000">
                <a:solidFill>
                  <a:schemeClr val="tx1"/>
                </a:solidFill>
                <a:latin typeface="Arial" charset="0"/>
                <a:ea typeface="宋体" charset="0"/>
              </a:defRPr>
            </a:lvl9pPr>
          </a:lstStyle>
          <a:p>
            <a:pPr algn="ctr" eaLnBrk="1" hangingPunct="1">
              <a:lnSpc>
                <a:spcPct val="120000"/>
              </a:lnSpc>
              <a:buFontTx/>
              <a:buNone/>
            </a:pPr>
            <a:r>
              <a:rPr lang="zh-CN" altLang="en-US" sz="1100" dirty="0">
                <a:latin typeface="Yuanti SC" charset="-122"/>
                <a:ea typeface="Yuanti SC" charset="-122"/>
                <a:cs typeface="Yuanti SC" charset="-122"/>
                <a:sym typeface="时尚中黑简体" charset="0"/>
              </a:rPr>
              <a:t>输入你的文本</a:t>
            </a:r>
          </a:p>
          <a:p>
            <a:pPr algn="ctr" eaLnBrk="1" hangingPunct="1">
              <a:lnSpc>
                <a:spcPct val="120000"/>
              </a:lnSpc>
              <a:buFontTx/>
              <a:buNone/>
            </a:pPr>
            <a:r>
              <a:rPr lang="zh-CN" altLang="en-US" sz="1000" dirty="0">
                <a:latin typeface="Yuanti SC" charset="-122"/>
                <a:ea typeface="Yuanti SC" charset="-122"/>
                <a:cs typeface="Yuanti SC" charset="-122"/>
              </a:rPr>
              <a:t>根据你所需的内容输入你想要的文本</a:t>
            </a:r>
          </a:p>
          <a:p>
            <a:pPr algn="ctr" eaLnBrk="1" hangingPunct="1">
              <a:lnSpc>
                <a:spcPct val="120000"/>
              </a:lnSpc>
              <a:buFontTx/>
              <a:buNone/>
            </a:pPr>
            <a:r>
              <a:rPr lang="zh-CN" altLang="en-US" sz="1000" dirty="0">
                <a:latin typeface="Yuanti SC" charset="-122"/>
                <a:ea typeface="Yuanti SC" charset="-122"/>
                <a:cs typeface="Yuanti SC" charset="-122"/>
              </a:rPr>
              <a:t>点击输入本栏的具体文字，简明扼要的说明分项内容，此为概念图解，请根据您的具体内容酌情修改。</a:t>
            </a:r>
            <a:endParaRPr lang="en-US" altLang="zh-CN" sz="1000" dirty="0">
              <a:latin typeface="Yuanti SC" charset="-122"/>
              <a:ea typeface="Yuanti SC" charset="-122"/>
              <a:cs typeface="Yuanti SC" charset="-122"/>
            </a:endParaRPr>
          </a:p>
        </p:txBody>
      </p:sp>
      <p:sp>
        <p:nvSpPr>
          <p:cNvPr id="8" name="矩形 70"/>
          <p:cNvSpPr>
            <a:spLocks noChangeArrowheads="1"/>
          </p:cNvSpPr>
          <p:nvPr/>
        </p:nvSpPr>
        <p:spPr bwMode="auto">
          <a:xfrm>
            <a:off x="579430" y="3549714"/>
            <a:ext cx="394873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charset="0"/>
                <a:ea typeface="宋体" charset="0"/>
              </a:defRPr>
            </a:lvl1pPr>
            <a:lvl2pPr marL="742950" indent="-285750">
              <a:lnSpc>
                <a:spcPct val="90000"/>
              </a:lnSpc>
              <a:spcBef>
                <a:spcPts val="500"/>
              </a:spcBef>
              <a:buChar char="•"/>
              <a:defRPr sz="2400">
                <a:solidFill>
                  <a:schemeClr val="tx1"/>
                </a:solidFill>
                <a:latin typeface="Calibri" charset="0"/>
                <a:ea typeface="宋体" charset="0"/>
              </a:defRPr>
            </a:lvl2pPr>
            <a:lvl3pPr marL="1143000" indent="-228600">
              <a:lnSpc>
                <a:spcPct val="90000"/>
              </a:lnSpc>
              <a:spcBef>
                <a:spcPts val="500"/>
              </a:spcBef>
              <a:buChar char="•"/>
              <a:defRPr sz="2000">
                <a:solidFill>
                  <a:schemeClr val="tx1"/>
                </a:solidFill>
                <a:latin typeface="Calibri" charset="0"/>
                <a:ea typeface="宋体" charset="0"/>
              </a:defRPr>
            </a:lvl3pPr>
            <a:lvl4pPr marL="1600200" indent="-228600">
              <a:lnSpc>
                <a:spcPct val="90000"/>
              </a:lnSpc>
              <a:spcBef>
                <a:spcPts val="500"/>
              </a:spcBef>
              <a:buChar char="•"/>
              <a:defRPr>
                <a:solidFill>
                  <a:schemeClr val="tx1"/>
                </a:solidFill>
                <a:latin typeface="Calibri" charset="0"/>
                <a:ea typeface="宋体" charset="0"/>
              </a:defRPr>
            </a:lvl4pPr>
            <a:lvl5pPr marL="2057400" indent="-228600">
              <a:lnSpc>
                <a:spcPct val="90000"/>
              </a:lnSpc>
              <a:spcBef>
                <a:spcPts val="500"/>
              </a:spcBef>
              <a:buChar char="•"/>
              <a:defRPr>
                <a:solidFill>
                  <a:schemeClr val="tx1"/>
                </a:solidFill>
                <a:latin typeface="Calibri" charset="0"/>
                <a:ea typeface="宋体"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ea typeface="宋体" charset="0"/>
              </a:defRPr>
            </a:lvl9pPr>
          </a:lstStyle>
          <a:p>
            <a:pPr algn="ctr">
              <a:buFontTx/>
              <a:buNone/>
            </a:pPr>
            <a:r>
              <a:rPr lang="zh-CN" altLang="en-US" sz="2400" dirty="0">
                <a:solidFill>
                  <a:schemeClr val="tx1">
                    <a:lumMod val="75000"/>
                    <a:lumOff val="25000"/>
                  </a:schemeClr>
                </a:solidFill>
                <a:latin typeface="微软雅黑" pitchFamily="34" charset="-122"/>
                <a:ea typeface="微软雅黑" pitchFamily="34" charset="-122"/>
              </a:rPr>
              <a:t>项目介绍</a:t>
            </a:r>
          </a:p>
        </p:txBody>
      </p:sp>
    </p:spTree>
    <p:extLst>
      <p:ext uri="{BB962C8B-B14F-4D97-AF65-F5344CB8AC3E}">
        <p14:creationId xmlns:p14="http://schemas.microsoft.com/office/powerpoint/2010/main" val="731033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89664" y="1966402"/>
            <a:ext cx="1046178" cy="93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797722" y="1966402"/>
            <a:ext cx="1046178" cy="93663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972759" y="2182909"/>
            <a:ext cx="89908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780" y="916220"/>
            <a:ext cx="7560438" cy="50783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0" name="矩形 9"/>
          <p:cNvSpPr/>
          <p:nvPr/>
        </p:nvSpPr>
        <p:spPr>
          <a:xfrm>
            <a:off x="3453819" y="1966402"/>
            <a:ext cx="1046178" cy="93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61876" y="1966402"/>
            <a:ext cx="1046178" cy="93663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636913" y="2182909"/>
            <a:ext cx="89908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261981" y="1966402"/>
            <a:ext cx="1046178" cy="9366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70038" y="1966402"/>
            <a:ext cx="1046178" cy="93663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445075" y="2182909"/>
            <a:ext cx="89908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83775" y="3149728"/>
            <a:ext cx="2232129"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7" name="TextBox 16"/>
          <p:cNvSpPr txBox="1"/>
          <p:nvPr/>
        </p:nvSpPr>
        <p:spPr>
          <a:xfrm>
            <a:off x="3347929" y="3168322"/>
            <a:ext cx="2232129"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
        <p:nvSpPr>
          <p:cNvPr id="18" name="TextBox 17"/>
          <p:cNvSpPr txBox="1"/>
          <p:nvPr/>
        </p:nvSpPr>
        <p:spPr>
          <a:xfrm>
            <a:off x="6261981" y="3168322"/>
            <a:ext cx="2232129" cy="923330"/>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这里输入简单的文字概述里输入简单文字概述这里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输入简单的文字概述输入简单的文字概述输入简单的文字概述</a:t>
            </a:r>
          </a:p>
        </p:txBody>
      </p:sp>
    </p:spTree>
    <p:extLst>
      <p:ext uri="{BB962C8B-B14F-4D97-AF65-F5344CB8AC3E}">
        <p14:creationId xmlns:p14="http://schemas.microsoft.com/office/powerpoint/2010/main" val="224571457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6039961" y="2572544"/>
            <a:ext cx="297640" cy="297748"/>
            <a:chOff x="0" y="0"/>
            <a:chExt cx="812800" cy="812800"/>
          </a:xfrm>
        </p:grpSpPr>
        <p:sp>
          <p:nvSpPr>
            <p:cNvPr id="3" name="椭圆 32"/>
            <p:cNvSpPr>
              <a:spLocks noChangeArrowheads="1"/>
            </p:cNvSpPr>
            <p:nvPr/>
          </p:nvSpPr>
          <p:spPr bwMode="auto">
            <a:xfrm>
              <a:off x="0" y="0"/>
              <a:ext cx="812800" cy="81280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4" name="任意多边形 33"/>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5" name="组合 34"/>
          <p:cNvGrpSpPr>
            <a:grpSpLocks/>
          </p:cNvGrpSpPr>
          <p:nvPr/>
        </p:nvGrpSpPr>
        <p:grpSpPr bwMode="auto">
          <a:xfrm>
            <a:off x="2839736" y="2572544"/>
            <a:ext cx="297640" cy="297748"/>
            <a:chOff x="0" y="0"/>
            <a:chExt cx="812800" cy="812800"/>
          </a:xfrm>
        </p:grpSpPr>
        <p:sp>
          <p:nvSpPr>
            <p:cNvPr id="6" name="椭圆 35"/>
            <p:cNvSpPr>
              <a:spLocks noChangeArrowheads="1"/>
            </p:cNvSpPr>
            <p:nvPr/>
          </p:nvSpPr>
          <p:spPr bwMode="auto">
            <a:xfrm>
              <a:off x="0" y="0"/>
              <a:ext cx="812800" cy="8128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7" name="任意多边形 36"/>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8" name="组合 37"/>
          <p:cNvGrpSpPr>
            <a:grpSpLocks/>
          </p:cNvGrpSpPr>
          <p:nvPr/>
        </p:nvGrpSpPr>
        <p:grpSpPr bwMode="auto">
          <a:xfrm>
            <a:off x="4423181" y="1115199"/>
            <a:ext cx="297640" cy="297748"/>
            <a:chOff x="0" y="0"/>
            <a:chExt cx="812800" cy="812800"/>
          </a:xfrm>
        </p:grpSpPr>
        <p:sp>
          <p:nvSpPr>
            <p:cNvPr id="9" name="椭圆 38"/>
            <p:cNvSpPr>
              <a:spLocks noChangeArrowheads="1"/>
            </p:cNvSpPr>
            <p:nvPr/>
          </p:nvSpPr>
          <p:spPr bwMode="auto">
            <a:xfrm>
              <a:off x="0" y="0"/>
              <a:ext cx="812800" cy="8128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0" name="任意多边形 39"/>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1" name="组合 40"/>
          <p:cNvGrpSpPr>
            <a:grpSpLocks/>
          </p:cNvGrpSpPr>
          <p:nvPr/>
        </p:nvGrpSpPr>
        <p:grpSpPr bwMode="auto">
          <a:xfrm>
            <a:off x="4423181" y="4009228"/>
            <a:ext cx="297640" cy="297748"/>
            <a:chOff x="0" y="0"/>
            <a:chExt cx="812800" cy="812800"/>
          </a:xfrm>
        </p:grpSpPr>
        <p:sp>
          <p:nvSpPr>
            <p:cNvPr id="12" name="椭圆 41"/>
            <p:cNvSpPr>
              <a:spLocks noChangeArrowheads="1"/>
            </p:cNvSpPr>
            <p:nvPr/>
          </p:nvSpPr>
          <p:spPr bwMode="auto">
            <a:xfrm>
              <a:off x="0" y="0"/>
              <a:ext cx="812800" cy="8128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3" name="任意多边形 42"/>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4" name="组合 66"/>
          <p:cNvGrpSpPr>
            <a:grpSpLocks/>
          </p:cNvGrpSpPr>
          <p:nvPr/>
        </p:nvGrpSpPr>
        <p:grpSpPr bwMode="auto">
          <a:xfrm>
            <a:off x="3067294" y="1219838"/>
            <a:ext cx="3009414" cy="3012686"/>
            <a:chOff x="0" y="0"/>
            <a:chExt cx="4392474" cy="4393594"/>
          </a:xfrm>
        </p:grpSpPr>
        <p:grpSp>
          <p:nvGrpSpPr>
            <p:cNvPr id="15" name="组合 44"/>
            <p:cNvGrpSpPr>
              <a:grpSpLocks/>
            </p:cNvGrpSpPr>
            <p:nvPr/>
          </p:nvGrpSpPr>
          <p:grpSpPr bwMode="auto">
            <a:xfrm>
              <a:off x="0" y="0"/>
              <a:ext cx="4392474" cy="4393594"/>
              <a:chOff x="0" y="0"/>
              <a:chExt cx="4392474" cy="4393594"/>
            </a:xfrm>
          </p:grpSpPr>
          <p:grpSp>
            <p:nvGrpSpPr>
              <p:cNvPr id="20" name="组合 30"/>
              <p:cNvGrpSpPr>
                <a:grpSpLocks/>
              </p:cNvGrpSpPr>
              <p:nvPr/>
            </p:nvGrpSpPr>
            <p:grpSpPr bwMode="auto">
              <a:xfrm>
                <a:off x="0" y="0"/>
                <a:ext cx="4392474" cy="4393594"/>
                <a:chOff x="0" y="0"/>
                <a:chExt cx="4392474" cy="4393594"/>
              </a:xfrm>
            </p:grpSpPr>
            <p:sp>
              <p:nvSpPr>
                <p:cNvPr id="22" name="Freeform 5"/>
                <p:cNvSpPr>
                  <a:spLocks/>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3" name="Freeform 6"/>
                <p:cNvSpPr>
                  <a:spLocks/>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4" name="Freeform 7"/>
                <p:cNvSpPr>
                  <a:spLocks/>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5" name="Freeform 8"/>
                <p:cNvSpPr>
                  <a:spLocks/>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6" name="Freeform 9"/>
                <p:cNvSpPr>
                  <a:spLocks/>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7" name="Freeform 10"/>
                <p:cNvSpPr>
                  <a:spLocks/>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8" name="Freeform 11"/>
                <p:cNvSpPr>
                  <a:spLocks/>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1" name="Freeform 12"/>
              <p:cNvSpPr>
                <a:spLocks/>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16" name="文本框 62"/>
            <p:cNvSpPr txBox="1">
              <a:spLocks noChangeArrowheads="1"/>
            </p:cNvSpPr>
            <p:nvPr/>
          </p:nvSpPr>
          <p:spPr bwMode="auto">
            <a:xfrm>
              <a:off x="1194648" y="923099"/>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01</a:t>
              </a:r>
              <a:endParaRPr lang="zh-CN" altLang="en-US" sz="2000" dirty="0">
                <a:solidFill>
                  <a:schemeClr val="bg1"/>
                </a:solidFill>
                <a:latin typeface="Arial" panose="020B0604020202020204" pitchFamily="34" charset="0"/>
              </a:endParaRPr>
            </a:p>
          </p:txBody>
        </p:sp>
        <p:sp>
          <p:nvSpPr>
            <p:cNvPr id="17" name="文本框 63"/>
            <p:cNvSpPr txBox="1">
              <a:spLocks noChangeArrowheads="1"/>
            </p:cNvSpPr>
            <p:nvPr/>
          </p:nvSpPr>
          <p:spPr bwMode="auto">
            <a:xfrm>
              <a:off x="939878" y="2659858"/>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04</a:t>
              </a:r>
              <a:endParaRPr lang="zh-CN" altLang="en-US" sz="2000" dirty="0">
                <a:solidFill>
                  <a:schemeClr val="bg1"/>
                </a:solidFill>
                <a:latin typeface="Arial" panose="020B0604020202020204" pitchFamily="34" charset="0"/>
              </a:endParaRPr>
            </a:p>
          </p:txBody>
        </p:sp>
        <p:sp>
          <p:nvSpPr>
            <p:cNvPr id="18" name="文本框 64"/>
            <p:cNvSpPr txBox="1">
              <a:spLocks noChangeArrowheads="1"/>
            </p:cNvSpPr>
            <p:nvPr/>
          </p:nvSpPr>
          <p:spPr bwMode="auto">
            <a:xfrm>
              <a:off x="2599880" y="2894696"/>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03</a:t>
              </a:r>
              <a:endParaRPr lang="zh-CN" altLang="en-US" sz="2000" dirty="0">
                <a:solidFill>
                  <a:schemeClr val="bg1"/>
                </a:solidFill>
                <a:latin typeface="Arial" panose="020B0604020202020204" pitchFamily="34" charset="0"/>
              </a:endParaRPr>
            </a:p>
          </p:txBody>
        </p:sp>
        <p:sp>
          <p:nvSpPr>
            <p:cNvPr id="19" name="文本框 65"/>
            <p:cNvSpPr txBox="1">
              <a:spLocks noChangeArrowheads="1"/>
            </p:cNvSpPr>
            <p:nvPr/>
          </p:nvSpPr>
          <p:spPr bwMode="auto">
            <a:xfrm>
              <a:off x="2913357" y="1212607"/>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02</a:t>
              </a:r>
              <a:endParaRPr lang="zh-CN" altLang="en-US" sz="2000" dirty="0">
                <a:solidFill>
                  <a:schemeClr val="bg1"/>
                </a:solidFill>
                <a:latin typeface="Arial" panose="020B0604020202020204" pitchFamily="34" charset="0"/>
              </a:endParaRPr>
            </a:p>
          </p:txBody>
        </p:sp>
      </p:grpSp>
      <p:sp>
        <p:nvSpPr>
          <p:cNvPr id="29" name="TextBox 23"/>
          <p:cNvSpPr txBox="1"/>
          <p:nvPr/>
        </p:nvSpPr>
        <p:spPr>
          <a:xfrm>
            <a:off x="1511660" y="1559593"/>
            <a:ext cx="1894219" cy="688915"/>
          </a:xfrm>
          <a:prstGeom prst="rect">
            <a:avLst/>
          </a:prstGeom>
          <a:noFill/>
        </p:spPr>
        <p:txBody>
          <a:bodyPr wrap="square" lIns="65032" tIns="32516" rIns="65032" bIns="32516" rtlCol="0">
            <a:spAutoFit/>
          </a:bodyPr>
          <a:lstStyle/>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2219643" y="1256211"/>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23"/>
          <p:cNvSpPr txBox="1"/>
          <p:nvPr/>
        </p:nvSpPr>
        <p:spPr>
          <a:xfrm>
            <a:off x="1043608" y="3395797"/>
            <a:ext cx="1894219" cy="688915"/>
          </a:xfrm>
          <a:prstGeom prst="rect">
            <a:avLst/>
          </a:prstGeom>
          <a:noFill/>
        </p:spPr>
        <p:txBody>
          <a:bodyPr wrap="square" lIns="65032" tIns="32516" rIns="65032" bIns="32516" rtlCol="0">
            <a:spAutoFit/>
          </a:bodyPr>
          <a:lstStyle/>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2" name="TextBox 24"/>
          <p:cNvSpPr txBox="1"/>
          <p:nvPr/>
        </p:nvSpPr>
        <p:spPr>
          <a:xfrm>
            <a:off x="1751592" y="3108507"/>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23"/>
          <p:cNvSpPr txBox="1"/>
          <p:nvPr/>
        </p:nvSpPr>
        <p:spPr>
          <a:xfrm>
            <a:off x="6443448" y="2825610"/>
            <a:ext cx="1944976"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6469865" y="2536540"/>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23"/>
          <p:cNvSpPr txBox="1"/>
          <p:nvPr/>
        </p:nvSpPr>
        <p:spPr>
          <a:xfrm>
            <a:off x="5117716" y="4151881"/>
            <a:ext cx="1938560"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TextBox 24"/>
          <p:cNvSpPr txBox="1"/>
          <p:nvPr/>
        </p:nvSpPr>
        <p:spPr>
          <a:xfrm>
            <a:off x="5143935" y="3844773"/>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526552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250" fill="hold"/>
                                        <p:tgtEl>
                                          <p:spTgt spid="8"/>
                                        </p:tgtEl>
                                        <p:attrNameLst>
                                          <p:attrName>ppt_w</p:attrName>
                                        </p:attrNameLst>
                                      </p:cBhvr>
                                      <p:tavLst>
                                        <p:tav tm="0">
                                          <p:val>
                                            <p:fltVal val="0"/>
                                          </p:val>
                                        </p:tav>
                                        <p:tav tm="100000">
                                          <p:val>
                                            <p:strVal val="#ppt_w"/>
                                          </p:val>
                                        </p:tav>
                                      </p:tavLst>
                                    </p:anim>
                                    <p:anim calcmode="lin" valueType="num">
                                      <p:cBhvr>
                                        <p:cTn id="12" dur="250" fill="hold"/>
                                        <p:tgtEl>
                                          <p:spTgt spid="8"/>
                                        </p:tgtEl>
                                        <p:attrNameLst>
                                          <p:attrName>ppt_h</p:attrName>
                                        </p:attrNameLst>
                                      </p:cBhvr>
                                      <p:tavLst>
                                        <p:tav tm="0">
                                          <p:val>
                                            <p:fltVal val="0"/>
                                          </p:val>
                                        </p:tav>
                                        <p:tav tm="100000">
                                          <p:val>
                                            <p:strVal val="#ppt_h"/>
                                          </p:val>
                                        </p:tav>
                                      </p:tavLst>
                                    </p:anim>
                                    <p:animEffect transition="in" filter="fade">
                                      <p:cBhvr>
                                        <p:cTn id="13" dur="250"/>
                                        <p:tgtEl>
                                          <p:spTgt spid="8"/>
                                        </p:tgtEl>
                                      </p:cBhvr>
                                    </p:animEffect>
                                  </p:childTnLst>
                                </p:cTn>
                              </p:par>
                            </p:childTnLst>
                          </p:cTn>
                        </p:par>
                        <p:par>
                          <p:cTn id="14" fill="hold">
                            <p:stCondLst>
                              <p:cond delay="75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250" fill="hold"/>
                                        <p:tgtEl>
                                          <p:spTgt spid="11"/>
                                        </p:tgtEl>
                                        <p:attrNameLst>
                                          <p:attrName>ppt_w</p:attrName>
                                        </p:attrNameLst>
                                      </p:cBhvr>
                                      <p:tavLst>
                                        <p:tav tm="0">
                                          <p:val>
                                            <p:fltVal val="0"/>
                                          </p:val>
                                        </p:tav>
                                        <p:tav tm="100000">
                                          <p:val>
                                            <p:strVal val="#ppt_w"/>
                                          </p:val>
                                        </p:tav>
                                      </p:tavLst>
                                    </p:anim>
                                    <p:anim calcmode="lin" valueType="num">
                                      <p:cBhvr>
                                        <p:cTn id="24" dur="250" fill="hold"/>
                                        <p:tgtEl>
                                          <p:spTgt spid="11"/>
                                        </p:tgtEl>
                                        <p:attrNameLst>
                                          <p:attrName>ppt_h</p:attrName>
                                        </p:attrNameLst>
                                      </p:cBhvr>
                                      <p:tavLst>
                                        <p:tav tm="0">
                                          <p:val>
                                            <p:fltVal val="0"/>
                                          </p:val>
                                        </p:tav>
                                        <p:tav tm="100000">
                                          <p:val>
                                            <p:strVal val="#ppt_h"/>
                                          </p:val>
                                        </p:tav>
                                      </p:tavLst>
                                    </p:anim>
                                    <p:animEffect transition="in" filter="fade">
                                      <p:cBhvr>
                                        <p:cTn id="25" dur="250"/>
                                        <p:tgtEl>
                                          <p:spTgt spid="11"/>
                                        </p:tgtEl>
                                      </p:cBhvr>
                                    </p:animEffect>
                                  </p:childTnLst>
                                </p:cTn>
                              </p:par>
                            </p:childTnLst>
                          </p:cTn>
                        </p:par>
                        <p:par>
                          <p:cTn id="26" fill="hold">
                            <p:stCondLst>
                              <p:cond delay="125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250" fill="hold"/>
                                        <p:tgtEl>
                                          <p:spTgt spid="5"/>
                                        </p:tgtEl>
                                        <p:attrNameLst>
                                          <p:attrName>ppt_w</p:attrName>
                                        </p:attrNameLst>
                                      </p:cBhvr>
                                      <p:tavLst>
                                        <p:tav tm="0">
                                          <p:val>
                                            <p:fltVal val="0"/>
                                          </p:val>
                                        </p:tav>
                                        <p:tav tm="100000">
                                          <p:val>
                                            <p:strVal val="#ppt_w"/>
                                          </p:val>
                                        </p:tav>
                                      </p:tavLst>
                                    </p:anim>
                                    <p:anim calcmode="lin" valueType="num">
                                      <p:cBhvr>
                                        <p:cTn id="30" dur="250" fill="hold"/>
                                        <p:tgtEl>
                                          <p:spTgt spid="5"/>
                                        </p:tgtEl>
                                        <p:attrNameLst>
                                          <p:attrName>ppt_h</p:attrName>
                                        </p:attrNameLst>
                                      </p:cBhvr>
                                      <p:tavLst>
                                        <p:tav tm="0">
                                          <p:val>
                                            <p:fltVal val="0"/>
                                          </p:val>
                                        </p:tav>
                                        <p:tav tm="100000">
                                          <p:val>
                                            <p:strVal val="#ppt_h"/>
                                          </p:val>
                                        </p:tav>
                                      </p:tavLst>
                                    </p:anim>
                                    <p:animEffect transition="in" filter="fade">
                                      <p:cBhvr>
                                        <p:cTn id="31" dur="250"/>
                                        <p:tgtEl>
                                          <p:spTgt spid="5"/>
                                        </p:tgtEl>
                                      </p:cBhvr>
                                    </p:animEffect>
                                  </p:childTnLst>
                                </p:cTn>
                              </p:par>
                            </p:childTnLst>
                          </p:cTn>
                        </p:par>
                        <p:par>
                          <p:cTn id="32" fill="hold">
                            <p:stCondLst>
                              <p:cond delay="1500"/>
                            </p:stCondLst>
                            <p:childTnLst>
                              <p:par>
                                <p:cTn id="33" presetID="1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p:tgtEl>
                                          <p:spTgt spid="29"/>
                                        </p:tgtEl>
                                        <p:attrNameLst>
                                          <p:attrName>ppt_y</p:attrName>
                                        </p:attrNameLst>
                                      </p:cBhvr>
                                      <p:tavLst>
                                        <p:tav tm="0">
                                          <p:val>
                                            <p:strVal val="#ppt_y+#ppt_h*1.125000"/>
                                          </p:val>
                                        </p:tav>
                                        <p:tav tm="100000">
                                          <p:val>
                                            <p:strVal val="#ppt_y"/>
                                          </p:val>
                                        </p:tav>
                                      </p:tavLst>
                                    </p:anim>
                                    <p:animEffect transition="in" filter="wipe(up)">
                                      <p:cBhvr>
                                        <p:cTn id="36" dur="500"/>
                                        <p:tgtEl>
                                          <p:spTgt spid="29"/>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down)">
                                      <p:cBhvr>
                                        <p:cTn id="40" dur="500"/>
                                        <p:tgtEl>
                                          <p:spTgt spid="30"/>
                                        </p:tgtEl>
                                      </p:cBhvr>
                                    </p:animEffect>
                                  </p:childTnLst>
                                </p:cTn>
                              </p:par>
                            </p:childTnLst>
                          </p:cTn>
                        </p:par>
                        <p:par>
                          <p:cTn id="41" fill="hold">
                            <p:stCondLst>
                              <p:cond delay="2000"/>
                            </p:stCondLst>
                            <p:childTnLst>
                              <p:par>
                                <p:cTn id="42" presetID="12" presetClass="entr" presetSubtype="4"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ppt_y</p:attrName>
                                        </p:attrNameLst>
                                      </p:cBhvr>
                                      <p:tavLst>
                                        <p:tav tm="0">
                                          <p:val>
                                            <p:strVal val="#ppt_y+#ppt_h*1.125000"/>
                                          </p:val>
                                        </p:tav>
                                        <p:tav tm="100000">
                                          <p:val>
                                            <p:strVal val="#ppt_y"/>
                                          </p:val>
                                        </p:tav>
                                      </p:tavLst>
                                    </p:anim>
                                    <p:animEffect transition="in" filter="wipe(up)">
                                      <p:cBhvr>
                                        <p:cTn id="45" dur="500"/>
                                        <p:tgtEl>
                                          <p:spTgt spid="33"/>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ppt_y</p:attrName>
                                        </p:attrNameLst>
                                      </p:cBhvr>
                                      <p:tavLst>
                                        <p:tav tm="0">
                                          <p:val>
                                            <p:strVal val="#ppt_y-#ppt_h*1.125000"/>
                                          </p:val>
                                        </p:tav>
                                        <p:tav tm="100000">
                                          <p:val>
                                            <p:strVal val="#ppt_y"/>
                                          </p:val>
                                        </p:tav>
                                      </p:tavLst>
                                    </p:anim>
                                    <p:animEffect transition="in" filter="wipe(down)">
                                      <p:cBhvr>
                                        <p:cTn id="49" dur="500"/>
                                        <p:tgtEl>
                                          <p:spTgt spid="34"/>
                                        </p:tgtEl>
                                      </p:cBhvr>
                                    </p:animEffect>
                                  </p:childTnLst>
                                </p:cTn>
                              </p:par>
                            </p:childTnLst>
                          </p:cTn>
                        </p:par>
                        <p:par>
                          <p:cTn id="50" fill="hold">
                            <p:stCondLst>
                              <p:cond delay="2500"/>
                            </p:stCondLst>
                            <p:childTnLst>
                              <p:par>
                                <p:cTn id="51" presetID="12" presetClass="entr" presetSubtype="4"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p:tgtEl>
                                          <p:spTgt spid="35"/>
                                        </p:tgtEl>
                                        <p:attrNameLst>
                                          <p:attrName>ppt_y</p:attrName>
                                        </p:attrNameLst>
                                      </p:cBhvr>
                                      <p:tavLst>
                                        <p:tav tm="0">
                                          <p:val>
                                            <p:strVal val="#ppt_y+#ppt_h*1.125000"/>
                                          </p:val>
                                        </p:tav>
                                        <p:tav tm="100000">
                                          <p:val>
                                            <p:strVal val="#ppt_y"/>
                                          </p:val>
                                        </p:tav>
                                      </p:tavLst>
                                    </p:anim>
                                    <p:animEffect transition="in" filter="wipe(up)">
                                      <p:cBhvr>
                                        <p:cTn id="54" dur="500"/>
                                        <p:tgtEl>
                                          <p:spTgt spid="3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down)">
                                      <p:cBhvr>
                                        <p:cTn id="58" dur="500"/>
                                        <p:tgtEl>
                                          <p:spTgt spid="36"/>
                                        </p:tgtEl>
                                      </p:cBhvr>
                                    </p:animEffect>
                                  </p:childTnLst>
                                </p:cTn>
                              </p:par>
                            </p:childTnLst>
                          </p:cTn>
                        </p:par>
                        <p:par>
                          <p:cTn id="59" fill="hold">
                            <p:stCondLst>
                              <p:cond delay="3000"/>
                            </p:stCondLst>
                            <p:childTnLst>
                              <p:par>
                                <p:cTn id="60" presetID="12" presetClass="entr" presetSubtype="4"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up)">
                                      <p:cBhvr>
                                        <p:cTn id="63" dur="500"/>
                                        <p:tgtEl>
                                          <p:spTgt spid="31"/>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5"/>
          <p:cNvGrpSpPr>
            <a:grpSpLocks/>
          </p:cNvGrpSpPr>
          <p:nvPr/>
        </p:nvGrpSpPr>
        <p:grpSpPr bwMode="auto">
          <a:xfrm>
            <a:off x="287958" y="2814316"/>
            <a:ext cx="8555138" cy="2128465"/>
            <a:chOff x="4129498" y="1270306"/>
            <a:chExt cx="3862143" cy="5667444"/>
          </a:xfrm>
        </p:grpSpPr>
        <p:sp>
          <p:nvSpPr>
            <p:cNvPr id="19" name="矩形 18"/>
            <p:cNvSpPr/>
            <p:nvPr/>
          </p:nvSpPr>
          <p:spPr>
            <a:xfrm>
              <a:off x="4129498" y="1270306"/>
              <a:ext cx="3862143" cy="4969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8" name="组合 19"/>
            <p:cNvGrpSpPr>
              <a:grpSpLocks/>
            </p:cNvGrpSpPr>
            <p:nvPr/>
          </p:nvGrpSpPr>
          <p:grpSpPr bwMode="auto">
            <a:xfrm>
              <a:off x="4414495" y="1924516"/>
              <a:ext cx="3300371" cy="5013234"/>
              <a:chOff x="4565465" y="1924516"/>
              <a:chExt cx="3300371" cy="5013234"/>
            </a:xfrm>
          </p:grpSpPr>
          <p:sp>
            <p:nvSpPr>
              <p:cNvPr id="21" name="文本框 20"/>
              <p:cNvSpPr txBox="1"/>
              <p:nvPr/>
            </p:nvSpPr>
            <p:spPr>
              <a:xfrm>
                <a:off x="4671596" y="1924516"/>
                <a:ext cx="1246620" cy="901465"/>
              </a:xfrm>
              <a:prstGeom prst="rect">
                <a:avLst/>
              </a:prstGeom>
              <a:noFill/>
            </p:spPr>
            <p:txBody>
              <a:bodyPr wrap="square">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435" name="文本框 21"/>
              <p:cNvSpPr txBox="1">
                <a:spLocks noChangeArrowheads="1"/>
              </p:cNvSpPr>
              <p:nvPr/>
            </p:nvSpPr>
            <p:spPr bwMode="auto">
              <a:xfrm>
                <a:off x="4565465" y="3258900"/>
                <a:ext cx="3300371" cy="367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p:txBody>
          </p:sp>
        </p:grpSp>
      </p:grpSp>
      <p:grpSp>
        <p:nvGrpSpPr>
          <p:cNvPr id="9" name="组合 31"/>
          <p:cNvGrpSpPr>
            <a:grpSpLocks/>
          </p:cNvGrpSpPr>
          <p:nvPr/>
        </p:nvGrpSpPr>
        <p:grpSpPr bwMode="auto">
          <a:xfrm>
            <a:off x="287958" y="954891"/>
            <a:ext cx="2795934" cy="1862092"/>
            <a:chOff x="384354" y="1273102"/>
            <a:chExt cx="3727912" cy="2481721"/>
          </a:xfrm>
        </p:grpSpPr>
        <p:pic>
          <p:nvPicPr>
            <p:cNvPr id="17430"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84354" y="1273102"/>
              <a:ext cx="3727912" cy="248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9" name="文本框 9"/>
            <p:cNvSpPr txBox="1">
              <a:spLocks noChangeArrowheads="1"/>
            </p:cNvSpPr>
            <p:nvPr/>
          </p:nvSpPr>
          <p:spPr bwMode="auto">
            <a:xfrm>
              <a:off x="1151349" y="2049234"/>
              <a:ext cx="2182310" cy="96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01</a:t>
              </a:r>
              <a:endParaRPr lang="zh-CN" altLang="en-US" sz="4100" dirty="0">
                <a:solidFill>
                  <a:schemeClr val="bg1"/>
                </a:solidFill>
                <a:latin typeface="Impact" pitchFamily="34" charset="0"/>
              </a:endParaRPr>
            </a:p>
          </p:txBody>
        </p:sp>
      </p:grpSp>
      <p:grpSp>
        <p:nvGrpSpPr>
          <p:cNvPr id="13" name="组合 33"/>
          <p:cNvGrpSpPr>
            <a:grpSpLocks/>
          </p:cNvGrpSpPr>
          <p:nvPr/>
        </p:nvGrpSpPr>
        <p:grpSpPr bwMode="auto">
          <a:xfrm>
            <a:off x="3129314" y="954891"/>
            <a:ext cx="2836068" cy="1794163"/>
            <a:chOff x="7991474" y="1273102"/>
            <a:chExt cx="3781425" cy="2391405"/>
          </a:xfrm>
        </p:grpSpPr>
        <p:pic>
          <p:nvPicPr>
            <p:cNvPr id="17422"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991474" y="1273102"/>
              <a:ext cx="3781425" cy="239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文本框 11"/>
            <p:cNvSpPr txBox="1">
              <a:spLocks noChangeArrowheads="1"/>
            </p:cNvSpPr>
            <p:nvPr/>
          </p:nvSpPr>
          <p:spPr bwMode="auto">
            <a:xfrm>
              <a:off x="8791029" y="2049235"/>
              <a:ext cx="2182310" cy="9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02</a:t>
              </a:r>
              <a:endParaRPr lang="zh-CN" altLang="en-US" sz="4100" dirty="0">
                <a:solidFill>
                  <a:schemeClr val="bg1"/>
                </a:solidFill>
                <a:latin typeface="Impact" pitchFamily="34" charset="0"/>
              </a:endParaRPr>
            </a:p>
          </p:txBody>
        </p:sp>
      </p:grpSp>
      <p:grpSp>
        <p:nvGrpSpPr>
          <p:cNvPr id="20" name="组合 33"/>
          <p:cNvGrpSpPr>
            <a:grpSpLocks/>
          </p:cNvGrpSpPr>
          <p:nvPr/>
        </p:nvGrpSpPr>
        <p:grpSpPr bwMode="auto">
          <a:xfrm>
            <a:off x="5999848" y="954892"/>
            <a:ext cx="2836068" cy="1788347"/>
            <a:chOff x="7991474" y="1273103"/>
            <a:chExt cx="3781425" cy="2383653"/>
          </a:xfrm>
        </p:grpSpPr>
        <p:pic>
          <p:nvPicPr>
            <p:cNvPr id="22"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7991474" y="1273103"/>
              <a:ext cx="3781425" cy="238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11"/>
            <p:cNvSpPr txBox="1">
              <a:spLocks noChangeArrowheads="1"/>
            </p:cNvSpPr>
            <p:nvPr/>
          </p:nvSpPr>
          <p:spPr bwMode="auto">
            <a:xfrm>
              <a:off x="8791029" y="2049235"/>
              <a:ext cx="2182310" cy="9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03</a:t>
              </a:r>
              <a:endParaRPr lang="zh-CN" altLang="en-US" sz="4100" dirty="0">
                <a:solidFill>
                  <a:schemeClr val="bg1"/>
                </a:solidFill>
                <a:latin typeface="Impact" pitchFamily="34" charset="0"/>
              </a:endParaRPr>
            </a:p>
          </p:txBody>
        </p:sp>
      </p:grpSp>
    </p:spTree>
    <p:extLst>
      <p:ext uri="{BB962C8B-B14F-4D97-AF65-F5344CB8AC3E}">
        <p14:creationId xmlns:p14="http://schemas.microsoft.com/office/powerpoint/2010/main" val="351091553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6434967" y="1273619"/>
            <a:ext cx="837333" cy="837592"/>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accent1"/>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3" name="Freeform 7"/>
          <p:cNvSpPr/>
          <p:nvPr/>
        </p:nvSpPr>
        <p:spPr bwMode="auto">
          <a:xfrm>
            <a:off x="5921715" y="2111212"/>
            <a:ext cx="838799" cy="839058"/>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1"/>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4" name="Freeform 8"/>
          <p:cNvSpPr/>
          <p:nvPr/>
        </p:nvSpPr>
        <p:spPr bwMode="auto">
          <a:xfrm>
            <a:off x="5087314" y="2111212"/>
            <a:ext cx="834401" cy="839058"/>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accent1"/>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5" name="Freeform 9"/>
          <p:cNvSpPr/>
          <p:nvPr/>
        </p:nvSpPr>
        <p:spPr bwMode="auto">
          <a:xfrm>
            <a:off x="4571130" y="1273619"/>
            <a:ext cx="837333"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accent4"/>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6" name="Freeform 10"/>
          <p:cNvSpPr/>
          <p:nvPr/>
        </p:nvSpPr>
        <p:spPr bwMode="auto">
          <a:xfrm>
            <a:off x="3736730" y="1273619"/>
            <a:ext cx="834401" cy="837592"/>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accent4"/>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7" name="Freeform 11"/>
          <p:cNvSpPr/>
          <p:nvPr/>
        </p:nvSpPr>
        <p:spPr bwMode="auto">
          <a:xfrm>
            <a:off x="3736730" y="2111212"/>
            <a:ext cx="834401"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accent4"/>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8" name="Freeform 12"/>
          <p:cNvSpPr/>
          <p:nvPr/>
        </p:nvSpPr>
        <p:spPr bwMode="auto">
          <a:xfrm>
            <a:off x="4571130" y="2624621"/>
            <a:ext cx="837333"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3"/>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9" name="Freeform 13"/>
          <p:cNvSpPr/>
          <p:nvPr/>
        </p:nvSpPr>
        <p:spPr bwMode="auto">
          <a:xfrm>
            <a:off x="4571130" y="3462213"/>
            <a:ext cx="837333" cy="839058"/>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3"/>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0" name="Freeform 14"/>
          <p:cNvSpPr/>
          <p:nvPr/>
        </p:nvSpPr>
        <p:spPr bwMode="auto">
          <a:xfrm>
            <a:off x="3736730" y="3462213"/>
            <a:ext cx="834401"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3"/>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1" name="Freeform 15"/>
          <p:cNvSpPr/>
          <p:nvPr/>
        </p:nvSpPr>
        <p:spPr bwMode="auto">
          <a:xfrm>
            <a:off x="3223479" y="2624621"/>
            <a:ext cx="834401" cy="837592"/>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2"/>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2" name="Freeform 16"/>
          <p:cNvSpPr/>
          <p:nvPr/>
        </p:nvSpPr>
        <p:spPr bwMode="auto">
          <a:xfrm>
            <a:off x="2384681" y="2624621"/>
            <a:ext cx="838799" cy="837592"/>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2"/>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3" name="Freeform 17"/>
          <p:cNvSpPr/>
          <p:nvPr/>
        </p:nvSpPr>
        <p:spPr bwMode="auto">
          <a:xfrm>
            <a:off x="1872895" y="3462213"/>
            <a:ext cx="834401" cy="839058"/>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000" b="1">
              <a:solidFill>
                <a:schemeClr val="lt1"/>
              </a:solidFill>
              <a:latin typeface="Calibri" panose="020F0502020204030204" pitchFamily="34" charset="0"/>
              <a:ea typeface="微软雅黑" panose="020B0503020204020204" pitchFamily="34" charset="-122"/>
            </a:endParaRPr>
          </a:p>
        </p:txBody>
      </p:sp>
      <p:sp>
        <p:nvSpPr>
          <p:cNvPr id="14" name="Oval 18"/>
          <p:cNvSpPr>
            <a:spLocks noChangeArrowheads="1"/>
          </p:cNvSpPr>
          <p:nvPr/>
        </p:nvSpPr>
        <p:spPr bwMode="auto">
          <a:xfrm>
            <a:off x="5474453" y="1668212"/>
            <a:ext cx="897457" cy="897734"/>
          </a:xfrm>
          <a:prstGeom prst="ellipse">
            <a:avLst/>
          </a:prstGeom>
          <a:solidFill>
            <a:schemeClr val="bg1"/>
          </a:solidFill>
          <a:ln w="28575" cap="flat">
            <a:solidFill>
              <a:schemeClr val="accent1"/>
            </a:solidFill>
            <a:prstDash val="solid"/>
            <a:miter lim="800000"/>
          </a:ln>
        </p:spPr>
        <p:txBody>
          <a:bodyPr vert="horz" wrap="square" lIns="68580" tIns="34290" rIns="68580" bIns="34290" numCol="1" anchor="ctr" anchorCtr="0" compatLnSpc="1"/>
          <a:lstStyle/>
          <a:p>
            <a:pPr algn="ctr"/>
            <a:r>
              <a:rPr lang="en-US" altLang="zh-CN"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rPr>
              <a:t>2012</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5" name="Oval 19"/>
          <p:cNvSpPr>
            <a:spLocks noChangeArrowheads="1"/>
          </p:cNvSpPr>
          <p:nvPr/>
        </p:nvSpPr>
        <p:spPr bwMode="auto">
          <a:xfrm>
            <a:off x="4123870" y="1668212"/>
            <a:ext cx="897457" cy="897734"/>
          </a:xfrm>
          <a:prstGeom prst="ellipse">
            <a:avLst/>
          </a:prstGeom>
          <a:solidFill>
            <a:schemeClr val="bg1"/>
          </a:solidFill>
          <a:ln w="28575" cap="flat">
            <a:solidFill>
              <a:schemeClr val="accent4"/>
            </a:solidFill>
            <a:prstDash val="solid"/>
            <a:miter lim="800000"/>
          </a:ln>
        </p:spPr>
        <p:txBody>
          <a:bodyPr vert="horz" wrap="square" lIns="68580" tIns="34290" rIns="68580" bIns="34290" numCol="1" anchor="ctr" anchorCtr="0" compatLnSpc="1"/>
          <a:lstStyle/>
          <a:p>
            <a:pPr algn="ctr"/>
            <a:r>
              <a:rPr lang="en-US" altLang="zh-CN"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rPr>
              <a:t>2013</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6" name="Oval 20"/>
          <p:cNvSpPr>
            <a:spLocks noChangeArrowheads="1"/>
          </p:cNvSpPr>
          <p:nvPr/>
        </p:nvSpPr>
        <p:spPr bwMode="auto">
          <a:xfrm>
            <a:off x="4123870" y="3011879"/>
            <a:ext cx="897457" cy="897734"/>
          </a:xfrm>
          <a:prstGeom prst="ellipse">
            <a:avLst/>
          </a:prstGeom>
          <a:solidFill>
            <a:schemeClr val="bg1"/>
          </a:solidFill>
          <a:ln w="28575" cap="flat">
            <a:solidFill>
              <a:schemeClr val="accent3"/>
            </a:solidFill>
            <a:prstDash val="solid"/>
            <a:miter lim="800000"/>
          </a:ln>
        </p:spPr>
        <p:txBody>
          <a:bodyPr vert="horz" wrap="square" lIns="68580" tIns="34290" rIns="68580" bIns="34290" numCol="1" anchor="ctr" anchorCtr="0" compatLnSpc="1"/>
          <a:lstStyle/>
          <a:p>
            <a:pPr algn="ctr"/>
            <a:r>
              <a:rPr lang="en-US" altLang="zh-CN"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rPr>
              <a:t>2014</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7" name="Oval 21"/>
          <p:cNvSpPr>
            <a:spLocks noChangeArrowheads="1"/>
          </p:cNvSpPr>
          <p:nvPr/>
        </p:nvSpPr>
        <p:spPr bwMode="auto">
          <a:xfrm>
            <a:off x="2773285" y="3011879"/>
            <a:ext cx="897457" cy="897734"/>
          </a:xfrm>
          <a:prstGeom prst="ellipse">
            <a:avLst/>
          </a:prstGeom>
          <a:solidFill>
            <a:schemeClr val="bg1"/>
          </a:solidFill>
          <a:ln w="28575" cap="flat">
            <a:solidFill>
              <a:schemeClr val="accent2"/>
            </a:solidFill>
            <a:prstDash val="solid"/>
            <a:miter lim="800000"/>
          </a:ln>
        </p:spPr>
        <p:txBody>
          <a:bodyPr vert="horz" wrap="square" lIns="68580" tIns="34290" rIns="68580" bIns="34290" numCol="1" anchor="ctr" anchorCtr="0" compatLnSpc="1"/>
          <a:lstStyle/>
          <a:p>
            <a:pPr algn="ctr"/>
            <a:r>
              <a:rPr lang="en-US" altLang="zh-CN"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rPr>
              <a:t>2015</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8" name="矩形 17"/>
          <p:cNvSpPr/>
          <p:nvPr/>
        </p:nvSpPr>
        <p:spPr>
          <a:xfrm>
            <a:off x="7272301" y="1273618"/>
            <a:ext cx="1871107" cy="326518"/>
          </a:xfrm>
          <a:prstGeom prst="rect">
            <a:avLst/>
          </a:prstGeom>
          <a:solidFill>
            <a:schemeClr val="accent1"/>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9" name="矩形 18"/>
          <p:cNvSpPr/>
          <p:nvPr/>
        </p:nvSpPr>
        <p:spPr>
          <a:xfrm>
            <a:off x="597" y="3974752"/>
            <a:ext cx="1881992" cy="3265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3000" b="1">
              <a:solidFill>
                <a:schemeClr val="lt1"/>
              </a:solidFill>
              <a:latin typeface="Calibri" panose="020F0502020204030204" pitchFamily="34" charset="0"/>
              <a:ea typeface="微软雅黑" panose="020B0503020204020204" pitchFamily="34" charset="-122"/>
            </a:endParaRPr>
          </a:p>
        </p:txBody>
      </p:sp>
      <p:sp>
        <p:nvSpPr>
          <p:cNvPr id="20" name="TextBox 19"/>
          <p:cNvSpPr txBox="1"/>
          <p:nvPr/>
        </p:nvSpPr>
        <p:spPr>
          <a:xfrm>
            <a:off x="6840252" y="1792385"/>
            <a:ext cx="1728264"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21" name="TextBox 20"/>
          <p:cNvSpPr txBox="1"/>
          <p:nvPr/>
        </p:nvSpPr>
        <p:spPr>
          <a:xfrm>
            <a:off x="6840254" y="2179049"/>
            <a:ext cx="2154737" cy="542841"/>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p>
        </p:txBody>
      </p:sp>
      <p:sp>
        <p:nvSpPr>
          <p:cNvPr id="22" name="TextBox 21"/>
          <p:cNvSpPr txBox="1"/>
          <p:nvPr/>
        </p:nvSpPr>
        <p:spPr>
          <a:xfrm>
            <a:off x="1895132" y="1436877"/>
            <a:ext cx="1728264"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23" name="TextBox 22"/>
          <p:cNvSpPr txBox="1"/>
          <p:nvPr/>
        </p:nvSpPr>
        <p:spPr>
          <a:xfrm>
            <a:off x="1468661" y="1823541"/>
            <a:ext cx="2154737" cy="542841"/>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p>
        </p:txBody>
      </p:sp>
      <p:sp>
        <p:nvSpPr>
          <p:cNvPr id="24" name="TextBox 23"/>
          <p:cNvSpPr txBox="1"/>
          <p:nvPr/>
        </p:nvSpPr>
        <p:spPr>
          <a:xfrm>
            <a:off x="5529652" y="3150420"/>
            <a:ext cx="1728264"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25" name="TextBox 24"/>
          <p:cNvSpPr txBox="1"/>
          <p:nvPr/>
        </p:nvSpPr>
        <p:spPr>
          <a:xfrm>
            <a:off x="5529653" y="3537085"/>
            <a:ext cx="2154737" cy="542841"/>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p>
        </p:txBody>
      </p:sp>
      <p:sp>
        <p:nvSpPr>
          <p:cNvPr id="26" name="TextBox 25"/>
          <p:cNvSpPr txBox="1"/>
          <p:nvPr/>
        </p:nvSpPr>
        <p:spPr>
          <a:xfrm>
            <a:off x="575484" y="2824461"/>
            <a:ext cx="1728264"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27" name="TextBox 26"/>
          <p:cNvSpPr txBox="1"/>
          <p:nvPr/>
        </p:nvSpPr>
        <p:spPr>
          <a:xfrm>
            <a:off x="149013" y="3211125"/>
            <a:ext cx="2154737" cy="542841"/>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383895064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200"/>
                                        <p:tgtEl>
                                          <p:spTgt spid="1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2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200"/>
                                        <p:tgtEl>
                                          <p:spTgt spid="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200"/>
                                        <p:tgtEl>
                                          <p:spTgt spid="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200"/>
                                        <p:tgtEl>
                                          <p:spTgt spid="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200"/>
                                        <p:tgtEl>
                                          <p:spTgt spid="8"/>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200"/>
                                        <p:tgtEl>
                                          <p:spTgt spid="9"/>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200"/>
                                        <p:tgtEl>
                                          <p:spTgt spid="10"/>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00"/>
                                        <p:tgtEl>
                                          <p:spTgt spid="11"/>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200"/>
                                        <p:tgtEl>
                                          <p:spTgt spid="12"/>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200"/>
                                        <p:tgtEl>
                                          <p:spTgt spid="13"/>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200"/>
                                        <p:tgtEl>
                                          <p:spTgt spid="19"/>
                                        </p:tgtEl>
                                      </p:cBhvr>
                                    </p:animEffect>
                                  </p:childTnLst>
                                </p:cTn>
                              </p:par>
                            </p:childTnLst>
                          </p:cTn>
                        </p:par>
                        <p:par>
                          <p:cTn id="60" fill="hold">
                            <p:stCondLst>
                              <p:cond delay="7000"/>
                            </p:stCondLst>
                            <p:childTnLst>
                              <p:par>
                                <p:cTn id="61" presetID="49" presetClass="entr" presetSubtype="0" decel="10000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 calcmode="lin" valueType="num">
                                      <p:cBhvr>
                                        <p:cTn id="65" dur="500" fill="hold"/>
                                        <p:tgtEl>
                                          <p:spTgt spid="14"/>
                                        </p:tgtEl>
                                        <p:attrNameLst>
                                          <p:attrName>style.rotation</p:attrName>
                                        </p:attrNameLst>
                                      </p:cBhvr>
                                      <p:tavLst>
                                        <p:tav tm="0">
                                          <p:val>
                                            <p:fltVal val="360"/>
                                          </p:val>
                                        </p:tav>
                                        <p:tav tm="100000">
                                          <p:val>
                                            <p:fltVal val="0"/>
                                          </p:val>
                                        </p:tav>
                                      </p:tavLst>
                                    </p:anim>
                                    <p:animEffect transition="in" filter="fade">
                                      <p:cBhvr>
                                        <p:cTn id="66" dur="500"/>
                                        <p:tgtEl>
                                          <p:spTgt spid="14"/>
                                        </p:tgtEl>
                                      </p:cBhvr>
                                    </p:animEffect>
                                  </p:childTnLst>
                                </p:cTn>
                              </p:par>
                            </p:childTnLst>
                          </p:cTn>
                        </p:par>
                        <p:par>
                          <p:cTn id="67" fill="hold">
                            <p:stCondLst>
                              <p:cond delay="7500"/>
                            </p:stCondLst>
                            <p:childTnLst>
                              <p:par>
                                <p:cTn id="68" presetID="12" presetClass="entr" presetSubtype="8"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p:tgtEl>
                                          <p:spTgt spid="20"/>
                                        </p:tgtEl>
                                        <p:attrNameLst>
                                          <p:attrName>ppt_x</p:attrName>
                                        </p:attrNameLst>
                                      </p:cBhvr>
                                      <p:tavLst>
                                        <p:tav tm="0">
                                          <p:val>
                                            <p:strVal val="#ppt_x-#ppt_w*1.125000"/>
                                          </p:val>
                                        </p:tav>
                                        <p:tav tm="100000">
                                          <p:val>
                                            <p:strVal val="#ppt_x"/>
                                          </p:val>
                                        </p:tav>
                                      </p:tavLst>
                                    </p:anim>
                                    <p:animEffect transition="in" filter="wipe(right)">
                                      <p:cBhvr>
                                        <p:cTn id="71" dur="500"/>
                                        <p:tgtEl>
                                          <p:spTgt spid="2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8000"/>
                            </p:stCondLst>
                            <p:childTnLst>
                              <p:par>
                                <p:cTn id="77" presetID="49" presetClass="entr" presetSubtype="0" decel="10000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 calcmode="lin" valueType="num">
                                      <p:cBhvr>
                                        <p:cTn id="81" dur="500" fill="hold"/>
                                        <p:tgtEl>
                                          <p:spTgt spid="15"/>
                                        </p:tgtEl>
                                        <p:attrNameLst>
                                          <p:attrName>style.rotation</p:attrName>
                                        </p:attrNameLst>
                                      </p:cBhvr>
                                      <p:tavLst>
                                        <p:tav tm="0">
                                          <p:val>
                                            <p:fltVal val="360"/>
                                          </p:val>
                                        </p:tav>
                                        <p:tav tm="100000">
                                          <p:val>
                                            <p:fltVal val="0"/>
                                          </p:val>
                                        </p:tav>
                                      </p:tavLst>
                                    </p:anim>
                                    <p:animEffect transition="in" filter="fade">
                                      <p:cBhvr>
                                        <p:cTn id="82" dur="500"/>
                                        <p:tgtEl>
                                          <p:spTgt spid="15"/>
                                        </p:tgtEl>
                                      </p:cBhvr>
                                    </p:animEffect>
                                  </p:childTnLst>
                                </p:cTn>
                              </p:par>
                            </p:childTnLst>
                          </p:cTn>
                        </p:par>
                        <p:par>
                          <p:cTn id="83" fill="hold">
                            <p:stCondLst>
                              <p:cond delay="8500"/>
                            </p:stCondLst>
                            <p:childTnLst>
                              <p:par>
                                <p:cTn id="84" presetID="12" presetClass="entr" presetSubtype="2"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ppt_x</p:attrName>
                                        </p:attrNameLst>
                                      </p:cBhvr>
                                      <p:tavLst>
                                        <p:tav tm="0">
                                          <p:val>
                                            <p:strVal val="#ppt_x+#ppt_w*1.125000"/>
                                          </p:val>
                                        </p:tav>
                                        <p:tav tm="100000">
                                          <p:val>
                                            <p:strVal val="#ppt_x"/>
                                          </p:val>
                                        </p:tav>
                                      </p:tavLst>
                                    </p:anim>
                                    <p:animEffect transition="in" filter="wipe(left)">
                                      <p:cBhvr>
                                        <p:cTn id="87" dur="500"/>
                                        <p:tgtEl>
                                          <p:spTgt spid="22"/>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500"/>
                                        <p:tgtEl>
                                          <p:spTgt spid="23"/>
                                        </p:tgtEl>
                                        <p:attrNameLst>
                                          <p:attrName>ppt_x</p:attrName>
                                        </p:attrNameLst>
                                      </p:cBhvr>
                                      <p:tavLst>
                                        <p:tav tm="0">
                                          <p:val>
                                            <p:strVal val="#ppt_x+#ppt_w*1.125000"/>
                                          </p:val>
                                        </p:tav>
                                        <p:tav tm="100000">
                                          <p:val>
                                            <p:strVal val="#ppt_x"/>
                                          </p:val>
                                        </p:tav>
                                      </p:tavLst>
                                    </p:anim>
                                    <p:animEffect transition="in" filter="wipe(left)">
                                      <p:cBhvr>
                                        <p:cTn id="91" dur="500"/>
                                        <p:tgtEl>
                                          <p:spTgt spid="23"/>
                                        </p:tgtEl>
                                      </p:cBhvr>
                                    </p:animEffect>
                                  </p:childTnLst>
                                </p:cTn>
                              </p:par>
                            </p:childTnLst>
                          </p:cTn>
                        </p:par>
                        <p:par>
                          <p:cTn id="92" fill="hold">
                            <p:stCondLst>
                              <p:cond delay="9000"/>
                            </p:stCondLst>
                            <p:childTnLst>
                              <p:par>
                                <p:cTn id="93" presetID="49" presetClass="entr" presetSubtype="0" decel="10000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ppt_w</p:attrName>
                                        </p:attrNameLst>
                                      </p:cBhvr>
                                      <p:tavLst>
                                        <p:tav tm="0">
                                          <p:val>
                                            <p:fltVal val="0"/>
                                          </p:val>
                                        </p:tav>
                                        <p:tav tm="100000">
                                          <p:val>
                                            <p:strVal val="#ppt_w"/>
                                          </p:val>
                                        </p:tav>
                                      </p:tavLst>
                                    </p:anim>
                                    <p:anim calcmode="lin" valueType="num">
                                      <p:cBhvr>
                                        <p:cTn id="96" dur="500" fill="hold"/>
                                        <p:tgtEl>
                                          <p:spTgt spid="16"/>
                                        </p:tgtEl>
                                        <p:attrNameLst>
                                          <p:attrName>ppt_h</p:attrName>
                                        </p:attrNameLst>
                                      </p:cBhvr>
                                      <p:tavLst>
                                        <p:tav tm="0">
                                          <p:val>
                                            <p:fltVal val="0"/>
                                          </p:val>
                                        </p:tav>
                                        <p:tav tm="100000">
                                          <p:val>
                                            <p:strVal val="#ppt_h"/>
                                          </p:val>
                                        </p:tav>
                                      </p:tavLst>
                                    </p:anim>
                                    <p:anim calcmode="lin" valueType="num">
                                      <p:cBhvr>
                                        <p:cTn id="97" dur="500" fill="hold"/>
                                        <p:tgtEl>
                                          <p:spTgt spid="16"/>
                                        </p:tgtEl>
                                        <p:attrNameLst>
                                          <p:attrName>style.rotation</p:attrName>
                                        </p:attrNameLst>
                                      </p:cBhvr>
                                      <p:tavLst>
                                        <p:tav tm="0">
                                          <p:val>
                                            <p:fltVal val="360"/>
                                          </p:val>
                                        </p:tav>
                                        <p:tav tm="100000">
                                          <p:val>
                                            <p:fltVal val="0"/>
                                          </p:val>
                                        </p:tav>
                                      </p:tavLst>
                                    </p:anim>
                                    <p:animEffect transition="in" filter="fade">
                                      <p:cBhvr>
                                        <p:cTn id="98" dur="500"/>
                                        <p:tgtEl>
                                          <p:spTgt spid="16"/>
                                        </p:tgtEl>
                                      </p:cBhvr>
                                    </p:animEffect>
                                  </p:childTnLst>
                                </p:cTn>
                              </p:par>
                            </p:childTnLst>
                          </p:cTn>
                        </p:par>
                        <p:par>
                          <p:cTn id="99" fill="hold">
                            <p:stCondLst>
                              <p:cond delay="9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childTnLst>
                          </p:cTn>
                        </p:par>
                        <p:par>
                          <p:cTn id="108" fill="hold">
                            <p:stCondLst>
                              <p:cond delay="10000"/>
                            </p:stCondLst>
                            <p:childTnLst>
                              <p:par>
                                <p:cTn id="109" presetID="49" presetClass="entr" presetSubtype="0" decel="100000" fill="hold" grpId="0" nodeType="afterEffect">
                                  <p:stCondLst>
                                    <p:cond delay="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fltVal val="0"/>
                                          </p:val>
                                        </p:tav>
                                        <p:tav tm="100000">
                                          <p:val>
                                            <p:strVal val="#ppt_w"/>
                                          </p:val>
                                        </p:tav>
                                      </p:tavLst>
                                    </p:anim>
                                    <p:anim calcmode="lin" valueType="num">
                                      <p:cBhvr>
                                        <p:cTn id="112" dur="500" fill="hold"/>
                                        <p:tgtEl>
                                          <p:spTgt spid="17"/>
                                        </p:tgtEl>
                                        <p:attrNameLst>
                                          <p:attrName>ppt_h</p:attrName>
                                        </p:attrNameLst>
                                      </p:cBhvr>
                                      <p:tavLst>
                                        <p:tav tm="0">
                                          <p:val>
                                            <p:fltVal val="0"/>
                                          </p:val>
                                        </p:tav>
                                        <p:tav tm="100000">
                                          <p:val>
                                            <p:strVal val="#ppt_h"/>
                                          </p:val>
                                        </p:tav>
                                      </p:tavLst>
                                    </p:anim>
                                    <p:anim calcmode="lin" valueType="num">
                                      <p:cBhvr>
                                        <p:cTn id="113" dur="500" fill="hold"/>
                                        <p:tgtEl>
                                          <p:spTgt spid="17"/>
                                        </p:tgtEl>
                                        <p:attrNameLst>
                                          <p:attrName>style.rotation</p:attrName>
                                        </p:attrNameLst>
                                      </p:cBhvr>
                                      <p:tavLst>
                                        <p:tav tm="0">
                                          <p:val>
                                            <p:fltVal val="360"/>
                                          </p:val>
                                        </p:tav>
                                        <p:tav tm="100000">
                                          <p:val>
                                            <p:fltVal val="0"/>
                                          </p:val>
                                        </p:tav>
                                      </p:tavLst>
                                    </p:anim>
                                    <p:animEffect transition="in" filter="fade">
                                      <p:cBhvr>
                                        <p:cTn id="114" dur="500"/>
                                        <p:tgtEl>
                                          <p:spTgt spid="17"/>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 calcmode="lin" valueType="num">
                                      <p:cBhvr additive="base">
                                        <p:cTn id="118" dur="500"/>
                                        <p:tgtEl>
                                          <p:spTgt spid="26"/>
                                        </p:tgtEl>
                                        <p:attrNameLst>
                                          <p:attrName>ppt_x</p:attrName>
                                        </p:attrNameLst>
                                      </p:cBhvr>
                                      <p:tavLst>
                                        <p:tav tm="0">
                                          <p:val>
                                            <p:strVal val="#ppt_x+#ppt_w*1.125000"/>
                                          </p:val>
                                        </p:tav>
                                        <p:tav tm="100000">
                                          <p:val>
                                            <p:strVal val="#ppt_x"/>
                                          </p:val>
                                        </p:tav>
                                      </p:tavLst>
                                    </p:anim>
                                    <p:animEffect transition="in" filter="wipe(left)">
                                      <p:cBhvr>
                                        <p:cTn id="119" dur="500"/>
                                        <p:tgtEl>
                                          <p:spTgt spid="26"/>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additive="base">
                                        <p:cTn id="122" dur="500"/>
                                        <p:tgtEl>
                                          <p:spTgt spid="27"/>
                                        </p:tgtEl>
                                        <p:attrNameLst>
                                          <p:attrName>ppt_x</p:attrName>
                                        </p:attrNameLst>
                                      </p:cBhvr>
                                      <p:tavLst>
                                        <p:tav tm="0">
                                          <p:val>
                                            <p:strVal val="#ppt_x+#ppt_w*1.125000"/>
                                          </p:val>
                                        </p:tav>
                                        <p:tav tm="100000">
                                          <p:val>
                                            <p:strVal val="#ppt_x"/>
                                          </p:val>
                                        </p:tav>
                                      </p:tavLst>
                                    </p:anim>
                                    <p:animEffect transition="in" filter="wipe(left)">
                                      <p:cBhvr>
                                        <p:cTn id="1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B1E4828-FA2C-430A-9A80-9C6D4B2A28D9}"/>
              </a:ext>
            </a:extLst>
          </p:cNvPr>
          <p:cNvPicPr>
            <a:picLocks noChangeAspect="1"/>
          </p:cNvPicPr>
          <p:nvPr/>
        </p:nvPicPr>
        <p:blipFill>
          <a:blip r:embed="rId3"/>
          <a:stretch>
            <a:fillRect/>
          </a:stretch>
        </p:blipFill>
        <p:spPr>
          <a:xfrm>
            <a:off x="2299" y="3719"/>
            <a:ext cx="9140036" cy="5141270"/>
          </a:xfrm>
          <a:prstGeom prst="rect">
            <a:avLst/>
          </a:prstGeom>
        </p:spPr>
      </p:pic>
      <p:sp>
        <p:nvSpPr>
          <p:cNvPr id="16" name="Rectangle 14">
            <a:extLst>
              <a:ext uri="{FF2B5EF4-FFF2-40B4-BE49-F238E27FC236}">
                <a16:creationId xmlns:a16="http://schemas.microsoft.com/office/drawing/2014/main" xmlns="" id="{21E80BC5-C494-4E56-B4EA-602485199EF9}"/>
              </a:ext>
            </a:extLst>
          </p:cNvPr>
          <p:cNvSpPr/>
          <p:nvPr/>
        </p:nvSpPr>
        <p:spPr>
          <a:xfrm>
            <a:off x="879521" y="1267407"/>
            <a:ext cx="7249724" cy="196744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文本框 16">
            <a:extLst>
              <a:ext uri="{FF2B5EF4-FFF2-40B4-BE49-F238E27FC236}">
                <a16:creationId xmlns:a16="http://schemas.microsoft.com/office/drawing/2014/main" xmlns="" id="{97FB7F6D-DEE7-4598-B17D-C2B11E19B9EB}"/>
              </a:ext>
            </a:extLst>
          </p:cNvPr>
          <p:cNvSpPr txBox="1"/>
          <p:nvPr/>
        </p:nvSpPr>
        <p:spPr>
          <a:xfrm>
            <a:off x="1480371" y="1457439"/>
            <a:ext cx="6279126" cy="923330"/>
          </a:xfrm>
          <a:prstGeom prst="rect">
            <a:avLst/>
          </a:prstGeom>
          <a:noFill/>
        </p:spPr>
        <p:txBody>
          <a:bodyPr wrap="square" rtlCol="0">
            <a:spAutoFit/>
          </a:bodyPr>
          <a:lstStyle/>
          <a:p>
            <a:pPr algn="ctr">
              <a:defRPr/>
            </a:pPr>
            <a:r>
              <a:rPr lang="zh-CN" altLang="en-US" sz="5400" dirty="0">
                <a:solidFill>
                  <a:schemeClr val="bg1">
                    <a:lumMod val="95000"/>
                  </a:schemeClr>
                </a:solidFill>
                <a:latin typeface="微软雅黑" pitchFamily="34" charset="-122"/>
                <a:ea typeface="微软雅黑" pitchFamily="34" charset="-122"/>
                <a:sym typeface="微软雅黑" pitchFamily="34" charset="-122"/>
              </a:rPr>
              <a:t>演讲完毕 谢谢观看</a:t>
            </a:r>
          </a:p>
        </p:txBody>
      </p:sp>
      <p:sp>
        <p:nvSpPr>
          <p:cNvPr id="18" name="矩形 17">
            <a:extLst>
              <a:ext uri="{FF2B5EF4-FFF2-40B4-BE49-F238E27FC236}">
                <a16:creationId xmlns:a16="http://schemas.microsoft.com/office/drawing/2014/main" xmlns="" id="{08558D33-41DE-4C6B-AEAC-0DC4B65DFD5A}"/>
              </a:ext>
            </a:extLst>
          </p:cNvPr>
          <p:cNvSpPr/>
          <p:nvPr/>
        </p:nvSpPr>
        <p:spPr>
          <a:xfrm>
            <a:off x="1947702" y="2431650"/>
            <a:ext cx="5368539" cy="553998"/>
          </a:xfrm>
          <a:prstGeom prst="rect">
            <a:avLst/>
          </a:prstGeom>
        </p:spPr>
        <p:txBody>
          <a:bodyPr wrap="square">
            <a:spAutoFit/>
          </a:bodyPr>
          <a:lstStyle/>
          <a:p>
            <a:pPr algn="ctr">
              <a:lnSpc>
                <a:spcPts val="900"/>
              </a:lnSpc>
            </a:pPr>
            <a:r>
              <a:rPr lang="en-US" altLang="zh-CN" sz="675" dirty="0">
                <a:solidFill>
                  <a:schemeClr val="bg1"/>
                </a:solidFill>
                <a:latin typeface="Calisto MT" panose="02040603050505030304" charset="0"/>
                <a:ea typeface="Poppins Light" charset="0"/>
                <a:cs typeface="Poppins Light" charset="0"/>
              </a:rPr>
              <a:t>Frequently, your initial font choice is taken out of your awesome hands also we are companies often specify a typeface, or even a set of fonts,  part of their brand guides However</a:t>
            </a:r>
          </a:p>
          <a:p>
            <a:pPr algn="ctr">
              <a:lnSpc>
                <a:spcPts val="900"/>
              </a:lnSpc>
            </a:pPr>
            <a:r>
              <a:rPr lang="en-US" altLang="zh-CN" sz="675" dirty="0">
                <a:solidFill>
                  <a:schemeClr val="bg1"/>
                </a:solidFill>
                <a:latin typeface="Calisto MT" panose="02040603050505030304"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a:t>
            </a:r>
          </a:p>
        </p:txBody>
      </p:sp>
    </p:spTree>
    <p:extLst>
      <p:ext uri="{BB962C8B-B14F-4D97-AF65-F5344CB8AC3E}">
        <p14:creationId xmlns:p14="http://schemas.microsoft.com/office/powerpoint/2010/main" val="25023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5"/>
</p:tagLst>
</file>

<file path=ppt/tags/tag2.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7"/>
</p:tagLst>
</file>

<file path=ppt/tags/tag3.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6"/>
</p:tagLst>
</file>

<file path=ppt/tags/tag6.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8"/>
</p:tagLst>
</file>

<file path=ppt/tags/tag7.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813110045"/>
  <p:tag name="MH_LIBRARY" val="GRAPHIC"/>
  <p:tag name="MH_TYPE" val="Other"/>
  <p:tag name="MH_ORDER" val="2"/>
</p:tagLst>
</file>

<file path=ppt/theme/theme1.xml><?xml version="1.0" encoding="utf-8"?>
<a:theme xmlns:a="http://schemas.openxmlformats.org/drawingml/2006/main" name="Office 主题​​">
  <a:themeElements>
    <a:clrScheme name="自定义 1164">
      <a:dk1>
        <a:sysClr val="windowText" lastClr="000000"/>
      </a:dk1>
      <a:lt1>
        <a:sysClr val="window" lastClr="FFFFFF"/>
      </a:lt1>
      <a:dk2>
        <a:srgbClr val="44546A"/>
      </a:dk2>
      <a:lt2>
        <a:srgbClr val="E7E6E6"/>
      </a:lt2>
      <a:accent1>
        <a:srgbClr val="CE472F"/>
      </a:accent1>
      <a:accent2>
        <a:srgbClr val="505946"/>
      </a:accent2>
      <a:accent3>
        <a:srgbClr val="CE472F"/>
      </a:accent3>
      <a:accent4>
        <a:srgbClr val="505946"/>
      </a:accent4>
      <a:accent5>
        <a:srgbClr val="CE4119"/>
      </a:accent5>
      <a:accent6>
        <a:srgbClr val="505946"/>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680</TotalTime>
  <Words>2022</Words>
  <Application>Microsoft Office PowerPoint</Application>
  <PresentationFormat>自定义</PresentationFormat>
  <Paragraphs>216</Paragraphs>
  <Slides>24</Slides>
  <Notes>13</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Calisto MT</vt:lpstr>
      <vt:lpstr>Helvetica Light</vt:lpstr>
      <vt:lpstr>Montserrat</vt:lpstr>
      <vt:lpstr>Montserrat Light</vt:lpstr>
      <vt:lpstr>Montserrat Semi</vt:lpstr>
      <vt:lpstr>Roboto Condensed</vt:lpstr>
      <vt:lpstr>Yuanti SC</vt:lpstr>
      <vt:lpstr>等线</vt:lpstr>
      <vt:lpstr>等线 Light</vt:lpstr>
      <vt:lpstr>方正稚艺简体</vt:lpstr>
      <vt:lpstr>黑体</vt:lpstr>
      <vt:lpstr>华文黑体</vt:lpstr>
      <vt:lpstr>时尚中黑简体</vt:lpstr>
      <vt:lpstr>宋体</vt:lpstr>
      <vt:lpstr>微软雅黑</vt:lpstr>
      <vt:lpstr>微软雅黑 Light</vt:lpstr>
      <vt:lpstr>Arial</vt:lpstr>
      <vt:lpstr>Calibri</vt:lpstr>
      <vt:lpstr>Calibri Light</vt:lpstr>
      <vt:lpstr>Century Gothic</vt:lpstr>
      <vt:lpstr>Impact</vt:lpstr>
      <vt:lpstr>Lato Light</vt:lpstr>
      <vt:lpstr>Open Sans</vt:lpstr>
      <vt:lpstr>Poppins Light</vt:lpstr>
      <vt:lpstr>Raleway</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dc:title>
  <dc:creator>Administrator</dc:creator>
  <cp:lastModifiedBy>小芥末素材</cp:lastModifiedBy>
  <cp:revision>210</cp:revision>
  <dcterms:created xsi:type="dcterms:W3CDTF">2017-06-23T02:08:31Z</dcterms:created>
  <dcterms:modified xsi:type="dcterms:W3CDTF">2017-10-19T09:37:28Z</dcterms:modified>
</cp:coreProperties>
</file>