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086" r:id="rId3"/>
    <p:sldId id="3104" r:id="rId5"/>
    <p:sldId id="3099" r:id="rId6"/>
    <p:sldId id="3073" r:id="rId7"/>
    <p:sldId id="3094" r:id="rId8"/>
    <p:sldId id="3093" r:id="rId9"/>
    <p:sldId id="3078" r:id="rId10"/>
    <p:sldId id="3100" r:id="rId11"/>
    <p:sldId id="3097" r:id="rId12"/>
    <p:sldId id="3074" r:id="rId13"/>
    <p:sldId id="3082" r:id="rId14"/>
    <p:sldId id="3077" r:id="rId15"/>
    <p:sldId id="3101" r:id="rId16"/>
    <p:sldId id="3096" r:id="rId17"/>
    <p:sldId id="3075" r:id="rId18"/>
    <p:sldId id="3076" r:id="rId19"/>
    <p:sldId id="3095" r:id="rId20"/>
    <p:sldId id="3102" r:id="rId21"/>
    <p:sldId id="3080" r:id="rId22"/>
    <p:sldId id="3085" r:id="rId23"/>
    <p:sldId id="3092" r:id="rId24"/>
    <p:sldId id="3105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FB"/>
    <a:srgbClr val="D34179"/>
    <a:srgbClr val="271F66"/>
    <a:srgbClr val="FBB600"/>
    <a:srgbClr val="28C7D4"/>
    <a:srgbClr val="F94D4D"/>
    <a:srgbClr val="FEFEFE"/>
    <a:srgbClr val="FFFFFF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78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50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165823" y="338671"/>
            <a:ext cx="8692574" cy="198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353" y="338671"/>
            <a:ext cx="150680" cy="1989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3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image" Target="../media/image4.jpeg"/><Relationship Id="rId1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image" Target="../media/image4.jpeg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image" Target="../media/image4.jpeg"/><Relationship Id="rId1" Type="http://schemas.openxmlformats.org/officeDocument/2006/relationships/tags" Target="../tags/tag30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image" Target="../media/image4.jpeg"/><Relationship Id="rId1" Type="http://schemas.openxmlformats.org/officeDocument/2006/relationships/tags" Target="../tags/tag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917207" y="1168653"/>
            <a:ext cx="725033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6600" dirty="0" smtClean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炫酷汽车行业通用</a:t>
            </a:r>
            <a:endParaRPr lang="zh-CN" altLang="en-US" sz="6600" dirty="0">
              <a:solidFill>
                <a:srgbClr val="C0000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814765" y="2061205"/>
            <a:ext cx="5352773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1400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</a:t>
            </a:r>
            <a:r>
              <a:rPr lang="zh-CN" altLang="en-US" sz="1400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适用于工作总结、</a:t>
            </a:r>
            <a:r>
              <a:rPr lang="zh-CN" altLang="en-US" sz="1400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工作汇报、工作安排</a:t>
            </a:r>
            <a:endParaRPr lang="zh-CN" altLang="en-US" sz="1400" cap="al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7111386" y="2368944"/>
            <a:ext cx="50561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public class teachers, work report and work </a:t>
            </a:r>
            <a:r>
              <a:rPr lang="en-US" altLang="zh-CN" sz="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arrangementFramework</a:t>
            </a:r>
            <a:r>
              <a:rPr lang="en-US" altLang="zh-CN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public class teachers, work report and work arrangement</a:t>
            </a:r>
            <a:endParaRPr lang="zh-CN" altLang="en-US" sz="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889126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8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32" grpId="0" animBg="1"/>
      <p:bldP spid="332" grpId="1" animBg="1"/>
      <p:bldP spid="12" grpId="0"/>
      <p:bldP spid="12" grpId="1"/>
      <p:bldP spid="13" grpId="0"/>
      <p:bldP spid="13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/>
          <p:nvPr>
            <p:custDataLst>
              <p:tags r:id="rId2"/>
            </p:custDataLst>
          </p:nvPr>
        </p:nvSpPr>
        <p:spPr>
          <a:xfrm>
            <a:off x="4418519" y="4054"/>
            <a:ext cx="209115" cy="722815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s_2"/>
          <p:cNvSpPr txBox="1"/>
          <p:nvPr>
            <p:custDataLst>
              <p:tags r:id="rId3"/>
            </p:custDataLst>
          </p:nvPr>
        </p:nvSpPr>
        <p:spPr>
          <a:xfrm>
            <a:off x="2480894" y="2135449"/>
            <a:ext cx="1090623" cy="116838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zh-CN" altLang="en-US" sz="696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zh-CN" altLang="en-US" sz="696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Others_3"/>
          <p:cNvSpPr txBox="1"/>
          <p:nvPr>
            <p:custDataLst>
              <p:tags r:id="rId4"/>
            </p:custDataLst>
          </p:nvPr>
        </p:nvSpPr>
        <p:spPr>
          <a:xfrm>
            <a:off x="2469070" y="3926474"/>
            <a:ext cx="1114271" cy="116838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696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  <a:endParaRPr lang="zh-CN" altLang="en-US" sz="696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Others_4"/>
          <p:cNvSpPr/>
          <p:nvPr>
            <p:custDataLst>
              <p:tags r:id="rId5"/>
            </p:custDataLst>
          </p:nvPr>
        </p:nvSpPr>
        <p:spPr>
          <a:xfrm>
            <a:off x="2950270" y="3676964"/>
            <a:ext cx="151865" cy="15186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algn="ctr"/>
            <a:endParaRPr lang="zh-CN" altLang="en-US" sz="3795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MH_Others_5"/>
          <p:cNvCxnSpPr>
            <a:stCxn id="11" idx="6"/>
          </p:cNvCxnSpPr>
          <p:nvPr>
            <p:custDataLst>
              <p:tags r:id="rId6"/>
            </p:custDataLst>
          </p:nvPr>
        </p:nvCxnSpPr>
        <p:spPr>
          <a:xfrm>
            <a:off x="4617982" y="1958852"/>
            <a:ext cx="567295" cy="22820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H_Others_6"/>
          <p:cNvSpPr/>
          <p:nvPr>
            <p:custDataLst>
              <p:tags r:id="rId7"/>
            </p:custDataLst>
          </p:nvPr>
        </p:nvSpPr>
        <p:spPr>
          <a:xfrm>
            <a:off x="4428170" y="1873467"/>
            <a:ext cx="189810" cy="170766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59810" y="1922711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MH_Number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014778" y="196372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95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4" name="MH_Others_7"/>
          <p:cNvCxnSpPr>
            <a:stCxn id="15" idx="6"/>
          </p:cNvCxnSpPr>
          <p:nvPr>
            <p:custDataLst>
              <p:tags r:id="rId10"/>
            </p:custDataLst>
          </p:nvPr>
        </p:nvCxnSpPr>
        <p:spPr>
          <a:xfrm>
            <a:off x="4617982" y="2931092"/>
            <a:ext cx="567295" cy="22820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s_8"/>
          <p:cNvSpPr/>
          <p:nvPr>
            <p:custDataLst>
              <p:tags r:id="rId11"/>
            </p:custDataLst>
          </p:nvPr>
        </p:nvSpPr>
        <p:spPr>
          <a:xfrm>
            <a:off x="4428170" y="2845707"/>
            <a:ext cx="189810" cy="170766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59810" y="2894951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014778" y="293596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95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1" name="MH_Others_9"/>
          <p:cNvCxnSpPr>
            <a:stCxn id="22" idx="6"/>
          </p:cNvCxnSpPr>
          <p:nvPr>
            <p:custDataLst>
              <p:tags r:id="rId14"/>
            </p:custDataLst>
          </p:nvPr>
        </p:nvCxnSpPr>
        <p:spPr>
          <a:xfrm>
            <a:off x="4617982" y="3903332"/>
            <a:ext cx="567295" cy="22820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s_10"/>
          <p:cNvSpPr/>
          <p:nvPr>
            <p:custDataLst>
              <p:tags r:id="rId15"/>
            </p:custDataLst>
          </p:nvPr>
        </p:nvSpPr>
        <p:spPr>
          <a:xfrm>
            <a:off x="4428170" y="3817947"/>
            <a:ext cx="189810" cy="170766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059810" y="3867190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014778" y="390820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95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5" name="MH_Others_11"/>
          <p:cNvCxnSpPr>
            <a:stCxn id="26" idx="6"/>
          </p:cNvCxnSpPr>
          <p:nvPr>
            <p:custDataLst>
              <p:tags r:id="rId18"/>
            </p:custDataLst>
          </p:nvPr>
        </p:nvCxnSpPr>
        <p:spPr>
          <a:xfrm>
            <a:off x="4617982" y="4875572"/>
            <a:ext cx="567295" cy="22820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Others_12"/>
          <p:cNvSpPr/>
          <p:nvPr>
            <p:custDataLst>
              <p:tags r:id="rId19"/>
            </p:custDataLst>
          </p:nvPr>
        </p:nvSpPr>
        <p:spPr>
          <a:xfrm>
            <a:off x="4428170" y="4790187"/>
            <a:ext cx="189810" cy="170766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059810" y="4839430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Number_4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014778" y="488044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955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26030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https://liangliangtuwen.tmall.com/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49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6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2" y="3279248"/>
            <a:ext cx="3775956" cy="23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</a:t>
            </a:r>
            <a:r>
              <a:rPr lang="zh-CN" altLang="en-US" sz="111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，亮亮图文旗舰店</a:t>
            </a:r>
            <a:r>
              <a:rPr lang="en-US" altLang="zh-CN" sz="111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https://liangliangtuwen.tmall.com/</a:t>
            </a:r>
            <a:endParaRPr lang="en-US" altLang="zh-CN" sz="111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2" y="1498337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  <a:endParaRPr lang="en-US" altLang="zh-CN" sz="4400" dirty="0">
              <a:solidFill>
                <a:schemeClr val="bg1"/>
              </a:solidFill>
              <a:ea typeface="Cambria Math" panose="02040503050406030204" pitchFamily="18" charset="0"/>
            </a:endParaRPr>
          </a:p>
          <a:p>
            <a:pPr algn="ctr"/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>
            <a:off x="4289107" y="1706544"/>
            <a:ext cx="4196749" cy="4197076"/>
          </a:xfrm>
          <a:custGeom>
            <a:avLst/>
            <a:gdLst>
              <a:gd name="connsiteX0" fmla="*/ 2727175 w 3979631"/>
              <a:gd name="connsiteY0" fmla="*/ 3336801 h 3979941"/>
              <a:gd name="connsiteX1" fmla="*/ 2956280 w 3979631"/>
              <a:gd name="connsiteY1" fmla="*/ 3733623 h 3979941"/>
              <a:gd name="connsiteX2" fmla="*/ 2846449 w 3979631"/>
              <a:gd name="connsiteY2" fmla="*/ 3791803 h 3979941"/>
              <a:gd name="connsiteX3" fmla="*/ 2181185 w 3979631"/>
              <a:gd name="connsiteY3" fmla="*/ 3975527 h 3979941"/>
              <a:gd name="connsiteX4" fmla="*/ 2087981 w 3979631"/>
              <a:gd name="connsiteY4" fmla="*/ 3979941 h 3979941"/>
              <a:gd name="connsiteX5" fmla="*/ 2087981 w 3979631"/>
              <a:gd name="connsiteY5" fmla="*/ 3521526 h 3979941"/>
              <a:gd name="connsiteX6" fmla="*/ 2146797 w 3979631"/>
              <a:gd name="connsiteY6" fmla="*/ 3518556 h 3979941"/>
              <a:gd name="connsiteX7" fmla="*/ 2655902 w 3979631"/>
              <a:gd name="connsiteY7" fmla="*/ 3374955 h 3979941"/>
              <a:gd name="connsiteX8" fmla="*/ 3302316 w 3979631"/>
              <a:gd name="connsiteY8" fmla="*/ 2787843 h 3979941"/>
              <a:gd name="connsiteX9" fmla="*/ 3699486 w 3979631"/>
              <a:gd name="connsiteY9" fmla="*/ 3017149 h 3979941"/>
              <a:gd name="connsiteX10" fmla="*/ 3613957 w 3979631"/>
              <a:gd name="connsiteY10" fmla="*/ 3148225 h 3979941"/>
              <a:gd name="connsiteX11" fmla="*/ 3138450 w 3979631"/>
              <a:gd name="connsiteY11" fmla="*/ 3620896 h 3979941"/>
              <a:gd name="connsiteX12" fmla="*/ 3016820 w 3979631"/>
              <a:gd name="connsiteY12" fmla="*/ 3699222 h 3979941"/>
              <a:gd name="connsiteX13" fmla="*/ 2787731 w 3979631"/>
              <a:gd name="connsiteY13" fmla="*/ 3302428 h 3979941"/>
              <a:gd name="connsiteX14" fmla="*/ 2879255 w 3979631"/>
              <a:gd name="connsiteY14" fmla="*/ 3242977 h 3979941"/>
              <a:gd name="connsiteX15" fmla="*/ 3242865 w 3979631"/>
              <a:gd name="connsiteY15" fmla="*/ 2879367 h 3979941"/>
              <a:gd name="connsiteX16" fmla="*/ 3521414 w 3979631"/>
              <a:gd name="connsiteY16" fmla="*/ 2088093 h 3979941"/>
              <a:gd name="connsiteX17" fmla="*/ 3979631 w 3979631"/>
              <a:gd name="connsiteY17" fmla="*/ 2088093 h 3979941"/>
              <a:gd name="connsiteX18" fmla="*/ 3974296 w 3979631"/>
              <a:gd name="connsiteY18" fmla="*/ 2193764 h 3979941"/>
              <a:gd name="connsiteX19" fmla="*/ 3786573 w 3979631"/>
              <a:gd name="connsiteY19" fmla="*/ 2857353 h 3979941"/>
              <a:gd name="connsiteX20" fmla="*/ 3733379 w 3979631"/>
              <a:gd name="connsiteY20" fmla="*/ 2956316 h 3979941"/>
              <a:gd name="connsiteX21" fmla="*/ 3336689 w 3979631"/>
              <a:gd name="connsiteY21" fmla="*/ 2727287 h 3979941"/>
              <a:gd name="connsiteX22" fmla="*/ 3374843 w 3979631"/>
              <a:gd name="connsiteY22" fmla="*/ 2656013 h 3979941"/>
              <a:gd name="connsiteX23" fmla="*/ 3518444 w 3979631"/>
              <a:gd name="connsiteY23" fmla="*/ 2146909 h 3979941"/>
              <a:gd name="connsiteX24" fmla="*/ 245506 w 3979631"/>
              <a:gd name="connsiteY24" fmla="*/ 1022993 h 3979941"/>
              <a:gd name="connsiteX25" fmla="*/ 641800 w 3979631"/>
              <a:gd name="connsiteY25" fmla="*/ 1251793 h 3979941"/>
              <a:gd name="connsiteX26" fmla="*/ 638450 w 3979631"/>
              <a:gd name="connsiteY26" fmla="*/ 1257308 h 3979941"/>
              <a:gd name="connsiteX27" fmla="*/ 460912 w 3979631"/>
              <a:gd name="connsiteY27" fmla="*/ 1832672 h 3979941"/>
              <a:gd name="connsiteX28" fmla="*/ 457942 w 3979631"/>
              <a:gd name="connsiteY28" fmla="*/ 1891487 h 3979941"/>
              <a:gd name="connsiteX29" fmla="*/ 0 w 3979631"/>
              <a:gd name="connsiteY29" fmla="*/ 1891488 h 3979941"/>
              <a:gd name="connsiteX30" fmla="*/ 5334 w 3979631"/>
              <a:gd name="connsiteY30" fmla="*/ 1785854 h 3979941"/>
              <a:gd name="connsiteX31" fmla="*/ 235794 w 3979631"/>
              <a:gd name="connsiteY31" fmla="*/ 1038978 h 3979941"/>
              <a:gd name="connsiteX32" fmla="*/ 963337 w 3979631"/>
              <a:gd name="connsiteY32" fmla="*/ 281745 h 3979941"/>
              <a:gd name="connsiteX33" fmla="*/ 1192157 w 3979631"/>
              <a:gd name="connsiteY33" fmla="*/ 678073 h 3979941"/>
              <a:gd name="connsiteX34" fmla="*/ 1130495 w 3979631"/>
              <a:gd name="connsiteY34" fmla="*/ 715534 h 3979941"/>
              <a:gd name="connsiteX35" fmla="*/ 715423 w 3979631"/>
              <a:gd name="connsiteY35" fmla="*/ 1130607 h 3979941"/>
              <a:gd name="connsiteX36" fmla="*/ 677962 w 3979631"/>
              <a:gd name="connsiteY36" fmla="*/ 1192269 h 3979941"/>
              <a:gd name="connsiteX37" fmla="*/ 281668 w 3979631"/>
              <a:gd name="connsiteY37" fmla="*/ 963469 h 3979941"/>
              <a:gd name="connsiteX38" fmla="*/ 335712 w 3979631"/>
              <a:gd name="connsiteY38" fmla="*/ 874509 h 3979941"/>
              <a:gd name="connsiteX39" fmla="*/ 874515 w 3979631"/>
              <a:gd name="connsiteY39" fmla="*/ 335706 h 3979941"/>
              <a:gd name="connsiteX40" fmla="*/ 2193445 w 3979631"/>
              <a:gd name="connsiteY40" fmla="*/ 5312 h 3979941"/>
              <a:gd name="connsiteX41" fmla="*/ 2193770 w 3979631"/>
              <a:gd name="connsiteY41" fmla="*/ 5328 h 3979941"/>
              <a:gd name="connsiteX42" fmla="*/ 2205740 w 3979631"/>
              <a:gd name="connsiteY42" fmla="*/ 7155 h 3979941"/>
              <a:gd name="connsiteX43" fmla="*/ 1891375 w 3979631"/>
              <a:gd name="connsiteY43" fmla="*/ 0 h 3979941"/>
              <a:gd name="connsiteX44" fmla="*/ 1891375 w 3979631"/>
              <a:gd name="connsiteY44" fmla="*/ 458054 h 3979941"/>
              <a:gd name="connsiteX45" fmla="*/ 1832560 w 3979631"/>
              <a:gd name="connsiteY45" fmla="*/ 461024 h 3979941"/>
              <a:gd name="connsiteX46" fmla="*/ 1257196 w 3979631"/>
              <a:gd name="connsiteY46" fmla="*/ 638562 h 3979941"/>
              <a:gd name="connsiteX47" fmla="*/ 1251681 w 3979631"/>
              <a:gd name="connsiteY47" fmla="*/ 641912 h 3979941"/>
              <a:gd name="connsiteX48" fmla="*/ 1022861 w 3979631"/>
              <a:gd name="connsiteY48" fmla="*/ 245584 h 3979941"/>
              <a:gd name="connsiteX49" fmla="*/ 1038985 w 3979631"/>
              <a:gd name="connsiteY49" fmla="*/ 235788 h 3979941"/>
              <a:gd name="connsiteX50" fmla="*/ 1785861 w 3979631"/>
              <a:gd name="connsiteY50" fmla="*/ 5328 h 397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979631" h="3979941">
                <a:moveTo>
                  <a:pt x="2727175" y="3336801"/>
                </a:moveTo>
                <a:lnTo>
                  <a:pt x="2956280" y="3733623"/>
                </a:lnTo>
                <a:lnTo>
                  <a:pt x="2846449" y="3791803"/>
                </a:lnTo>
                <a:cubicBezTo>
                  <a:pt x="2641543" y="3889385"/>
                  <a:pt x="2417368" y="3953047"/>
                  <a:pt x="2181185" y="3975527"/>
                </a:cubicBezTo>
                <a:lnTo>
                  <a:pt x="2087981" y="3979941"/>
                </a:lnTo>
                <a:lnTo>
                  <a:pt x="2087981" y="3521526"/>
                </a:lnTo>
                <a:lnTo>
                  <a:pt x="2146797" y="3518556"/>
                </a:lnTo>
                <a:cubicBezTo>
                  <a:pt x="2327605" y="3500194"/>
                  <a:pt x="2499146" y="3450487"/>
                  <a:pt x="2655902" y="3374955"/>
                </a:cubicBezTo>
                <a:close/>
                <a:moveTo>
                  <a:pt x="3302316" y="2787843"/>
                </a:moveTo>
                <a:lnTo>
                  <a:pt x="3699486" y="3017149"/>
                </a:lnTo>
                <a:lnTo>
                  <a:pt x="3613957" y="3148225"/>
                </a:lnTo>
                <a:cubicBezTo>
                  <a:pt x="3483195" y="3331231"/>
                  <a:pt x="3322272" y="3491209"/>
                  <a:pt x="3138450" y="3620896"/>
                </a:cubicBezTo>
                <a:lnTo>
                  <a:pt x="3016820" y="3699222"/>
                </a:lnTo>
                <a:lnTo>
                  <a:pt x="2787731" y="3302428"/>
                </a:lnTo>
                <a:lnTo>
                  <a:pt x="2879255" y="3242977"/>
                </a:lnTo>
                <a:cubicBezTo>
                  <a:pt x="3019844" y="3142999"/>
                  <a:pt x="3142887" y="3019956"/>
                  <a:pt x="3242865" y="2879367"/>
                </a:cubicBezTo>
                <a:close/>
                <a:moveTo>
                  <a:pt x="3521414" y="2088093"/>
                </a:moveTo>
                <a:lnTo>
                  <a:pt x="3979631" y="2088093"/>
                </a:lnTo>
                <a:lnTo>
                  <a:pt x="3974296" y="2193764"/>
                </a:lnTo>
                <a:cubicBezTo>
                  <a:pt x="3950354" y="2429517"/>
                  <a:pt x="3885359" y="2653134"/>
                  <a:pt x="3786573" y="2857353"/>
                </a:cubicBezTo>
                <a:lnTo>
                  <a:pt x="3733379" y="2956316"/>
                </a:lnTo>
                <a:lnTo>
                  <a:pt x="3336689" y="2727287"/>
                </a:lnTo>
                <a:lnTo>
                  <a:pt x="3374843" y="2656013"/>
                </a:lnTo>
                <a:cubicBezTo>
                  <a:pt x="3450375" y="2499258"/>
                  <a:pt x="3500082" y="2327717"/>
                  <a:pt x="3518444" y="2146909"/>
                </a:cubicBezTo>
                <a:close/>
                <a:moveTo>
                  <a:pt x="245506" y="1022993"/>
                </a:moveTo>
                <a:lnTo>
                  <a:pt x="641800" y="1251793"/>
                </a:lnTo>
                <a:lnTo>
                  <a:pt x="638450" y="1257308"/>
                </a:lnTo>
                <a:cubicBezTo>
                  <a:pt x="543823" y="1431500"/>
                  <a:pt x="481897" y="1626034"/>
                  <a:pt x="460912" y="1832672"/>
                </a:cubicBezTo>
                <a:lnTo>
                  <a:pt x="457942" y="1891487"/>
                </a:lnTo>
                <a:lnTo>
                  <a:pt x="0" y="1891488"/>
                </a:lnTo>
                <a:lnTo>
                  <a:pt x="5334" y="1785854"/>
                </a:lnTo>
                <a:cubicBezTo>
                  <a:pt x="32575" y="1517620"/>
                  <a:pt x="112960" y="1265096"/>
                  <a:pt x="235794" y="1038978"/>
                </a:cubicBezTo>
                <a:close/>
                <a:moveTo>
                  <a:pt x="963337" y="281745"/>
                </a:moveTo>
                <a:lnTo>
                  <a:pt x="1192157" y="678073"/>
                </a:lnTo>
                <a:lnTo>
                  <a:pt x="1130495" y="715534"/>
                </a:lnTo>
                <a:cubicBezTo>
                  <a:pt x="966989" y="825997"/>
                  <a:pt x="825885" y="967101"/>
                  <a:pt x="715423" y="1130607"/>
                </a:cubicBezTo>
                <a:lnTo>
                  <a:pt x="677962" y="1192269"/>
                </a:lnTo>
                <a:lnTo>
                  <a:pt x="281668" y="963469"/>
                </a:lnTo>
                <a:lnTo>
                  <a:pt x="335712" y="874509"/>
                </a:lnTo>
                <a:cubicBezTo>
                  <a:pt x="479103" y="662263"/>
                  <a:pt x="662269" y="479097"/>
                  <a:pt x="874515" y="335706"/>
                </a:cubicBezTo>
                <a:close/>
                <a:moveTo>
                  <a:pt x="2193445" y="5312"/>
                </a:moveTo>
                <a:lnTo>
                  <a:pt x="2193770" y="5328"/>
                </a:lnTo>
                <a:lnTo>
                  <a:pt x="2205740" y="7155"/>
                </a:lnTo>
                <a:close/>
                <a:moveTo>
                  <a:pt x="1891375" y="0"/>
                </a:moveTo>
                <a:lnTo>
                  <a:pt x="1891375" y="458054"/>
                </a:lnTo>
                <a:lnTo>
                  <a:pt x="1832560" y="461024"/>
                </a:lnTo>
                <a:cubicBezTo>
                  <a:pt x="1625922" y="482009"/>
                  <a:pt x="1431388" y="543935"/>
                  <a:pt x="1257196" y="638562"/>
                </a:cubicBezTo>
                <a:lnTo>
                  <a:pt x="1251681" y="641912"/>
                </a:lnTo>
                <a:lnTo>
                  <a:pt x="1022861" y="245584"/>
                </a:lnTo>
                <a:lnTo>
                  <a:pt x="1038985" y="235788"/>
                </a:lnTo>
                <a:cubicBezTo>
                  <a:pt x="1265102" y="112954"/>
                  <a:pt x="1517626" y="32569"/>
                  <a:pt x="1785861" y="53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4922009" y="2248174"/>
            <a:ext cx="3016321" cy="3016321"/>
          </a:xfrm>
          <a:custGeom>
            <a:avLst/>
            <a:gdLst>
              <a:gd name="connsiteX0" fmla="*/ 1939677 w 2860272"/>
              <a:gd name="connsiteY0" fmla="*/ 2382316 h 2860272"/>
              <a:gd name="connsiteX1" fmla="*/ 2117373 w 2860272"/>
              <a:gd name="connsiteY1" fmla="*/ 2690094 h 2860272"/>
              <a:gd name="connsiteX2" fmla="*/ 2114190 w 2860272"/>
              <a:gd name="connsiteY2" fmla="*/ 2692027 h 2860272"/>
              <a:gd name="connsiteX3" fmla="*/ 1576867 w 2860272"/>
              <a:gd name="connsiteY3" fmla="*/ 2857827 h 2860272"/>
              <a:gd name="connsiteX4" fmla="*/ 1528439 w 2860272"/>
              <a:gd name="connsiteY4" fmla="*/ 2860272 h 2860272"/>
              <a:gd name="connsiteX5" fmla="*/ 1528439 w 2860272"/>
              <a:gd name="connsiteY5" fmla="*/ 2505172 h 2860272"/>
              <a:gd name="connsiteX6" fmla="*/ 1540560 w 2860272"/>
              <a:gd name="connsiteY6" fmla="*/ 2504560 h 2860272"/>
              <a:gd name="connsiteX7" fmla="*/ 1850521 w 2860272"/>
              <a:gd name="connsiteY7" fmla="*/ 2425265 h 2860272"/>
              <a:gd name="connsiteX8" fmla="*/ 920596 w 2860272"/>
              <a:gd name="connsiteY8" fmla="*/ 2382316 h 2860272"/>
              <a:gd name="connsiteX9" fmla="*/ 1009751 w 2860272"/>
              <a:gd name="connsiteY9" fmla="*/ 2425265 h 2860272"/>
              <a:gd name="connsiteX10" fmla="*/ 1319712 w 2860272"/>
              <a:gd name="connsiteY10" fmla="*/ 2504560 h 2860272"/>
              <a:gd name="connsiteX11" fmla="*/ 1331833 w 2860272"/>
              <a:gd name="connsiteY11" fmla="*/ 2505172 h 2860272"/>
              <a:gd name="connsiteX12" fmla="*/ 1331833 w 2860272"/>
              <a:gd name="connsiteY12" fmla="*/ 2860272 h 2860272"/>
              <a:gd name="connsiteX13" fmla="*/ 1283406 w 2860272"/>
              <a:gd name="connsiteY13" fmla="*/ 2857827 h 2860272"/>
              <a:gd name="connsiteX14" fmla="*/ 746082 w 2860272"/>
              <a:gd name="connsiteY14" fmla="*/ 2692027 h 2860272"/>
              <a:gd name="connsiteX15" fmla="*/ 742900 w 2860272"/>
              <a:gd name="connsiteY15" fmla="*/ 2690094 h 2860272"/>
              <a:gd name="connsiteX16" fmla="*/ 513629 w 2860272"/>
              <a:gd name="connsiteY16" fmla="*/ 1999483 h 2860272"/>
              <a:gd name="connsiteX17" fmla="*/ 534583 w 2860272"/>
              <a:gd name="connsiteY17" fmla="*/ 2033975 h 2860272"/>
              <a:gd name="connsiteX18" fmla="*/ 826298 w 2860272"/>
              <a:gd name="connsiteY18" fmla="*/ 2325689 h 2860272"/>
              <a:gd name="connsiteX19" fmla="*/ 860790 w 2860272"/>
              <a:gd name="connsiteY19" fmla="*/ 2346644 h 2860272"/>
              <a:gd name="connsiteX20" fmla="*/ 683376 w 2860272"/>
              <a:gd name="connsiteY20" fmla="*/ 2653933 h 2860272"/>
              <a:gd name="connsiteX21" fmla="*/ 627758 w 2860272"/>
              <a:gd name="connsiteY21" fmla="*/ 2620144 h 2860272"/>
              <a:gd name="connsiteX22" fmla="*/ 240129 w 2860272"/>
              <a:gd name="connsiteY22" fmla="*/ 2232514 h 2860272"/>
              <a:gd name="connsiteX23" fmla="*/ 206340 w 2860272"/>
              <a:gd name="connsiteY23" fmla="*/ 2176896 h 2860272"/>
              <a:gd name="connsiteX24" fmla="*/ 2346643 w 2860272"/>
              <a:gd name="connsiteY24" fmla="*/ 1999483 h 2860272"/>
              <a:gd name="connsiteX25" fmla="*/ 2653932 w 2860272"/>
              <a:gd name="connsiteY25" fmla="*/ 2176896 h 2860272"/>
              <a:gd name="connsiteX26" fmla="*/ 2620144 w 2860272"/>
              <a:gd name="connsiteY26" fmla="*/ 2232514 h 2860272"/>
              <a:gd name="connsiteX27" fmla="*/ 2232514 w 2860272"/>
              <a:gd name="connsiteY27" fmla="*/ 2620144 h 2860272"/>
              <a:gd name="connsiteX28" fmla="*/ 2176896 w 2860272"/>
              <a:gd name="connsiteY28" fmla="*/ 2653933 h 2860272"/>
              <a:gd name="connsiteX29" fmla="*/ 1999483 w 2860272"/>
              <a:gd name="connsiteY29" fmla="*/ 2346644 h 2860272"/>
              <a:gd name="connsiteX30" fmla="*/ 2033975 w 2860272"/>
              <a:gd name="connsiteY30" fmla="*/ 2325689 h 2860272"/>
              <a:gd name="connsiteX31" fmla="*/ 2325689 w 2860272"/>
              <a:gd name="connsiteY31" fmla="*/ 2033975 h 2860272"/>
              <a:gd name="connsiteX32" fmla="*/ 2505172 w 2860272"/>
              <a:gd name="connsiteY32" fmla="*/ 1528439 h 2860272"/>
              <a:gd name="connsiteX33" fmla="*/ 2860272 w 2860272"/>
              <a:gd name="connsiteY33" fmla="*/ 1528439 h 2860272"/>
              <a:gd name="connsiteX34" fmla="*/ 2857827 w 2860272"/>
              <a:gd name="connsiteY34" fmla="*/ 1576867 h 2860272"/>
              <a:gd name="connsiteX35" fmla="*/ 2692027 w 2860272"/>
              <a:gd name="connsiteY35" fmla="*/ 2114190 h 2860272"/>
              <a:gd name="connsiteX36" fmla="*/ 2690094 w 2860272"/>
              <a:gd name="connsiteY36" fmla="*/ 2117373 h 2860272"/>
              <a:gd name="connsiteX37" fmla="*/ 2382316 w 2860272"/>
              <a:gd name="connsiteY37" fmla="*/ 1939677 h 2860272"/>
              <a:gd name="connsiteX38" fmla="*/ 2425265 w 2860272"/>
              <a:gd name="connsiteY38" fmla="*/ 1850521 h 2860272"/>
              <a:gd name="connsiteX39" fmla="*/ 2504560 w 2860272"/>
              <a:gd name="connsiteY39" fmla="*/ 1540560 h 2860272"/>
              <a:gd name="connsiteX40" fmla="*/ 355100 w 2860272"/>
              <a:gd name="connsiteY40" fmla="*/ 1528439 h 2860272"/>
              <a:gd name="connsiteX41" fmla="*/ 355712 w 2860272"/>
              <a:gd name="connsiteY41" fmla="*/ 1540560 h 2860272"/>
              <a:gd name="connsiteX42" fmla="*/ 435008 w 2860272"/>
              <a:gd name="connsiteY42" fmla="*/ 1850521 h 2860272"/>
              <a:gd name="connsiteX43" fmla="*/ 477956 w 2860272"/>
              <a:gd name="connsiteY43" fmla="*/ 1939677 h 2860272"/>
              <a:gd name="connsiteX44" fmla="*/ 170178 w 2860272"/>
              <a:gd name="connsiteY44" fmla="*/ 2117372 h 2860272"/>
              <a:gd name="connsiteX45" fmla="*/ 168245 w 2860272"/>
              <a:gd name="connsiteY45" fmla="*/ 2114190 h 2860272"/>
              <a:gd name="connsiteX46" fmla="*/ 2446 w 2860272"/>
              <a:gd name="connsiteY46" fmla="*/ 1576867 h 2860272"/>
              <a:gd name="connsiteX47" fmla="*/ 0 w 2860272"/>
              <a:gd name="connsiteY47" fmla="*/ 1528439 h 2860272"/>
              <a:gd name="connsiteX48" fmla="*/ 2690094 w 2860272"/>
              <a:gd name="connsiteY48" fmla="*/ 742900 h 2860272"/>
              <a:gd name="connsiteX49" fmla="*/ 2692027 w 2860272"/>
              <a:gd name="connsiteY49" fmla="*/ 746082 h 2860272"/>
              <a:gd name="connsiteX50" fmla="*/ 2857827 w 2860272"/>
              <a:gd name="connsiteY50" fmla="*/ 1283406 h 2860272"/>
              <a:gd name="connsiteX51" fmla="*/ 2860272 w 2860272"/>
              <a:gd name="connsiteY51" fmla="*/ 1331833 h 2860272"/>
              <a:gd name="connsiteX52" fmla="*/ 2505172 w 2860272"/>
              <a:gd name="connsiteY52" fmla="*/ 1331833 h 2860272"/>
              <a:gd name="connsiteX53" fmla="*/ 2504560 w 2860272"/>
              <a:gd name="connsiteY53" fmla="*/ 1319712 h 2860272"/>
              <a:gd name="connsiteX54" fmla="*/ 2425265 w 2860272"/>
              <a:gd name="connsiteY54" fmla="*/ 1009751 h 2860272"/>
              <a:gd name="connsiteX55" fmla="*/ 2382316 w 2860272"/>
              <a:gd name="connsiteY55" fmla="*/ 920596 h 2860272"/>
              <a:gd name="connsiteX56" fmla="*/ 170178 w 2860272"/>
              <a:gd name="connsiteY56" fmla="*/ 742900 h 2860272"/>
              <a:gd name="connsiteX57" fmla="*/ 477956 w 2860272"/>
              <a:gd name="connsiteY57" fmla="*/ 920596 h 2860272"/>
              <a:gd name="connsiteX58" fmla="*/ 435008 w 2860272"/>
              <a:gd name="connsiteY58" fmla="*/ 1009751 h 2860272"/>
              <a:gd name="connsiteX59" fmla="*/ 355712 w 2860272"/>
              <a:gd name="connsiteY59" fmla="*/ 1319712 h 2860272"/>
              <a:gd name="connsiteX60" fmla="*/ 355100 w 2860272"/>
              <a:gd name="connsiteY60" fmla="*/ 1331833 h 2860272"/>
              <a:gd name="connsiteX61" fmla="*/ 0 w 2860272"/>
              <a:gd name="connsiteY61" fmla="*/ 1331833 h 2860272"/>
              <a:gd name="connsiteX62" fmla="*/ 2446 w 2860272"/>
              <a:gd name="connsiteY62" fmla="*/ 1283406 h 2860272"/>
              <a:gd name="connsiteX63" fmla="*/ 168245 w 2860272"/>
              <a:gd name="connsiteY63" fmla="*/ 746082 h 2860272"/>
              <a:gd name="connsiteX64" fmla="*/ 683376 w 2860272"/>
              <a:gd name="connsiteY64" fmla="*/ 206340 h 2860272"/>
              <a:gd name="connsiteX65" fmla="*/ 860790 w 2860272"/>
              <a:gd name="connsiteY65" fmla="*/ 513629 h 2860272"/>
              <a:gd name="connsiteX66" fmla="*/ 826298 w 2860272"/>
              <a:gd name="connsiteY66" fmla="*/ 534583 h 2860272"/>
              <a:gd name="connsiteX67" fmla="*/ 534583 w 2860272"/>
              <a:gd name="connsiteY67" fmla="*/ 826298 h 2860272"/>
              <a:gd name="connsiteX68" fmla="*/ 513629 w 2860272"/>
              <a:gd name="connsiteY68" fmla="*/ 860790 h 2860272"/>
              <a:gd name="connsiteX69" fmla="*/ 206340 w 2860272"/>
              <a:gd name="connsiteY69" fmla="*/ 683376 h 2860272"/>
              <a:gd name="connsiteX70" fmla="*/ 240129 w 2860272"/>
              <a:gd name="connsiteY70" fmla="*/ 627758 h 2860272"/>
              <a:gd name="connsiteX71" fmla="*/ 627758 w 2860272"/>
              <a:gd name="connsiteY71" fmla="*/ 240129 h 2860272"/>
              <a:gd name="connsiteX72" fmla="*/ 2176896 w 2860272"/>
              <a:gd name="connsiteY72" fmla="*/ 206340 h 2860272"/>
              <a:gd name="connsiteX73" fmla="*/ 2232514 w 2860272"/>
              <a:gd name="connsiteY73" fmla="*/ 240129 h 2860272"/>
              <a:gd name="connsiteX74" fmla="*/ 2620144 w 2860272"/>
              <a:gd name="connsiteY74" fmla="*/ 627758 h 2860272"/>
              <a:gd name="connsiteX75" fmla="*/ 2653932 w 2860272"/>
              <a:gd name="connsiteY75" fmla="*/ 683376 h 2860272"/>
              <a:gd name="connsiteX76" fmla="*/ 2346644 w 2860272"/>
              <a:gd name="connsiteY76" fmla="*/ 860789 h 2860272"/>
              <a:gd name="connsiteX77" fmla="*/ 2325689 w 2860272"/>
              <a:gd name="connsiteY77" fmla="*/ 826298 h 2860272"/>
              <a:gd name="connsiteX78" fmla="*/ 2033975 w 2860272"/>
              <a:gd name="connsiteY78" fmla="*/ 534583 h 2860272"/>
              <a:gd name="connsiteX79" fmla="*/ 1999483 w 2860272"/>
              <a:gd name="connsiteY79" fmla="*/ 513629 h 2860272"/>
              <a:gd name="connsiteX80" fmla="*/ 1528439 w 2860272"/>
              <a:gd name="connsiteY80" fmla="*/ 0 h 2860272"/>
              <a:gd name="connsiteX81" fmla="*/ 1576867 w 2860272"/>
              <a:gd name="connsiteY81" fmla="*/ 2445 h 2860272"/>
              <a:gd name="connsiteX82" fmla="*/ 2114190 w 2860272"/>
              <a:gd name="connsiteY82" fmla="*/ 168245 h 2860272"/>
              <a:gd name="connsiteX83" fmla="*/ 2117373 w 2860272"/>
              <a:gd name="connsiteY83" fmla="*/ 170178 h 2860272"/>
              <a:gd name="connsiteX84" fmla="*/ 1939677 w 2860272"/>
              <a:gd name="connsiteY84" fmla="*/ 477956 h 2860272"/>
              <a:gd name="connsiteX85" fmla="*/ 1850521 w 2860272"/>
              <a:gd name="connsiteY85" fmla="*/ 435008 h 2860272"/>
              <a:gd name="connsiteX86" fmla="*/ 1540560 w 2860272"/>
              <a:gd name="connsiteY86" fmla="*/ 355712 h 2860272"/>
              <a:gd name="connsiteX87" fmla="*/ 1528440 w 2860272"/>
              <a:gd name="connsiteY87" fmla="*/ 355100 h 2860272"/>
              <a:gd name="connsiteX88" fmla="*/ 1331833 w 2860272"/>
              <a:gd name="connsiteY88" fmla="*/ 0 h 2860272"/>
              <a:gd name="connsiteX89" fmla="*/ 1331833 w 2860272"/>
              <a:gd name="connsiteY89" fmla="*/ 355100 h 2860272"/>
              <a:gd name="connsiteX90" fmla="*/ 1319712 w 2860272"/>
              <a:gd name="connsiteY90" fmla="*/ 355712 h 2860272"/>
              <a:gd name="connsiteX91" fmla="*/ 1009751 w 2860272"/>
              <a:gd name="connsiteY91" fmla="*/ 435008 h 2860272"/>
              <a:gd name="connsiteX92" fmla="*/ 920596 w 2860272"/>
              <a:gd name="connsiteY92" fmla="*/ 477956 h 2860272"/>
              <a:gd name="connsiteX93" fmla="*/ 742900 w 2860272"/>
              <a:gd name="connsiteY93" fmla="*/ 170178 h 2860272"/>
              <a:gd name="connsiteX94" fmla="*/ 746082 w 2860272"/>
              <a:gd name="connsiteY94" fmla="*/ 168245 h 2860272"/>
              <a:gd name="connsiteX95" fmla="*/ 1283406 w 2860272"/>
              <a:gd name="connsiteY95" fmla="*/ 2445 h 286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860272" h="2860272">
                <a:moveTo>
                  <a:pt x="1939677" y="2382316"/>
                </a:moveTo>
                <a:lnTo>
                  <a:pt x="2117373" y="2690094"/>
                </a:lnTo>
                <a:lnTo>
                  <a:pt x="2114190" y="2692027"/>
                </a:lnTo>
                <a:cubicBezTo>
                  <a:pt x="1951515" y="2780398"/>
                  <a:pt x="1769842" y="2838229"/>
                  <a:pt x="1576867" y="2857827"/>
                </a:cubicBezTo>
                <a:lnTo>
                  <a:pt x="1528439" y="2860272"/>
                </a:lnTo>
                <a:lnTo>
                  <a:pt x="1528439" y="2505172"/>
                </a:lnTo>
                <a:lnTo>
                  <a:pt x="1540560" y="2504560"/>
                </a:lnTo>
                <a:cubicBezTo>
                  <a:pt x="1649479" y="2493499"/>
                  <a:pt x="1753614" y="2466253"/>
                  <a:pt x="1850521" y="2425265"/>
                </a:cubicBezTo>
                <a:close/>
                <a:moveTo>
                  <a:pt x="920596" y="2382316"/>
                </a:moveTo>
                <a:lnTo>
                  <a:pt x="1009751" y="2425265"/>
                </a:lnTo>
                <a:cubicBezTo>
                  <a:pt x="1106658" y="2466253"/>
                  <a:pt x="1210793" y="2493499"/>
                  <a:pt x="1319712" y="2504560"/>
                </a:cubicBezTo>
                <a:lnTo>
                  <a:pt x="1331833" y="2505172"/>
                </a:lnTo>
                <a:lnTo>
                  <a:pt x="1331833" y="2860272"/>
                </a:lnTo>
                <a:lnTo>
                  <a:pt x="1283406" y="2857827"/>
                </a:lnTo>
                <a:cubicBezTo>
                  <a:pt x="1090430" y="2838229"/>
                  <a:pt x="908758" y="2780398"/>
                  <a:pt x="746082" y="2692027"/>
                </a:cubicBezTo>
                <a:lnTo>
                  <a:pt x="742900" y="2690094"/>
                </a:lnTo>
                <a:close/>
                <a:moveTo>
                  <a:pt x="513629" y="1999483"/>
                </a:moveTo>
                <a:lnTo>
                  <a:pt x="534583" y="2033975"/>
                </a:lnTo>
                <a:cubicBezTo>
                  <a:pt x="612217" y="2148887"/>
                  <a:pt x="711385" y="2248056"/>
                  <a:pt x="826298" y="2325689"/>
                </a:cubicBezTo>
                <a:lnTo>
                  <a:pt x="860790" y="2346644"/>
                </a:lnTo>
                <a:lnTo>
                  <a:pt x="683376" y="2653933"/>
                </a:lnTo>
                <a:lnTo>
                  <a:pt x="627758" y="2620144"/>
                </a:lnTo>
                <a:cubicBezTo>
                  <a:pt x="475063" y="2516985"/>
                  <a:pt x="343288" y="2385210"/>
                  <a:pt x="240129" y="2232514"/>
                </a:cubicBezTo>
                <a:lnTo>
                  <a:pt x="206340" y="2176896"/>
                </a:lnTo>
                <a:close/>
                <a:moveTo>
                  <a:pt x="2346643" y="1999483"/>
                </a:moveTo>
                <a:lnTo>
                  <a:pt x="2653932" y="2176896"/>
                </a:lnTo>
                <a:lnTo>
                  <a:pt x="2620144" y="2232514"/>
                </a:lnTo>
                <a:cubicBezTo>
                  <a:pt x="2516985" y="2385210"/>
                  <a:pt x="2385210" y="2516985"/>
                  <a:pt x="2232514" y="2620144"/>
                </a:cubicBezTo>
                <a:lnTo>
                  <a:pt x="2176896" y="2653933"/>
                </a:lnTo>
                <a:lnTo>
                  <a:pt x="1999483" y="2346644"/>
                </a:lnTo>
                <a:lnTo>
                  <a:pt x="2033975" y="2325689"/>
                </a:lnTo>
                <a:cubicBezTo>
                  <a:pt x="2148887" y="2248056"/>
                  <a:pt x="2248056" y="2148887"/>
                  <a:pt x="2325689" y="2033975"/>
                </a:cubicBezTo>
                <a:close/>
                <a:moveTo>
                  <a:pt x="2505172" y="1528439"/>
                </a:moveTo>
                <a:lnTo>
                  <a:pt x="2860272" y="1528439"/>
                </a:lnTo>
                <a:lnTo>
                  <a:pt x="2857827" y="1576867"/>
                </a:lnTo>
                <a:cubicBezTo>
                  <a:pt x="2838229" y="1769842"/>
                  <a:pt x="2780398" y="1951515"/>
                  <a:pt x="2692027" y="2114190"/>
                </a:cubicBezTo>
                <a:lnTo>
                  <a:pt x="2690094" y="2117373"/>
                </a:lnTo>
                <a:lnTo>
                  <a:pt x="2382316" y="1939677"/>
                </a:lnTo>
                <a:lnTo>
                  <a:pt x="2425265" y="1850521"/>
                </a:lnTo>
                <a:cubicBezTo>
                  <a:pt x="2466253" y="1753614"/>
                  <a:pt x="2493499" y="1649479"/>
                  <a:pt x="2504560" y="1540560"/>
                </a:cubicBezTo>
                <a:close/>
                <a:moveTo>
                  <a:pt x="355100" y="1528439"/>
                </a:moveTo>
                <a:lnTo>
                  <a:pt x="355712" y="1540560"/>
                </a:lnTo>
                <a:cubicBezTo>
                  <a:pt x="366774" y="1649479"/>
                  <a:pt x="394020" y="1753614"/>
                  <a:pt x="435008" y="1850521"/>
                </a:cubicBezTo>
                <a:lnTo>
                  <a:pt x="477956" y="1939677"/>
                </a:lnTo>
                <a:lnTo>
                  <a:pt x="170178" y="2117372"/>
                </a:lnTo>
                <a:lnTo>
                  <a:pt x="168245" y="2114190"/>
                </a:lnTo>
                <a:cubicBezTo>
                  <a:pt x="79875" y="1951515"/>
                  <a:pt x="22043" y="1769842"/>
                  <a:pt x="2446" y="1576867"/>
                </a:cubicBezTo>
                <a:lnTo>
                  <a:pt x="0" y="1528439"/>
                </a:lnTo>
                <a:close/>
                <a:moveTo>
                  <a:pt x="2690094" y="742900"/>
                </a:moveTo>
                <a:lnTo>
                  <a:pt x="2692027" y="746082"/>
                </a:lnTo>
                <a:cubicBezTo>
                  <a:pt x="2780398" y="908757"/>
                  <a:pt x="2838229" y="1090430"/>
                  <a:pt x="2857827" y="1283406"/>
                </a:cubicBezTo>
                <a:lnTo>
                  <a:pt x="2860272" y="1331833"/>
                </a:lnTo>
                <a:lnTo>
                  <a:pt x="2505172" y="1331833"/>
                </a:lnTo>
                <a:lnTo>
                  <a:pt x="2504560" y="1319712"/>
                </a:lnTo>
                <a:cubicBezTo>
                  <a:pt x="2493499" y="1210793"/>
                  <a:pt x="2466253" y="1106658"/>
                  <a:pt x="2425265" y="1009751"/>
                </a:cubicBezTo>
                <a:lnTo>
                  <a:pt x="2382316" y="920596"/>
                </a:lnTo>
                <a:close/>
                <a:moveTo>
                  <a:pt x="170178" y="742900"/>
                </a:moveTo>
                <a:lnTo>
                  <a:pt x="477956" y="920596"/>
                </a:lnTo>
                <a:lnTo>
                  <a:pt x="435008" y="1009751"/>
                </a:lnTo>
                <a:cubicBezTo>
                  <a:pt x="394020" y="1106658"/>
                  <a:pt x="366774" y="1210793"/>
                  <a:pt x="355712" y="1319712"/>
                </a:cubicBezTo>
                <a:lnTo>
                  <a:pt x="355100" y="1331833"/>
                </a:lnTo>
                <a:lnTo>
                  <a:pt x="0" y="1331833"/>
                </a:lnTo>
                <a:lnTo>
                  <a:pt x="2446" y="1283406"/>
                </a:lnTo>
                <a:cubicBezTo>
                  <a:pt x="22043" y="1090430"/>
                  <a:pt x="79875" y="908757"/>
                  <a:pt x="168245" y="746082"/>
                </a:cubicBezTo>
                <a:close/>
                <a:moveTo>
                  <a:pt x="683376" y="206340"/>
                </a:moveTo>
                <a:lnTo>
                  <a:pt x="860790" y="513629"/>
                </a:lnTo>
                <a:lnTo>
                  <a:pt x="826298" y="534583"/>
                </a:lnTo>
                <a:cubicBezTo>
                  <a:pt x="711385" y="612217"/>
                  <a:pt x="612217" y="711385"/>
                  <a:pt x="534583" y="826298"/>
                </a:cubicBezTo>
                <a:lnTo>
                  <a:pt x="513629" y="860790"/>
                </a:lnTo>
                <a:lnTo>
                  <a:pt x="206340" y="683376"/>
                </a:lnTo>
                <a:lnTo>
                  <a:pt x="240129" y="627758"/>
                </a:lnTo>
                <a:cubicBezTo>
                  <a:pt x="343288" y="475062"/>
                  <a:pt x="475063" y="343288"/>
                  <a:pt x="627758" y="240129"/>
                </a:cubicBezTo>
                <a:close/>
                <a:moveTo>
                  <a:pt x="2176896" y="206340"/>
                </a:moveTo>
                <a:lnTo>
                  <a:pt x="2232514" y="240129"/>
                </a:lnTo>
                <a:cubicBezTo>
                  <a:pt x="2385210" y="343288"/>
                  <a:pt x="2516985" y="475062"/>
                  <a:pt x="2620144" y="627758"/>
                </a:cubicBezTo>
                <a:lnTo>
                  <a:pt x="2653932" y="683376"/>
                </a:lnTo>
                <a:lnTo>
                  <a:pt x="2346644" y="860789"/>
                </a:lnTo>
                <a:lnTo>
                  <a:pt x="2325689" y="826298"/>
                </a:lnTo>
                <a:cubicBezTo>
                  <a:pt x="2248056" y="711385"/>
                  <a:pt x="2148887" y="612217"/>
                  <a:pt x="2033975" y="534583"/>
                </a:cubicBezTo>
                <a:lnTo>
                  <a:pt x="1999483" y="513629"/>
                </a:lnTo>
                <a:close/>
                <a:moveTo>
                  <a:pt x="1528439" y="0"/>
                </a:moveTo>
                <a:lnTo>
                  <a:pt x="1576867" y="2445"/>
                </a:lnTo>
                <a:cubicBezTo>
                  <a:pt x="1769842" y="22043"/>
                  <a:pt x="1951515" y="79874"/>
                  <a:pt x="2114190" y="168245"/>
                </a:cubicBezTo>
                <a:lnTo>
                  <a:pt x="2117373" y="170178"/>
                </a:lnTo>
                <a:lnTo>
                  <a:pt x="1939677" y="477956"/>
                </a:lnTo>
                <a:lnTo>
                  <a:pt x="1850521" y="435008"/>
                </a:lnTo>
                <a:cubicBezTo>
                  <a:pt x="1753614" y="394020"/>
                  <a:pt x="1649479" y="366773"/>
                  <a:pt x="1540560" y="355712"/>
                </a:cubicBezTo>
                <a:lnTo>
                  <a:pt x="1528440" y="355100"/>
                </a:lnTo>
                <a:close/>
                <a:moveTo>
                  <a:pt x="1331833" y="0"/>
                </a:moveTo>
                <a:lnTo>
                  <a:pt x="1331833" y="355100"/>
                </a:lnTo>
                <a:lnTo>
                  <a:pt x="1319712" y="355712"/>
                </a:lnTo>
                <a:cubicBezTo>
                  <a:pt x="1210793" y="366773"/>
                  <a:pt x="1106658" y="394020"/>
                  <a:pt x="1009751" y="435008"/>
                </a:cubicBezTo>
                <a:lnTo>
                  <a:pt x="920596" y="477956"/>
                </a:lnTo>
                <a:lnTo>
                  <a:pt x="742900" y="170178"/>
                </a:lnTo>
                <a:lnTo>
                  <a:pt x="746082" y="168245"/>
                </a:lnTo>
                <a:cubicBezTo>
                  <a:pt x="908758" y="79874"/>
                  <a:pt x="1090430" y="22043"/>
                  <a:pt x="1283406" y="2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5431039" y="2757204"/>
            <a:ext cx="1998265" cy="1998265"/>
          </a:xfrm>
          <a:custGeom>
            <a:avLst/>
            <a:gdLst>
              <a:gd name="connsiteX0" fmla="*/ 1045745 w 1894885"/>
              <a:gd name="connsiteY0" fmla="*/ 1187338 h 1894885"/>
              <a:gd name="connsiteX1" fmla="*/ 1393115 w 1894885"/>
              <a:gd name="connsiteY1" fmla="*/ 1789001 h 1894885"/>
              <a:gd name="connsiteX2" fmla="*/ 1318198 w 1894885"/>
              <a:gd name="connsiteY2" fmla="*/ 1825090 h 1894885"/>
              <a:gd name="connsiteX3" fmla="*/ 1139404 w 1894885"/>
              <a:gd name="connsiteY3" fmla="*/ 1880591 h 1894885"/>
              <a:gd name="connsiteX4" fmla="*/ 1045745 w 1894885"/>
              <a:gd name="connsiteY4" fmla="*/ 1894885 h 1894885"/>
              <a:gd name="connsiteX5" fmla="*/ 849139 w 1894885"/>
              <a:gd name="connsiteY5" fmla="*/ 1187338 h 1894885"/>
              <a:gd name="connsiteX6" fmla="*/ 849139 w 1894885"/>
              <a:gd name="connsiteY6" fmla="*/ 1894885 h 1894885"/>
              <a:gd name="connsiteX7" fmla="*/ 755480 w 1894885"/>
              <a:gd name="connsiteY7" fmla="*/ 1880591 h 1894885"/>
              <a:gd name="connsiteX8" fmla="*/ 576686 w 1894885"/>
              <a:gd name="connsiteY8" fmla="*/ 1825090 h 1894885"/>
              <a:gd name="connsiteX9" fmla="*/ 501769 w 1894885"/>
              <a:gd name="connsiteY9" fmla="*/ 1789000 h 1894885"/>
              <a:gd name="connsiteX10" fmla="*/ 1048078 w 1894885"/>
              <a:gd name="connsiteY10" fmla="*/ 1045746 h 1894885"/>
              <a:gd name="connsiteX11" fmla="*/ 1753616 w 1894885"/>
              <a:gd name="connsiteY11" fmla="*/ 1453088 h 1894885"/>
              <a:gd name="connsiteX12" fmla="*/ 1737270 w 1894885"/>
              <a:gd name="connsiteY12" fmla="*/ 1479994 h 1894885"/>
              <a:gd name="connsiteX13" fmla="*/ 1479994 w 1894885"/>
              <a:gd name="connsiteY13" fmla="*/ 1737270 h 1894885"/>
              <a:gd name="connsiteX14" fmla="*/ 1453088 w 1894885"/>
              <a:gd name="connsiteY14" fmla="*/ 1753616 h 1894885"/>
              <a:gd name="connsiteX15" fmla="*/ 1045745 w 1894885"/>
              <a:gd name="connsiteY15" fmla="*/ 1048078 h 1894885"/>
              <a:gd name="connsiteX16" fmla="*/ 1045745 w 1894885"/>
              <a:gd name="connsiteY16" fmla="*/ 1045746 h 1894885"/>
              <a:gd name="connsiteX17" fmla="*/ 846808 w 1894885"/>
              <a:gd name="connsiteY17" fmla="*/ 1045746 h 1894885"/>
              <a:gd name="connsiteX18" fmla="*/ 849139 w 1894885"/>
              <a:gd name="connsiteY18" fmla="*/ 1045746 h 1894885"/>
              <a:gd name="connsiteX19" fmla="*/ 849139 w 1894885"/>
              <a:gd name="connsiteY19" fmla="*/ 1048078 h 1894885"/>
              <a:gd name="connsiteX20" fmla="*/ 441797 w 1894885"/>
              <a:gd name="connsiteY20" fmla="*/ 1753616 h 1894885"/>
              <a:gd name="connsiteX21" fmla="*/ 414891 w 1894885"/>
              <a:gd name="connsiteY21" fmla="*/ 1737270 h 1894885"/>
              <a:gd name="connsiteX22" fmla="*/ 157614 w 1894885"/>
              <a:gd name="connsiteY22" fmla="*/ 1479994 h 1894885"/>
              <a:gd name="connsiteX23" fmla="*/ 141269 w 1894885"/>
              <a:gd name="connsiteY23" fmla="*/ 1453088 h 1894885"/>
              <a:gd name="connsiteX24" fmla="*/ 1187338 w 1894885"/>
              <a:gd name="connsiteY24" fmla="*/ 1045745 h 1894885"/>
              <a:gd name="connsiteX25" fmla="*/ 1894885 w 1894885"/>
              <a:gd name="connsiteY25" fmla="*/ 1045745 h 1894885"/>
              <a:gd name="connsiteX26" fmla="*/ 1880591 w 1894885"/>
              <a:gd name="connsiteY26" fmla="*/ 1139404 h 1894885"/>
              <a:gd name="connsiteX27" fmla="*/ 1825090 w 1894885"/>
              <a:gd name="connsiteY27" fmla="*/ 1318198 h 1894885"/>
              <a:gd name="connsiteX28" fmla="*/ 1789000 w 1894885"/>
              <a:gd name="connsiteY28" fmla="*/ 1393116 h 1894885"/>
              <a:gd name="connsiteX29" fmla="*/ 707547 w 1894885"/>
              <a:gd name="connsiteY29" fmla="*/ 1045745 h 1894885"/>
              <a:gd name="connsiteX30" fmla="*/ 105884 w 1894885"/>
              <a:gd name="connsiteY30" fmla="*/ 1393115 h 1894885"/>
              <a:gd name="connsiteX31" fmla="*/ 69795 w 1894885"/>
              <a:gd name="connsiteY31" fmla="*/ 1318198 h 1894885"/>
              <a:gd name="connsiteX32" fmla="*/ 14294 w 1894885"/>
              <a:gd name="connsiteY32" fmla="*/ 1139404 h 1894885"/>
              <a:gd name="connsiteX33" fmla="*/ 0 w 1894885"/>
              <a:gd name="connsiteY33" fmla="*/ 1045745 h 1894885"/>
              <a:gd name="connsiteX34" fmla="*/ 1789001 w 1894885"/>
              <a:gd name="connsiteY34" fmla="*/ 501769 h 1894885"/>
              <a:gd name="connsiteX35" fmla="*/ 1825090 w 1894885"/>
              <a:gd name="connsiteY35" fmla="*/ 576686 h 1894885"/>
              <a:gd name="connsiteX36" fmla="*/ 1880591 w 1894885"/>
              <a:gd name="connsiteY36" fmla="*/ 755480 h 1894885"/>
              <a:gd name="connsiteX37" fmla="*/ 1894885 w 1894885"/>
              <a:gd name="connsiteY37" fmla="*/ 849139 h 1894885"/>
              <a:gd name="connsiteX38" fmla="*/ 1187338 w 1894885"/>
              <a:gd name="connsiteY38" fmla="*/ 849139 h 1894885"/>
              <a:gd name="connsiteX39" fmla="*/ 105884 w 1894885"/>
              <a:gd name="connsiteY39" fmla="*/ 501769 h 1894885"/>
              <a:gd name="connsiteX40" fmla="*/ 707547 w 1894885"/>
              <a:gd name="connsiteY40" fmla="*/ 849139 h 1894885"/>
              <a:gd name="connsiteX41" fmla="*/ 0 w 1894885"/>
              <a:gd name="connsiteY41" fmla="*/ 849139 h 1894885"/>
              <a:gd name="connsiteX42" fmla="*/ 14294 w 1894885"/>
              <a:gd name="connsiteY42" fmla="*/ 755480 h 1894885"/>
              <a:gd name="connsiteX43" fmla="*/ 69795 w 1894885"/>
              <a:gd name="connsiteY43" fmla="*/ 576686 h 1894885"/>
              <a:gd name="connsiteX44" fmla="*/ 441797 w 1894885"/>
              <a:gd name="connsiteY44" fmla="*/ 141268 h 1894885"/>
              <a:gd name="connsiteX45" fmla="*/ 849139 w 1894885"/>
              <a:gd name="connsiteY45" fmla="*/ 846806 h 1894885"/>
              <a:gd name="connsiteX46" fmla="*/ 849139 w 1894885"/>
              <a:gd name="connsiteY46" fmla="*/ 849140 h 1894885"/>
              <a:gd name="connsiteX47" fmla="*/ 846806 w 1894885"/>
              <a:gd name="connsiteY47" fmla="*/ 849139 h 1894885"/>
              <a:gd name="connsiteX48" fmla="*/ 141268 w 1894885"/>
              <a:gd name="connsiteY48" fmla="*/ 441797 h 1894885"/>
              <a:gd name="connsiteX49" fmla="*/ 157614 w 1894885"/>
              <a:gd name="connsiteY49" fmla="*/ 414890 h 1894885"/>
              <a:gd name="connsiteX50" fmla="*/ 414891 w 1894885"/>
              <a:gd name="connsiteY50" fmla="*/ 157614 h 1894885"/>
              <a:gd name="connsiteX51" fmla="*/ 1453088 w 1894885"/>
              <a:gd name="connsiteY51" fmla="*/ 141268 h 1894885"/>
              <a:gd name="connsiteX52" fmla="*/ 1479994 w 1894885"/>
              <a:gd name="connsiteY52" fmla="*/ 157614 h 1894885"/>
              <a:gd name="connsiteX53" fmla="*/ 1737270 w 1894885"/>
              <a:gd name="connsiteY53" fmla="*/ 414890 h 1894885"/>
              <a:gd name="connsiteX54" fmla="*/ 1753616 w 1894885"/>
              <a:gd name="connsiteY54" fmla="*/ 441797 h 1894885"/>
              <a:gd name="connsiteX55" fmla="*/ 1048077 w 1894885"/>
              <a:gd name="connsiteY55" fmla="*/ 849139 h 1894885"/>
              <a:gd name="connsiteX56" fmla="*/ 1045745 w 1894885"/>
              <a:gd name="connsiteY56" fmla="*/ 849140 h 1894885"/>
              <a:gd name="connsiteX57" fmla="*/ 1045745 w 1894885"/>
              <a:gd name="connsiteY57" fmla="*/ 846806 h 1894885"/>
              <a:gd name="connsiteX58" fmla="*/ 1045746 w 1894885"/>
              <a:gd name="connsiteY58" fmla="*/ 0 h 1894885"/>
              <a:gd name="connsiteX59" fmla="*/ 1139404 w 1894885"/>
              <a:gd name="connsiteY59" fmla="*/ 14294 h 1894885"/>
              <a:gd name="connsiteX60" fmla="*/ 1318198 w 1894885"/>
              <a:gd name="connsiteY60" fmla="*/ 69794 h 1894885"/>
              <a:gd name="connsiteX61" fmla="*/ 1393116 w 1894885"/>
              <a:gd name="connsiteY61" fmla="*/ 105884 h 1894885"/>
              <a:gd name="connsiteX62" fmla="*/ 1045746 w 1894885"/>
              <a:gd name="connsiteY62" fmla="*/ 707547 h 1894885"/>
              <a:gd name="connsiteX63" fmla="*/ 849139 w 1894885"/>
              <a:gd name="connsiteY63" fmla="*/ 0 h 1894885"/>
              <a:gd name="connsiteX64" fmla="*/ 849139 w 1894885"/>
              <a:gd name="connsiteY64" fmla="*/ 707547 h 1894885"/>
              <a:gd name="connsiteX65" fmla="*/ 501769 w 1894885"/>
              <a:gd name="connsiteY65" fmla="*/ 105884 h 1894885"/>
              <a:gd name="connsiteX66" fmla="*/ 576686 w 1894885"/>
              <a:gd name="connsiteY66" fmla="*/ 69794 h 1894885"/>
              <a:gd name="connsiteX67" fmla="*/ 755480 w 1894885"/>
              <a:gd name="connsiteY67" fmla="*/ 14294 h 189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894885" h="1894885">
                <a:moveTo>
                  <a:pt x="1045745" y="1187338"/>
                </a:moveTo>
                <a:lnTo>
                  <a:pt x="1393115" y="1789001"/>
                </a:lnTo>
                <a:lnTo>
                  <a:pt x="1318198" y="1825090"/>
                </a:lnTo>
                <a:cubicBezTo>
                  <a:pt x="1261220" y="1849190"/>
                  <a:pt x="1201410" y="1867903"/>
                  <a:pt x="1139404" y="1880591"/>
                </a:cubicBezTo>
                <a:lnTo>
                  <a:pt x="1045745" y="1894885"/>
                </a:lnTo>
                <a:close/>
                <a:moveTo>
                  <a:pt x="849139" y="1187338"/>
                </a:moveTo>
                <a:lnTo>
                  <a:pt x="849139" y="1894885"/>
                </a:lnTo>
                <a:lnTo>
                  <a:pt x="755480" y="1880591"/>
                </a:lnTo>
                <a:cubicBezTo>
                  <a:pt x="693475" y="1867903"/>
                  <a:pt x="633664" y="1849190"/>
                  <a:pt x="576686" y="1825090"/>
                </a:cubicBezTo>
                <a:lnTo>
                  <a:pt x="501769" y="1789000"/>
                </a:lnTo>
                <a:close/>
                <a:moveTo>
                  <a:pt x="1048078" y="1045746"/>
                </a:moveTo>
                <a:lnTo>
                  <a:pt x="1753616" y="1453088"/>
                </a:lnTo>
                <a:lnTo>
                  <a:pt x="1737270" y="1479994"/>
                </a:lnTo>
                <a:cubicBezTo>
                  <a:pt x="1668802" y="1581341"/>
                  <a:pt x="1581341" y="1668802"/>
                  <a:pt x="1479994" y="1737270"/>
                </a:cubicBezTo>
                <a:lnTo>
                  <a:pt x="1453088" y="1753616"/>
                </a:lnTo>
                <a:lnTo>
                  <a:pt x="1045745" y="1048078"/>
                </a:lnTo>
                <a:lnTo>
                  <a:pt x="1045745" y="1045746"/>
                </a:lnTo>
                <a:close/>
                <a:moveTo>
                  <a:pt x="846808" y="1045746"/>
                </a:moveTo>
                <a:lnTo>
                  <a:pt x="849139" y="1045746"/>
                </a:lnTo>
                <a:lnTo>
                  <a:pt x="849139" y="1048078"/>
                </a:lnTo>
                <a:lnTo>
                  <a:pt x="441797" y="1753616"/>
                </a:lnTo>
                <a:lnTo>
                  <a:pt x="414891" y="1737270"/>
                </a:lnTo>
                <a:cubicBezTo>
                  <a:pt x="313544" y="1668802"/>
                  <a:pt x="226083" y="1581341"/>
                  <a:pt x="157614" y="1479994"/>
                </a:cubicBezTo>
                <a:lnTo>
                  <a:pt x="141269" y="1453088"/>
                </a:lnTo>
                <a:close/>
                <a:moveTo>
                  <a:pt x="1187338" y="1045745"/>
                </a:moveTo>
                <a:lnTo>
                  <a:pt x="1894885" y="1045745"/>
                </a:lnTo>
                <a:lnTo>
                  <a:pt x="1880591" y="1139404"/>
                </a:lnTo>
                <a:cubicBezTo>
                  <a:pt x="1867903" y="1201409"/>
                  <a:pt x="1849190" y="1261220"/>
                  <a:pt x="1825090" y="1318198"/>
                </a:cubicBezTo>
                <a:lnTo>
                  <a:pt x="1789000" y="1393116"/>
                </a:lnTo>
                <a:close/>
                <a:moveTo>
                  <a:pt x="707547" y="1045745"/>
                </a:moveTo>
                <a:lnTo>
                  <a:pt x="105884" y="1393115"/>
                </a:lnTo>
                <a:lnTo>
                  <a:pt x="69795" y="1318198"/>
                </a:lnTo>
                <a:cubicBezTo>
                  <a:pt x="45695" y="1261220"/>
                  <a:pt x="26982" y="1201409"/>
                  <a:pt x="14294" y="1139404"/>
                </a:cubicBezTo>
                <a:lnTo>
                  <a:pt x="0" y="1045745"/>
                </a:lnTo>
                <a:close/>
                <a:moveTo>
                  <a:pt x="1789001" y="501769"/>
                </a:moveTo>
                <a:lnTo>
                  <a:pt x="1825090" y="576686"/>
                </a:lnTo>
                <a:cubicBezTo>
                  <a:pt x="1849190" y="633664"/>
                  <a:pt x="1867903" y="693475"/>
                  <a:pt x="1880591" y="755480"/>
                </a:cubicBezTo>
                <a:lnTo>
                  <a:pt x="1894885" y="849139"/>
                </a:lnTo>
                <a:lnTo>
                  <a:pt x="1187338" y="849139"/>
                </a:lnTo>
                <a:close/>
                <a:moveTo>
                  <a:pt x="105884" y="501769"/>
                </a:moveTo>
                <a:lnTo>
                  <a:pt x="707547" y="849139"/>
                </a:lnTo>
                <a:lnTo>
                  <a:pt x="0" y="849139"/>
                </a:lnTo>
                <a:lnTo>
                  <a:pt x="14294" y="755480"/>
                </a:lnTo>
                <a:cubicBezTo>
                  <a:pt x="26982" y="693475"/>
                  <a:pt x="45695" y="633664"/>
                  <a:pt x="69795" y="576686"/>
                </a:cubicBezTo>
                <a:close/>
                <a:moveTo>
                  <a:pt x="441797" y="141268"/>
                </a:moveTo>
                <a:lnTo>
                  <a:pt x="849139" y="846806"/>
                </a:lnTo>
                <a:lnTo>
                  <a:pt x="849139" y="849140"/>
                </a:lnTo>
                <a:lnTo>
                  <a:pt x="846806" y="849139"/>
                </a:lnTo>
                <a:lnTo>
                  <a:pt x="141268" y="441797"/>
                </a:lnTo>
                <a:lnTo>
                  <a:pt x="157614" y="414890"/>
                </a:lnTo>
                <a:cubicBezTo>
                  <a:pt x="226083" y="313544"/>
                  <a:pt x="313544" y="226083"/>
                  <a:pt x="414891" y="157614"/>
                </a:cubicBezTo>
                <a:close/>
                <a:moveTo>
                  <a:pt x="1453088" y="141268"/>
                </a:moveTo>
                <a:lnTo>
                  <a:pt x="1479994" y="157614"/>
                </a:lnTo>
                <a:cubicBezTo>
                  <a:pt x="1581341" y="226083"/>
                  <a:pt x="1668802" y="313544"/>
                  <a:pt x="1737270" y="414890"/>
                </a:cubicBezTo>
                <a:lnTo>
                  <a:pt x="1753616" y="441797"/>
                </a:lnTo>
                <a:lnTo>
                  <a:pt x="1048077" y="849139"/>
                </a:lnTo>
                <a:lnTo>
                  <a:pt x="1045745" y="849140"/>
                </a:lnTo>
                <a:lnTo>
                  <a:pt x="1045745" y="846806"/>
                </a:lnTo>
                <a:close/>
                <a:moveTo>
                  <a:pt x="1045746" y="0"/>
                </a:moveTo>
                <a:lnTo>
                  <a:pt x="1139404" y="14294"/>
                </a:lnTo>
                <a:cubicBezTo>
                  <a:pt x="1201410" y="26982"/>
                  <a:pt x="1261220" y="45695"/>
                  <a:pt x="1318198" y="69794"/>
                </a:cubicBezTo>
                <a:lnTo>
                  <a:pt x="1393116" y="105884"/>
                </a:lnTo>
                <a:lnTo>
                  <a:pt x="1045746" y="707547"/>
                </a:lnTo>
                <a:close/>
                <a:moveTo>
                  <a:pt x="849139" y="0"/>
                </a:moveTo>
                <a:lnTo>
                  <a:pt x="849139" y="707547"/>
                </a:lnTo>
                <a:lnTo>
                  <a:pt x="501769" y="105884"/>
                </a:lnTo>
                <a:lnTo>
                  <a:pt x="576686" y="69794"/>
                </a:lnTo>
                <a:cubicBezTo>
                  <a:pt x="633664" y="45695"/>
                  <a:pt x="693475" y="26982"/>
                  <a:pt x="755480" y="142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1536416" y="24369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70"/>
          <p:cNvSpPr txBox="1"/>
          <p:nvPr/>
        </p:nvSpPr>
        <p:spPr>
          <a:xfrm>
            <a:off x="1536416" y="21033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2374616" y="47991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70"/>
          <p:cNvSpPr txBox="1"/>
          <p:nvPr/>
        </p:nvSpPr>
        <p:spPr>
          <a:xfrm>
            <a:off x="2374616" y="4465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8074376" y="22083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170"/>
          <p:cNvSpPr txBox="1"/>
          <p:nvPr/>
        </p:nvSpPr>
        <p:spPr>
          <a:xfrm>
            <a:off x="8074376" y="18747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485856" y="513443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70"/>
          <p:cNvSpPr txBox="1"/>
          <p:nvPr/>
        </p:nvSpPr>
        <p:spPr>
          <a:xfrm>
            <a:off x="8485856" y="4800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20%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35%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>
                <a:latin typeface="HelveticaNeueLT Pro 35 Th" pitchFamily="34" charset="0"/>
              </a:rPr>
              <a:t>10%</a:t>
            </a:r>
            <a:endParaRPr lang="zh-CN" altLang="en-US" sz="2110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7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7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196913"/>
            <a:ext cx="6576708" cy="4035737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 1</a:t>
            </a:r>
            <a:endParaRPr lang="zh-CN" altLang="en-US" sz="211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3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4</a:t>
            </a:r>
            <a:endParaRPr lang="zh-CN" altLang="en-US" sz="211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7879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7030A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215764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255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亮亮图文旗舰店</a:t>
            </a:r>
            <a:r>
              <a:rPr lang="en-US" altLang="zh-CN" sz="8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https://liangliangtuwen.tmall.com/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256041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5626867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855094" y="96171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3437544" y="24619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151123" y="3919229"/>
            <a:ext cx="2430227" cy="31281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326831" y="533369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/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140776"/>
            <a:ext cx="2880320" cy="37636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F1ED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1058098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195182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1058098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6"/>
          <p:cNvSpPr txBox="1"/>
          <p:nvPr/>
        </p:nvSpPr>
        <p:spPr>
          <a:xfrm>
            <a:off x="195182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/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/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/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/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/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/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/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/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</a:t>
            </a:r>
            <a:endParaRPr lang="fr-FR" sz="5695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249434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https://liangliangtuwen.tmall.com/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557167" y="1168053"/>
            <a:ext cx="7610371" cy="110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6600" dirty="0" smtClean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dirty="0">
              <a:solidFill>
                <a:srgbClr val="C0000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814765" y="2061205"/>
            <a:ext cx="5352773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1400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</a:t>
            </a:r>
            <a:r>
              <a:rPr lang="zh-CN" altLang="en-US" sz="1400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适用于工作总结、</a:t>
            </a:r>
            <a:r>
              <a:rPr lang="zh-CN" altLang="en-US" sz="1400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工作汇报、工作安排</a:t>
            </a:r>
            <a:endParaRPr lang="zh-CN" altLang="en-US" sz="1400" cap="al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7111386" y="2368944"/>
            <a:ext cx="50561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public class teachers, work report and work </a:t>
            </a:r>
            <a:r>
              <a:rPr lang="en-US" altLang="zh-CN" sz="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arrangementFramework</a:t>
            </a:r>
            <a:r>
              <a:rPr lang="en-US" altLang="zh-CN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public class teachers, work report and work arrangement</a:t>
            </a:r>
            <a:endParaRPr lang="zh-CN" altLang="en-US" sz="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0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4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2" grpId="1" animBg="1"/>
      <p:bldP spid="12" grpId="0"/>
      <p:bldP spid="12" grpId="1"/>
      <p:bldP spid="13" grpId="0"/>
      <p:bldP spid="13" grpId="1"/>
      <p:bldP spid="16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3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4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5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6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7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8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1"/>
</p:tagLst>
</file>

<file path=ppt/tags/tag9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1"/>
</p:tagLst>
</file>

<file path=ppt/tags/tag10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1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2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2"/>
</p:tagLst>
</file>

<file path=ppt/tags/tag13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2"/>
</p:tagLst>
</file>

<file path=ppt/tags/tag14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5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6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3"/>
</p:tagLst>
</file>

<file path=ppt/tags/tag17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3"/>
</p:tagLst>
</file>

<file path=ppt/tags/tag18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9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20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4"/>
</p:tagLst>
</file>

<file path=ppt/tags/tag21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4"/>
</p:tagLst>
</file>

<file path=ppt/tags/tag22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5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7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8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9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1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2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3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5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7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heme/theme1.xml><?xml version="1.0" encoding="utf-8"?>
<a:theme xmlns:a="http://schemas.openxmlformats.org/drawingml/2006/main" name="1_自定义设计方案">
  <a:themeElements>
    <a:clrScheme name="自定义 45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0303"/>
      </a:accent1>
      <a:accent2>
        <a:srgbClr val="E60012"/>
      </a:accent2>
      <a:accent3>
        <a:srgbClr val="570303"/>
      </a:accent3>
      <a:accent4>
        <a:srgbClr val="E60012"/>
      </a:accent4>
      <a:accent5>
        <a:srgbClr val="570303"/>
      </a:accent5>
      <a:accent6>
        <a:srgbClr val="E60012"/>
      </a:accent6>
      <a:hlink>
        <a:srgbClr val="570303"/>
      </a:hlink>
      <a:folHlink>
        <a:srgbClr val="E6001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5290</Words>
  <Application>WPS 演示</Application>
  <PresentationFormat>自定义</PresentationFormat>
  <Paragraphs>354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3" baseType="lpstr">
      <vt:lpstr>Arial</vt:lpstr>
      <vt:lpstr>宋体</vt:lpstr>
      <vt:lpstr>Wingdings</vt:lpstr>
      <vt:lpstr>Calibri</vt:lpstr>
      <vt:lpstr>微软雅黑</vt:lpstr>
      <vt:lpstr>方正正准黑简体</vt:lpstr>
      <vt:lpstr>Arial Narrow</vt:lpstr>
      <vt:lpstr>Times New Roman</vt:lpstr>
      <vt:lpstr>站酷高端黑</vt:lpstr>
      <vt:lpstr>Franklin Gothic Book</vt:lpstr>
      <vt:lpstr>Segoe UI Emoji</vt:lpstr>
      <vt:lpstr>Cambria Math</vt:lpstr>
      <vt:lpstr>Impact</vt:lpstr>
      <vt:lpstr>DFMincho-SU</vt:lpstr>
      <vt:lpstr>黑体</vt:lpstr>
      <vt:lpstr>Arial Unicode MS</vt:lpstr>
      <vt:lpstr>Calibri Light</vt:lpstr>
      <vt:lpstr>HelveticaNeueLT Pro 35 Th</vt:lpstr>
      <vt:lpstr>Simply City Light</vt:lpstr>
      <vt:lpstr>SimSun-ExtB</vt:lpstr>
      <vt:lpstr>Helvetica</vt:lpstr>
      <vt:lpstr>Arial Black</vt:lpstr>
      <vt:lpstr>Franklin Gothic Medium</vt:lpstr>
      <vt:lpstr>Gill Sans</vt:lpstr>
      <vt:lpstr>冬青黑体简体中文 W3</vt:lpstr>
      <vt:lpstr>Arial</vt:lpstr>
      <vt:lpstr>Yu Mincho Demibold</vt:lpstr>
      <vt:lpstr>Segoe Print</vt:lpstr>
      <vt:lpstr>Yu Gothic Light</vt:lpstr>
      <vt:lpstr>Gill Sans MT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96</dc:title>
  <dc:creator/>
  <cp:lastModifiedBy>拉普耶鲁</cp:lastModifiedBy>
  <cp:revision>3</cp:revision>
  <dcterms:created xsi:type="dcterms:W3CDTF">2016-10-17T14:00:00Z</dcterms:created>
  <dcterms:modified xsi:type="dcterms:W3CDTF">2018-04-23T02:20:08Z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  <property fmtid="{D5CDD505-2E9C-101B-9397-08002B2CF9AE}" pid="3" name="KSORubyTemplateID">
    <vt:lpwstr>2</vt:lpwstr>
  </property>
</Properties>
</file>