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60" r:id="rId4"/>
    <p:sldId id="259" r:id="rId5"/>
    <p:sldId id="261" r:id="rId6"/>
    <p:sldId id="262" r:id="rId7"/>
    <p:sldId id="263" r:id="rId8"/>
    <p:sldId id="264" r:id="rId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E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333" autoAdjust="0"/>
  </p:normalViewPr>
  <p:slideViewPr>
    <p:cSldViewPr snapToGrid="0" showGuides="1">
      <p:cViewPr>
        <p:scale>
          <a:sx n="100" d="100"/>
          <a:sy n="100" d="100"/>
        </p:scale>
        <p:origin x="-726" y="-402"/>
      </p:cViewPr>
      <p:guideLst>
        <p:guide orient="horz" pos="1643"/>
        <p:guide pos="4604"/>
        <p:guide pos="19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949C2-4783-4A7D-B318-98BF04D50B25}" type="datetimeFigureOut">
              <a:rPr lang="zh-CN" altLang="en-US" smtClean="0"/>
              <a:t>2018/1/24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E6ECB-F4A5-405F-A8A5-0D6A2A0B4921}" type="slidenum">
              <a:rPr lang="zh-CN" altLang="en-US" smtClean="0"/>
              <a:t>‹#›</a:t>
            </a:fld>
            <a:endParaRPr lang="zh-CN" altLang="en-US"/>
          </a:p>
        </p:txBody>
      </p:sp>
    </p:spTree>
    <p:extLst>
      <p:ext uri="{BB962C8B-B14F-4D97-AF65-F5344CB8AC3E}">
        <p14:creationId xmlns:p14="http://schemas.microsoft.com/office/powerpoint/2010/main" val="350461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mtClean="0"/>
              <a:t>此处作品来源于网络，请勿直接当做个人作品使用！！！</a:t>
            </a:r>
          </a:p>
          <a:p>
            <a:endParaRPr lang="zh-CN" altLang="en-US"/>
          </a:p>
        </p:txBody>
      </p:sp>
      <p:sp>
        <p:nvSpPr>
          <p:cNvPr id="4" name="灯片编号占位符 3"/>
          <p:cNvSpPr>
            <a:spLocks noGrp="1"/>
          </p:cNvSpPr>
          <p:nvPr>
            <p:ph type="sldNum" sz="quarter" idx="10"/>
          </p:nvPr>
        </p:nvSpPr>
        <p:spPr/>
        <p:txBody>
          <a:bodyPr/>
          <a:lstStyle/>
          <a:p>
            <a:fld id="{E8BE6ECB-F4A5-405F-A8A5-0D6A2A0B4921}" type="slidenum">
              <a:rPr lang="zh-CN" altLang="en-US" smtClean="0"/>
              <a:t>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userDrawn="1"/>
        </p:nvGrpSpPr>
        <p:grpSpPr>
          <a:xfrm rot="5400000">
            <a:off x="7277163" y="-377342"/>
            <a:ext cx="2448137" cy="2199536"/>
            <a:chOff x="-1344978" y="-685187"/>
            <a:chExt cx="6781080" cy="6092478"/>
          </a:xfrm>
          <a:solidFill>
            <a:schemeClr val="bg1">
              <a:alpha val="40000"/>
            </a:schemeClr>
          </a:solidFill>
        </p:grpSpPr>
        <p:sp>
          <p:nvSpPr>
            <p:cNvPr id="4" name="椭圆 3"/>
            <p:cNvSpPr/>
            <p:nvPr/>
          </p:nvSpPr>
          <p:spPr>
            <a:xfrm>
              <a:off x="-185195" y="-312516"/>
              <a:ext cx="2245488" cy="224548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5" name="椭圆 4"/>
            <p:cNvSpPr/>
            <p:nvPr/>
          </p:nvSpPr>
          <p:spPr>
            <a:xfrm>
              <a:off x="-1344978" y="-144876"/>
              <a:ext cx="2689956" cy="268995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 name="椭圆 5"/>
            <p:cNvSpPr/>
            <p:nvPr/>
          </p:nvSpPr>
          <p:spPr>
            <a:xfrm>
              <a:off x="494840" y="1571529"/>
              <a:ext cx="1318720" cy="13187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8" name="椭圆 7"/>
            <p:cNvSpPr/>
            <p:nvPr/>
          </p:nvSpPr>
          <p:spPr>
            <a:xfrm>
              <a:off x="-844556" y="2481611"/>
              <a:ext cx="1947513" cy="19475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9" name="椭圆 8"/>
            <p:cNvSpPr/>
            <p:nvPr/>
          </p:nvSpPr>
          <p:spPr>
            <a:xfrm>
              <a:off x="1771092" y="283376"/>
              <a:ext cx="2606873" cy="260687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0" name="椭圆 9"/>
            <p:cNvSpPr/>
            <p:nvPr/>
          </p:nvSpPr>
          <p:spPr>
            <a:xfrm>
              <a:off x="1344978" y="-685187"/>
              <a:ext cx="1644608" cy="164460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椭圆 10"/>
            <p:cNvSpPr/>
            <p:nvPr/>
          </p:nvSpPr>
          <p:spPr>
            <a:xfrm>
              <a:off x="-574093" y="4228496"/>
              <a:ext cx="1130238" cy="113023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 name="椭圆 11"/>
            <p:cNvSpPr/>
            <p:nvPr/>
          </p:nvSpPr>
          <p:spPr>
            <a:xfrm>
              <a:off x="2625707" y="3733966"/>
              <a:ext cx="817868" cy="81786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3" name="椭圆 12"/>
            <p:cNvSpPr/>
            <p:nvPr/>
          </p:nvSpPr>
          <p:spPr>
            <a:xfrm>
              <a:off x="2223140" y="4429125"/>
              <a:ext cx="245419" cy="24541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4" name="椭圆 13"/>
            <p:cNvSpPr/>
            <p:nvPr/>
          </p:nvSpPr>
          <p:spPr>
            <a:xfrm>
              <a:off x="1921862" y="375401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5" name="椭圆 14"/>
            <p:cNvSpPr/>
            <p:nvPr/>
          </p:nvSpPr>
          <p:spPr>
            <a:xfrm>
              <a:off x="3779290" y="353697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6" name="椭圆 15"/>
            <p:cNvSpPr/>
            <p:nvPr/>
          </p:nvSpPr>
          <p:spPr>
            <a:xfrm>
              <a:off x="3533870" y="4916451"/>
              <a:ext cx="490840" cy="49084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7" name="椭圆 16"/>
            <p:cNvSpPr/>
            <p:nvPr/>
          </p:nvSpPr>
          <p:spPr>
            <a:xfrm>
              <a:off x="3779289" y="156746"/>
              <a:ext cx="1656813" cy="16568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userDrawn="1"/>
        </p:nvGrpSpPr>
        <p:grpSpPr>
          <a:xfrm rot="5400000">
            <a:off x="6494842" y="-542711"/>
            <a:ext cx="3608555" cy="3242117"/>
            <a:chOff x="-1344978" y="-685187"/>
            <a:chExt cx="6781080" cy="6092478"/>
          </a:xfrm>
          <a:solidFill>
            <a:schemeClr val="bg1">
              <a:alpha val="40000"/>
            </a:schemeClr>
          </a:solidFill>
        </p:grpSpPr>
        <p:sp>
          <p:nvSpPr>
            <p:cNvPr id="4" name="椭圆 3"/>
            <p:cNvSpPr/>
            <p:nvPr/>
          </p:nvSpPr>
          <p:spPr>
            <a:xfrm>
              <a:off x="-185195" y="-312516"/>
              <a:ext cx="2245488" cy="224548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5" name="椭圆 4"/>
            <p:cNvSpPr/>
            <p:nvPr/>
          </p:nvSpPr>
          <p:spPr>
            <a:xfrm>
              <a:off x="-1344978" y="-144876"/>
              <a:ext cx="2689956" cy="268995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 name="椭圆 5"/>
            <p:cNvSpPr/>
            <p:nvPr/>
          </p:nvSpPr>
          <p:spPr>
            <a:xfrm>
              <a:off x="494840" y="1571529"/>
              <a:ext cx="1318720" cy="13187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8" name="椭圆 7"/>
            <p:cNvSpPr/>
            <p:nvPr/>
          </p:nvSpPr>
          <p:spPr>
            <a:xfrm>
              <a:off x="-844556" y="2481611"/>
              <a:ext cx="1947513" cy="19475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9" name="椭圆 8"/>
            <p:cNvSpPr/>
            <p:nvPr/>
          </p:nvSpPr>
          <p:spPr>
            <a:xfrm>
              <a:off x="1771092" y="283376"/>
              <a:ext cx="2606873" cy="260687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0" name="椭圆 9"/>
            <p:cNvSpPr/>
            <p:nvPr/>
          </p:nvSpPr>
          <p:spPr>
            <a:xfrm>
              <a:off x="1344978" y="-685187"/>
              <a:ext cx="1644608" cy="164460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椭圆 10"/>
            <p:cNvSpPr/>
            <p:nvPr/>
          </p:nvSpPr>
          <p:spPr>
            <a:xfrm>
              <a:off x="-574093" y="4228496"/>
              <a:ext cx="1130238" cy="113023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 name="椭圆 11"/>
            <p:cNvSpPr/>
            <p:nvPr/>
          </p:nvSpPr>
          <p:spPr>
            <a:xfrm>
              <a:off x="2625707" y="3733966"/>
              <a:ext cx="817868" cy="81786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3" name="椭圆 12"/>
            <p:cNvSpPr/>
            <p:nvPr/>
          </p:nvSpPr>
          <p:spPr>
            <a:xfrm>
              <a:off x="2223140" y="4429125"/>
              <a:ext cx="245419" cy="24541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4" name="椭圆 13"/>
            <p:cNvSpPr/>
            <p:nvPr/>
          </p:nvSpPr>
          <p:spPr>
            <a:xfrm>
              <a:off x="1921862" y="375401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5" name="椭圆 14"/>
            <p:cNvSpPr/>
            <p:nvPr/>
          </p:nvSpPr>
          <p:spPr>
            <a:xfrm>
              <a:off x="3779290" y="353697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6" name="椭圆 15"/>
            <p:cNvSpPr/>
            <p:nvPr/>
          </p:nvSpPr>
          <p:spPr>
            <a:xfrm>
              <a:off x="3533870" y="4916451"/>
              <a:ext cx="490840" cy="49084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7" name="椭圆 16"/>
            <p:cNvSpPr/>
            <p:nvPr/>
          </p:nvSpPr>
          <p:spPr>
            <a:xfrm>
              <a:off x="3779289" y="156746"/>
              <a:ext cx="1656813" cy="16568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grpSp>
        <p:nvGrpSpPr>
          <p:cNvPr id="18" name="组合 17"/>
          <p:cNvGrpSpPr/>
          <p:nvPr userDrawn="1"/>
        </p:nvGrpSpPr>
        <p:grpSpPr>
          <a:xfrm rot="17100000">
            <a:off x="-657832" y="2493940"/>
            <a:ext cx="3608555" cy="3242117"/>
            <a:chOff x="-1344978" y="-685187"/>
            <a:chExt cx="6781080" cy="6092478"/>
          </a:xfrm>
          <a:solidFill>
            <a:schemeClr val="bg1">
              <a:alpha val="40000"/>
            </a:schemeClr>
          </a:solidFill>
        </p:grpSpPr>
        <p:sp>
          <p:nvSpPr>
            <p:cNvPr id="19" name="椭圆 18"/>
            <p:cNvSpPr/>
            <p:nvPr/>
          </p:nvSpPr>
          <p:spPr>
            <a:xfrm>
              <a:off x="-185195" y="-312516"/>
              <a:ext cx="2245488" cy="224548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0" name="椭圆 19"/>
            <p:cNvSpPr/>
            <p:nvPr/>
          </p:nvSpPr>
          <p:spPr>
            <a:xfrm>
              <a:off x="-1344978" y="-144876"/>
              <a:ext cx="2689956" cy="268995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1" name="椭圆 20"/>
            <p:cNvSpPr/>
            <p:nvPr/>
          </p:nvSpPr>
          <p:spPr>
            <a:xfrm>
              <a:off x="494840" y="1571529"/>
              <a:ext cx="1318720" cy="13187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2" name="椭圆 21"/>
            <p:cNvSpPr/>
            <p:nvPr/>
          </p:nvSpPr>
          <p:spPr>
            <a:xfrm>
              <a:off x="-844556" y="2481611"/>
              <a:ext cx="1947513" cy="19475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3" name="椭圆 22"/>
            <p:cNvSpPr/>
            <p:nvPr/>
          </p:nvSpPr>
          <p:spPr>
            <a:xfrm>
              <a:off x="1771092" y="283376"/>
              <a:ext cx="2606873" cy="260687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4" name="椭圆 23"/>
            <p:cNvSpPr/>
            <p:nvPr/>
          </p:nvSpPr>
          <p:spPr>
            <a:xfrm>
              <a:off x="1344978" y="-685187"/>
              <a:ext cx="1644608" cy="164460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5" name="椭圆 24"/>
            <p:cNvSpPr/>
            <p:nvPr/>
          </p:nvSpPr>
          <p:spPr>
            <a:xfrm>
              <a:off x="-574093" y="4228496"/>
              <a:ext cx="1130238" cy="113023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6" name="椭圆 25"/>
            <p:cNvSpPr/>
            <p:nvPr/>
          </p:nvSpPr>
          <p:spPr>
            <a:xfrm>
              <a:off x="2625707" y="3733966"/>
              <a:ext cx="817868" cy="81786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7" name="椭圆 26"/>
            <p:cNvSpPr/>
            <p:nvPr/>
          </p:nvSpPr>
          <p:spPr>
            <a:xfrm>
              <a:off x="2223140" y="4429125"/>
              <a:ext cx="245419" cy="24541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8" name="椭圆 27"/>
            <p:cNvSpPr/>
            <p:nvPr/>
          </p:nvSpPr>
          <p:spPr>
            <a:xfrm>
              <a:off x="1921862" y="375401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9" name="椭圆 28"/>
            <p:cNvSpPr/>
            <p:nvPr/>
          </p:nvSpPr>
          <p:spPr>
            <a:xfrm>
              <a:off x="3779290" y="3536976"/>
              <a:ext cx="245420" cy="24542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0" name="椭圆 29"/>
            <p:cNvSpPr/>
            <p:nvPr/>
          </p:nvSpPr>
          <p:spPr>
            <a:xfrm>
              <a:off x="3533870" y="4916451"/>
              <a:ext cx="490840" cy="49084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31" name="椭圆 30"/>
            <p:cNvSpPr/>
            <p:nvPr/>
          </p:nvSpPr>
          <p:spPr>
            <a:xfrm>
              <a:off x="3779289" y="156746"/>
              <a:ext cx="1656813" cy="1656813"/>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23C9734-2B09-4B96-848E-73DBAE373022}" type="datetimeFigureOut">
              <a:rPr lang="zh-CN" altLang="en-US" smtClean="0"/>
              <a:t>2018/1/24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067A0B5-2D8A-4C53-B61F-40904B6B8097}" type="slidenum">
              <a:rPr lang="zh-CN" altLang="en-US" smtClean="0"/>
              <a:t>‹#›</a:t>
            </a:fld>
            <a:endParaRPr lang="zh-CN" altLang="en-US"/>
          </a:p>
        </p:txBody>
      </p:sp>
    </p:spTree>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23C9734-2B09-4B96-848E-73DBAE373022}" type="datetimeFigureOut">
              <a:rPr lang="zh-CN" altLang="en-US" smtClean="0"/>
              <a:t>2018/1/24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067A0B5-2D8A-4C53-B61F-40904B6B809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wipe dir="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756731" y="1153746"/>
            <a:ext cx="1630539" cy="1630539"/>
            <a:chOff x="3580107" y="944495"/>
            <a:chExt cx="1983785" cy="1983785"/>
          </a:xfrm>
        </p:grpSpPr>
        <p:sp>
          <p:nvSpPr>
            <p:cNvPr id="14" name="椭圆 13"/>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9" name="文本框 8"/>
          <p:cNvSpPr txBox="1">
            <a:spLocks noChangeArrowheads="1"/>
          </p:cNvSpPr>
          <p:nvPr/>
        </p:nvSpPr>
        <p:spPr bwMode="auto">
          <a:xfrm>
            <a:off x="3906593" y="4606210"/>
            <a:ext cx="8627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buFont typeface="Arial" panose="020B0604020202020204" pitchFamily="34" charset="0"/>
              <a:buNone/>
              <a:defRPr/>
            </a:pPr>
            <a:r>
              <a:rPr lang="zh-CN" altLang="en-US" sz="1400" dirty="0" smtClean="0">
                <a:solidFill>
                  <a:prstClr val="white"/>
                </a:solidFill>
                <a:latin typeface="+mj-lt"/>
                <a:ea typeface="微软雅黑" panose="020B0503020204020204" charset="-122"/>
              </a:rPr>
              <a:t>求职</a:t>
            </a:r>
            <a:r>
              <a:rPr lang="en-US" altLang="zh-CN" sz="1400" dirty="0" smtClean="0">
                <a:solidFill>
                  <a:prstClr val="white"/>
                </a:solidFill>
                <a:latin typeface="+mj-lt"/>
                <a:ea typeface="微软雅黑" panose="020B0503020204020204" charset="-122"/>
              </a:rPr>
              <a:t>:xxx</a:t>
            </a:r>
            <a:endParaRPr lang="zh-CN" altLang="en-US" sz="1400" dirty="0">
              <a:solidFill>
                <a:prstClr val="white"/>
              </a:solidFill>
              <a:latin typeface="+mj-lt"/>
              <a:ea typeface="微软雅黑" panose="020B0503020204020204" charset="-122"/>
            </a:endParaRPr>
          </a:p>
        </p:txBody>
      </p:sp>
      <p:sp>
        <p:nvSpPr>
          <p:cNvPr id="10" name="矩形 9"/>
          <p:cNvSpPr/>
          <p:nvPr/>
        </p:nvSpPr>
        <p:spPr>
          <a:xfrm>
            <a:off x="3896528" y="2661581"/>
            <a:ext cx="1350944" cy="830997"/>
          </a:xfrm>
          <a:prstGeom prst="rect">
            <a:avLst/>
          </a:prstGeom>
        </p:spPr>
        <p:txBody>
          <a:bodyPr wrap="square">
            <a:spAutoFit/>
          </a:bodyPr>
          <a:lstStyle/>
          <a:p>
            <a:pPr algn="ctr">
              <a:lnSpc>
                <a:spcPct val="150000"/>
              </a:lnSpc>
            </a:pPr>
            <a:r>
              <a:rPr lang="en-US" altLang="zh-CN" sz="3200" smtClean="0">
                <a:solidFill>
                  <a:prstClr val="white"/>
                </a:solidFill>
                <a:latin typeface="+mj-lt"/>
                <a:ea typeface="微软雅黑" panose="020B0503020204020204" charset="-122"/>
                <a:cs typeface="Arial" panose="020B0604020202020204" pitchFamily="34" charset="0"/>
                <a:sym typeface="Arial" panose="020B0604020202020204" pitchFamily="34" charset="0"/>
              </a:rPr>
              <a:t>Dasiy</a:t>
            </a:r>
            <a:endParaRPr lang="zh-CN" altLang="en-US" sz="3200">
              <a:solidFill>
                <a:prstClr val="white"/>
              </a:solidFill>
              <a:latin typeface="+mj-lt"/>
              <a:ea typeface="微软雅黑" panose="020B0503020204020204" charset="-122"/>
            </a:endParaRPr>
          </a:p>
        </p:txBody>
      </p:sp>
      <p:sp>
        <p:nvSpPr>
          <p:cNvPr id="13" name="矩形 12"/>
          <p:cNvSpPr/>
          <p:nvPr/>
        </p:nvSpPr>
        <p:spPr>
          <a:xfrm>
            <a:off x="3471925" y="3254034"/>
            <a:ext cx="2200150" cy="646331"/>
          </a:xfrm>
          <a:prstGeom prst="rect">
            <a:avLst/>
          </a:prstGeom>
        </p:spPr>
        <p:txBody>
          <a:bodyPr wrap="square">
            <a:spAutoFit/>
          </a:bodyPr>
          <a:lstStyle/>
          <a:p>
            <a:pPr algn="ctr">
              <a:lnSpc>
                <a:spcPct val="150000"/>
              </a:lnSpc>
            </a:pPr>
            <a:r>
              <a:rPr lang="en-US" altLang="zh-CN" sz="2400">
                <a:solidFill>
                  <a:prstClr val="white"/>
                </a:solidFill>
                <a:latin typeface="+mj-lt"/>
                <a:ea typeface="微软雅黑" panose="020B0503020204020204" charset="-122"/>
              </a:rPr>
              <a:t>MY RESUME</a:t>
            </a:r>
          </a:p>
        </p:txBody>
      </p:sp>
      <p:sp>
        <p:nvSpPr>
          <p:cNvPr id="17" name="文本框 16"/>
          <p:cNvSpPr txBox="1">
            <a:spLocks noChangeArrowheads="1"/>
          </p:cNvSpPr>
          <p:nvPr/>
        </p:nvSpPr>
        <p:spPr bwMode="auto">
          <a:xfrm>
            <a:off x="2786896" y="4093115"/>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defRPr/>
            </a:pPr>
            <a:r>
              <a:rPr lang="zh-CN" altLang="en-US" sz="1200">
                <a:solidFill>
                  <a:schemeClr val="bg1"/>
                </a:solidFill>
                <a:latin typeface="+mn-lt"/>
                <a:ea typeface="+mj-ea"/>
              </a:rPr>
              <a:t>未来属于我们当中那些仍然愿意弄脏双手的少数人</a:t>
            </a:r>
          </a:p>
        </p:txBody>
      </p:sp>
      <p:sp>
        <p:nvSpPr>
          <p:cNvPr id="18" name="文本框 17"/>
          <p:cNvSpPr txBox="1">
            <a:spLocks noChangeArrowheads="1"/>
          </p:cNvSpPr>
          <p:nvPr/>
        </p:nvSpPr>
        <p:spPr bwMode="auto">
          <a:xfrm>
            <a:off x="2734798" y="3877671"/>
            <a:ext cx="36744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defRPr/>
            </a:pPr>
            <a:r>
              <a:rPr lang="en-US" altLang="zh-CN" sz="800">
                <a:solidFill>
                  <a:schemeClr val="bg1"/>
                </a:solidFill>
                <a:latin typeface="+mn-lt"/>
                <a:ea typeface="+mn-ea"/>
              </a:rPr>
              <a:t>THE FUTURE BELONGS TO THE FEW OF US STILL WILLING TO GET OUR HANDS DIRTY.</a:t>
            </a:r>
            <a:endParaRPr lang="zh-CN" altLang="en-US" sz="800">
              <a:solidFill>
                <a:schemeClr val="bg1"/>
              </a:solidFill>
              <a:latin typeface="+mn-lt"/>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grpSp>
        <p:nvGrpSpPr>
          <p:cNvPr id="62" name="组合 61"/>
          <p:cNvGrpSpPr/>
          <p:nvPr/>
        </p:nvGrpSpPr>
        <p:grpSpPr>
          <a:xfrm>
            <a:off x="795437" y="2293701"/>
            <a:ext cx="477241" cy="528288"/>
            <a:chOff x="790290" y="2281519"/>
            <a:chExt cx="542135" cy="600123"/>
          </a:xfrm>
        </p:grpSpPr>
        <p:sp>
          <p:nvSpPr>
            <p:cNvPr id="9" name="文本框 8"/>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24"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63" name="组合 62"/>
          <p:cNvGrpSpPr/>
          <p:nvPr/>
        </p:nvGrpSpPr>
        <p:grpSpPr>
          <a:xfrm>
            <a:off x="694449" y="1557053"/>
            <a:ext cx="655042" cy="572120"/>
            <a:chOff x="700487" y="1557053"/>
            <a:chExt cx="744113" cy="649916"/>
          </a:xfrm>
        </p:grpSpPr>
        <p:sp>
          <p:nvSpPr>
            <p:cNvPr id="12" name="文本框 11"/>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13" name="组合 12"/>
            <p:cNvGrpSpPr/>
            <p:nvPr/>
          </p:nvGrpSpPr>
          <p:grpSpPr>
            <a:xfrm>
              <a:off x="908148" y="1557053"/>
              <a:ext cx="306423" cy="390741"/>
              <a:chOff x="1085850" y="4684713"/>
              <a:chExt cx="473075" cy="603250"/>
            </a:xfrm>
            <a:solidFill>
              <a:schemeClr val="bg1"/>
            </a:solidFill>
          </p:grpSpPr>
          <p:sp>
            <p:nvSpPr>
              <p:cNvPr id="14"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5"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6"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59" name="组合 58"/>
          <p:cNvGrpSpPr/>
          <p:nvPr/>
        </p:nvGrpSpPr>
        <p:grpSpPr>
          <a:xfrm>
            <a:off x="726507" y="4451325"/>
            <a:ext cx="598598" cy="493235"/>
            <a:chOff x="688409" y="4451325"/>
            <a:chExt cx="679994" cy="560304"/>
          </a:xfrm>
        </p:grpSpPr>
        <p:sp>
          <p:nvSpPr>
            <p:cNvPr id="11" name="文本框 10"/>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40"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60" name="组合 59"/>
          <p:cNvGrpSpPr/>
          <p:nvPr/>
        </p:nvGrpSpPr>
        <p:grpSpPr>
          <a:xfrm>
            <a:off x="731318" y="3712472"/>
            <a:ext cx="590130" cy="574063"/>
            <a:chOff x="700487" y="3646606"/>
            <a:chExt cx="670375" cy="652123"/>
          </a:xfrm>
        </p:grpSpPr>
        <p:sp>
          <p:nvSpPr>
            <p:cNvPr id="10" name="文本框 9"/>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41"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sp>
        <p:nvSpPr>
          <p:cNvPr id="42" name="文本框 41"/>
          <p:cNvSpPr txBox="1"/>
          <p:nvPr/>
        </p:nvSpPr>
        <p:spPr>
          <a:xfrm>
            <a:off x="2638445" y="1304869"/>
            <a:ext cx="1042273"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姓名：</a:t>
            </a:r>
            <a:r>
              <a:rPr lang="en-US" altLang="zh-CN" sz="1200" smtClean="0">
                <a:solidFill>
                  <a:schemeClr val="bg1"/>
                </a:solidFill>
                <a:latin typeface="微软雅黑" panose="020B0503020204020204" charset="-122"/>
                <a:ea typeface="微软雅黑" panose="020B0503020204020204" charset="-122"/>
              </a:rPr>
              <a:t>Dasiy</a:t>
            </a:r>
            <a:endParaRPr lang="zh-CN" altLang="en-US" sz="1200">
              <a:solidFill>
                <a:schemeClr val="bg1"/>
              </a:solidFill>
              <a:latin typeface="微软雅黑" panose="020B0503020204020204" charset="-122"/>
              <a:ea typeface="微软雅黑" panose="020B0503020204020204" charset="-122"/>
            </a:endParaRPr>
          </a:p>
        </p:txBody>
      </p:sp>
      <p:sp>
        <p:nvSpPr>
          <p:cNvPr id="43" name="文本框 42"/>
          <p:cNvSpPr txBox="1"/>
          <p:nvPr/>
        </p:nvSpPr>
        <p:spPr>
          <a:xfrm>
            <a:off x="2638445" y="1695382"/>
            <a:ext cx="800219"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性别：</a:t>
            </a:r>
            <a:r>
              <a:rPr lang="zh-CN" altLang="en-US" sz="1200">
                <a:solidFill>
                  <a:schemeClr val="bg1"/>
                </a:solidFill>
                <a:latin typeface="微软雅黑" panose="020B0503020204020204" charset="-122"/>
                <a:ea typeface="微软雅黑" panose="020B0503020204020204" charset="-122"/>
              </a:rPr>
              <a:t>女</a:t>
            </a:r>
          </a:p>
        </p:txBody>
      </p:sp>
      <p:sp>
        <p:nvSpPr>
          <p:cNvPr id="44" name="文本框 43"/>
          <p:cNvSpPr txBox="1"/>
          <p:nvPr/>
        </p:nvSpPr>
        <p:spPr>
          <a:xfrm>
            <a:off x="2638445" y="2085895"/>
            <a:ext cx="825867"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年龄：</a:t>
            </a:r>
            <a:r>
              <a:rPr lang="en-US" altLang="zh-CN" sz="1200" smtClean="0">
                <a:solidFill>
                  <a:schemeClr val="bg1"/>
                </a:solidFill>
                <a:latin typeface="微软雅黑" panose="020B0503020204020204" charset="-122"/>
                <a:ea typeface="微软雅黑" panose="020B0503020204020204" charset="-122"/>
              </a:rPr>
              <a:t>24</a:t>
            </a:r>
            <a:endParaRPr lang="zh-CN" altLang="en-US" sz="1200">
              <a:solidFill>
                <a:schemeClr val="bg1"/>
              </a:solidFill>
              <a:latin typeface="微软雅黑" panose="020B0503020204020204" charset="-122"/>
              <a:ea typeface="微软雅黑" panose="020B0503020204020204" charset="-122"/>
            </a:endParaRPr>
          </a:p>
        </p:txBody>
      </p:sp>
      <p:sp>
        <p:nvSpPr>
          <p:cNvPr id="45" name="文本框 44"/>
          <p:cNvSpPr txBox="1"/>
          <p:nvPr/>
        </p:nvSpPr>
        <p:spPr>
          <a:xfrm>
            <a:off x="2638445" y="2476409"/>
            <a:ext cx="1261884"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住处：浙江杭州</a:t>
            </a:r>
            <a:endParaRPr lang="zh-CN" altLang="en-US" sz="1200">
              <a:solidFill>
                <a:schemeClr val="bg1"/>
              </a:solidFill>
              <a:latin typeface="微软雅黑" panose="020B0503020204020204" charset="-122"/>
              <a:ea typeface="微软雅黑" panose="020B0503020204020204" charset="-122"/>
            </a:endParaRPr>
          </a:p>
        </p:txBody>
      </p:sp>
      <p:sp>
        <p:nvSpPr>
          <p:cNvPr id="46" name="文本框 45"/>
          <p:cNvSpPr txBox="1"/>
          <p:nvPr/>
        </p:nvSpPr>
        <p:spPr>
          <a:xfrm>
            <a:off x="2638445" y="2879198"/>
            <a:ext cx="1750800"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毕业院校</a:t>
            </a:r>
            <a:r>
              <a:rPr lang="en-US" altLang="zh-CN" sz="1200" smtClean="0">
                <a:solidFill>
                  <a:schemeClr val="bg1"/>
                </a:solidFill>
                <a:latin typeface="微软雅黑" panose="020B0503020204020204" charset="-122"/>
                <a:ea typeface="微软雅黑" panose="020B0503020204020204" charset="-122"/>
              </a:rPr>
              <a:t>:XXX</a:t>
            </a:r>
            <a:r>
              <a:rPr lang="zh-CN" altLang="en-US" sz="1200" smtClean="0">
                <a:solidFill>
                  <a:schemeClr val="bg1"/>
                </a:solidFill>
                <a:latin typeface="微软雅黑" panose="020B0503020204020204" charset="-122"/>
                <a:ea typeface="微软雅黑" panose="020B0503020204020204" charset="-122"/>
              </a:rPr>
              <a:t>美术院校</a:t>
            </a:r>
            <a:endParaRPr lang="zh-CN" altLang="en-US" sz="1200">
              <a:solidFill>
                <a:schemeClr val="bg1"/>
              </a:solidFill>
              <a:latin typeface="微软雅黑" panose="020B0503020204020204" charset="-122"/>
              <a:ea typeface="微软雅黑" panose="020B0503020204020204" charset="-122"/>
            </a:endParaRPr>
          </a:p>
        </p:txBody>
      </p:sp>
      <p:sp>
        <p:nvSpPr>
          <p:cNvPr id="47" name="文本框 46"/>
          <p:cNvSpPr txBox="1"/>
          <p:nvPr/>
        </p:nvSpPr>
        <p:spPr>
          <a:xfrm>
            <a:off x="2638445" y="3269711"/>
            <a:ext cx="1261884"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专业：平面设计</a:t>
            </a:r>
            <a:endParaRPr lang="zh-CN" altLang="en-US" sz="1200">
              <a:solidFill>
                <a:schemeClr val="bg1"/>
              </a:solidFill>
              <a:latin typeface="微软雅黑" panose="020B0503020204020204" charset="-122"/>
              <a:ea typeface="微软雅黑" panose="020B0503020204020204" charset="-122"/>
            </a:endParaRPr>
          </a:p>
        </p:txBody>
      </p:sp>
      <p:sp>
        <p:nvSpPr>
          <p:cNvPr id="48" name="文本框 47"/>
          <p:cNvSpPr txBox="1"/>
          <p:nvPr/>
        </p:nvSpPr>
        <p:spPr>
          <a:xfrm>
            <a:off x="2638445" y="3660224"/>
            <a:ext cx="1197764" cy="276999"/>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工作经验：</a:t>
            </a:r>
            <a:r>
              <a:rPr lang="en-US" altLang="zh-CN" sz="1200" smtClean="0">
                <a:solidFill>
                  <a:schemeClr val="bg1"/>
                </a:solidFill>
                <a:latin typeface="微软雅黑" panose="020B0503020204020204" charset="-122"/>
                <a:ea typeface="微软雅黑" panose="020B0503020204020204" charset="-122"/>
              </a:rPr>
              <a:t>2</a:t>
            </a:r>
            <a:r>
              <a:rPr lang="zh-CN" altLang="en-US" sz="1200" smtClean="0">
                <a:solidFill>
                  <a:schemeClr val="bg1"/>
                </a:solidFill>
                <a:latin typeface="微软雅黑" panose="020B0503020204020204" charset="-122"/>
                <a:ea typeface="微软雅黑" panose="020B0503020204020204" charset="-122"/>
              </a:rPr>
              <a:t>年</a:t>
            </a:r>
            <a:endParaRPr lang="zh-CN" altLang="en-US" sz="1200">
              <a:solidFill>
                <a:schemeClr val="bg1"/>
              </a:solidFill>
              <a:latin typeface="微软雅黑" panose="020B0503020204020204" charset="-122"/>
              <a:ea typeface="微软雅黑" panose="020B0503020204020204" charset="-122"/>
            </a:endParaRPr>
          </a:p>
        </p:txBody>
      </p:sp>
      <p:sp>
        <p:nvSpPr>
          <p:cNvPr id="49" name="文本框 48"/>
          <p:cNvSpPr txBox="1"/>
          <p:nvPr/>
        </p:nvSpPr>
        <p:spPr>
          <a:xfrm>
            <a:off x="2638445" y="4050738"/>
            <a:ext cx="944880" cy="287020"/>
          </a:xfrm>
          <a:prstGeom prst="rect">
            <a:avLst/>
          </a:prstGeom>
          <a:noFill/>
        </p:spPr>
        <p:txBody>
          <a:bodyPr wrap="none" rtlCol="0">
            <a:spAutoFit/>
          </a:bodyPr>
          <a:lstStyle/>
          <a:p>
            <a:r>
              <a:rPr lang="zh-CN" altLang="en-US" sz="1200" smtClean="0">
                <a:solidFill>
                  <a:schemeClr val="bg1"/>
                </a:solidFill>
                <a:latin typeface="微软雅黑" panose="020B0503020204020204" charset="-122"/>
                <a:ea typeface="微软雅黑" panose="020B0503020204020204" charset="-122"/>
              </a:rPr>
              <a:t>作品地址：</a:t>
            </a:r>
            <a:endParaRPr lang="zh-CN" altLang="en-US" sz="1200">
              <a:solidFill>
                <a:schemeClr val="bg1"/>
              </a:solidFill>
              <a:latin typeface="微软雅黑" panose="020B0503020204020204" charset="-122"/>
              <a:ea typeface="微软雅黑" panose="020B0503020204020204" charset="-122"/>
            </a:endParaRPr>
          </a:p>
        </p:txBody>
      </p:sp>
      <p:sp>
        <p:nvSpPr>
          <p:cNvPr id="50" name="矩形 49"/>
          <p:cNvSpPr/>
          <p:nvPr/>
        </p:nvSpPr>
        <p:spPr>
          <a:xfrm>
            <a:off x="4767457" y="1701810"/>
            <a:ext cx="4051608" cy="175432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200" b="0" i="0" u="none" strike="noStrike" kern="0" cap="none" spc="0" normalizeH="0" baseline="0" noProof="0">
                <a:ln>
                  <a:noFill/>
                </a:ln>
                <a:solidFill>
                  <a:schemeClr val="bg1"/>
                </a:solidFill>
                <a:effectLst/>
                <a:uLnTx/>
                <a:uFillTx/>
                <a:cs typeface="Arial" panose="020B0604020202020204" pitchFamily="34" charset="0"/>
                <a:sym typeface="Arial" panose="020B0604020202020204" pitchFamily="34" charset="0"/>
              </a:rPr>
              <a:t>Lorem ipsum dolor sit amet, consectetuer adipiscing elit. Aenean commodo ligula eget dolor. Lorem ipsum dolor sit amet, consectetuer adipiscing elit. Lorem ipsum dolor sit amet, consectetuer adipiscing elit. Aenean commodo ligula eget dolor. Lorem ipsum dolor sit amet, consectetuer adipiscing elit. </a:t>
            </a:r>
            <a:r>
              <a:rPr kumimoji="0" lang="zh-CN" altLang="en-US" sz="1200" b="0" i="0" u="none" strike="noStrike" kern="0" cap="none" spc="0" normalizeH="0" baseline="0" noProof="0">
                <a:ln>
                  <a:noFill/>
                </a:ln>
                <a:solidFill>
                  <a:schemeClr val="bg1"/>
                </a:solidFill>
                <a:effectLst/>
                <a:uLnTx/>
                <a:uFillTx/>
                <a:cs typeface="Arial" panose="020B0604020202020204" pitchFamily="34" charset="0"/>
                <a:sym typeface="Arial" panose="020B0604020202020204" pitchFamily="34" charset="0"/>
              </a:rPr>
              <a:t>（自我阐述）</a:t>
            </a:r>
            <a:endParaRPr kumimoji="0" lang="zh-CN" altLang="en-US" sz="1200" b="0" i="0" u="none" strike="noStrike" kern="0" cap="none" spc="0" normalizeH="0" baseline="0" noProof="0">
              <a:ln>
                <a:noFill/>
              </a:ln>
              <a:solidFill>
                <a:schemeClr val="bg1"/>
              </a:solidFill>
              <a:effectLst/>
              <a:uLnTx/>
              <a:uFillTx/>
            </a:endParaRPr>
          </a:p>
        </p:txBody>
      </p:sp>
      <p:sp>
        <p:nvSpPr>
          <p:cNvPr id="52" name="等腰三角形 51"/>
          <p:cNvSpPr/>
          <p:nvPr/>
        </p:nvSpPr>
        <p:spPr>
          <a:xfrm rot="5400000">
            <a:off x="2176785" y="1753792"/>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714485" y="2980555"/>
            <a:ext cx="619765" cy="567958"/>
            <a:chOff x="720525" y="2958672"/>
            <a:chExt cx="704039" cy="645187"/>
          </a:xfrm>
        </p:grpSpPr>
        <p:grpSp>
          <p:nvGrpSpPr>
            <p:cNvPr id="54" name="Group 4"/>
            <p:cNvGrpSpPr>
              <a:grpSpLocks noChangeAspect="1"/>
            </p:cNvGrpSpPr>
            <p:nvPr/>
          </p:nvGrpSpPr>
          <p:grpSpPr bwMode="auto">
            <a:xfrm>
              <a:off x="866136" y="2958672"/>
              <a:ext cx="375452" cy="382735"/>
              <a:chOff x="2514" y="203"/>
              <a:chExt cx="1031" cy="1051"/>
            </a:xfrm>
          </p:grpSpPr>
          <p:sp>
            <p:nvSpPr>
              <p:cNvPr id="56"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文本框 57"/>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sp>
        <p:nvSpPr>
          <p:cNvPr id="80" name="矩形 79"/>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17" name="直接连接符 16"/>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83" name="Line 6"/>
          <p:cNvSpPr>
            <a:spLocks noChangeShapeType="1"/>
          </p:cNvSpPr>
          <p:nvPr/>
        </p:nvSpPr>
        <p:spPr bwMode="auto">
          <a:xfrm>
            <a:off x="5273688" y="607136"/>
            <a:ext cx="0" cy="4002253"/>
          </a:xfrm>
          <a:prstGeom prst="line">
            <a:avLst/>
          </a:prstGeom>
          <a:noFill/>
          <a:ln w="12700">
            <a:solidFill>
              <a:schemeClr val="bg1"/>
            </a:solidFill>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4" name="Oval 7"/>
          <p:cNvSpPr>
            <a:spLocks noChangeArrowheads="1"/>
          </p:cNvSpPr>
          <p:nvPr/>
        </p:nvSpPr>
        <p:spPr bwMode="auto">
          <a:xfrm>
            <a:off x="5235401" y="992297"/>
            <a:ext cx="83176" cy="83176"/>
          </a:xfrm>
          <a:prstGeom prst="ellipse">
            <a:avLst/>
          </a:prstGeom>
          <a:solidFill>
            <a:schemeClr val="bg1"/>
          </a:solidFill>
          <a:ln>
            <a:solidFill>
              <a:schemeClr val="bg1"/>
            </a:solid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6" name="Oval 9"/>
          <p:cNvSpPr>
            <a:spLocks noChangeArrowheads="1"/>
          </p:cNvSpPr>
          <p:nvPr/>
        </p:nvSpPr>
        <p:spPr bwMode="auto">
          <a:xfrm>
            <a:off x="5235401" y="3058419"/>
            <a:ext cx="83176" cy="83176"/>
          </a:xfrm>
          <a:prstGeom prst="ellipse">
            <a:avLst/>
          </a:prstGeom>
          <a:solidFill>
            <a:schemeClr val="bg1"/>
          </a:solidFill>
          <a:ln>
            <a:solidFill>
              <a:schemeClr val="bg1"/>
            </a:solid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7" name="Oval 10"/>
          <p:cNvSpPr>
            <a:spLocks noChangeArrowheads="1"/>
          </p:cNvSpPr>
          <p:nvPr/>
        </p:nvSpPr>
        <p:spPr bwMode="auto">
          <a:xfrm>
            <a:off x="5232100" y="4091479"/>
            <a:ext cx="83176" cy="83176"/>
          </a:xfrm>
          <a:prstGeom prst="ellipse">
            <a:avLst/>
          </a:prstGeom>
          <a:solidFill>
            <a:schemeClr val="bg1"/>
          </a:solidFill>
          <a:ln>
            <a:solidFill>
              <a:schemeClr val="bg1"/>
            </a:solid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nvGrpSpPr>
          <p:cNvPr id="32" name="组合 31"/>
          <p:cNvGrpSpPr/>
          <p:nvPr/>
        </p:nvGrpSpPr>
        <p:grpSpPr>
          <a:xfrm>
            <a:off x="2740857" y="867533"/>
            <a:ext cx="2438573" cy="317582"/>
            <a:chOff x="3151679" y="849332"/>
            <a:chExt cx="2438573" cy="317582"/>
          </a:xfrm>
        </p:grpSpPr>
        <p:sp>
          <p:nvSpPr>
            <p:cNvPr id="88" name="Freeform 11"/>
            <p:cNvSpPr/>
            <p:nvPr/>
          </p:nvSpPr>
          <p:spPr bwMode="auto">
            <a:xfrm>
              <a:off x="5004238" y="849332"/>
              <a:ext cx="586014" cy="317582"/>
            </a:xfrm>
            <a:custGeom>
              <a:avLst/>
              <a:gdLst>
                <a:gd name="T0" fmla="*/ 310 w 310"/>
                <a:gd name="T1" fmla="*/ 84 h 168"/>
                <a:gd name="T2" fmla="*/ 276 w 310"/>
                <a:gd name="T3" fmla="*/ 64 h 168"/>
                <a:gd name="T4" fmla="*/ 276 w 310"/>
                <a:gd name="T5" fmla="*/ 0 h 168"/>
                <a:gd name="T6" fmla="*/ 0 w 310"/>
                <a:gd name="T7" fmla="*/ 0 h 168"/>
                <a:gd name="T8" fmla="*/ 0 w 310"/>
                <a:gd name="T9" fmla="*/ 168 h 168"/>
                <a:gd name="T10" fmla="*/ 276 w 310"/>
                <a:gd name="T11" fmla="*/ 168 h 168"/>
                <a:gd name="T12" fmla="*/ 276 w 310"/>
                <a:gd name="T13" fmla="*/ 104 h 168"/>
                <a:gd name="T14" fmla="*/ 310 w 310"/>
                <a:gd name="T15" fmla="*/ 84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0" h="168">
                  <a:moveTo>
                    <a:pt x="310" y="84"/>
                  </a:moveTo>
                  <a:lnTo>
                    <a:pt x="276" y="64"/>
                  </a:lnTo>
                  <a:lnTo>
                    <a:pt x="276" y="0"/>
                  </a:lnTo>
                  <a:lnTo>
                    <a:pt x="0" y="0"/>
                  </a:lnTo>
                  <a:lnTo>
                    <a:pt x="0" y="168"/>
                  </a:lnTo>
                  <a:lnTo>
                    <a:pt x="276" y="168"/>
                  </a:lnTo>
                  <a:lnTo>
                    <a:pt x="276" y="104"/>
                  </a:lnTo>
                  <a:lnTo>
                    <a:pt x="310" y="84"/>
                  </a:lnTo>
                  <a:close/>
                </a:path>
              </a:pathLst>
            </a:custGeom>
            <a:solidFill>
              <a:schemeClr val="bg1">
                <a:alpha val="6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89" name="Rectangle 12"/>
            <p:cNvSpPr>
              <a:spLocks noChangeArrowheads="1"/>
            </p:cNvSpPr>
            <p:nvPr/>
          </p:nvSpPr>
          <p:spPr bwMode="auto">
            <a:xfrm>
              <a:off x="3151679" y="849332"/>
              <a:ext cx="2113430" cy="317582"/>
            </a:xfrm>
            <a:prstGeom prst="rect">
              <a:avLst/>
            </a:prstGeom>
            <a:solidFill>
              <a:schemeClr val="bg1">
                <a:alpha val="4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109" name="文本框 108"/>
            <p:cNvSpPr txBox="1">
              <a:spLocks noChangeArrowheads="1"/>
            </p:cNvSpPr>
            <p:nvPr/>
          </p:nvSpPr>
          <p:spPr bwMode="auto">
            <a:xfrm>
              <a:off x="3489038" y="869624"/>
              <a:ext cx="1415772" cy="276999"/>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zh-CN" altLang="en-US" sz="1200" smtClean="0">
                  <a:solidFill>
                    <a:schemeClr val="bg1"/>
                  </a:solidFill>
                  <a:latin typeface="微软雅黑" panose="020B0503020204020204" charset="-122"/>
                  <a:ea typeface="微软雅黑" panose="020B0503020204020204" charset="-122"/>
                </a:rPr>
                <a:t>杭州某某科技公司</a:t>
              </a:r>
              <a:endParaRPr lang="zh-CN" altLang="en-US" sz="1200">
                <a:solidFill>
                  <a:schemeClr val="bg1"/>
                </a:solidFill>
                <a:latin typeface="微软雅黑" panose="020B0503020204020204" charset="-122"/>
                <a:ea typeface="微软雅黑" panose="020B0503020204020204" charset="-122"/>
              </a:endParaRPr>
            </a:p>
          </p:txBody>
        </p:sp>
      </p:grpSp>
      <p:grpSp>
        <p:nvGrpSpPr>
          <p:cNvPr id="38" name="组合 37"/>
          <p:cNvGrpSpPr/>
          <p:nvPr/>
        </p:nvGrpSpPr>
        <p:grpSpPr>
          <a:xfrm>
            <a:off x="2708721" y="2949347"/>
            <a:ext cx="2438573" cy="313801"/>
            <a:chOff x="3119543" y="2865188"/>
            <a:chExt cx="2438573" cy="313801"/>
          </a:xfrm>
        </p:grpSpPr>
        <p:sp>
          <p:nvSpPr>
            <p:cNvPr id="94" name="Freeform 17"/>
            <p:cNvSpPr/>
            <p:nvPr/>
          </p:nvSpPr>
          <p:spPr bwMode="auto">
            <a:xfrm>
              <a:off x="4972102" y="2865188"/>
              <a:ext cx="586014" cy="313801"/>
            </a:xfrm>
            <a:custGeom>
              <a:avLst/>
              <a:gdLst>
                <a:gd name="T0" fmla="*/ 310 w 310"/>
                <a:gd name="T1" fmla="*/ 82 h 166"/>
                <a:gd name="T2" fmla="*/ 276 w 310"/>
                <a:gd name="T3" fmla="*/ 62 h 166"/>
                <a:gd name="T4" fmla="*/ 276 w 310"/>
                <a:gd name="T5" fmla="*/ 0 h 166"/>
                <a:gd name="T6" fmla="*/ 0 w 310"/>
                <a:gd name="T7" fmla="*/ 0 h 166"/>
                <a:gd name="T8" fmla="*/ 0 w 310"/>
                <a:gd name="T9" fmla="*/ 166 h 166"/>
                <a:gd name="T10" fmla="*/ 276 w 310"/>
                <a:gd name="T11" fmla="*/ 166 h 166"/>
                <a:gd name="T12" fmla="*/ 276 w 310"/>
                <a:gd name="T13" fmla="*/ 102 h 166"/>
                <a:gd name="T14" fmla="*/ 310 w 310"/>
                <a:gd name="T15" fmla="*/ 82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0" h="166">
                  <a:moveTo>
                    <a:pt x="310" y="82"/>
                  </a:moveTo>
                  <a:lnTo>
                    <a:pt x="276" y="62"/>
                  </a:lnTo>
                  <a:lnTo>
                    <a:pt x="276" y="0"/>
                  </a:lnTo>
                  <a:lnTo>
                    <a:pt x="0" y="0"/>
                  </a:lnTo>
                  <a:lnTo>
                    <a:pt x="0" y="166"/>
                  </a:lnTo>
                  <a:lnTo>
                    <a:pt x="276" y="166"/>
                  </a:lnTo>
                  <a:lnTo>
                    <a:pt x="276" y="102"/>
                  </a:lnTo>
                  <a:lnTo>
                    <a:pt x="310" y="82"/>
                  </a:lnTo>
                  <a:close/>
                </a:path>
              </a:pathLst>
            </a:custGeom>
            <a:solidFill>
              <a:schemeClr val="bg1">
                <a:alpha val="6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95" name="Rectangle 18"/>
            <p:cNvSpPr>
              <a:spLocks noChangeArrowheads="1"/>
            </p:cNvSpPr>
            <p:nvPr/>
          </p:nvSpPr>
          <p:spPr bwMode="auto">
            <a:xfrm>
              <a:off x="3119543" y="2865188"/>
              <a:ext cx="2113430" cy="313801"/>
            </a:xfrm>
            <a:prstGeom prst="rect">
              <a:avLst/>
            </a:prstGeom>
            <a:solidFill>
              <a:schemeClr val="bg1">
                <a:alpha val="4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110" name="文本框 109"/>
            <p:cNvSpPr txBox="1">
              <a:spLocks noChangeArrowheads="1"/>
            </p:cNvSpPr>
            <p:nvPr/>
          </p:nvSpPr>
          <p:spPr bwMode="auto">
            <a:xfrm>
              <a:off x="3489038" y="2883589"/>
              <a:ext cx="1415772" cy="276999"/>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zh-CN" altLang="en-US" sz="1200" smtClean="0">
                  <a:solidFill>
                    <a:schemeClr val="bg1"/>
                  </a:solidFill>
                  <a:latin typeface="微软雅黑" panose="020B0503020204020204" charset="-122"/>
                  <a:ea typeface="微软雅黑" panose="020B0503020204020204" charset="-122"/>
                </a:rPr>
                <a:t>杭州某某科技公司</a:t>
              </a:r>
              <a:endParaRPr lang="zh-CN" altLang="en-US" sz="1200">
                <a:solidFill>
                  <a:schemeClr val="bg1"/>
                </a:solidFill>
                <a:latin typeface="微软雅黑" panose="020B0503020204020204" charset="-122"/>
                <a:ea typeface="微软雅黑" panose="020B0503020204020204" charset="-122"/>
              </a:endParaRPr>
            </a:p>
          </p:txBody>
        </p:sp>
      </p:grpSp>
      <p:sp>
        <p:nvSpPr>
          <p:cNvPr id="85" name="Oval 8"/>
          <p:cNvSpPr>
            <a:spLocks noChangeArrowheads="1"/>
          </p:cNvSpPr>
          <p:nvPr/>
        </p:nvSpPr>
        <p:spPr bwMode="auto">
          <a:xfrm>
            <a:off x="5232100" y="2025358"/>
            <a:ext cx="83176" cy="83176"/>
          </a:xfrm>
          <a:prstGeom prst="ellipse">
            <a:avLst/>
          </a:prstGeom>
          <a:solidFill>
            <a:schemeClr val="bg1"/>
          </a:solidFill>
          <a:ln>
            <a:solidFill>
              <a:schemeClr val="bg1"/>
            </a:solid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nvGrpSpPr>
          <p:cNvPr id="128" name="组合 127"/>
          <p:cNvGrpSpPr/>
          <p:nvPr/>
        </p:nvGrpSpPr>
        <p:grpSpPr>
          <a:xfrm>
            <a:off x="5471382" y="1908440"/>
            <a:ext cx="2438573" cy="317582"/>
            <a:chOff x="5896714" y="2028819"/>
            <a:chExt cx="2438573" cy="317582"/>
          </a:xfrm>
        </p:grpSpPr>
        <p:sp>
          <p:nvSpPr>
            <p:cNvPr id="90" name="Freeform 13"/>
            <p:cNvSpPr/>
            <p:nvPr/>
          </p:nvSpPr>
          <p:spPr bwMode="auto">
            <a:xfrm>
              <a:off x="5896714" y="2028819"/>
              <a:ext cx="586014" cy="317582"/>
            </a:xfrm>
            <a:custGeom>
              <a:avLst/>
              <a:gdLst>
                <a:gd name="T0" fmla="*/ 0 w 310"/>
                <a:gd name="T1" fmla="*/ 84 h 168"/>
                <a:gd name="T2" fmla="*/ 34 w 310"/>
                <a:gd name="T3" fmla="*/ 104 h 168"/>
                <a:gd name="T4" fmla="*/ 34 w 310"/>
                <a:gd name="T5" fmla="*/ 168 h 168"/>
                <a:gd name="T6" fmla="*/ 310 w 310"/>
                <a:gd name="T7" fmla="*/ 168 h 168"/>
                <a:gd name="T8" fmla="*/ 310 w 310"/>
                <a:gd name="T9" fmla="*/ 0 h 168"/>
                <a:gd name="T10" fmla="*/ 34 w 310"/>
                <a:gd name="T11" fmla="*/ 0 h 168"/>
                <a:gd name="T12" fmla="*/ 34 w 310"/>
                <a:gd name="T13" fmla="*/ 64 h 168"/>
                <a:gd name="T14" fmla="*/ 0 w 310"/>
                <a:gd name="T15" fmla="*/ 84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0" h="168">
                  <a:moveTo>
                    <a:pt x="0" y="84"/>
                  </a:moveTo>
                  <a:lnTo>
                    <a:pt x="34" y="104"/>
                  </a:lnTo>
                  <a:lnTo>
                    <a:pt x="34" y="168"/>
                  </a:lnTo>
                  <a:lnTo>
                    <a:pt x="310" y="168"/>
                  </a:lnTo>
                  <a:lnTo>
                    <a:pt x="310" y="0"/>
                  </a:lnTo>
                  <a:lnTo>
                    <a:pt x="34" y="0"/>
                  </a:lnTo>
                  <a:lnTo>
                    <a:pt x="34" y="64"/>
                  </a:lnTo>
                  <a:lnTo>
                    <a:pt x="0" y="84"/>
                  </a:lnTo>
                  <a:close/>
                </a:path>
              </a:pathLst>
            </a:custGeom>
            <a:solidFill>
              <a:schemeClr val="bg1">
                <a:alpha val="6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91" name="Rectangle 14"/>
            <p:cNvSpPr>
              <a:spLocks noChangeArrowheads="1"/>
            </p:cNvSpPr>
            <p:nvPr/>
          </p:nvSpPr>
          <p:spPr bwMode="auto">
            <a:xfrm>
              <a:off x="6221857" y="2028819"/>
              <a:ext cx="2113430" cy="317582"/>
            </a:xfrm>
            <a:prstGeom prst="rect">
              <a:avLst/>
            </a:prstGeom>
            <a:solidFill>
              <a:schemeClr val="bg1">
                <a:alpha val="4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111" name="文本框 110"/>
            <p:cNvSpPr txBox="1">
              <a:spLocks noChangeArrowheads="1"/>
            </p:cNvSpPr>
            <p:nvPr/>
          </p:nvSpPr>
          <p:spPr bwMode="auto">
            <a:xfrm>
              <a:off x="6474291" y="2049111"/>
              <a:ext cx="1415772" cy="276999"/>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zh-CN" altLang="en-US" sz="1200" smtClean="0">
                  <a:solidFill>
                    <a:schemeClr val="bg1"/>
                  </a:solidFill>
                  <a:latin typeface="微软雅黑" panose="020B0503020204020204" charset="-122"/>
                  <a:ea typeface="微软雅黑" panose="020B0503020204020204" charset="-122"/>
                </a:rPr>
                <a:t>杭州某某科技公司</a:t>
              </a:r>
              <a:endParaRPr lang="zh-CN" altLang="en-US" sz="1200">
                <a:solidFill>
                  <a:schemeClr val="bg1"/>
                </a:solidFill>
                <a:latin typeface="微软雅黑" panose="020B0503020204020204" charset="-122"/>
                <a:ea typeface="微软雅黑" panose="020B0503020204020204" charset="-122"/>
              </a:endParaRPr>
            </a:p>
          </p:txBody>
        </p:sp>
      </p:grpSp>
      <p:grpSp>
        <p:nvGrpSpPr>
          <p:cNvPr id="39" name="组合 38"/>
          <p:cNvGrpSpPr/>
          <p:nvPr/>
        </p:nvGrpSpPr>
        <p:grpSpPr>
          <a:xfrm>
            <a:off x="5409534" y="3986472"/>
            <a:ext cx="2438573" cy="313801"/>
            <a:chOff x="5878614" y="3918379"/>
            <a:chExt cx="2438573" cy="313801"/>
          </a:xfrm>
        </p:grpSpPr>
        <p:sp>
          <p:nvSpPr>
            <p:cNvPr id="92" name="Freeform 15"/>
            <p:cNvSpPr/>
            <p:nvPr/>
          </p:nvSpPr>
          <p:spPr bwMode="auto">
            <a:xfrm>
              <a:off x="5878614" y="3918379"/>
              <a:ext cx="586014" cy="313801"/>
            </a:xfrm>
            <a:custGeom>
              <a:avLst/>
              <a:gdLst>
                <a:gd name="T0" fmla="*/ 0 w 310"/>
                <a:gd name="T1" fmla="*/ 82 h 166"/>
                <a:gd name="T2" fmla="*/ 34 w 310"/>
                <a:gd name="T3" fmla="*/ 102 h 166"/>
                <a:gd name="T4" fmla="*/ 34 w 310"/>
                <a:gd name="T5" fmla="*/ 166 h 166"/>
                <a:gd name="T6" fmla="*/ 310 w 310"/>
                <a:gd name="T7" fmla="*/ 166 h 166"/>
                <a:gd name="T8" fmla="*/ 310 w 310"/>
                <a:gd name="T9" fmla="*/ 0 h 166"/>
                <a:gd name="T10" fmla="*/ 34 w 310"/>
                <a:gd name="T11" fmla="*/ 0 h 166"/>
                <a:gd name="T12" fmla="*/ 34 w 310"/>
                <a:gd name="T13" fmla="*/ 62 h 166"/>
                <a:gd name="T14" fmla="*/ 0 w 310"/>
                <a:gd name="T15" fmla="*/ 82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0" h="166">
                  <a:moveTo>
                    <a:pt x="0" y="82"/>
                  </a:moveTo>
                  <a:lnTo>
                    <a:pt x="34" y="102"/>
                  </a:lnTo>
                  <a:lnTo>
                    <a:pt x="34" y="166"/>
                  </a:lnTo>
                  <a:lnTo>
                    <a:pt x="310" y="166"/>
                  </a:lnTo>
                  <a:lnTo>
                    <a:pt x="310" y="0"/>
                  </a:lnTo>
                  <a:lnTo>
                    <a:pt x="34" y="0"/>
                  </a:lnTo>
                  <a:lnTo>
                    <a:pt x="34" y="62"/>
                  </a:lnTo>
                  <a:lnTo>
                    <a:pt x="0" y="82"/>
                  </a:lnTo>
                  <a:close/>
                </a:path>
              </a:pathLst>
            </a:custGeom>
            <a:solidFill>
              <a:schemeClr val="bg1">
                <a:alpha val="6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93" name="Rectangle 16"/>
            <p:cNvSpPr>
              <a:spLocks noChangeArrowheads="1"/>
            </p:cNvSpPr>
            <p:nvPr/>
          </p:nvSpPr>
          <p:spPr bwMode="auto">
            <a:xfrm>
              <a:off x="6203757" y="3918379"/>
              <a:ext cx="2113430" cy="313801"/>
            </a:xfrm>
            <a:prstGeom prst="rect">
              <a:avLst/>
            </a:prstGeom>
            <a:solidFill>
              <a:schemeClr val="bg1">
                <a:alpha val="40000"/>
              </a:schemeClr>
            </a:solidFill>
            <a:ln>
              <a:noFill/>
            </a:ln>
          </p:spPr>
          <p:txBody>
            <a:bodyPr/>
            <a:lstStyle/>
            <a:p>
              <a:pPr defTabSz="914400"/>
              <a:endParaRPr lang="zh-CN" altLang="en-US" sz="1800">
                <a:solidFill>
                  <a:prstClr val="black"/>
                </a:solidFill>
                <a:ea typeface="宋体" panose="02010600030101010101" pitchFamily="2" charset="-122"/>
              </a:endParaRPr>
            </a:p>
          </p:txBody>
        </p:sp>
        <p:sp>
          <p:nvSpPr>
            <p:cNvPr id="112" name="文本框 111"/>
            <p:cNvSpPr txBox="1">
              <a:spLocks noChangeArrowheads="1"/>
            </p:cNvSpPr>
            <p:nvPr/>
          </p:nvSpPr>
          <p:spPr bwMode="auto">
            <a:xfrm>
              <a:off x="6466920" y="3936780"/>
              <a:ext cx="1415772" cy="276999"/>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zh-CN" altLang="en-US" sz="1200" smtClean="0">
                  <a:solidFill>
                    <a:schemeClr val="bg1"/>
                  </a:solidFill>
                  <a:latin typeface="微软雅黑" panose="020B0503020204020204" charset="-122"/>
                  <a:ea typeface="微软雅黑" panose="020B0503020204020204" charset="-122"/>
                </a:rPr>
                <a:t>杭州某某科技公司</a:t>
              </a:r>
              <a:endParaRPr lang="zh-CN" altLang="en-US" sz="1200">
                <a:solidFill>
                  <a:schemeClr val="bg1"/>
                </a:solidFill>
                <a:latin typeface="微软雅黑" panose="020B0503020204020204" charset="-122"/>
                <a:ea typeface="微软雅黑" panose="020B0503020204020204" charset="-122"/>
              </a:endParaRPr>
            </a:p>
          </p:txBody>
        </p:sp>
      </p:grpSp>
      <p:sp>
        <p:nvSpPr>
          <p:cNvPr id="119" name="矩形 118"/>
          <p:cNvSpPr/>
          <p:nvPr/>
        </p:nvSpPr>
        <p:spPr>
          <a:xfrm>
            <a:off x="5415339" y="2947690"/>
            <a:ext cx="2684483" cy="819455"/>
          </a:xfrm>
          <a:prstGeom prst="rect">
            <a:avLst/>
          </a:prstGeom>
        </p:spPr>
        <p:txBody>
          <a:bodyPr wrap="square">
            <a:spAutoFit/>
          </a:bodyPr>
          <a:lstStyle/>
          <a:p>
            <a:pPr>
              <a:lnSpc>
                <a:spcPct val="150000"/>
              </a:lnSpc>
            </a:pPr>
            <a:r>
              <a:rPr lang="en-US" altLang="zh-CN" sz="1050" kern="0">
                <a:solidFill>
                  <a:schemeClr val="bg1"/>
                </a:solidFill>
                <a:cs typeface="Arial" panose="020B0604020202020204" pitchFamily="34" charset="0"/>
                <a:sym typeface="Arial" panose="020B0604020202020204" pitchFamily="34" charset="0"/>
              </a:rPr>
              <a:t>Lorem ipsum dolor sit amet, consectetuer adipiscing elit. Aenean commodo ligula eget dolor. </a:t>
            </a:r>
            <a:endParaRPr lang="zh-CN" altLang="en-US" sz="1050"/>
          </a:p>
        </p:txBody>
      </p:sp>
      <p:sp>
        <p:nvSpPr>
          <p:cNvPr id="120" name="矩形 119"/>
          <p:cNvSpPr/>
          <p:nvPr/>
        </p:nvSpPr>
        <p:spPr>
          <a:xfrm>
            <a:off x="2509837" y="3963372"/>
            <a:ext cx="2684483" cy="819455"/>
          </a:xfrm>
          <a:prstGeom prst="rect">
            <a:avLst/>
          </a:prstGeom>
        </p:spPr>
        <p:txBody>
          <a:bodyPr wrap="square">
            <a:spAutoFit/>
          </a:bodyPr>
          <a:lstStyle/>
          <a:p>
            <a:pPr algn="r">
              <a:lnSpc>
                <a:spcPct val="150000"/>
              </a:lnSpc>
            </a:pPr>
            <a:r>
              <a:rPr lang="en-US" altLang="zh-CN" sz="1050" kern="0">
                <a:solidFill>
                  <a:schemeClr val="bg1"/>
                </a:solidFill>
                <a:cs typeface="Arial" panose="020B0604020202020204" pitchFamily="34" charset="0"/>
                <a:sym typeface="Arial" panose="020B0604020202020204" pitchFamily="34" charset="0"/>
              </a:rPr>
              <a:t>Lorem ipsum dolor sit amet, consectetuer adipiscing elit. Aenean commodo ligula eget dolor. </a:t>
            </a:r>
            <a:endParaRPr lang="zh-CN" altLang="en-US" sz="1050"/>
          </a:p>
        </p:txBody>
      </p:sp>
      <p:grpSp>
        <p:nvGrpSpPr>
          <p:cNvPr id="30" name="组合 29"/>
          <p:cNvGrpSpPr/>
          <p:nvPr/>
        </p:nvGrpSpPr>
        <p:grpSpPr>
          <a:xfrm>
            <a:off x="3484943" y="3790303"/>
            <a:ext cx="1726184" cy="264485"/>
            <a:chOff x="3885738" y="3554525"/>
            <a:chExt cx="1726184" cy="264485"/>
          </a:xfrm>
        </p:grpSpPr>
        <p:sp>
          <p:nvSpPr>
            <p:cNvPr id="121" name="文本框 120"/>
            <p:cNvSpPr txBox="1"/>
            <p:nvPr/>
          </p:nvSpPr>
          <p:spPr>
            <a:xfrm>
              <a:off x="3885738" y="3554525"/>
              <a:ext cx="1091966" cy="253916"/>
            </a:xfrm>
            <a:prstGeom prst="rect">
              <a:avLst/>
            </a:prstGeom>
            <a:noFill/>
          </p:spPr>
          <p:txBody>
            <a:bodyPr wrap="none" rtlCol="0">
              <a:spAutoFit/>
            </a:bodyPr>
            <a:lstStyle/>
            <a:p>
              <a:pPr algn="r"/>
              <a:r>
                <a:rPr lang="en-US" altLang="zh-CN" sz="1050" dirty="0" smtClean="0">
                  <a:solidFill>
                    <a:schemeClr val="bg1"/>
                  </a:solidFill>
                  <a:latin typeface="+mn-ea"/>
                </a:rPr>
                <a:t>2018.3-2018.9</a:t>
              </a:r>
              <a:endParaRPr lang="zh-CN" altLang="en-US" sz="1050" dirty="0">
                <a:solidFill>
                  <a:schemeClr val="bg1"/>
                </a:solidFill>
                <a:latin typeface="+mn-ea"/>
              </a:endParaRPr>
            </a:p>
          </p:txBody>
        </p:sp>
        <p:sp>
          <p:nvSpPr>
            <p:cNvPr id="123" name="文本框 122"/>
            <p:cNvSpPr txBox="1"/>
            <p:nvPr/>
          </p:nvSpPr>
          <p:spPr>
            <a:xfrm>
              <a:off x="5220469" y="3565094"/>
              <a:ext cx="391453" cy="253916"/>
            </a:xfrm>
            <a:prstGeom prst="rect">
              <a:avLst/>
            </a:prstGeom>
            <a:noFill/>
          </p:spPr>
          <p:txBody>
            <a:bodyPr wrap="none" rtlCol="0">
              <a:spAutoFit/>
            </a:bodyPr>
            <a:lstStyle/>
            <a:p>
              <a:pPr algn="r"/>
              <a:r>
                <a:rPr lang="en-US" altLang="zh-CN" sz="1050" dirty="0" smtClean="0">
                  <a:solidFill>
                    <a:schemeClr val="bg1"/>
                  </a:solidFill>
                  <a:latin typeface="+mn-ea"/>
                </a:rPr>
                <a:t>xxx</a:t>
              </a:r>
              <a:endParaRPr lang="zh-CN" altLang="en-US" sz="1050" dirty="0">
                <a:solidFill>
                  <a:schemeClr val="bg1"/>
                </a:solidFill>
                <a:latin typeface="+mn-ea"/>
              </a:endParaRPr>
            </a:p>
          </p:txBody>
        </p:sp>
      </p:grpSp>
      <p:grpSp>
        <p:nvGrpSpPr>
          <p:cNvPr id="28" name="组合 27"/>
          <p:cNvGrpSpPr/>
          <p:nvPr/>
        </p:nvGrpSpPr>
        <p:grpSpPr>
          <a:xfrm>
            <a:off x="5399267" y="2806247"/>
            <a:ext cx="1726184" cy="264485"/>
            <a:chOff x="5878614" y="2566249"/>
            <a:chExt cx="1726184" cy="264485"/>
          </a:xfrm>
        </p:grpSpPr>
        <p:sp>
          <p:nvSpPr>
            <p:cNvPr id="124" name="文本框 123"/>
            <p:cNvSpPr txBox="1"/>
            <p:nvPr/>
          </p:nvSpPr>
          <p:spPr>
            <a:xfrm>
              <a:off x="5878614" y="2566249"/>
              <a:ext cx="1091966" cy="253916"/>
            </a:xfrm>
            <a:prstGeom prst="rect">
              <a:avLst/>
            </a:prstGeom>
            <a:noFill/>
          </p:spPr>
          <p:txBody>
            <a:bodyPr wrap="none" rtlCol="0">
              <a:spAutoFit/>
            </a:bodyPr>
            <a:lstStyle/>
            <a:p>
              <a:pPr algn="r"/>
              <a:r>
                <a:rPr lang="en-US" altLang="zh-CN" sz="1050" dirty="0" smtClean="0">
                  <a:solidFill>
                    <a:schemeClr val="bg1"/>
                  </a:solidFill>
                  <a:latin typeface="+mn-ea"/>
                </a:rPr>
                <a:t>2017.3-2018.3</a:t>
              </a:r>
              <a:endParaRPr lang="zh-CN" altLang="en-US" sz="1050" dirty="0">
                <a:solidFill>
                  <a:schemeClr val="bg1"/>
                </a:solidFill>
                <a:latin typeface="+mn-ea"/>
              </a:endParaRPr>
            </a:p>
          </p:txBody>
        </p:sp>
        <p:sp>
          <p:nvSpPr>
            <p:cNvPr id="125" name="文本框 124"/>
            <p:cNvSpPr txBox="1"/>
            <p:nvPr/>
          </p:nvSpPr>
          <p:spPr>
            <a:xfrm>
              <a:off x="7213345" y="2576818"/>
              <a:ext cx="391453" cy="253916"/>
            </a:xfrm>
            <a:prstGeom prst="rect">
              <a:avLst/>
            </a:prstGeom>
            <a:noFill/>
          </p:spPr>
          <p:txBody>
            <a:bodyPr wrap="none" rtlCol="0">
              <a:spAutoFit/>
            </a:bodyPr>
            <a:lstStyle/>
            <a:p>
              <a:pPr algn="r"/>
              <a:r>
                <a:rPr lang="en-US" altLang="zh-CN" sz="1050" dirty="0" smtClean="0">
                  <a:solidFill>
                    <a:schemeClr val="bg1"/>
                  </a:solidFill>
                  <a:latin typeface="+mn-ea"/>
                </a:rPr>
                <a:t>xxx</a:t>
              </a:r>
              <a:endParaRPr lang="zh-CN" altLang="en-US" sz="1050" dirty="0">
                <a:solidFill>
                  <a:schemeClr val="bg1"/>
                </a:solidFill>
                <a:latin typeface="+mn-ea"/>
              </a:endParaRPr>
            </a:p>
          </p:txBody>
        </p:sp>
      </p:grpSp>
      <p:grpSp>
        <p:nvGrpSpPr>
          <p:cNvPr id="129" name="组合 128"/>
          <p:cNvGrpSpPr/>
          <p:nvPr/>
        </p:nvGrpSpPr>
        <p:grpSpPr>
          <a:xfrm>
            <a:off x="2494947" y="1730214"/>
            <a:ext cx="2684483" cy="991436"/>
            <a:chOff x="2850095" y="1925076"/>
            <a:chExt cx="2684483" cy="991436"/>
          </a:xfrm>
        </p:grpSpPr>
        <p:sp>
          <p:nvSpPr>
            <p:cNvPr id="118" name="矩形 117"/>
            <p:cNvSpPr/>
            <p:nvPr/>
          </p:nvSpPr>
          <p:spPr>
            <a:xfrm>
              <a:off x="2850095" y="2097057"/>
              <a:ext cx="2684483" cy="819455"/>
            </a:xfrm>
            <a:prstGeom prst="rect">
              <a:avLst/>
            </a:prstGeom>
          </p:spPr>
          <p:txBody>
            <a:bodyPr wrap="square">
              <a:spAutoFit/>
            </a:bodyPr>
            <a:lstStyle/>
            <a:p>
              <a:pPr algn="r">
                <a:lnSpc>
                  <a:spcPct val="150000"/>
                </a:lnSpc>
              </a:pPr>
              <a:r>
                <a:rPr lang="en-US" altLang="zh-CN" sz="1050" kern="0">
                  <a:solidFill>
                    <a:schemeClr val="bg1"/>
                  </a:solidFill>
                  <a:cs typeface="Arial" panose="020B0604020202020204" pitchFamily="34" charset="0"/>
                  <a:sym typeface="Arial" panose="020B0604020202020204" pitchFamily="34" charset="0"/>
                </a:rPr>
                <a:t>Lorem ipsum dolor sit amet, consectetuer adipiscing elit. Aenean commodo ligula eget dolor. </a:t>
              </a:r>
              <a:endParaRPr lang="zh-CN" altLang="en-US" sz="1050"/>
            </a:p>
          </p:txBody>
        </p:sp>
        <p:grpSp>
          <p:nvGrpSpPr>
            <p:cNvPr id="29" name="组合 28"/>
            <p:cNvGrpSpPr/>
            <p:nvPr/>
          </p:nvGrpSpPr>
          <p:grpSpPr>
            <a:xfrm>
              <a:off x="3719045" y="1925076"/>
              <a:ext cx="1726184" cy="264485"/>
              <a:chOff x="3742822" y="1596924"/>
              <a:chExt cx="1726184" cy="264485"/>
            </a:xfrm>
          </p:grpSpPr>
          <p:sp>
            <p:nvSpPr>
              <p:cNvPr id="126" name="文本框 125"/>
              <p:cNvSpPr txBox="1"/>
              <p:nvPr/>
            </p:nvSpPr>
            <p:spPr>
              <a:xfrm>
                <a:off x="3742822" y="1596924"/>
                <a:ext cx="1091966" cy="253916"/>
              </a:xfrm>
              <a:prstGeom prst="rect">
                <a:avLst/>
              </a:prstGeom>
              <a:noFill/>
            </p:spPr>
            <p:txBody>
              <a:bodyPr wrap="none" rtlCol="0">
                <a:spAutoFit/>
              </a:bodyPr>
              <a:lstStyle/>
              <a:p>
                <a:pPr algn="r"/>
                <a:r>
                  <a:rPr lang="en-US" altLang="zh-CN" sz="1050" dirty="0" smtClean="0">
                    <a:solidFill>
                      <a:schemeClr val="bg1"/>
                    </a:solidFill>
                    <a:latin typeface="+mn-ea"/>
                  </a:rPr>
                  <a:t>2016.3-2017.3</a:t>
                </a:r>
                <a:endParaRPr lang="zh-CN" altLang="en-US" sz="1050" dirty="0">
                  <a:solidFill>
                    <a:schemeClr val="bg1"/>
                  </a:solidFill>
                  <a:latin typeface="+mn-ea"/>
                </a:endParaRPr>
              </a:p>
            </p:txBody>
          </p:sp>
          <p:sp>
            <p:nvSpPr>
              <p:cNvPr id="127" name="文本框 126"/>
              <p:cNvSpPr txBox="1"/>
              <p:nvPr/>
            </p:nvSpPr>
            <p:spPr>
              <a:xfrm>
                <a:off x="5077553" y="1607493"/>
                <a:ext cx="391453" cy="253916"/>
              </a:xfrm>
              <a:prstGeom prst="rect">
                <a:avLst/>
              </a:prstGeom>
              <a:noFill/>
            </p:spPr>
            <p:txBody>
              <a:bodyPr wrap="none" rtlCol="0">
                <a:spAutoFit/>
              </a:bodyPr>
              <a:lstStyle/>
              <a:p>
                <a:pPr algn="r"/>
                <a:r>
                  <a:rPr lang="en-US" altLang="zh-CN" sz="1050" dirty="0" smtClean="0">
                    <a:solidFill>
                      <a:schemeClr val="bg1"/>
                    </a:solidFill>
                    <a:latin typeface="+mn-ea"/>
                  </a:rPr>
                  <a:t>xxx</a:t>
                </a:r>
                <a:endParaRPr lang="zh-CN" altLang="en-US" sz="1050" dirty="0">
                  <a:solidFill>
                    <a:schemeClr val="bg1"/>
                  </a:solidFill>
                  <a:latin typeface="+mn-ea"/>
                </a:endParaRPr>
              </a:p>
            </p:txBody>
          </p:sp>
        </p:grpSp>
      </p:grpSp>
      <p:grpSp>
        <p:nvGrpSpPr>
          <p:cNvPr id="133" name="组合 132"/>
          <p:cNvGrpSpPr/>
          <p:nvPr/>
        </p:nvGrpSpPr>
        <p:grpSpPr>
          <a:xfrm>
            <a:off x="5412039" y="716286"/>
            <a:ext cx="2688301" cy="998195"/>
            <a:chOff x="5830465" y="883189"/>
            <a:chExt cx="2688301" cy="998195"/>
          </a:xfrm>
        </p:grpSpPr>
        <p:sp>
          <p:nvSpPr>
            <p:cNvPr id="25" name="矩形 24"/>
            <p:cNvSpPr/>
            <p:nvPr/>
          </p:nvSpPr>
          <p:spPr>
            <a:xfrm>
              <a:off x="5834283" y="1061929"/>
              <a:ext cx="2684483" cy="819455"/>
            </a:xfrm>
            <a:prstGeom prst="rect">
              <a:avLst/>
            </a:prstGeom>
          </p:spPr>
          <p:txBody>
            <a:bodyPr wrap="square">
              <a:spAutoFit/>
            </a:bodyPr>
            <a:lstStyle/>
            <a:p>
              <a:pPr>
                <a:lnSpc>
                  <a:spcPct val="150000"/>
                </a:lnSpc>
              </a:pPr>
              <a:r>
                <a:rPr lang="en-US" altLang="zh-CN" sz="1050" kern="0">
                  <a:solidFill>
                    <a:schemeClr val="bg1"/>
                  </a:solidFill>
                  <a:cs typeface="Arial" panose="020B0604020202020204" pitchFamily="34" charset="0"/>
                  <a:sym typeface="Arial" panose="020B0604020202020204" pitchFamily="34" charset="0"/>
                </a:rPr>
                <a:t>Lorem ipsum dolor sit amet, consectetuer adipiscing elit. Aenean commodo ligula eget dolor. </a:t>
              </a:r>
              <a:endParaRPr lang="zh-CN" altLang="en-US" sz="1050"/>
            </a:p>
          </p:txBody>
        </p:sp>
        <p:grpSp>
          <p:nvGrpSpPr>
            <p:cNvPr id="130" name="组合 129"/>
            <p:cNvGrpSpPr/>
            <p:nvPr/>
          </p:nvGrpSpPr>
          <p:grpSpPr>
            <a:xfrm>
              <a:off x="5830465" y="883189"/>
              <a:ext cx="1713412" cy="255157"/>
              <a:chOff x="5840491" y="2558283"/>
              <a:chExt cx="1713412" cy="255157"/>
            </a:xfrm>
          </p:grpSpPr>
          <p:sp>
            <p:nvSpPr>
              <p:cNvPr id="131" name="文本框 130"/>
              <p:cNvSpPr txBox="1"/>
              <p:nvPr/>
            </p:nvSpPr>
            <p:spPr>
              <a:xfrm>
                <a:off x="5840491" y="2559524"/>
                <a:ext cx="1091966" cy="253916"/>
              </a:xfrm>
              <a:prstGeom prst="rect">
                <a:avLst/>
              </a:prstGeom>
              <a:noFill/>
            </p:spPr>
            <p:txBody>
              <a:bodyPr wrap="none" rtlCol="0">
                <a:spAutoFit/>
              </a:bodyPr>
              <a:lstStyle/>
              <a:p>
                <a:pPr algn="r"/>
                <a:r>
                  <a:rPr lang="en-US" altLang="zh-CN" sz="1050" dirty="0" smtClean="0">
                    <a:solidFill>
                      <a:schemeClr val="bg1"/>
                    </a:solidFill>
                    <a:latin typeface="+mn-ea"/>
                  </a:rPr>
                  <a:t>2015.3-2016.3</a:t>
                </a:r>
                <a:endParaRPr lang="zh-CN" altLang="en-US" sz="1050" dirty="0">
                  <a:solidFill>
                    <a:schemeClr val="bg1"/>
                  </a:solidFill>
                  <a:latin typeface="+mn-ea"/>
                </a:endParaRPr>
              </a:p>
            </p:txBody>
          </p:sp>
          <p:sp>
            <p:nvSpPr>
              <p:cNvPr id="132" name="文本框 131"/>
              <p:cNvSpPr txBox="1"/>
              <p:nvPr/>
            </p:nvSpPr>
            <p:spPr>
              <a:xfrm>
                <a:off x="7162450" y="2558283"/>
                <a:ext cx="391453" cy="253916"/>
              </a:xfrm>
              <a:prstGeom prst="rect">
                <a:avLst/>
              </a:prstGeom>
              <a:noFill/>
            </p:spPr>
            <p:txBody>
              <a:bodyPr wrap="none" rtlCol="0">
                <a:spAutoFit/>
              </a:bodyPr>
              <a:lstStyle/>
              <a:p>
                <a:pPr algn="r"/>
                <a:r>
                  <a:rPr lang="en-US" altLang="zh-CN" sz="1050" dirty="0" smtClean="0">
                    <a:solidFill>
                      <a:schemeClr val="bg1"/>
                    </a:solidFill>
                    <a:latin typeface="+mn-ea"/>
                  </a:rPr>
                  <a:t>xxx</a:t>
                </a:r>
                <a:endParaRPr lang="zh-CN" altLang="en-US" sz="1050" dirty="0">
                  <a:solidFill>
                    <a:schemeClr val="bg1"/>
                  </a:solidFill>
                  <a:latin typeface="+mn-ea"/>
                </a:endParaRPr>
              </a:p>
            </p:txBody>
          </p:sp>
        </p:grpSp>
      </p:grpSp>
      <p:grpSp>
        <p:nvGrpSpPr>
          <p:cNvPr id="134" name="组合 133"/>
          <p:cNvGrpSpPr/>
          <p:nvPr/>
        </p:nvGrpSpPr>
        <p:grpSpPr>
          <a:xfrm>
            <a:off x="795437" y="2293701"/>
            <a:ext cx="477241" cy="528288"/>
            <a:chOff x="790290" y="2281519"/>
            <a:chExt cx="542135" cy="600123"/>
          </a:xfrm>
        </p:grpSpPr>
        <p:sp>
          <p:nvSpPr>
            <p:cNvPr id="135" name="文本框 134"/>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136"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137" name="组合 136"/>
          <p:cNvGrpSpPr/>
          <p:nvPr/>
        </p:nvGrpSpPr>
        <p:grpSpPr>
          <a:xfrm>
            <a:off x="694449" y="1557053"/>
            <a:ext cx="655042" cy="572120"/>
            <a:chOff x="700487" y="1557053"/>
            <a:chExt cx="744113" cy="649916"/>
          </a:xfrm>
        </p:grpSpPr>
        <p:sp>
          <p:nvSpPr>
            <p:cNvPr id="138" name="文本框 137"/>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139" name="组合 138"/>
            <p:cNvGrpSpPr/>
            <p:nvPr/>
          </p:nvGrpSpPr>
          <p:grpSpPr>
            <a:xfrm>
              <a:off x="908148" y="1557053"/>
              <a:ext cx="306423" cy="390741"/>
              <a:chOff x="1085850" y="4684713"/>
              <a:chExt cx="473075" cy="603250"/>
            </a:xfrm>
            <a:solidFill>
              <a:schemeClr val="bg1"/>
            </a:solidFill>
          </p:grpSpPr>
          <p:sp>
            <p:nvSpPr>
              <p:cNvPr id="140"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41"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142"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143" name="组合 142"/>
          <p:cNvGrpSpPr/>
          <p:nvPr/>
        </p:nvGrpSpPr>
        <p:grpSpPr>
          <a:xfrm>
            <a:off x="726507" y="4451325"/>
            <a:ext cx="598598" cy="493235"/>
            <a:chOff x="688409" y="4451325"/>
            <a:chExt cx="679994" cy="560304"/>
          </a:xfrm>
        </p:grpSpPr>
        <p:sp>
          <p:nvSpPr>
            <p:cNvPr id="144" name="文本框 143"/>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145"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146" name="组合 145"/>
          <p:cNvGrpSpPr/>
          <p:nvPr/>
        </p:nvGrpSpPr>
        <p:grpSpPr>
          <a:xfrm>
            <a:off x="731318" y="3712472"/>
            <a:ext cx="590130" cy="574063"/>
            <a:chOff x="700487" y="3646606"/>
            <a:chExt cx="670375" cy="652123"/>
          </a:xfrm>
        </p:grpSpPr>
        <p:sp>
          <p:nvSpPr>
            <p:cNvPr id="147" name="文本框 146"/>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148"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149" name="组合 148"/>
          <p:cNvGrpSpPr/>
          <p:nvPr/>
        </p:nvGrpSpPr>
        <p:grpSpPr>
          <a:xfrm>
            <a:off x="714485" y="2980555"/>
            <a:ext cx="619765" cy="567958"/>
            <a:chOff x="720525" y="2958672"/>
            <a:chExt cx="704039" cy="645187"/>
          </a:xfrm>
        </p:grpSpPr>
        <p:grpSp>
          <p:nvGrpSpPr>
            <p:cNvPr id="150" name="Group 4"/>
            <p:cNvGrpSpPr>
              <a:grpSpLocks noChangeAspect="1"/>
            </p:cNvGrpSpPr>
            <p:nvPr/>
          </p:nvGrpSpPr>
          <p:grpSpPr bwMode="auto">
            <a:xfrm>
              <a:off x="866136" y="2958672"/>
              <a:ext cx="375452" cy="382735"/>
              <a:chOff x="2514" y="203"/>
              <a:chExt cx="1031" cy="1051"/>
            </a:xfrm>
          </p:grpSpPr>
          <p:sp>
            <p:nvSpPr>
              <p:cNvPr id="152"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1" name="文本框 150"/>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sp>
        <p:nvSpPr>
          <p:cNvPr id="154" name="等腰三角形 153"/>
          <p:cNvSpPr/>
          <p:nvPr/>
        </p:nvSpPr>
        <p:spPr>
          <a:xfrm rot="5400000">
            <a:off x="2176785" y="1753792"/>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71" name="直接连接符 70"/>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51" name="等腰三角形 50"/>
          <p:cNvSpPr/>
          <p:nvPr/>
        </p:nvSpPr>
        <p:spPr>
          <a:xfrm rot="5400000">
            <a:off x="2176785" y="2466525"/>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208023" y="1009640"/>
            <a:ext cx="1268324" cy="1281427"/>
            <a:chOff x="3000652" y="1024780"/>
            <a:chExt cx="1268324" cy="1281427"/>
          </a:xfrm>
        </p:grpSpPr>
        <p:sp>
          <p:nvSpPr>
            <p:cNvPr id="18" name="椭圆 17"/>
            <p:cNvSpPr/>
            <p:nvPr/>
          </p:nvSpPr>
          <p:spPr>
            <a:xfrm>
              <a:off x="3000652" y="1037883"/>
              <a:ext cx="1268324" cy="1268324"/>
            </a:xfrm>
            <a:prstGeom prst="ellipse">
              <a:avLst/>
            </a:prstGeom>
            <a:ln w="76200" cap="rnd">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7" name="弧形 16"/>
            <p:cNvSpPr/>
            <p:nvPr/>
          </p:nvSpPr>
          <p:spPr>
            <a:xfrm>
              <a:off x="3000652" y="1024780"/>
              <a:ext cx="1260629" cy="1260629"/>
            </a:xfrm>
            <a:prstGeom prst="arc">
              <a:avLst>
                <a:gd name="adj1" fmla="val 16200000"/>
                <a:gd name="adj2" fmla="val 11078128"/>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2" name="组合 21"/>
          <p:cNvGrpSpPr/>
          <p:nvPr/>
        </p:nvGrpSpPr>
        <p:grpSpPr>
          <a:xfrm>
            <a:off x="3208023" y="3178664"/>
            <a:ext cx="1268324" cy="1268324"/>
            <a:chOff x="3000652" y="3294091"/>
            <a:chExt cx="1268324" cy="1268324"/>
          </a:xfrm>
        </p:grpSpPr>
        <p:sp>
          <p:nvSpPr>
            <p:cNvPr id="53" name="椭圆 52"/>
            <p:cNvSpPr/>
            <p:nvPr/>
          </p:nvSpPr>
          <p:spPr>
            <a:xfrm>
              <a:off x="3000652" y="3294091"/>
              <a:ext cx="1268324" cy="1268324"/>
            </a:xfrm>
            <a:prstGeom prst="ellipse">
              <a:avLst/>
            </a:prstGeom>
            <a:ln w="76200" cap="rnd">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37" name="弧形 36"/>
            <p:cNvSpPr/>
            <p:nvPr/>
          </p:nvSpPr>
          <p:spPr>
            <a:xfrm>
              <a:off x="3004500" y="3297939"/>
              <a:ext cx="1260629" cy="1260629"/>
            </a:xfrm>
            <a:prstGeom prst="arc">
              <a:avLst>
                <a:gd name="adj1" fmla="val 16200000"/>
                <a:gd name="adj2" fmla="val 1828198"/>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1" name="组合 20"/>
          <p:cNvGrpSpPr/>
          <p:nvPr/>
        </p:nvGrpSpPr>
        <p:grpSpPr>
          <a:xfrm>
            <a:off x="6117845" y="3188267"/>
            <a:ext cx="1268324" cy="1268324"/>
            <a:chOff x="5810595" y="3241658"/>
            <a:chExt cx="1268324" cy="1268324"/>
          </a:xfrm>
        </p:grpSpPr>
        <p:sp>
          <p:nvSpPr>
            <p:cNvPr id="55" name="椭圆 54"/>
            <p:cNvSpPr/>
            <p:nvPr/>
          </p:nvSpPr>
          <p:spPr>
            <a:xfrm>
              <a:off x="5810595" y="3241658"/>
              <a:ext cx="1268324" cy="1268324"/>
            </a:xfrm>
            <a:prstGeom prst="ellipse">
              <a:avLst/>
            </a:prstGeom>
            <a:ln w="76200" cap="rnd">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38" name="弧形 37"/>
            <p:cNvSpPr/>
            <p:nvPr/>
          </p:nvSpPr>
          <p:spPr>
            <a:xfrm>
              <a:off x="5814443" y="3245506"/>
              <a:ext cx="1260629" cy="1260629"/>
            </a:xfrm>
            <a:prstGeom prst="arc">
              <a:avLst>
                <a:gd name="adj1" fmla="val 16200000"/>
                <a:gd name="adj2" fmla="val 12962720"/>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a:off x="6117845" y="1009640"/>
            <a:ext cx="1268324" cy="1268324"/>
            <a:chOff x="5797234" y="969301"/>
            <a:chExt cx="1268324" cy="1268324"/>
          </a:xfrm>
        </p:grpSpPr>
        <p:sp>
          <p:nvSpPr>
            <p:cNvPr id="36" name="弧形 35"/>
            <p:cNvSpPr/>
            <p:nvPr/>
          </p:nvSpPr>
          <p:spPr>
            <a:xfrm>
              <a:off x="5801082" y="976996"/>
              <a:ext cx="1260629" cy="1260629"/>
            </a:xfrm>
            <a:prstGeom prst="arc">
              <a:avLst>
                <a:gd name="adj1" fmla="val 16200000"/>
                <a:gd name="adj2" fmla="val 7717507"/>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2" name="椭圆 51"/>
            <p:cNvSpPr/>
            <p:nvPr/>
          </p:nvSpPr>
          <p:spPr>
            <a:xfrm>
              <a:off x="5797234" y="969301"/>
              <a:ext cx="1268324" cy="1268324"/>
            </a:xfrm>
            <a:prstGeom prst="ellipse">
              <a:avLst/>
            </a:prstGeom>
            <a:ln w="76200" cap="rnd">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56" name="文本框 55"/>
          <p:cNvSpPr txBox="1">
            <a:spLocks noChangeArrowheads="1"/>
          </p:cNvSpPr>
          <p:nvPr/>
        </p:nvSpPr>
        <p:spPr bwMode="auto">
          <a:xfrm>
            <a:off x="3429252" y="1364516"/>
            <a:ext cx="825867" cy="58477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buFont typeface="Arial" panose="020B0604020202020204" pitchFamily="34" charset="0"/>
              <a:buNone/>
              <a:defRPr/>
            </a:pPr>
            <a:r>
              <a:rPr lang="en-US" altLang="zh-CN" sz="3200" smtClean="0">
                <a:solidFill>
                  <a:schemeClr val="bg1"/>
                </a:solidFill>
                <a:latin typeface="+mj-lt"/>
                <a:ea typeface="微软雅黑" panose="020B0503020204020204" charset="-122"/>
              </a:rPr>
              <a:t>75</a:t>
            </a:r>
            <a:r>
              <a:rPr lang="en-US" altLang="zh-CN" sz="1400" smtClean="0">
                <a:solidFill>
                  <a:schemeClr val="bg1"/>
                </a:solidFill>
                <a:latin typeface="+mj-lt"/>
                <a:ea typeface="微软雅黑" panose="020B0503020204020204" charset="-122"/>
              </a:rPr>
              <a:t>%</a:t>
            </a:r>
            <a:endParaRPr lang="zh-CN" altLang="en-US" sz="1400">
              <a:solidFill>
                <a:schemeClr val="bg1"/>
              </a:solidFill>
              <a:latin typeface="+mj-lt"/>
              <a:ea typeface="微软雅黑" panose="020B0503020204020204" charset="-122"/>
            </a:endParaRPr>
          </a:p>
        </p:txBody>
      </p:sp>
      <p:sp>
        <p:nvSpPr>
          <p:cNvPr id="57" name="文本框 56"/>
          <p:cNvSpPr txBox="1">
            <a:spLocks noChangeArrowheads="1"/>
          </p:cNvSpPr>
          <p:nvPr/>
        </p:nvSpPr>
        <p:spPr bwMode="auto">
          <a:xfrm>
            <a:off x="6351898" y="1389515"/>
            <a:ext cx="800219" cy="58477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buFont typeface="Arial" panose="020B0604020202020204" pitchFamily="34" charset="0"/>
              <a:buNone/>
              <a:defRPr/>
            </a:pPr>
            <a:r>
              <a:rPr lang="en-US" altLang="zh-CN" sz="3200" smtClean="0">
                <a:solidFill>
                  <a:schemeClr val="bg1"/>
                </a:solidFill>
                <a:latin typeface="+mj-lt"/>
                <a:ea typeface="微软雅黑" panose="020B0503020204020204" charset="-122"/>
              </a:rPr>
              <a:t>60</a:t>
            </a:r>
            <a:r>
              <a:rPr lang="en-US" altLang="zh-CN" sz="1400" smtClean="0">
                <a:solidFill>
                  <a:schemeClr val="bg1"/>
                </a:solidFill>
                <a:latin typeface="+mj-lt"/>
                <a:ea typeface="微软雅黑" panose="020B0503020204020204" charset="-122"/>
              </a:rPr>
              <a:t>%</a:t>
            </a:r>
            <a:endParaRPr lang="zh-CN" altLang="en-US" sz="1400">
              <a:solidFill>
                <a:schemeClr val="bg1"/>
              </a:solidFill>
              <a:latin typeface="+mj-lt"/>
              <a:ea typeface="微软雅黑" panose="020B0503020204020204" charset="-122"/>
            </a:endParaRPr>
          </a:p>
        </p:txBody>
      </p:sp>
      <p:sp>
        <p:nvSpPr>
          <p:cNvPr id="58" name="文本框 57"/>
          <p:cNvSpPr txBox="1">
            <a:spLocks noChangeArrowheads="1"/>
          </p:cNvSpPr>
          <p:nvPr/>
        </p:nvSpPr>
        <p:spPr bwMode="auto">
          <a:xfrm>
            <a:off x="3429252" y="3530041"/>
            <a:ext cx="825867" cy="58477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buFont typeface="Arial" panose="020B0604020202020204" pitchFamily="34" charset="0"/>
              <a:buNone/>
              <a:defRPr/>
            </a:pPr>
            <a:r>
              <a:rPr lang="en-US" altLang="zh-CN" sz="3200" smtClean="0">
                <a:solidFill>
                  <a:schemeClr val="bg1"/>
                </a:solidFill>
                <a:latin typeface="+mj-lt"/>
                <a:ea typeface="微软雅黑" panose="020B0503020204020204" charset="-122"/>
              </a:rPr>
              <a:t>35</a:t>
            </a:r>
            <a:r>
              <a:rPr lang="en-US" altLang="zh-CN" sz="1400" smtClean="0">
                <a:solidFill>
                  <a:schemeClr val="bg1"/>
                </a:solidFill>
                <a:latin typeface="+mj-lt"/>
                <a:ea typeface="微软雅黑" panose="020B0503020204020204" charset="-122"/>
              </a:rPr>
              <a:t>%</a:t>
            </a:r>
            <a:endParaRPr lang="zh-CN" altLang="en-US" sz="1400">
              <a:solidFill>
                <a:schemeClr val="bg1"/>
              </a:solidFill>
              <a:latin typeface="+mj-lt"/>
              <a:ea typeface="微软雅黑" panose="020B0503020204020204" charset="-122"/>
            </a:endParaRPr>
          </a:p>
        </p:txBody>
      </p:sp>
      <p:sp>
        <p:nvSpPr>
          <p:cNvPr id="59" name="文本框 58"/>
          <p:cNvSpPr txBox="1">
            <a:spLocks noChangeArrowheads="1"/>
          </p:cNvSpPr>
          <p:nvPr/>
        </p:nvSpPr>
        <p:spPr bwMode="auto">
          <a:xfrm>
            <a:off x="6351898" y="3520438"/>
            <a:ext cx="800219" cy="58477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2495">
              <a:buFont typeface="Arial" panose="020B0604020202020204" pitchFamily="34" charset="0"/>
              <a:buNone/>
              <a:defRPr/>
            </a:pPr>
            <a:r>
              <a:rPr lang="en-US" altLang="zh-CN" sz="3200" smtClean="0">
                <a:solidFill>
                  <a:schemeClr val="bg1"/>
                </a:solidFill>
                <a:latin typeface="+mj-lt"/>
                <a:ea typeface="微软雅黑" panose="020B0503020204020204" charset="-122"/>
              </a:rPr>
              <a:t>90</a:t>
            </a:r>
            <a:r>
              <a:rPr lang="en-US" altLang="zh-CN" sz="1400" smtClean="0">
                <a:solidFill>
                  <a:schemeClr val="bg1"/>
                </a:solidFill>
                <a:latin typeface="+mj-lt"/>
                <a:ea typeface="微软雅黑" panose="020B0503020204020204" charset="-122"/>
              </a:rPr>
              <a:t>%</a:t>
            </a:r>
            <a:endParaRPr lang="zh-CN" altLang="en-US" sz="1400">
              <a:solidFill>
                <a:schemeClr val="bg1"/>
              </a:solidFill>
              <a:latin typeface="+mj-lt"/>
              <a:ea typeface="微软雅黑" panose="020B0503020204020204" charset="-122"/>
            </a:endParaRPr>
          </a:p>
        </p:txBody>
      </p:sp>
      <p:sp>
        <p:nvSpPr>
          <p:cNvPr id="60" name="矩形 59"/>
          <p:cNvSpPr/>
          <p:nvPr/>
        </p:nvSpPr>
        <p:spPr>
          <a:xfrm>
            <a:off x="2847075" y="2357454"/>
            <a:ext cx="1990221" cy="377411"/>
          </a:xfrm>
          <a:prstGeom prst="rect">
            <a:avLst/>
          </a:prstGeom>
        </p:spPr>
        <p:txBody>
          <a:bodyPr wrap="square">
            <a:spAutoFit/>
          </a:bodyPr>
          <a:lstStyle/>
          <a:p>
            <a:pPr algn="ctr">
              <a:lnSpc>
                <a:spcPct val="150000"/>
              </a:lnSpc>
            </a:pPr>
            <a:r>
              <a:rPr lang="en-US" altLang="zh-CN" sz="140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Adobe PhotoShop</a:t>
            </a:r>
            <a:endParaRPr lang="zh-CN" altLang="en-US" sz="1400">
              <a:solidFill>
                <a:schemeClr val="bg1"/>
              </a:solidFill>
              <a:latin typeface="微软雅黑" panose="020B0503020204020204" charset="-122"/>
              <a:ea typeface="微软雅黑" panose="020B0503020204020204" charset="-122"/>
            </a:endParaRPr>
          </a:p>
        </p:txBody>
      </p:sp>
      <p:sp>
        <p:nvSpPr>
          <p:cNvPr id="61" name="矩形 60"/>
          <p:cNvSpPr/>
          <p:nvPr/>
        </p:nvSpPr>
        <p:spPr>
          <a:xfrm>
            <a:off x="5812077" y="2383044"/>
            <a:ext cx="1879861" cy="377411"/>
          </a:xfrm>
          <a:prstGeom prst="rect">
            <a:avLst/>
          </a:prstGeom>
        </p:spPr>
        <p:txBody>
          <a:bodyPr wrap="square">
            <a:spAutoFit/>
          </a:bodyPr>
          <a:lstStyle/>
          <a:p>
            <a:pPr>
              <a:lnSpc>
                <a:spcPct val="150000"/>
              </a:lnSpc>
            </a:pPr>
            <a:r>
              <a:rPr lang="en-US" altLang="zh-CN" sz="1400">
                <a:solidFill>
                  <a:schemeClr val="bg1"/>
                </a:solidFill>
                <a:latin typeface="微软雅黑" panose="020B0503020204020204" charset="-122"/>
                <a:ea typeface="微软雅黑" panose="020B0503020204020204" charset="-122"/>
              </a:rPr>
              <a:t>Adobe Illustrator</a:t>
            </a:r>
            <a:endParaRPr lang="zh-CN" altLang="en-US" sz="1400">
              <a:solidFill>
                <a:schemeClr val="bg1"/>
              </a:solidFill>
              <a:latin typeface="微软雅黑" panose="020B0503020204020204" charset="-122"/>
              <a:ea typeface="微软雅黑" panose="020B0503020204020204" charset="-122"/>
            </a:endParaRPr>
          </a:p>
        </p:txBody>
      </p:sp>
      <p:sp>
        <p:nvSpPr>
          <p:cNvPr id="62" name="矩形 61"/>
          <p:cNvSpPr/>
          <p:nvPr/>
        </p:nvSpPr>
        <p:spPr>
          <a:xfrm>
            <a:off x="6140216" y="4561067"/>
            <a:ext cx="1182674" cy="377411"/>
          </a:xfrm>
          <a:prstGeom prst="rect">
            <a:avLst/>
          </a:prstGeom>
        </p:spPr>
        <p:txBody>
          <a:bodyPr wrap="square">
            <a:spAutoFit/>
          </a:bodyPr>
          <a:lstStyle/>
          <a:p>
            <a:pPr algn="ctr">
              <a:lnSpc>
                <a:spcPct val="150000"/>
              </a:lnSpc>
            </a:pPr>
            <a:r>
              <a:rPr lang="en-US" altLang="zh-CN" sz="1400" smtClean="0">
                <a:solidFill>
                  <a:schemeClr val="bg1"/>
                </a:solidFill>
                <a:latin typeface="微软雅黑" panose="020B0503020204020204" charset="-122"/>
                <a:ea typeface="微软雅黑" panose="020B0503020204020204" charset="-122"/>
              </a:rPr>
              <a:t>AXTURE</a:t>
            </a:r>
            <a:endParaRPr lang="zh-CN" altLang="en-US" sz="1400">
              <a:solidFill>
                <a:schemeClr val="bg1"/>
              </a:solidFill>
              <a:latin typeface="微软雅黑" panose="020B0503020204020204" charset="-122"/>
              <a:ea typeface="微软雅黑" panose="020B0503020204020204" charset="-122"/>
            </a:endParaRPr>
          </a:p>
        </p:txBody>
      </p:sp>
      <p:sp>
        <p:nvSpPr>
          <p:cNvPr id="63" name="矩形 62"/>
          <p:cNvSpPr/>
          <p:nvPr/>
        </p:nvSpPr>
        <p:spPr>
          <a:xfrm>
            <a:off x="3250848" y="4561068"/>
            <a:ext cx="1182674" cy="377411"/>
          </a:xfrm>
          <a:prstGeom prst="rect">
            <a:avLst/>
          </a:prstGeom>
        </p:spPr>
        <p:txBody>
          <a:bodyPr wrap="square">
            <a:spAutoFit/>
          </a:bodyPr>
          <a:lstStyle/>
          <a:p>
            <a:pPr algn="ctr">
              <a:lnSpc>
                <a:spcPct val="150000"/>
              </a:lnSpc>
            </a:pPr>
            <a:r>
              <a:rPr lang="en-US" altLang="zh-CN" sz="1400" smtClean="0">
                <a:solidFill>
                  <a:schemeClr val="bg1"/>
                </a:solidFill>
                <a:latin typeface="微软雅黑" panose="020B0503020204020204" charset="-122"/>
                <a:ea typeface="微软雅黑" panose="020B0503020204020204" charset="-122"/>
              </a:rPr>
              <a:t>SKETCH</a:t>
            </a:r>
            <a:endParaRPr lang="zh-CN" altLang="en-US" sz="1400">
              <a:solidFill>
                <a:schemeClr val="bg1"/>
              </a:solidFill>
              <a:latin typeface="微软雅黑" panose="020B0503020204020204" charset="-122"/>
              <a:ea typeface="微软雅黑" panose="020B0503020204020204" charset="-122"/>
            </a:endParaRPr>
          </a:p>
        </p:txBody>
      </p:sp>
      <p:grpSp>
        <p:nvGrpSpPr>
          <p:cNvPr id="46" name="组合 45"/>
          <p:cNvGrpSpPr/>
          <p:nvPr/>
        </p:nvGrpSpPr>
        <p:grpSpPr>
          <a:xfrm>
            <a:off x="795437" y="2293701"/>
            <a:ext cx="477241" cy="528288"/>
            <a:chOff x="790290" y="2281519"/>
            <a:chExt cx="542135" cy="600123"/>
          </a:xfrm>
        </p:grpSpPr>
        <p:sp>
          <p:nvSpPr>
            <p:cNvPr id="47" name="文本框 46"/>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48"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49" name="组合 48"/>
          <p:cNvGrpSpPr/>
          <p:nvPr/>
        </p:nvGrpSpPr>
        <p:grpSpPr>
          <a:xfrm>
            <a:off x="694449" y="1557053"/>
            <a:ext cx="655042" cy="572120"/>
            <a:chOff x="700487" y="1557053"/>
            <a:chExt cx="744113" cy="649916"/>
          </a:xfrm>
        </p:grpSpPr>
        <p:sp>
          <p:nvSpPr>
            <p:cNvPr id="50" name="文本框 49"/>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54" name="组合 53"/>
            <p:cNvGrpSpPr/>
            <p:nvPr/>
          </p:nvGrpSpPr>
          <p:grpSpPr>
            <a:xfrm>
              <a:off x="908148" y="1557053"/>
              <a:ext cx="306423" cy="390741"/>
              <a:chOff x="1085850" y="4684713"/>
              <a:chExt cx="473075" cy="603250"/>
            </a:xfrm>
            <a:solidFill>
              <a:schemeClr val="bg1"/>
            </a:solidFill>
          </p:grpSpPr>
          <p:sp>
            <p:nvSpPr>
              <p:cNvPr id="64"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5"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6"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67" name="组合 66"/>
          <p:cNvGrpSpPr/>
          <p:nvPr/>
        </p:nvGrpSpPr>
        <p:grpSpPr>
          <a:xfrm>
            <a:off x="726507" y="4451325"/>
            <a:ext cx="598598" cy="493235"/>
            <a:chOff x="688409" y="4451325"/>
            <a:chExt cx="679994" cy="560304"/>
          </a:xfrm>
        </p:grpSpPr>
        <p:sp>
          <p:nvSpPr>
            <p:cNvPr id="68" name="文本框 67"/>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69"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0" name="组合 69"/>
          <p:cNvGrpSpPr/>
          <p:nvPr/>
        </p:nvGrpSpPr>
        <p:grpSpPr>
          <a:xfrm>
            <a:off x="731318" y="3712472"/>
            <a:ext cx="590130" cy="574063"/>
            <a:chOff x="700487" y="3646606"/>
            <a:chExt cx="670375" cy="652123"/>
          </a:xfrm>
        </p:grpSpPr>
        <p:sp>
          <p:nvSpPr>
            <p:cNvPr id="71" name="文本框 70"/>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72"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3" name="组合 72"/>
          <p:cNvGrpSpPr/>
          <p:nvPr/>
        </p:nvGrpSpPr>
        <p:grpSpPr>
          <a:xfrm>
            <a:off x="714485" y="2980555"/>
            <a:ext cx="619765" cy="567958"/>
            <a:chOff x="720525" y="2958672"/>
            <a:chExt cx="704039" cy="645187"/>
          </a:xfrm>
        </p:grpSpPr>
        <p:grpSp>
          <p:nvGrpSpPr>
            <p:cNvPr id="74" name="Group 4"/>
            <p:cNvGrpSpPr>
              <a:grpSpLocks noChangeAspect="1"/>
            </p:cNvGrpSpPr>
            <p:nvPr/>
          </p:nvGrpSpPr>
          <p:grpSpPr bwMode="auto">
            <a:xfrm>
              <a:off x="866136" y="2958672"/>
              <a:ext cx="375452" cy="382735"/>
              <a:chOff x="2514" y="203"/>
              <a:chExt cx="1031" cy="1051"/>
            </a:xfrm>
          </p:grpSpPr>
          <p:sp>
            <p:nvSpPr>
              <p:cNvPr id="76"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文本框 74"/>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sp>
        <p:nvSpPr>
          <p:cNvPr id="78" name="矩形 77"/>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79" name="直接连接符 78"/>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51" name="等腰三角形 50"/>
          <p:cNvSpPr/>
          <p:nvPr/>
        </p:nvSpPr>
        <p:spPr>
          <a:xfrm rot="5400000">
            <a:off x="2176785" y="3112684"/>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795437" y="2293701"/>
            <a:ext cx="477241" cy="528288"/>
            <a:chOff x="790290" y="2281519"/>
            <a:chExt cx="542135" cy="600123"/>
          </a:xfrm>
        </p:grpSpPr>
        <p:sp>
          <p:nvSpPr>
            <p:cNvPr id="47" name="文本框 46"/>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48"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49" name="组合 48"/>
          <p:cNvGrpSpPr/>
          <p:nvPr/>
        </p:nvGrpSpPr>
        <p:grpSpPr>
          <a:xfrm>
            <a:off x="694449" y="1557053"/>
            <a:ext cx="655042" cy="572120"/>
            <a:chOff x="700487" y="1557053"/>
            <a:chExt cx="744113" cy="649916"/>
          </a:xfrm>
        </p:grpSpPr>
        <p:sp>
          <p:nvSpPr>
            <p:cNvPr id="50" name="文本框 49"/>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54" name="组合 53"/>
            <p:cNvGrpSpPr/>
            <p:nvPr/>
          </p:nvGrpSpPr>
          <p:grpSpPr>
            <a:xfrm>
              <a:off x="908148" y="1557053"/>
              <a:ext cx="306423" cy="390741"/>
              <a:chOff x="1085850" y="4684713"/>
              <a:chExt cx="473075" cy="603250"/>
            </a:xfrm>
            <a:solidFill>
              <a:schemeClr val="bg1"/>
            </a:solidFill>
          </p:grpSpPr>
          <p:sp>
            <p:nvSpPr>
              <p:cNvPr id="64"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5"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6"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67" name="组合 66"/>
          <p:cNvGrpSpPr/>
          <p:nvPr/>
        </p:nvGrpSpPr>
        <p:grpSpPr>
          <a:xfrm>
            <a:off x="726507" y="4451325"/>
            <a:ext cx="598598" cy="493235"/>
            <a:chOff x="688409" y="4451325"/>
            <a:chExt cx="679994" cy="560304"/>
          </a:xfrm>
        </p:grpSpPr>
        <p:sp>
          <p:nvSpPr>
            <p:cNvPr id="68" name="文本框 67"/>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69"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0" name="组合 69"/>
          <p:cNvGrpSpPr/>
          <p:nvPr/>
        </p:nvGrpSpPr>
        <p:grpSpPr>
          <a:xfrm>
            <a:off x="731318" y="3712472"/>
            <a:ext cx="590130" cy="574063"/>
            <a:chOff x="700487" y="3646606"/>
            <a:chExt cx="670375" cy="652123"/>
          </a:xfrm>
        </p:grpSpPr>
        <p:sp>
          <p:nvSpPr>
            <p:cNvPr id="71" name="文本框 70"/>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72"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3" name="组合 72"/>
          <p:cNvGrpSpPr/>
          <p:nvPr/>
        </p:nvGrpSpPr>
        <p:grpSpPr>
          <a:xfrm>
            <a:off x="714485" y="2980555"/>
            <a:ext cx="619765" cy="567958"/>
            <a:chOff x="720525" y="2958672"/>
            <a:chExt cx="704039" cy="645187"/>
          </a:xfrm>
        </p:grpSpPr>
        <p:grpSp>
          <p:nvGrpSpPr>
            <p:cNvPr id="74" name="Group 4"/>
            <p:cNvGrpSpPr>
              <a:grpSpLocks noChangeAspect="1"/>
            </p:cNvGrpSpPr>
            <p:nvPr/>
          </p:nvGrpSpPr>
          <p:grpSpPr bwMode="auto">
            <a:xfrm>
              <a:off x="866136" y="2958672"/>
              <a:ext cx="375452" cy="382735"/>
              <a:chOff x="2514" y="203"/>
              <a:chExt cx="1031" cy="1051"/>
            </a:xfrm>
          </p:grpSpPr>
          <p:sp>
            <p:nvSpPr>
              <p:cNvPr id="76"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文本框 74"/>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sp>
        <p:nvSpPr>
          <p:cNvPr id="95" name="Freeform 32"/>
          <p:cNvSpPr>
            <a:spLocks noEditPoints="1"/>
          </p:cNvSpPr>
          <p:nvPr/>
        </p:nvSpPr>
        <p:spPr bwMode="auto">
          <a:xfrm>
            <a:off x="3152406" y="367251"/>
            <a:ext cx="701520" cy="594759"/>
          </a:xfrm>
          <a:custGeom>
            <a:avLst/>
            <a:gdLst>
              <a:gd name="T0" fmla="*/ 371 w 1527"/>
              <a:gd name="T1" fmla="*/ 503 h 1294"/>
              <a:gd name="T2" fmla="*/ 444 w 1527"/>
              <a:gd name="T3" fmla="*/ 497 h 1294"/>
              <a:gd name="T4" fmla="*/ 474 w 1527"/>
              <a:gd name="T5" fmla="*/ 533 h 1294"/>
              <a:gd name="T6" fmla="*/ 383 w 1527"/>
              <a:gd name="T7" fmla="*/ 558 h 1294"/>
              <a:gd name="T8" fmla="*/ 501 w 1527"/>
              <a:gd name="T9" fmla="*/ 581 h 1294"/>
              <a:gd name="T10" fmla="*/ 666 w 1527"/>
              <a:gd name="T11" fmla="*/ 608 h 1294"/>
              <a:gd name="T12" fmla="*/ 707 w 1527"/>
              <a:gd name="T13" fmla="*/ 696 h 1294"/>
              <a:gd name="T14" fmla="*/ 721 w 1527"/>
              <a:gd name="T15" fmla="*/ 725 h 1294"/>
              <a:gd name="T16" fmla="*/ 623 w 1527"/>
              <a:gd name="T17" fmla="*/ 1123 h 1294"/>
              <a:gd name="T18" fmla="*/ 566 w 1527"/>
              <a:gd name="T19" fmla="*/ 1250 h 1294"/>
              <a:gd name="T20" fmla="*/ 764 w 1527"/>
              <a:gd name="T21" fmla="*/ 1294 h 1294"/>
              <a:gd name="T22" fmla="*/ 961 w 1527"/>
              <a:gd name="T23" fmla="*/ 1250 h 1294"/>
              <a:gd name="T24" fmla="*/ 904 w 1527"/>
              <a:gd name="T25" fmla="*/ 1123 h 1294"/>
              <a:gd name="T26" fmla="*/ 806 w 1527"/>
              <a:gd name="T27" fmla="*/ 725 h 1294"/>
              <a:gd name="T28" fmla="*/ 819 w 1527"/>
              <a:gd name="T29" fmla="*/ 696 h 1294"/>
              <a:gd name="T30" fmla="*/ 861 w 1527"/>
              <a:gd name="T31" fmla="*/ 608 h 1294"/>
              <a:gd name="T32" fmla="*/ 1026 w 1527"/>
              <a:gd name="T33" fmla="*/ 581 h 1294"/>
              <a:gd name="T34" fmla="*/ 1144 w 1527"/>
              <a:gd name="T35" fmla="*/ 558 h 1294"/>
              <a:gd name="T36" fmla="*/ 1053 w 1527"/>
              <a:gd name="T37" fmla="*/ 533 h 1294"/>
              <a:gd name="T38" fmla="*/ 1083 w 1527"/>
              <a:gd name="T39" fmla="*/ 497 h 1294"/>
              <a:gd name="T40" fmla="*/ 1156 w 1527"/>
              <a:gd name="T41" fmla="*/ 503 h 1294"/>
              <a:gd name="T42" fmla="*/ 1485 w 1527"/>
              <a:gd name="T43" fmla="*/ 91 h 1294"/>
              <a:gd name="T44" fmla="*/ 1260 w 1527"/>
              <a:gd name="T45" fmla="*/ 30 h 1294"/>
              <a:gd name="T46" fmla="*/ 764 w 1527"/>
              <a:gd name="T47" fmla="*/ 0 h 1294"/>
              <a:gd name="T48" fmla="*/ 267 w 1527"/>
              <a:gd name="T49" fmla="*/ 30 h 1294"/>
              <a:gd name="T50" fmla="*/ 42 w 1527"/>
              <a:gd name="T51" fmla="*/ 91 h 1294"/>
              <a:gd name="T52" fmla="*/ 631 w 1527"/>
              <a:gd name="T53" fmla="*/ 1122 h 1294"/>
              <a:gd name="T54" fmla="*/ 649 w 1527"/>
              <a:gd name="T55" fmla="*/ 1132 h 1294"/>
              <a:gd name="T56" fmla="*/ 593 w 1527"/>
              <a:gd name="T57" fmla="*/ 1220 h 1294"/>
              <a:gd name="T58" fmla="*/ 732 w 1527"/>
              <a:gd name="T59" fmla="*/ 738 h 1294"/>
              <a:gd name="T60" fmla="*/ 732 w 1527"/>
              <a:gd name="T61" fmla="*/ 738 h 1294"/>
              <a:gd name="T62" fmla="*/ 1261 w 1527"/>
              <a:gd name="T63" fmla="*/ 83 h 1294"/>
              <a:gd name="T64" fmla="*/ 1451 w 1527"/>
              <a:gd name="T65" fmla="*/ 124 h 1294"/>
              <a:gd name="T66" fmla="*/ 1156 w 1527"/>
              <a:gd name="T67" fmla="*/ 452 h 1294"/>
              <a:gd name="T68" fmla="*/ 1086 w 1527"/>
              <a:gd name="T69" fmla="*/ 446 h 1294"/>
              <a:gd name="T70" fmla="*/ 335 w 1527"/>
              <a:gd name="T71" fmla="*/ 76 h 1294"/>
              <a:gd name="T72" fmla="*/ 421 w 1527"/>
              <a:gd name="T73" fmla="*/ 373 h 1294"/>
              <a:gd name="T74" fmla="*/ 310 w 1527"/>
              <a:gd name="T75" fmla="*/ 51 h 1294"/>
              <a:gd name="T76" fmla="*/ 746 w 1527"/>
              <a:gd name="T77" fmla="*/ 27 h 1294"/>
              <a:gd name="T78" fmla="*/ 337 w 1527"/>
              <a:gd name="T79" fmla="*/ 46 h 1294"/>
              <a:gd name="T80" fmla="*/ 185 w 1527"/>
              <a:gd name="T81" fmla="*/ 63 h 1294"/>
              <a:gd name="T82" fmla="*/ 441 w 1527"/>
              <a:gd name="T83" fmla="*/ 446 h 1294"/>
              <a:gd name="T84" fmla="*/ 371 w 1527"/>
              <a:gd name="T85" fmla="*/ 452 h 1294"/>
              <a:gd name="T86" fmla="*/ 76 w 1527"/>
              <a:gd name="T87" fmla="*/ 12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7" h="1294">
                <a:moveTo>
                  <a:pt x="37" y="299"/>
                </a:moveTo>
                <a:cubicBezTo>
                  <a:pt x="86" y="397"/>
                  <a:pt x="211" y="503"/>
                  <a:pt x="371" y="503"/>
                </a:cubicBezTo>
                <a:cubicBezTo>
                  <a:pt x="392" y="503"/>
                  <a:pt x="412" y="501"/>
                  <a:pt x="432" y="498"/>
                </a:cubicBezTo>
                <a:cubicBezTo>
                  <a:pt x="436" y="497"/>
                  <a:pt x="440" y="497"/>
                  <a:pt x="444" y="497"/>
                </a:cubicBezTo>
                <a:cubicBezTo>
                  <a:pt x="452" y="497"/>
                  <a:pt x="466" y="498"/>
                  <a:pt x="472" y="511"/>
                </a:cubicBezTo>
                <a:cubicBezTo>
                  <a:pt x="475" y="517"/>
                  <a:pt x="475" y="527"/>
                  <a:pt x="474" y="533"/>
                </a:cubicBezTo>
                <a:cubicBezTo>
                  <a:pt x="465" y="519"/>
                  <a:pt x="450" y="509"/>
                  <a:pt x="432" y="509"/>
                </a:cubicBezTo>
                <a:cubicBezTo>
                  <a:pt x="405" y="509"/>
                  <a:pt x="383" y="531"/>
                  <a:pt x="383" y="558"/>
                </a:cubicBezTo>
                <a:cubicBezTo>
                  <a:pt x="383" y="576"/>
                  <a:pt x="393" y="592"/>
                  <a:pt x="408" y="601"/>
                </a:cubicBezTo>
                <a:cubicBezTo>
                  <a:pt x="421" y="608"/>
                  <a:pt x="471" y="622"/>
                  <a:pt x="501" y="581"/>
                </a:cubicBezTo>
                <a:cubicBezTo>
                  <a:pt x="514" y="563"/>
                  <a:pt x="520" y="538"/>
                  <a:pt x="518" y="514"/>
                </a:cubicBezTo>
                <a:cubicBezTo>
                  <a:pt x="598" y="576"/>
                  <a:pt x="666" y="608"/>
                  <a:pt x="666" y="608"/>
                </a:cubicBezTo>
                <a:cubicBezTo>
                  <a:pt x="701" y="696"/>
                  <a:pt x="701" y="696"/>
                  <a:pt x="701" y="696"/>
                </a:cubicBezTo>
                <a:cubicBezTo>
                  <a:pt x="707" y="696"/>
                  <a:pt x="707" y="696"/>
                  <a:pt x="707" y="696"/>
                </a:cubicBezTo>
                <a:cubicBezTo>
                  <a:pt x="707" y="725"/>
                  <a:pt x="707" y="725"/>
                  <a:pt x="707" y="725"/>
                </a:cubicBezTo>
                <a:cubicBezTo>
                  <a:pt x="721" y="725"/>
                  <a:pt x="721" y="725"/>
                  <a:pt x="721" y="725"/>
                </a:cubicBezTo>
                <a:cubicBezTo>
                  <a:pt x="740" y="902"/>
                  <a:pt x="696" y="1063"/>
                  <a:pt x="688" y="1088"/>
                </a:cubicBezTo>
                <a:cubicBezTo>
                  <a:pt x="663" y="1094"/>
                  <a:pt x="641" y="1105"/>
                  <a:pt x="623" y="1123"/>
                </a:cubicBezTo>
                <a:cubicBezTo>
                  <a:pt x="592" y="1152"/>
                  <a:pt x="576" y="1233"/>
                  <a:pt x="573" y="1249"/>
                </a:cubicBezTo>
                <a:cubicBezTo>
                  <a:pt x="570" y="1249"/>
                  <a:pt x="568" y="1249"/>
                  <a:pt x="566" y="1250"/>
                </a:cubicBezTo>
                <a:cubicBezTo>
                  <a:pt x="523" y="1262"/>
                  <a:pt x="541" y="1294"/>
                  <a:pt x="541" y="1294"/>
                </a:cubicBezTo>
                <a:cubicBezTo>
                  <a:pt x="764" y="1294"/>
                  <a:pt x="764" y="1294"/>
                  <a:pt x="764" y="1294"/>
                </a:cubicBezTo>
                <a:cubicBezTo>
                  <a:pt x="986" y="1294"/>
                  <a:pt x="986" y="1294"/>
                  <a:pt x="986" y="1294"/>
                </a:cubicBezTo>
                <a:cubicBezTo>
                  <a:pt x="986" y="1294"/>
                  <a:pt x="1004" y="1262"/>
                  <a:pt x="961" y="1250"/>
                </a:cubicBezTo>
                <a:cubicBezTo>
                  <a:pt x="960" y="1249"/>
                  <a:pt x="957" y="1249"/>
                  <a:pt x="954" y="1249"/>
                </a:cubicBezTo>
                <a:cubicBezTo>
                  <a:pt x="951" y="1233"/>
                  <a:pt x="935" y="1152"/>
                  <a:pt x="904" y="1123"/>
                </a:cubicBezTo>
                <a:cubicBezTo>
                  <a:pt x="886" y="1105"/>
                  <a:pt x="864" y="1094"/>
                  <a:pt x="839" y="1088"/>
                </a:cubicBezTo>
                <a:cubicBezTo>
                  <a:pt x="831" y="1063"/>
                  <a:pt x="787" y="902"/>
                  <a:pt x="806" y="725"/>
                </a:cubicBezTo>
                <a:cubicBezTo>
                  <a:pt x="819" y="725"/>
                  <a:pt x="819" y="725"/>
                  <a:pt x="819" y="725"/>
                </a:cubicBezTo>
                <a:cubicBezTo>
                  <a:pt x="819" y="696"/>
                  <a:pt x="819" y="696"/>
                  <a:pt x="819" y="696"/>
                </a:cubicBezTo>
                <a:cubicBezTo>
                  <a:pt x="826" y="696"/>
                  <a:pt x="826" y="696"/>
                  <a:pt x="826" y="696"/>
                </a:cubicBezTo>
                <a:cubicBezTo>
                  <a:pt x="861" y="608"/>
                  <a:pt x="861" y="608"/>
                  <a:pt x="861" y="608"/>
                </a:cubicBezTo>
                <a:cubicBezTo>
                  <a:pt x="861" y="608"/>
                  <a:pt x="929" y="576"/>
                  <a:pt x="1009" y="514"/>
                </a:cubicBezTo>
                <a:cubicBezTo>
                  <a:pt x="1007" y="538"/>
                  <a:pt x="1013" y="563"/>
                  <a:pt x="1026" y="581"/>
                </a:cubicBezTo>
                <a:cubicBezTo>
                  <a:pt x="1057" y="622"/>
                  <a:pt x="1106" y="608"/>
                  <a:pt x="1119" y="601"/>
                </a:cubicBezTo>
                <a:cubicBezTo>
                  <a:pt x="1134" y="592"/>
                  <a:pt x="1144" y="576"/>
                  <a:pt x="1144" y="558"/>
                </a:cubicBezTo>
                <a:cubicBezTo>
                  <a:pt x="1144" y="531"/>
                  <a:pt x="1122" y="509"/>
                  <a:pt x="1095" y="509"/>
                </a:cubicBezTo>
                <a:cubicBezTo>
                  <a:pt x="1077" y="509"/>
                  <a:pt x="1062" y="519"/>
                  <a:pt x="1053" y="533"/>
                </a:cubicBezTo>
                <a:cubicBezTo>
                  <a:pt x="1052" y="527"/>
                  <a:pt x="1052" y="517"/>
                  <a:pt x="1055" y="511"/>
                </a:cubicBezTo>
                <a:cubicBezTo>
                  <a:pt x="1061" y="498"/>
                  <a:pt x="1075" y="497"/>
                  <a:pt x="1083" y="497"/>
                </a:cubicBezTo>
                <a:cubicBezTo>
                  <a:pt x="1087" y="497"/>
                  <a:pt x="1091" y="497"/>
                  <a:pt x="1095" y="498"/>
                </a:cubicBezTo>
                <a:cubicBezTo>
                  <a:pt x="1115" y="501"/>
                  <a:pt x="1135" y="503"/>
                  <a:pt x="1156" y="503"/>
                </a:cubicBezTo>
                <a:cubicBezTo>
                  <a:pt x="1316" y="503"/>
                  <a:pt x="1441" y="397"/>
                  <a:pt x="1490" y="299"/>
                </a:cubicBezTo>
                <a:cubicBezTo>
                  <a:pt x="1527" y="224"/>
                  <a:pt x="1525" y="148"/>
                  <a:pt x="1485" y="91"/>
                </a:cubicBezTo>
                <a:cubicBezTo>
                  <a:pt x="1448" y="40"/>
                  <a:pt x="1401" y="13"/>
                  <a:pt x="1343" y="13"/>
                </a:cubicBezTo>
                <a:cubicBezTo>
                  <a:pt x="1313" y="13"/>
                  <a:pt x="1284" y="21"/>
                  <a:pt x="1260" y="30"/>
                </a:cubicBezTo>
                <a:cubicBezTo>
                  <a:pt x="1260" y="20"/>
                  <a:pt x="1259" y="10"/>
                  <a:pt x="1257" y="0"/>
                </a:cubicBezTo>
                <a:cubicBezTo>
                  <a:pt x="764" y="0"/>
                  <a:pt x="764" y="0"/>
                  <a:pt x="764" y="0"/>
                </a:cubicBezTo>
                <a:cubicBezTo>
                  <a:pt x="270" y="0"/>
                  <a:pt x="270" y="0"/>
                  <a:pt x="270" y="0"/>
                </a:cubicBezTo>
                <a:cubicBezTo>
                  <a:pt x="268" y="10"/>
                  <a:pt x="268" y="20"/>
                  <a:pt x="267" y="30"/>
                </a:cubicBezTo>
                <a:cubicBezTo>
                  <a:pt x="243" y="21"/>
                  <a:pt x="215" y="13"/>
                  <a:pt x="184" y="13"/>
                </a:cubicBezTo>
                <a:cubicBezTo>
                  <a:pt x="127" y="13"/>
                  <a:pt x="79" y="40"/>
                  <a:pt x="42" y="91"/>
                </a:cubicBezTo>
                <a:cubicBezTo>
                  <a:pt x="2" y="148"/>
                  <a:pt x="0" y="224"/>
                  <a:pt x="37" y="299"/>
                </a:cubicBezTo>
                <a:close/>
                <a:moveTo>
                  <a:pt x="631" y="1122"/>
                </a:moveTo>
                <a:cubicBezTo>
                  <a:pt x="658" y="1096"/>
                  <a:pt x="791" y="1091"/>
                  <a:pt x="859" y="1097"/>
                </a:cubicBezTo>
                <a:cubicBezTo>
                  <a:pt x="807" y="1100"/>
                  <a:pt x="676" y="1106"/>
                  <a:pt x="649" y="1132"/>
                </a:cubicBezTo>
                <a:cubicBezTo>
                  <a:pt x="630" y="1151"/>
                  <a:pt x="618" y="1199"/>
                  <a:pt x="613" y="1220"/>
                </a:cubicBezTo>
                <a:cubicBezTo>
                  <a:pt x="593" y="1220"/>
                  <a:pt x="593" y="1220"/>
                  <a:pt x="593" y="1220"/>
                </a:cubicBezTo>
                <a:cubicBezTo>
                  <a:pt x="593" y="1220"/>
                  <a:pt x="606" y="1147"/>
                  <a:pt x="631" y="1122"/>
                </a:cubicBezTo>
                <a:close/>
                <a:moveTo>
                  <a:pt x="732" y="738"/>
                </a:moveTo>
                <a:cubicBezTo>
                  <a:pt x="732" y="738"/>
                  <a:pt x="759" y="930"/>
                  <a:pt x="712" y="1051"/>
                </a:cubicBezTo>
                <a:cubicBezTo>
                  <a:pt x="712" y="1051"/>
                  <a:pt x="743" y="880"/>
                  <a:pt x="732" y="738"/>
                </a:cubicBezTo>
                <a:close/>
                <a:moveTo>
                  <a:pt x="1086" y="446"/>
                </a:moveTo>
                <a:cubicBezTo>
                  <a:pt x="1174" y="359"/>
                  <a:pt x="1254" y="237"/>
                  <a:pt x="1261" y="83"/>
                </a:cubicBezTo>
                <a:cubicBezTo>
                  <a:pt x="1282" y="73"/>
                  <a:pt x="1311" y="63"/>
                  <a:pt x="1342" y="63"/>
                </a:cubicBezTo>
                <a:cubicBezTo>
                  <a:pt x="1386" y="63"/>
                  <a:pt x="1422" y="84"/>
                  <a:pt x="1451" y="124"/>
                </a:cubicBezTo>
                <a:cubicBezTo>
                  <a:pt x="1489" y="178"/>
                  <a:pt x="1468" y="241"/>
                  <a:pt x="1452" y="273"/>
                </a:cubicBezTo>
                <a:cubicBezTo>
                  <a:pt x="1409" y="360"/>
                  <a:pt x="1298" y="452"/>
                  <a:pt x="1156" y="452"/>
                </a:cubicBezTo>
                <a:cubicBezTo>
                  <a:pt x="1138" y="452"/>
                  <a:pt x="1120" y="451"/>
                  <a:pt x="1102" y="447"/>
                </a:cubicBezTo>
                <a:cubicBezTo>
                  <a:pt x="1096" y="446"/>
                  <a:pt x="1091" y="446"/>
                  <a:pt x="1086" y="446"/>
                </a:cubicBezTo>
                <a:close/>
                <a:moveTo>
                  <a:pt x="337" y="46"/>
                </a:moveTo>
                <a:cubicBezTo>
                  <a:pt x="336" y="56"/>
                  <a:pt x="335" y="66"/>
                  <a:pt x="335" y="76"/>
                </a:cubicBezTo>
                <a:cubicBezTo>
                  <a:pt x="334" y="81"/>
                  <a:pt x="334" y="86"/>
                  <a:pt x="334" y="90"/>
                </a:cubicBezTo>
                <a:cubicBezTo>
                  <a:pt x="330" y="202"/>
                  <a:pt x="369" y="297"/>
                  <a:pt x="421" y="373"/>
                </a:cubicBezTo>
                <a:cubicBezTo>
                  <a:pt x="363" y="303"/>
                  <a:pt x="315" y="214"/>
                  <a:pt x="309" y="107"/>
                </a:cubicBezTo>
                <a:cubicBezTo>
                  <a:pt x="308" y="89"/>
                  <a:pt x="308" y="70"/>
                  <a:pt x="310" y="51"/>
                </a:cubicBezTo>
                <a:cubicBezTo>
                  <a:pt x="310" y="43"/>
                  <a:pt x="311" y="35"/>
                  <a:pt x="312" y="27"/>
                </a:cubicBezTo>
                <a:cubicBezTo>
                  <a:pt x="746" y="27"/>
                  <a:pt x="746" y="27"/>
                  <a:pt x="746" y="27"/>
                </a:cubicBezTo>
                <a:cubicBezTo>
                  <a:pt x="1181" y="27"/>
                  <a:pt x="1181" y="27"/>
                  <a:pt x="1181" y="27"/>
                </a:cubicBezTo>
                <a:lnTo>
                  <a:pt x="337" y="46"/>
                </a:lnTo>
                <a:close/>
                <a:moveTo>
                  <a:pt x="76" y="124"/>
                </a:moveTo>
                <a:cubicBezTo>
                  <a:pt x="105" y="84"/>
                  <a:pt x="141" y="63"/>
                  <a:pt x="185" y="63"/>
                </a:cubicBezTo>
                <a:cubicBezTo>
                  <a:pt x="216" y="63"/>
                  <a:pt x="245" y="73"/>
                  <a:pt x="266" y="83"/>
                </a:cubicBezTo>
                <a:cubicBezTo>
                  <a:pt x="273" y="237"/>
                  <a:pt x="353" y="359"/>
                  <a:pt x="441" y="446"/>
                </a:cubicBezTo>
                <a:cubicBezTo>
                  <a:pt x="436" y="446"/>
                  <a:pt x="431" y="446"/>
                  <a:pt x="425" y="447"/>
                </a:cubicBezTo>
                <a:cubicBezTo>
                  <a:pt x="407" y="451"/>
                  <a:pt x="389" y="452"/>
                  <a:pt x="371" y="452"/>
                </a:cubicBezTo>
                <a:cubicBezTo>
                  <a:pt x="229" y="452"/>
                  <a:pt x="118" y="360"/>
                  <a:pt x="75" y="273"/>
                </a:cubicBezTo>
                <a:cubicBezTo>
                  <a:pt x="59" y="241"/>
                  <a:pt x="38" y="178"/>
                  <a:pt x="76" y="124"/>
                </a:cubicBezTo>
                <a:close/>
              </a:path>
            </a:pathLst>
          </a:custGeom>
          <a:solidFill>
            <a:schemeClr val="bg1">
              <a:alpha val="60000"/>
            </a:schemeClr>
          </a:solidFill>
          <a:ln>
            <a:noFill/>
          </a:ln>
        </p:spPr>
        <p:txBody>
          <a:bodyPr vert="horz" wrap="square" lIns="91440" tIns="45720" rIns="91440" bIns="45720" numCol="1" anchor="t" anchorCtr="0" compatLnSpc="1"/>
          <a:lstStyle/>
          <a:p>
            <a:endParaRPr lang="zh-CN" altLang="en-US"/>
          </a:p>
        </p:txBody>
      </p:sp>
      <p:sp>
        <p:nvSpPr>
          <p:cNvPr id="101" name="文本框 100"/>
          <p:cNvSpPr txBox="1"/>
          <p:nvPr/>
        </p:nvSpPr>
        <p:spPr>
          <a:xfrm>
            <a:off x="4177047" y="273310"/>
            <a:ext cx="848206" cy="307777"/>
          </a:xfrm>
          <a:prstGeom prst="rect">
            <a:avLst/>
          </a:prstGeom>
          <a:noFill/>
        </p:spPr>
        <p:txBody>
          <a:bodyPr wrap="square" rtlCol="0">
            <a:spAutoFit/>
          </a:bodyPr>
          <a:lstStyle/>
          <a:p>
            <a:r>
              <a:rPr lang="en-US" altLang="zh-CN" sz="1400" dirty="0" smtClean="0">
                <a:solidFill>
                  <a:schemeClr val="bg1"/>
                </a:solidFill>
                <a:latin typeface="+mn-ea"/>
              </a:rPr>
              <a:t>2016</a:t>
            </a:r>
            <a:endParaRPr lang="en-US" altLang="zh-CN" sz="1400" dirty="0" smtClean="0">
              <a:solidFill>
                <a:schemeClr val="bg1"/>
              </a:solidFill>
              <a:latin typeface="+mn-ea"/>
            </a:endParaRPr>
          </a:p>
        </p:txBody>
      </p:sp>
      <p:sp>
        <p:nvSpPr>
          <p:cNvPr id="102" name="矩形 101"/>
          <p:cNvSpPr/>
          <p:nvPr/>
        </p:nvSpPr>
        <p:spPr>
          <a:xfrm>
            <a:off x="4177047" y="566552"/>
            <a:ext cx="1175322" cy="276999"/>
          </a:xfrm>
          <a:prstGeom prst="rect">
            <a:avLst/>
          </a:prstGeom>
        </p:spPr>
        <p:txBody>
          <a:bodyPr wrap="none">
            <a:spAutoFit/>
          </a:bodyPr>
          <a:lstStyle/>
          <a:p>
            <a:r>
              <a:rPr lang="en-US" altLang="zh-CN" sz="1200">
                <a:solidFill>
                  <a:schemeClr val="bg1"/>
                </a:solidFill>
                <a:latin typeface="+mn-ea"/>
              </a:rPr>
              <a:t>XX</a:t>
            </a:r>
            <a:r>
              <a:rPr lang="zh-CN" altLang="en-US" sz="1200">
                <a:solidFill>
                  <a:schemeClr val="bg1"/>
                </a:solidFill>
                <a:latin typeface="+mn-ea"/>
              </a:rPr>
              <a:t>比赛二等奖</a:t>
            </a:r>
          </a:p>
        </p:txBody>
      </p:sp>
      <p:sp>
        <p:nvSpPr>
          <p:cNvPr id="103" name="矩形 102"/>
          <p:cNvSpPr/>
          <p:nvPr/>
        </p:nvSpPr>
        <p:spPr>
          <a:xfrm>
            <a:off x="4177046" y="836059"/>
            <a:ext cx="3056863" cy="819455"/>
          </a:xfrm>
          <a:prstGeom prst="rect">
            <a:avLst/>
          </a:prstGeom>
        </p:spPr>
        <p:txBody>
          <a:bodyPr wrap="square">
            <a:spAutoFit/>
          </a:bodyPr>
          <a:lstStyle/>
          <a:p>
            <a:pPr defTabSz="914400">
              <a:lnSpc>
                <a:spcPct val="150000"/>
              </a:lnSpc>
              <a:defRPr/>
            </a:pPr>
            <a:r>
              <a:rPr lang="en-US" altLang="zh-CN" sz="1050" kern="0">
                <a:solidFill>
                  <a:schemeClr val="bg1"/>
                </a:solidFill>
                <a:ea typeface="微软雅黑" panose="020B0503020204020204" charset="-122"/>
                <a:cs typeface="Arial" panose="020B0604020202020204" pitchFamily="34" charset="0"/>
                <a:sym typeface="Arial" panose="020B0604020202020204" pitchFamily="34" charset="0"/>
              </a:rPr>
              <a:t>Lorem ipsum dolor sit amet, consectetuer adipiscing elit. Aenean commodo ligula eget dolor. Lorem ipsum dolor sit amet, consectetuer adipiscing elit. </a:t>
            </a:r>
            <a:endParaRPr lang="zh-CN" altLang="en-US" sz="1050" kern="0" smtClean="0">
              <a:solidFill>
                <a:schemeClr val="bg1"/>
              </a:solidFill>
              <a:ea typeface="微软雅黑" panose="020B0503020204020204" charset="-122"/>
            </a:endParaRPr>
          </a:p>
        </p:txBody>
      </p:sp>
      <p:cxnSp>
        <p:nvCxnSpPr>
          <p:cNvPr id="104" name="直接连接符 103"/>
          <p:cNvCxnSpPr/>
          <p:nvPr/>
        </p:nvCxnSpPr>
        <p:spPr>
          <a:xfrm>
            <a:off x="4261763" y="894021"/>
            <a:ext cx="1896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7" name="Group 35"/>
          <p:cNvGrpSpPr>
            <a:grpSpLocks noChangeAspect="1"/>
          </p:cNvGrpSpPr>
          <p:nvPr/>
        </p:nvGrpSpPr>
        <p:grpSpPr bwMode="auto">
          <a:xfrm>
            <a:off x="3228709" y="3596367"/>
            <a:ext cx="572596" cy="854958"/>
            <a:chOff x="1752" y="1675"/>
            <a:chExt cx="1091" cy="1629"/>
          </a:xfrm>
          <a:solidFill>
            <a:schemeClr val="bg1">
              <a:alpha val="60000"/>
            </a:schemeClr>
          </a:solidFill>
        </p:grpSpPr>
        <p:sp>
          <p:nvSpPr>
            <p:cNvPr id="99" name="Freeform 36"/>
            <p:cNvSpPr/>
            <p:nvPr/>
          </p:nvSpPr>
          <p:spPr bwMode="auto">
            <a:xfrm>
              <a:off x="2442" y="1675"/>
              <a:ext cx="401" cy="638"/>
            </a:xfrm>
            <a:custGeom>
              <a:avLst/>
              <a:gdLst>
                <a:gd name="T0" fmla="*/ 47 w 401"/>
                <a:gd name="T1" fmla="*/ 638 h 638"/>
                <a:gd name="T2" fmla="*/ 401 w 401"/>
                <a:gd name="T3" fmla="*/ 0 h 638"/>
                <a:gd name="T4" fmla="*/ 359 w 401"/>
                <a:gd name="T5" fmla="*/ 0 h 638"/>
                <a:gd name="T6" fmla="*/ 0 w 401"/>
                <a:gd name="T7" fmla="*/ 638 h 638"/>
                <a:gd name="T8" fmla="*/ 47 w 401"/>
                <a:gd name="T9" fmla="*/ 638 h 638"/>
              </a:gdLst>
              <a:ahLst/>
              <a:cxnLst>
                <a:cxn ang="0">
                  <a:pos x="T0" y="T1"/>
                </a:cxn>
                <a:cxn ang="0">
                  <a:pos x="T2" y="T3"/>
                </a:cxn>
                <a:cxn ang="0">
                  <a:pos x="T4" y="T5"/>
                </a:cxn>
                <a:cxn ang="0">
                  <a:pos x="T6" y="T7"/>
                </a:cxn>
                <a:cxn ang="0">
                  <a:pos x="T8" y="T9"/>
                </a:cxn>
              </a:cxnLst>
              <a:rect l="0" t="0" r="r" b="b"/>
              <a:pathLst>
                <a:path w="401" h="638">
                  <a:moveTo>
                    <a:pt x="47" y="638"/>
                  </a:moveTo>
                  <a:lnTo>
                    <a:pt x="401" y="0"/>
                  </a:lnTo>
                  <a:lnTo>
                    <a:pt x="359" y="0"/>
                  </a:lnTo>
                  <a:lnTo>
                    <a:pt x="0" y="638"/>
                  </a:lnTo>
                  <a:lnTo>
                    <a:pt x="47" y="6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7"/>
            <p:cNvSpPr/>
            <p:nvPr/>
          </p:nvSpPr>
          <p:spPr bwMode="auto">
            <a:xfrm>
              <a:off x="1752" y="1675"/>
              <a:ext cx="714" cy="638"/>
            </a:xfrm>
            <a:custGeom>
              <a:avLst/>
              <a:gdLst>
                <a:gd name="T0" fmla="*/ 364 w 714"/>
                <a:gd name="T1" fmla="*/ 638 h 638"/>
                <a:gd name="T2" fmla="*/ 402 w 714"/>
                <a:gd name="T3" fmla="*/ 638 h 638"/>
                <a:gd name="T4" fmla="*/ 408 w 714"/>
                <a:gd name="T5" fmla="*/ 638 h 638"/>
                <a:gd name="T6" fmla="*/ 429 w 714"/>
                <a:gd name="T7" fmla="*/ 592 h 638"/>
                <a:gd name="T8" fmla="*/ 519 w 714"/>
                <a:gd name="T9" fmla="*/ 406 h 638"/>
                <a:gd name="T10" fmla="*/ 519 w 714"/>
                <a:gd name="T11" fmla="*/ 406 h 638"/>
                <a:gd name="T12" fmla="*/ 714 w 714"/>
                <a:gd name="T13" fmla="*/ 0 h 638"/>
                <a:gd name="T14" fmla="*/ 679 w 714"/>
                <a:gd name="T15" fmla="*/ 0 h 638"/>
                <a:gd name="T16" fmla="*/ 546 w 714"/>
                <a:gd name="T17" fmla="*/ 270 h 638"/>
                <a:gd name="T18" fmla="*/ 412 w 714"/>
                <a:gd name="T19" fmla="*/ 0 h 638"/>
                <a:gd name="T20" fmla="*/ 378 w 714"/>
                <a:gd name="T21" fmla="*/ 0 h 638"/>
                <a:gd name="T22" fmla="*/ 527 w 714"/>
                <a:gd name="T23" fmla="*/ 309 h 638"/>
                <a:gd name="T24" fmla="*/ 499 w 714"/>
                <a:gd name="T25" fmla="*/ 364 h 638"/>
                <a:gd name="T26" fmla="*/ 326 w 714"/>
                <a:gd name="T27" fmla="*/ 0 h 638"/>
                <a:gd name="T28" fmla="*/ 94 w 714"/>
                <a:gd name="T29" fmla="*/ 0 h 638"/>
                <a:gd name="T30" fmla="*/ 406 w 714"/>
                <a:gd name="T31" fmla="*/ 552 h 638"/>
                <a:gd name="T32" fmla="*/ 381 w 714"/>
                <a:gd name="T33" fmla="*/ 602 h 638"/>
                <a:gd name="T34" fmla="*/ 43 w 714"/>
                <a:gd name="T35" fmla="*/ 0 h 638"/>
                <a:gd name="T36" fmla="*/ 0 w 714"/>
                <a:gd name="T37" fmla="*/ 0 h 638"/>
                <a:gd name="T38" fmla="*/ 355 w 714"/>
                <a:gd name="T39" fmla="*/ 638 h 638"/>
                <a:gd name="T40" fmla="*/ 364 w 714"/>
                <a:gd name="T41"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638">
                  <a:moveTo>
                    <a:pt x="364" y="638"/>
                  </a:moveTo>
                  <a:lnTo>
                    <a:pt x="402" y="638"/>
                  </a:lnTo>
                  <a:lnTo>
                    <a:pt x="408" y="638"/>
                  </a:lnTo>
                  <a:lnTo>
                    <a:pt x="429" y="592"/>
                  </a:lnTo>
                  <a:lnTo>
                    <a:pt x="519" y="406"/>
                  </a:lnTo>
                  <a:lnTo>
                    <a:pt x="519" y="406"/>
                  </a:lnTo>
                  <a:lnTo>
                    <a:pt x="714" y="0"/>
                  </a:lnTo>
                  <a:lnTo>
                    <a:pt x="679" y="0"/>
                  </a:lnTo>
                  <a:lnTo>
                    <a:pt x="546" y="270"/>
                  </a:lnTo>
                  <a:lnTo>
                    <a:pt x="412" y="0"/>
                  </a:lnTo>
                  <a:lnTo>
                    <a:pt x="378" y="0"/>
                  </a:lnTo>
                  <a:lnTo>
                    <a:pt x="527" y="309"/>
                  </a:lnTo>
                  <a:lnTo>
                    <a:pt x="499" y="364"/>
                  </a:lnTo>
                  <a:lnTo>
                    <a:pt x="326" y="0"/>
                  </a:lnTo>
                  <a:lnTo>
                    <a:pt x="94" y="0"/>
                  </a:lnTo>
                  <a:lnTo>
                    <a:pt x="406" y="552"/>
                  </a:lnTo>
                  <a:lnTo>
                    <a:pt x="381" y="602"/>
                  </a:lnTo>
                  <a:lnTo>
                    <a:pt x="43" y="0"/>
                  </a:lnTo>
                  <a:lnTo>
                    <a:pt x="0" y="0"/>
                  </a:lnTo>
                  <a:lnTo>
                    <a:pt x="355" y="638"/>
                  </a:lnTo>
                  <a:lnTo>
                    <a:pt x="364" y="6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8"/>
            <p:cNvSpPr/>
            <p:nvPr/>
          </p:nvSpPr>
          <p:spPr bwMode="auto">
            <a:xfrm>
              <a:off x="2214" y="1675"/>
              <a:ext cx="535" cy="638"/>
            </a:xfrm>
            <a:custGeom>
              <a:avLst/>
              <a:gdLst>
                <a:gd name="T0" fmla="*/ 175 w 535"/>
                <a:gd name="T1" fmla="*/ 638 h 638"/>
                <a:gd name="T2" fmla="*/ 535 w 535"/>
                <a:gd name="T3" fmla="*/ 0 h 638"/>
                <a:gd name="T4" fmla="*/ 303 w 535"/>
                <a:gd name="T5" fmla="*/ 0 h 638"/>
                <a:gd name="T6" fmla="*/ 0 w 535"/>
                <a:gd name="T7" fmla="*/ 638 h 638"/>
                <a:gd name="T8" fmla="*/ 175 w 535"/>
                <a:gd name="T9" fmla="*/ 638 h 638"/>
              </a:gdLst>
              <a:ahLst/>
              <a:cxnLst>
                <a:cxn ang="0">
                  <a:pos x="T0" y="T1"/>
                </a:cxn>
                <a:cxn ang="0">
                  <a:pos x="T2" y="T3"/>
                </a:cxn>
                <a:cxn ang="0">
                  <a:pos x="T4" y="T5"/>
                </a:cxn>
                <a:cxn ang="0">
                  <a:pos x="T6" y="T7"/>
                </a:cxn>
                <a:cxn ang="0">
                  <a:pos x="T8" y="T9"/>
                </a:cxn>
              </a:cxnLst>
              <a:rect l="0" t="0" r="r" b="b"/>
              <a:pathLst>
                <a:path w="535" h="638">
                  <a:moveTo>
                    <a:pt x="175" y="638"/>
                  </a:moveTo>
                  <a:lnTo>
                    <a:pt x="535" y="0"/>
                  </a:lnTo>
                  <a:lnTo>
                    <a:pt x="303" y="0"/>
                  </a:lnTo>
                  <a:lnTo>
                    <a:pt x="0" y="638"/>
                  </a:lnTo>
                  <a:lnTo>
                    <a:pt x="175" y="6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9"/>
            <p:cNvSpPr>
              <a:spLocks noEditPoints="1"/>
            </p:cNvSpPr>
            <p:nvPr/>
          </p:nvSpPr>
          <p:spPr bwMode="auto">
            <a:xfrm>
              <a:off x="1885" y="2343"/>
              <a:ext cx="834" cy="961"/>
            </a:xfrm>
            <a:custGeom>
              <a:avLst/>
              <a:gdLst>
                <a:gd name="T0" fmla="*/ 7 w 729"/>
                <a:gd name="T1" fmla="*/ 489 h 840"/>
                <a:gd name="T2" fmla="*/ 379 w 729"/>
                <a:gd name="T3" fmla="*/ 832 h 840"/>
                <a:gd name="T4" fmla="*/ 721 w 729"/>
                <a:gd name="T5" fmla="*/ 460 h 840"/>
                <a:gd name="T6" fmla="*/ 390 w 729"/>
                <a:gd name="T7" fmla="*/ 118 h 840"/>
                <a:gd name="T8" fmla="*/ 390 w 729"/>
                <a:gd name="T9" fmla="*/ 78 h 840"/>
                <a:gd name="T10" fmla="*/ 524 w 729"/>
                <a:gd name="T11" fmla="*/ 78 h 840"/>
                <a:gd name="T12" fmla="*/ 524 w 729"/>
                <a:gd name="T13" fmla="*/ 0 h 840"/>
                <a:gd name="T14" fmla="*/ 499 w 729"/>
                <a:gd name="T15" fmla="*/ 0 h 840"/>
                <a:gd name="T16" fmla="*/ 480 w 729"/>
                <a:gd name="T17" fmla="*/ 0 h 840"/>
                <a:gd name="T18" fmla="*/ 245 w 729"/>
                <a:gd name="T19" fmla="*/ 0 h 840"/>
                <a:gd name="T20" fmla="*/ 210 w 729"/>
                <a:gd name="T21" fmla="*/ 0 h 840"/>
                <a:gd name="T22" fmla="*/ 205 w 729"/>
                <a:gd name="T23" fmla="*/ 0 h 840"/>
                <a:gd name="T24" fmla="*/ 205 w 729"/>
                <a:gd name="T25" fmla="*/ 78 h 840"/>
                <a:gd name="T26" fmla="*/ 329 w 729"/>
                <a:gd name="T27" fmla="*/ 78 h 840"/>
                <a:gd name="T28" fmla="*/ 329 w 729"/>
                <a:gd name="T29" fmla="*/ 119 h 840"/>
                <a:gd name="T30" fmla="*/ 7 w 729"/>
                <a:gd name="T31" fmla="*/ 489 h 840"/>
                <a:gd name="T32" fmla="*/ 245 w 729"/>
                <a:gd name="T33" fmla="*/ 60 h 840"/>
                <a:gd name="T34" fmla="*/ 245 w 729"/>
                <a:gd name="T35" fmla="*/ 25 h 840"/>
                <a:gd name="T36" fmla="*/ 480 w 729"/>
                <a:gd name="T37" fmla="*/ 25 h 840"/>
                <a:gd name="T38" fmla="*/ 480 w 729"/>
                <a:gd name="T39" fmla="*/ 60 h 840"/>
                <a:gd name="T40" fmla="*/ 390 w 729"/>
                <a:gd name="T41" fmla="*/ 60 h 840"/>
                <a:gd name="T42" fmla="*/ 329 w 729"/>
                <a:gd name="T43" fmla="*/ 60 h 840"/>
                <a:gd name="T44" fmla="*/ 245 w 729"/>
                <a:gd name="T45" fmla="*/ 60 h 840"/>
                <a:gd name="T46" fmla="*/ 350 w 729"/>
                <a:gd name="T47" fmla="*/ 146 h 840"/>
                <a:gd name="T48" fmla="*/ 690 w 729"/>
                <a:gd name="T49" fmla="*/ 460 h 840"/>
                <a:gd name="T50" fmla="*/ 376 w 729"/>
                <a:gd name="T51" fmla="*/ 801 h 840"/>
                <a:gd name="T52" fmla="*/ 35 w 729"/>
                <a:gd name="T53" fmla="*/ 487 h 840"/>
                <a:gd name="T54" fmla="*/ 350 w 729"/>
                <a:gd name="T55" fmla="*/ 14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9" h="840">
                  <a:moveTo>
                    <a:pt x="7" y="489"/>
                  </a:moveTo>
                  <a:cubicBezTo>
                    <a:pt x="15" y="686"/>
                    <a:pt x="182" y="840"/>
                    <a:pt x="379" y="832"/>
                  </a:cubicBezTo>
                  <a:cubicBezTo>
                    <a:pt x="576" y="824"/>
                    <a:pt x="729" y="658"/>
                    <a:pt x="721" y="460"/>
                  </a:cubicBezTo>
                  <a:cubicBezTo>
                    <a:pt x="714" y="277"/>
                    <a:pt x="569" y="131"/>
                    <a:pt x="390" y="118"/>
                  </a:cubicBezTo>
                  <a:cubicBezTo>
                    <a:pt x="390" y="78"/>
                    <a:pt x="390" y="78"/>
                    <a:pt x="390" y="78"/>
                  </a:cubicBezTo>
                  <a:cubicBezTo>
                    <a:pt x="524" y="78"/>
                    <a:pt x="524" y="78"/>
                    <a:pt x="524" y="78"/>
                  </a:cubicBezTo>
                  <a:cubicBezTo>
                    <a:pt x="524" y="0"/>
                    <a:pt x="524" y="0"/>
                    <a:pt x="524" y="0"/>
                  </a:cubicBezTo>
                  <a:cubicBezTo>
                    <a:pt x="499" y="0"/>
                    <a:pt x="499" y="0"/>
                    <a:pt x="499" y="0"/>
                  </a:cubicBezTo>
                  <a:cubicBezTo>
                    <a:pt x="480" y="0"/>
                    <a:pt x="480" y="0"/>
                    <a:pt x="480" y="0"/>
                  </a:cubicBezTo>
                  <a:cubicBezTo>
                    <a:pt x="245" y="0"/>
                    <a:pt x="245" y="0"/>
                    <a:pt x="245" y="0"/>
                  </a:cubicBezTo>
                  <a:cubicBezTo>
                    <a:pt x="210" y="0"/>
                    <a:pt x="210" y="0"/>
                    <a:pt x="210" y="0"/>
                  </a:cubicBezTo>
                  <a:cubicBezTo>
                    <a:pt x="205" y="0"/>
                    <a:pt x="205" y="0"/>
                    <a:pt x="205" y="0"/>
                  </a:cubicBezTo>
                  <a:cubicBezTo>
                    <a:pt x="205" y="78"/>
                    <a:pt x="205" y="78"/>
                    <a:pt x="205" y="78"/>
                  </a:cubicBezTo>
                  <a:cubicBezTo>
                    <a:pt x="329" y="78"/>
                    <a:pt x="329" y="78"/>
                    <a:pt x="329" y="78"/>
                  </a:cubicBezTo>
                  <a:cubicBezTo>
                    <a:pt x="329" y="119"/>
                    <a:pt x="329" y="119"/>
                    <a:pt x="329" y="119"/>
                  </a:cubicBezTo>
                  <a:cubicBezTo>
                    <a:pt x="142" y="138"/>
                    <a:pt x="0" y="299"/>
                    <a:pt x="7" y="489"/>
                  </a:cubicBezTo>
                  <a:close/>
                  <a:moveTo>
                    <a:pt x="245" y="60"/>
                  </a:moveTo>
                  <a:cubicBezTo>
                    <a:pt x="245" y="25"/>
                    <a:pt x="245" y="25"/>
                    <a:pt x="245" y="25"/>
                  </a:cubicBezTo>
                  <a:cubicBezTo>
                    <a:pt x="480" y="25"/>
                    <a:pt x="480" y="25"/>
                    <a:pt x="480" y="25"/>
                  </a:cubicBezTo>
                  <a:cubicBezTo>
                    <a:pt x="480" y="60"/>
                    <a:pt x="480" y="60"/>
                    <a:pt x="480" y="60"/>
                  </a:cubicBezTo>
                  <a:cubicBezTo>
                    <a:pt x="390" y="60"/>
                    <a:pt x="390" y="60"/>
                    <a:pt x="390" y="60"/>
                  </a:cubicBezTo>
                  <a:cubicBezTo>
                    <a:pt x="329" y="60"/>
                    <a:pt x="329" y="60"/>
                    <a:pt x="329" y="60"/>
                  </a:cubicBezTo>
                  <a:lnTo>
                    <a:pt x="245" y="60"/>
                  </a:lnTo>
                  <a:close/>
                  <a:moveTo>
                    <a:pt x="350" y="146"/>
                  </a:moveTo>
                  <a:cubicBezTo>
                    <a:pt x="531" y="139"/>
                    <a:pt x="683" y="279"/>
                    <a:pt x="690" y="460"/>
                  </a:cubicBezTo>
                  <a:cubicBezTo>
                    <a:pt x="698" y="641"/>
                    <a:pt x="557" y="794"/>
                    <a:pt x="376" y="801"/>
                  </a:cubicBezTo>
                  <a:cubicBezTo>
                    <a:pt x="195" y="808"/>
                    <a:pt x="43" y="668"/>
                    <a:pt x="35" y="487"/>
                  </a:cubicBezTo>
                  <a:cubicBezTo>
                    <a:pt x="28" y="306"/>
                    <a:pt x="169" y="153"/>
                    <a:pt x="350"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0"/>
            <p:cNvSpPr>
              <a:spLocks noEditPoints="1"/>
            </p:cNvSpPr>
            <p:nvPr/>
          </p:nvSpPr>
          <p:spPr bwMode="auto">
            <a:xfrm>
              <a:off x="1950" y="2535"/>
              <a:ext cx="701" cy="699"/>
            </a:xfrm>
            <a:custGeom>
              <a:avLst/>
              <a:gdLst>
                <a:gd name="T0" fmla="*/ 7 w 612"/>
                <a:gd name="T1" fmla="*/ 317 h 611"/>
                <a:gd name="T2" fmla="*/ 318 w 612"/>
                <a:gd name="T3" fmla="*/ 605 h 611"/>
                <a:gd name="T4" fmla="*/ 605 w 612"/>
                <a:gd name="T5" fmla="*/ 293 h 611"/>
                <a:gd name="T6" fmla="*/ 294 w 612"/>
                <a:gd name="T7" fmla="*/ 6 h 611"/>
                <a:gd name="T8" fmla="*/ 7 w 612"/>
                <a:gd name="T9" fmla="*/ 317 h 611"/>
                <a:gd name="T10" fmla="*/ 215 w 612"/>
                <a:gd name="T11" fmla="*/ 132 h 611"/>
                <a:gd name="T12" fmla="*/ 260 w 612"/>
                <a:gd name="T13" fmla="*/ 114 h 611"/>
                <a:gd name="T14" fmla="*/ 291 w 612"/>
                <a:gd name="T15" fmla="*/ 77 h 611"/>
                <a:gd name="T16" fmla="*/ 338 w 612"/>
                <a:gd name="T17" fmla="*/ 77 h 611"/>
                <a:gd name="T18" fmla="*/ 338 w 612"/>
                <a:gd name="T19" fmla="*/ 519 h 611"/>
                <a:gd name="T20" fmla="*/ 271 w 612"/>
                <a:gd name="T21" fmla="*/ 519 h 611"/>
                <a:gd name="T22" fmla="*/ 271 w 612"/>
                <a:gd name="T23" fmla="*/ 179 h 611"/>
                <a:gd name="T24" fmla="*/ 215 w 612"/>
                <a:gd name="T25" fmla="*/ 179 h 611"/>
                <a:gd name="T26" fmla="*/ 215 w 612"/>
                <a:gd name="T27" fmla="*/ 13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2" h="611">
                  <a:moveTo>
                    <a:pt x="7" y="317"/>
                  </a:moveTo>
                  <a:cubicBezTo>
                    <a:pt x="13" y="483"/>
                    <a:pt x="153" y="611"/>
                    <a:pt x="318" y="605"/>
                  </a:cubicBezTo>
                  <a:cubicBezTo>
                    <a:pt x="483" y="598"/>
                    <a:pt x="612" y="459"/>
                    <a:pt x="605" y="293"/>
                  </a:cubicBezTo>
                  <a:cubicBezTo>
                    <a:pt x="599" y="128"/>
                    <a:pt x="459" y="0"/>
                    <a:pt x="294" y="6"/>
                  </a:cubicBezTo>
                  <a:cubicBezTo>
                    <a:pt x="129" y="13"/>
                    <a:pt x="0" y="152"/>
                    <a:pt x="7" y="317"/>
                  </a:cubicBezTo>
                  <a:close/>
                  <a:moveTo>
                    <a:pt x="215" y="132"/>
                  </a:moveTo>
                  <a:cubicBezTo>
                    <a:pt x="231" y="131"/>
                    <a:pt x="246" y="125"/>
                    <a:pt x="260" y="114"/>
                  </a:cubicBezTo>
                  <a:cubicBezTo>
                    <a:pt x="275" y="104"/>
                    <a:pt x="285" y="92"/>
                    <a:pt x="291" y="77"/>
                  </a:cubicBezTo>
                  <a:cubicBezTo>
                    <a:pt x="338" y="77"/>
                    <a:pt x="338" y="77"/>
                    <a:pt x="338" y="77"/>
                  </a:cubicBezTo>
                  <a:cubicBezTo>
                    <a:pt x="338" y="519"/>
                    <a:pt x="338" y="519"/>
                    <a:pt x="338" y="519"/>
                  </a:cubicBezTo>
                  <a:cubicBezTo>
                    <a:pt x="271" y="519"/>
                    <a:pt x="271" y="519"/>
                    <a:pt x="271" y="519"/>
                  </a:cubicBezTo>
                  <a:cubicBezTo>
                    <a:pt x="271" y="179"/>
                    <a:pt x="271" y="179"/>
                    <a:pt x="271" y="179"/>
                  </a:cubicBezTo>
                  <a:cubicBezTo>
                    <a:pt x="215" y="179"/>
                    <a:pt x="215" y="179"/>
                    <a:pt x="215" y="179"/>
                  </a:cubicBezTo>
                  <a:lnTo>
                    <a:pt x="215"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3" name="文本框 112"/>
          <p:cNvSpPr txBox="1"/>
          <p:nvPr/>
        </p:nvSpPr>
        <p:spPr>
          <a:xfrm>
            <a:off x="4177047" y="3614106"/>
            <a:ext cx="848206" cy="307777"/>
          </a:xfrm>
          <a:prstGeom prst="rect">
            <a:avLst/>
          </a:prstGeom>
          <a:noFill/>
        </p:spPr>
        <p:txBody>
          <a:bodyPr wrap="square" rtlCol="0">
            <a:spAutoFit/>
          </a:bodyPr>
          <a:lstStyle/>
          <a:p>
            <a:r>
              <a:rPr lang="en-US" altLang="zh-CN" sz="1400" dirty="0" smtClean="0">
                <a:solidFill>
                  <a:schemeClr val="bg1"/>
                </a:solidFill>
                <a:latin typeface="+mn-ea"/>
              </a:rPr>
              <a:t>2018</a:t>
            </a:r>
            <a:endParaRPr lang="en-US" altLang="zh-CN" sz="1400" dirty="0" smtClean="0">
              <a:solidFill>
                <a:schemeClr val="bg1"/>
              </a:solidFill>
              <a:latin typeface="+mn-ea"/>
            </a:endParaRPr>
          </a:p>
        </p:txBody>
      </p:sp>
      <p:sp>
        <p:nvSpPr>
          <p:cNvPr id="114" name="矩形 113"/>
          <p:cNvSpPr/>
          <p:nvPr/>
        </p:nvSpPr>
        <p:spPr>
          <a:xfrm>
            <a:off x="4177047" y="3907348"/>
            <a:ext cx="1152880" cy="276999"/>
          </a:xfrm>
          <a:prstGeom prst="rect">
            <a:avLst/>
          </a:prstGeom>
        </p:spPr>
        <p:txBody>
          <a:bodyPr wrap="none">
            <a:spAutoFit/>
          </a:bodyPr>
          <a:lstStyle/>
          <a:p>
            <a:r>
              <a:rPr lang="en-US" altLang="zh-CN" sz="1200">
                <a:solidFill>
                  <a:schemeClr val="bg1"/>
                </a:solidFill>
                <a:latin typeface="+mn-ea"/>
              </a:rPr>
              <a:t>XX</a:t>
            </a:r>
            <a:r>
              <a:rPr lang="zh-CN" altLang="en-US" sz="1200" smtClean="0">
                <a:solidFill>
                  <a:schemeClr val="bg1"/>
                </a:solidFill>
                <a:latin typeface="+mn-ea"/>
              </a:rPr>
              <a:t>比赛一等奖</a:t>
            </a:r>
            <a:endParaRPr lang="zh-CN" altLang="en-US" sz="1200">
              <a:solidFill>
                <a:schemeClr val="bg1"/>
              </a:solidFill>
              <a:latin typeface="+mn-ea"/>
            </a:endParaRPr>
          </a:p>
        </p:txBody>
      </p:sp>
      <p:sp>
        <p:nvSpPr>
          <p:cNvPr id="115" name="矩形 114"/>
          <p:cNvSpPr/>
          <p:nvPr/>
        </p:nvSpPr>
        <p:spPr>
          <a:xfrm>
            <a:off x="4177046" y="4176855"/>
            <a:ext cx="3056863" cy="819455"/>
          </a:xfrm>
          <a:prstGeom prst="rect">
            <a:avLst/>
          </a:prstGeom>
        </p:spPr>
        <p:txBody>
          <a:bodyPr wrap="square">
            <a:spAutoFit/>
          </a:bodyPr>
          <a:lstStyle/>
          <a:p>
            <a:pPr defTabSz="914400">
              <a:lnSpc>
                <a:spcPct val="150000"/>
              </a:lnSpc>
              <a:defRPr/>
            </a:pPr>
            <a:r>
              <a:rPr lang="en-US" altLang="zh-CN" sz="1050" kern="0">
                <a:solidFill>
                  <a:schemeClr val="bg1"/>
                </a:solidFill>
                <a:ea typeface="微软雅黑" panose="020B0503020204020204" charset="-122"/>
                <a:cs typeface="Arial" panose="020B0604020202020204" pitchFamily="34" charset="0"/>
                <a:sym typeface="Arial" panose="020B0604020202020204" pitchFamily="34" charset="0"/>
              </a:rPr>
              <a:t>Lorem ipsum dolor sit amet, consectetuer adipiscing elit. Aenean commodo ligula eget dolor. Lorem ipsum dolor sit amet, consectetuer adipiscing elit. </a:t>
            </a:r>
            <a:endParaRPr lang="zh-CN" altLang="en-US" sz="1050" kern="0" smtClean="0">
              <a:solidFill>
                <a:schemeClr val="bg1"/>
              </a:solidFill>
              <a:ea typeface="微软雅黑" panose="020B0503020204020204" charset="-122"/>
            </a:endParaRPr>
          </a:p>
        </p:txBody>
      </p:sp>
      <p:cxnSp>
        <p:nvCxnSpPr>
          <p:cNvPr id="9" name="直接连接符 8"/>
          <p:cNvCxnSpPr/>
          <p:nvPr/>
        </p:nvCxnSpPr>
        <p:spPr>
          <a:xfrm>
            <a:off x="4030133" y="0"/>
            <a:ext cx="0" cy="515019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269328" y="4215482"/>
            <a:ext cx="1896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929790" y="585923"/>
            <a:ext cx="238255" cy="238255"/>
            <a:chOff x="5497221" y="719617"/>
            <a:chExt cx="351692" cy="351692"/>
          </a:xfrm>
        </p:grpSpPr>
        <p:sp>
          <p:nvSpPr>
            <p:cNvPr id="10" name="椭圆 9"/>
            <p:cNvSpPr/>
            <p:nvPr/>
          </p:nvSpPr>
          <p:spPr>
            <a:xfrm>
              <a:off x="5497221" y="719617"/>
              <a:ext cx="351692" cy="35169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562959" y="786646"/>
              <a:ext cx="220215" cy="2202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3908715" y="3926719"/>
            <a:ext cx="238255" cy="238255"/>
            <a:chOff x="5497221" y="719617"/>
            <a:chExt cx="351692" cy="351692"/>
          </a:xfrm>
        </p:grpSpPr>
        <p:sp>
          <p:nvSpPr>
            <p:cNvPr id="56" name="椭圆 55"/>
            <p:cNvSpPr/>
            <p:nvPr/>
          </p:nvSpPr>
          <p:spPr>
            <a:xfrm>
              <a:off x="5497221" y="719617"/>
              <a:ext cx="351692" cy="35169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562959" y="786646"/>
              <a:ext cx="220215" cy="2202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77"/>
          <p:cNvSpPr txBox="1"/>
          <p:nvPr/>
        </p:nvSpPr>
        <p:spPr>
          <a:xfrm>
            <a:off x="4177047" y="1970640"/>
            <a:ext cx="848206" cy="307777"/>
          </a:xfrm>
          <a:prstGeom prst="rect">
            <a:avLst/>
          </a:prstGeom>
          <a:noFill/>
        </p:spPr>
        <p:txBody>
          <a:bodyPr wrap="square" rtlCol="0">
            <a:spAutoFit/>
          </a:bodyPr>
          <a:lstStyle/>
          <a:p>
            <a:r>
              <a:rPr lang="en-US" altLang="zh-CN" sz="1400" dirty="0" smtClean="0">
                <a:solidFill>
                  <a:schemeClr val="bg1"/>
                </a:solidFill>
                <a:latin typeface="+mn-ea"/>
              </a:rPr>
              <a:t>2017</a:t>
            </a:r>
            <a:endParaRPr lang="en-US" altLang="zh-CN" sz="1400" dirty="0" smtClean="0">
              <a:solidFill>
                <a:schemeClr val="bg1"/>
              </a:solidFill>
              <a:latin typeface="+mn-ea"/>
            </a:endParaRPr>
          </a:p>
        </p:txBody>
      </p:sp>
      <p:sp>
        <p:nvSpPr>
          <p:cNvPr id="79" name="矩形 78"/>
          <p:cNvSpPr/>
          <p:nvPr/>
        </p:nvSpPr>
        <p:spPr>
          <a:xfrm>
            <a:off x="4177047" y="2263882"/>
            <a:ext cx="1152880" cy="276999"/>
          </a:xfrm>
          <a:prstGeom prst="rect">
            <a:avLst/>
          </a:prstGeom>
        </p:spPr>
        <p:txBody>
          <a:bodyPr wrap="none">
            <a:spAutoFit/>
          </a:bodyPr>
          <a:lstStyle/>
          <a:p>
            <a:r>
              <a:rPr lang="en-US" altLang="zh-CN" sz="1200" smtClean="0">
                <a:solidFill>
                  <a:schemeClr val="bg1"/>
                </a:solidFill>
                <a:latin typeface="+mn-ea"/>
              </a:rPr>
              <a:t>XX</a:t>
            </a:r>
            <a:r>
              <a:rPr lang="zh-CN" altLang="en-US" sz="1200" smtClean="0">
                <a:solidFill>
                  <a:schemeClr val="bg1"/>
                </a:solidFill>
                <a:latin typeface="+mn-ea"/>
              </a:rPr>
              <a:t>十佳设计师</a:t>
            </a:r>
            <a:endParaRPr lang="zh-CN" altLang="en-US" sz="1200">
              <a:solidFill>
                <a:schemeClr val="bg1"/>
              </a:solidFill>
              <a:latin typeface="+mn-ea"/>
            </a:endParaRPr>
          </a:p>
        </p:txBody>
      </p:sp>
      <p:sp>
        <p:nvSpPr>
          <p:cNvPr id="80" name="矩形 79"/>
          <p:cNvSpPr/>
          <p:nvPr/>
        </p:nvSpPr>
        <p:spPr>
          <a:xfrm>
            <a:off x="4177046" y="2533389"/>
            <a:ext cx="3056863" cy="819455"/>
          </a:xfrm>
          <a:prstGeom prst="rect">
            <a:avLst/>
          </a:prstGeom>
        </p:spPr>
        <p:txBody>
          <a:bodyPr wrap="square">
            <a:spAutoFit/>
          </a:bodyPr>
          <a:lstStyle/>
          <a:p>
            <a:pPr defTabSz="914400">
              <a:lnSpc>
                <a:spcPct val="150000"/>
              </a:lnSpc>
              <a:defRPr/>
            </a:pPr>
            <a:r>
              <a:rPr lang="en-US" altLang="zh-CN" sz="1050" kern="0">
                <a:solidFill>
                  <a:schemeClr val="bg1"/>
                </a:solidFill>
                <a:ea typeface="微软雅黑" panose="020B0503020204020204" charset="-122"/>
                <a:cs typeface="Arial" panose="020B0604020202020204" pitchFamily="34" charset="0"/>
                <a:sym typeface="Arial" panose="020B0604020202020204" pitchFamily="34" charset="0"/>
              </a:rPr>
              <a:t>Lorem ipsum dolor sit amet, consectetuer adipiscing elit. Aenean commodo ligula eget dolor. Lorem ipsum dolor sit amet, consectetuer adipiscing elit. </a:t>
            </a:r>
            <a:endParaRPr lang="zh-CN" altLang="en-US" sz="1050" kern="0" smtClean="0">
              <a:solidFill>
                <a:schemeClr val="bg1"/>
              </a:solidFill>
              <a:ea typeface="微软雅黑" panose="020B0503020204020204" charset="-122"/>
            </a:endParaRPr>
          </a:p>
        </p:txBody>
      </p:sp>
      <p:cxnSp>
        <p:nvCxnSpPr>
          <p:cNvPr id="81" name="直接连接符 80"/>
          <p:cNvCxnSpPr/>
          <p:nvPr/>
        </p:nvCxnSpPr>
        <p:spPr>
          <a:xfrm>
            <a:off x="4269328" y="2572016"/>
            <a:ext cx="1896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3908715" y="2256321"/>
            <a:ext cx="238255" cy="238255"/>
            <a:chOff x="5497221" y="719617"/>
            <a:chExt cx="351692" cy="351692"/>
          </a:xfrm>
        </p:grpSpPr>
        <p:sp>
          <p:nvSpPr>
            <p:cNvPr id="83" name="椭圆 82"/>
            <p:cNvSpPr/>
            <p:nvPr/>
          </p:nvSpPr>
          <p:spPr>
            <a:xfrm>
              <a:off x="5497221" y="719617"/>
              <a:ext cx="351692" cy="35169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5562959" y="786646"/>
              <a:ext cx="220215" cy="2202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Group 5"/>
          <p:cNvGrpSpPr>
            <a:grpSpLocks noChangeAspect="1"/>
          </p:cNvGrpSpPr>
          <p:nvPr/>
        </p:nvGrpSpPr>
        <p:grpSpPr bwMode="auto">
          <a:xfrm>
            <a:off x="3152406" y="1898878"/>
            <a:ext cx="671275" cy="887486"/>
            <a:chOff x="1845" y="1088"/>
            <a:chExt cx="593" cy="784"/>
          </a:xfrm>
        </p:grpSpPr>
        <p:sp>
          <p:nvSpPr>
            <p:cNvPr id="15" name="Freeform 6"/>
            <p:cNvSpPr/>
            <p:nvPr/>
          </p:nvSpPr>
          <p:spPr bwMode="auto">
            <a:xfrm>
              <a:off x="1967" y="1837"/>
              <a:ext cx="349" cy="35"/>
            </a:xfrm>
            <a:custGeom>
              <a:avLst/>
              <a:gdLst>
                <a:gd name="T0" fmla="*/ 267 w 535"/>
                <a:gd name="T1" fmla="*/ 1 h 54"/>
                <a:gd name="T2" fmla="*/ 47 w 535"/>
                <a:gd name="T3" fmla="*/ 5 h 54"/>
                <a:gd name="T4" fmla="*/ 19 w 535"/>
                <a:gd name="T5" fmla="*/ 54 h 54"/>
                <a:gd name="T6" fmla="*/ 267 w 535"/>
                <a:gd name="T7" fmla="*/ 54 h 54"/>
                <a:gd name="T8" fmla="*/ 516 w 535"/>
                <a:gd name="T9" fmla="*/ 54 h 54"/>
                <a:gd name="T10" fmla="*/ 487 w 535"/>
                <a:gd name="T11" fmla="*/ 5 h 54"/>
                <a:gd name="T12" fmla="*/ 267 w 535"/>
                <a:gd name="T13" fmla="*/ 1 h 54"/>
              </a:gdLst>
              <a:ahLst/>
              <a:cxnLst>
                <a:cxn ang="0">
                  <a:pos x="T0" y="T1"/>
                </a:cxn>
                <a:cxn ang="0">
                  <a:pos x="T2" y="T3"/>
                </a:cxn>
                <a:cxn ang="0">
                  <a:pos x="T4" y="T5"/>
                </a:cxn>
                <a:cxn ang="0">
                  <a:pos x="T6" y="T7"/>
                </a:cxn>
                <a:cxn ang="0">
                  <a:pos x="T8" y="T9"/>
                </a:cxn>
                <a:cxn ang="0">
                  <a:pos x="T10" y="T11"/>
                </a:cxn>
                <a:cxn ang="0">
                  <a:pos x="T12" y="T13"/>
                </a:cxn>
              </a:cxnLst>
              <a:rect l="0" t="0" r="r" b="b"/>
              <a:pathLst>
                <a:path w="535" h="54">
                  <a:moveTo>
                    <a:pt x="267" y="1"/>
                  </a:moveTo>
                  <a:cubicBezTo>
                    <a:pt x="162" y="0"/>
                    <a:pt x="61" y="1"/>
                    <a:pt x="47" y="5"/>
                  </a:cubicBezTo>
                  <a:cubicBezTo>
                    <a:pt x="0" y="19"/>
                    <a:pt x="19" y="54"/>
                    <a:pt x="19" y="54"/>
                  </a:cubicBezTo>
                  <a:cubicBezTo>
                    <a:pt x="267" y="54"/>
                    <a:pt x="267" y="54"/>
                    <a:pt x="267" y="54"/>
                  </a:cubicBezTo>
                  <a:cubicBezTo>
                    <a:pt x="516" y="54"/>
                    <a:pt x="516" y="54"/>
                    <a:pt x="516" y="54"/>
                  </a:cubicBezTo>
                  <a:cubicBezTo>
                    <a:pt x="516" y="54"/>
                    <a:pt x="535" y="19"/>
                    <a:pt x="487" y="5"/>
                  </a:cubicBezTo>
                  <a:cubicBezTo>
                    <a:pt x="474" y="1"/>
                    <a:pt x="373" y="0"/>
                    <a:pt x="267" y="1"/>
                  </a:cubicBezTo>
                  <a:close/>
                </a:path>
              </a:pathLst>
            </a:custGeom>
            <a:solidFill>
              <a:schemeClr val="bg1">
                <a:alpha val="60000"/>
              </a:schemeClr>
            </a:solidFill>
            <a:ln>
              <a:noFill/>
            </a:ln>
          </p:spPr>
          <p:txBody>
            <a:bodyPr vert="horz" wrap="square" lIns="91440" tIns="45720" rIns="91440" bIns="45720" numCol="1" anchor="t" anchorCtr="0" compatLnSpc="1"/>
            <a:lstStyle/>
            <a:p>
              <a:endParaRPr lang="zh-CN" altLang="en-US"/>
            </a:p>
          </p:txBody>
        </p:sp>
        <p:sp>
          <p:nvSpPr>
            <p:cNvPr id="16" name="Freeform 7"/>
            <p:cNvSpPr>
              <a:spLocks noEditPoints="1"/>
            </p:cNvSpPr>
            <p:nvPr/>
          </p:nvSpPr>
          <p:spPr bwMode="auto">
            <a:xfrm>
              <a:off x="1845" y="1088"/>
              <a:ext cx="593" cy="728"/>
            </a:xfrm>
            <a:custGeom>
              <a:avLst/>
              <a:gdLst>
                <a:gd name="T0" fmla="*/ 209 w 911"/>
                <a:gd name="T1" fmla="*/ 559 h 1117"/>
                <a:gd name="T2" fmla="*/ 174 w 911"/>
                <a:gd name="T3" fmla="*/ 866 h 1117"/>
                <a:gd name="T4" fmla="*/ 432 w 911"/>
                <a:gd name="T5" fmla="*/ 748 h 1117"/>
                <a:gd name="T6" fmla="*/ 385 w 911"/>
                <a:gd name="T7" fmla="*/ 956 h 1117"/>
                <a:gd name="T8" fmla="*/ 300 w 911"/>
                <a:gd name="T9" fmla="*/ 959 h 1117"/>
                <a:gd name="T10" fmla="*/ 281 w 911"/>
                <a:gd name="T11" fmla="*/ 994 h 1117"/>
                <a:gd name="T12" fmla="*/ 280 w 911"/>
                <a:gd name="T13" fmla="*/ 994 h 1117"/>
                <a:gd name="T14" fmla="*/ 280 w 911"/>
                <a:gd name="T15" fmla="*/ 1117 h 1117"/>
                <a:gd name="T16" fmla="*/ 630 w 911"/>
                <a:gd name="T17" fmla="*/ 1117 h 1117"/>
                <a:gd name="T18" fmla="*/ 630 w 911"/>
                <a:gd name="T19" fmla="*/ 994 h 1117"/>
                <a:gd name="T20" fmla="*/ 630 w 911"/>
                <a:gd name="T21" fmla="*/ 994 h 1117"/>
                <a:gd name="T22" fmla="*/ 610 w 911"/>
                <a:gd name="T23" fmla="*/ 959 h 1117"/>
                <a:gd name="T24" fmla="*/ 526 w 911"/>
                <a:gd name="T25" fmla="*/ 956 h 1117"/>
                <a:gd name="T26" fmla="*/ 478 w 911"/>
                <a:gd name="T27" fmla="*/ 748 h 1117"/>
                <a:gd name="T28" fmla="*/ 737 w 911"/>
                <a:gd name="T29" fmla="*/ 866 h 1117"/>
                <a:gd name="T30" fmla="*/ 701 w 911"/>
                <a:gd name="T31" fmla="*/ 559 h 1117"/>
                <a:gd name="T32" fmla="*/ 911 w 911"/>
                <a:gd name="T33" fmla="*/ 331 h 1117"/>
                <a:gd name="T34" fmla="*/ 607 w 911"/>
                <a:gd name="T35" fmla="*/ 270 h 1117"/>
                <a:gd name="T36" fmla="*/ 455 w 911"/>
                <a:gd name="T37" fmla="*/ 0 h 1117"/>
                <a:gd name="T38" fmla="*/ 303 w 911"/>
                <a:gd name="T39" fmla="*/ 270 h 1117"/>
                <a:gd name="T40" fmla="*/ 0 w 911"/>
                <a:gd name="T41" fmla="*/ 331 h 1117"/>
                <a:gd name="T42" fmla="*/ 209 w 911"/>
                <a:gd name="T43" fmla="*/ 559 h 1117"/>
                <a:gd name="T44" fmla="*/ 328 w 911"/>
                <a:gd name="T45" fmla="*/ 295 h 1117"/>
                <a:gd name="T46" fmla="*/ 456 w 911"/>
                <a:gd name="T47" fmla="*/ 68 h 1117"/>
                <a:gd name="T48" fmla="*/ 584 w 911"/>
                <a:gd name="T49" fmla="*/ 295 h 1117"/>
                <a:gd name="T50" fmla="*/ 840 w 911"/>
                <a:gd name="T51" fmla="*/ 347 h 1117"/>
                <a:gd name="T52" fmla="*/ 567 w 911"/>
                <a:gd name="T53" fmla="*/ 314 h 1117"/>
                <a:gd name="T54" fmla="*/ 456 w 911"/>
                <a:gd name="T55" fmla="*/ 118 h 1117"/>
                <a:gd name="T56" fmla="*/ 345 w 911"/>
                <a:gd name="T57" fmla="*/ 314 h 1117"/>
                <a:gd name="T58" fmla="*/ 124 w 911"/>
                <a:gd name="T59" fmla="*/ 359 h 1117"/>
                <a:gd name="T60" fmla="*/ 277 w 911"/>
                <a:gd name="T61" fmla="*/ 525 h 1117"/>
                <a:gd name="T62" fmla="*/ 219 w 911"/>
                <a:gd name="T63" fmla="*/ 798 h 1117"/>
                <a:gd name="T64" fmla="*/ 249 w 911"/>
                <a:gd name="T65" fmla="*/ 539 h 1117"/>
                <a:gd name="T66" fmla="*/ 72 w 911"/>
                <a:gd name="T67" fmla="*/ 347 h 1117"/>
                <a:gd name="T68" fmla="*/ 328 w 911"/>
                <a:gd name="T69" fmla="*/ 295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1" h="1117">
                  <a:moveTo>
                    <a:pt x="209" y="559"/>
                  </a:moveTo>
                  <a:cubicBezTo>
                    <a:pt x="174" y="866"/>
                    <a:pt x="174" y="866"/>
                    <a:pt x="174" y="866"/>
                  </a:cubicBezTo>
                  <a:cubicBezTo>
                    <a:pt x="432" y="748"/>
                    <a:pt x="432" y="748"/>
                    <a:pt x="432" y="748"/>
                  </a:cubicBezTo>
                  <a:cubicBezTo>
                    <a:pt x="428" y="786"/>
                    <a:pt x="416" y="886"/>
                    <a:pt x="385" y="956"/>
                  </a:cubicBezTo>
                  <a:cubicBezTo>
                    <a:pt x="341" y="957"/>
                    <a:pt x="307" y="957"/>
                    <a:pt x="300" y="959"/>
                  </a:cubicBezTo>
                  <a:cubicBezTo>
                    <a:pt x="278" y="966"/>
                    <a:pt x="281" y="994"/>
                    <a:pt x="281" y="994"/>
                  </a:cubicBezTo>
                  <a:cubicBezTo>
                    <a:pt x="280" y="994"/>
                    <a:pt x="280" y="994"/>
                    <a:pt x="280" y="994"/>
                  </a:cubicBezTo>
                  <a:cubicBezTo>
                    <a:pt x="280" y="1117"/>
                    <a:pt x="280" y="1117"/>
                    <a:pt x="280" y="1117"/>
                  </a:cubicBezTo>
                  <a:cubicBezTo>
                    <a:pt x="630" y="1117"/>
                    <a:pt x="630" y="1117"/>
                    <a:pt x="630" y="1117"/>
                  </a:cubicBezTo>
                  <a:cubicBezTo>
                    <a:pt x="630" y="994"/>
                    <a:pt x="630" y="994"/>
                    <a:pt x="630" y="994"/>
                  </a:cubicBezTo>
                  <a:cubicBezTo>
                    <a:pt x="630" y="994"/>
                    <a:pt x="630" y="994"/>
                    <a:pt x="630" y="994"/>
                  </a:cubicBezTo>
                  <a:cubicBezTo>
                    <a:pt x="630" y="994"/>
                    <a:pt x="633" y="966"/>
                    <a:pt x="610" y="959"/>
                  </a:cubicBezTo>
                  <a:cubicBezTo>
                    <a:pt x="604" y="957"/>
                    <a:pt x="570" y="957"/>
                    <a:pt x="526" y="956"/>
                  </a:cubicBezTo>
                  <a:cubicBezTo>
                    <a:pt x="495" y="886"/>
                    <a:pt x="482" y="786"/>
                    <a:pt x="478" y="748"/>
                  </a:cubicBezTo>
                  <a:cubicBezTo>
                    <a:pt x="737" y="866"/>
                    <a:pt x="737" y="866"/>
                    <a:pt x="737" y="866"/>
                  </a:cubicBezTo>
                  <a:cubicBezTo>
                    <a:pt x="701" y="559"/>
                    <a:pt x="701" y="559"/>
                    <a:pt x="701" y="559"/>
                  </a:cubicBezTo>
                  <a:cubicBezTo>
                    <a:pt x="911" y="331"/>
                    <a:pt x="911" y="331"/>
                    <a:pt x="911" y="331"/>
                  </a:cubicBezTo>
                  <a:cubicBezTo>
                    <a:pt x="607" y="270"/>
                    <a:pt x="607" y="270"/>
                    <a:pt x="607" y="270"/>
                  </a:cubicBezTo>
                  <a:cubicBezTo>
                    <a:pt x="455" y="0"/>
                    <a:pt x="455" y="0"/>
                    <a:pt x="455" y="0"/>
                  </a:cubicBezTo>
                  <a:cubicBezTo>
                    <a:pt x="303" y="270"/>
                    <a:pt x="303" y="270"/>
                    <a:pt x="303" y="270"/>
                  </a:cubicBezTo>
                  <a:cubicBezTo>
                    <a:pt x="0" y="331"/>
                    <a:pt x="0" y="331"/>
                    <a:pt x="0" y="331"/>
                  </a:cubicBezTo>
                  <a:lnTo>
                    <a:pt x="209" y="559"/>
                  </a:lnTo>
                  <a:close/>
                  <a:moveTo>
                    <a:pt x="328" y="295"/>
                  </a:moveTo>
                  <a:cubicBezTo>
                    <a:pt x="456" y="68"/>
                    <a:pt x="456" y="68"/>
                    <a:pt x="456" y="68"/>
                  </a:cubicBezTo>
                  <a:cubicBezTo>
                    <a:pt x="584" y="295"/>
                    <a:pt x="584" y="295"/>
                    <a:pt x="584" y="295"/>
                  </a:cubicBezTo>
                  <a:cubicBezTo>
                    <a:pt x="840" y="347"/>
                    <a:pt x="840" y="347"/>
                    <a:pt x="840" y="347"/>
                  </a:cubicBezTo>
                  <a:cubicBezTo>
                    <a:pt x="567" y="314"/>
                    <a:pt x="567" y="314"/>
                    <a:pt x="567" y="314"/>
                  </a:cubicBezTo>
                  <a:cubicBezTo>
                    <a:pt x="456" y="118"/>
                    <a:pt x="456" y="118"/>
                    <a:pt x="456" y="118"/>
                  </a:cubicBezTo>
                  <a:cubicBezTo>
                    <a:pt x="345" y="314"/>
                    <a:pt x="345" y="314"/>
                    <a:pt x="345" y="314"/>
                  </a:cubicBezTo>
                  <a:cubicBezTo>
                    <a:pt x="124" y="359"/>
                    <a:pt x="124" y="359"/>
                    <a:pt x="124" y="359"/>
                  </a:cubicBezTo>
                  <a:cubicBezTo>
                    <a:pt x="277" y="525"/>
                    <a:pt x="277" y="525"/>
                    <a:pt x="277" y="525"/>
                  </a:cubicBezTo>
                  <a:cubicBezTo>
                    <a:pt x="219" y="798"/>
                    <a:pt x="219" y="798"/>
                    <a:pt x="219" y="798"/>
                  </a:cubicBezTo>
                  <a:cubicBezTo>
                    <a:pt x="249" y="539"/>
                    <a:pt x="249" y="539"/>
                    <a:pt x="249" y="539"/>
                  </a:cubicBezTo>
                  <a:cubicBezTo>
                    <a:pt x="72" y="347"/>
                    <a:pt x="72" y="347"/>
                    <a:pt x="72" y="347"/>
                  </a:cubicBezTo>
                  <a:lnTo>
                    <a:pt x="328" y="295"/>
                  </a:lnTo>
                  <a:close/>
                </a:path>
              </a:pathLst>
            </a:custGeom>
            <a:solidFill>
              <a:schemeClr val="bg1">
                <a:alpha val="60000"/>
              </a:schemeClr>
            </a:solidFill>
            <a:ln>
              <a:noFill/>
            </a:ln>
          </p:spPr>
          <p:txBody>
            <a:bodyPr vert="horz" wrap="square" lIns="91440" tIns="45720" rIns="91440" bIns="45720" numCol="1" anchor="t" anchorCtr="0" compatLnSpc="1"/>
            <a:lstStyle/>
            <a:p>
              <a:endParaRPr lang="zh-CN" altLang="en-US"/>
            </a:p>
          </p:txBody>
        </p:sp>
      </p:grpSp>
      <p:sp>
        <p:nvSpPr>
          <p:cNvPr id="85" name="矩形 84"/>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86" name="直接连接符 85"/>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51" name="等腰三角形 50"/>
          <p:cNvSpPr/>
          <p:nvPr/>
        </p:nvSpPr>
        <p:spPr>
          <a:xfrm rot="5400000">
            <a:off x="2175933" y="3875418"/>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795437" y="2293701"/>
            <a:ext cx="477241" cy="528288"/>
            <a:chOff x="790290" y="2281519"/>
            <a:chExt cx="542135" cy="600123"/>
          </a:xfrm>
        </p:grpSpPr>
        <p:sp>
          <p:nvSpPr>
            <p:cNvPr id="47" name="文本框 46"/>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48"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49" name="组合 48"/>
          <p:cNvGrpSpPr/>
          <p:nvPr/>
        </p:nvGrpSpPr>
        <p:grpSpPr>
          <a:xfrm>
            <a:off x="694449" y="1557053"/>
            <a:ext cx="655042" cy="572120"/>
            <a:chOff x="700487" y="1557053"/>
            <a:chExt cx="744113" cy="649916"/>
          </a:xfrm>
        </p:grpSpPr>
        <p:sp>
          <p:nvSpPr>
            <p:cNvPr id="50" name="文本框 49"/>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54" name="组合 53"/>
            <p:cNvGrpSpPr/>
            <p:nvPr/>
          </p:nvGrpSpPr>
          <p:grpSpPr>
            <a:xfrm>
              <a:off x="908148" y="1557053"/>
              <a:ext cx="306423" cy="390741"/>
              <a:chOff x="1085850" y="4684713"/>
              <a:chExt cx="473075" cy="603250"/>
            </a:xfrm>
            <a:solidFill>
              <a:schemeClr val="bg1"/>
            </a:solidFill>
          </p:grpSpPr>
          <p:sp>
            <p:nvSpPr>
              <p:cNvPr id="64"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5"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6"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67" name="组合 66"/>
          <p:cNvGrpSpPr/>
          <p:nvPr/>
        </p:nvGrpSpPr>
        <p:grpSpPr>
          <a:xfrm>
            <a:off x="726507" y="4451325"/>
            <a:ext cx="598598" cy="493235"/>
            <a:chOff x="688409" y="4451325"/>
            <a:chExt cx="679994" cy="560304"/>
          </a:xfrm>
        </p:grpSpPr>
        <p:sp>
          <p:nvSpPr>
            <p:cNvPr id="68" name="文本框 67"/>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69"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0" name="组合 69"/>
          <p:cNvGrpSpPr/>
          <p:nvPr/>
        </p:nvGrpSpPr>
        <p:grpSpPr>
          <a:xfrm>
            <a:off x="731318" y="3712472"/>
            <a:ext cx="590130" cy="574063"/>
            <a:chOff x="700487" y="3646606"/>
            <a:chExt cx="670375" cy="652123"/>
          </a:xfrm>
        </p:grpSpPr>
        <p:sp>
          <p:nvSpPr>
            <p:cNvPr id="71" name="文本框 70"/>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72"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3" name="组合 72"/>
          <p:cNvGrpSpPr/>
          <p:nvPr/>
        </p:nvGrpSpPr>
        <p:grpSpPr>
          <a:xfrm>
            <a:off x="714485" y="2980555"/>
            <a:ext cx="619765" cy="567958"/>
            <a:chOff x="720525" y="2958672"/>
            <a:chExt cx="704039" cy="645187"/>
          </a:xfrm>
        </p:grpSpPr>
        <p:grpSp>
          <p:nvGrpSpPr>
            <p:cNvPr id="74" name="Group 4"/>
            <p:cNvGrpSpPr>
              <a:grpSpLocks noChangeAspect="1"/>
            </p:cNvGrpSpPr>
            <p:nvPr/>
          </p:nvGrpSpPr>
          <p:grpSpPr bwMode="auto">
            <a:xfrm>
              <a:off x="866136" y="2958672"/>
              <a:ext cx="375452" cy="382735"/>
              <a:chOff x="2514" y="203"/>
              <a:chExt cx="1031" cy="1051"/>
            </a:xfrm>
          </p:grpSpPr>
          <p:sp>
            <p:nvSpPr>
              <p:cNvPr id="76"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文本框 74"/>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grpSp>
        <p:nvGrpSpPr>
          <p:cNvPr id="18" name="组合 17"/>
          <p:cNvGrpSpPr/>
          <p:nvPr/>
        </p:nvGrpSpPr>
        <p:grpSpPr>
          <a:xfrm>
            <a:off x="3181566" y="836059"/>
            <a:ext cx="1179736" cy="1179736"/>
            <a:chOff x="3209365" y="836059"/>
            <a:chExt cx="1457642" cy="1457642"/>
          </a:xfrm>
        </p:grpSpPr>
        <p:sp>
          <p:nvSpPr>
            <p:cNvPr id="3" name="椭圆 2"/>
            <p:cNvSpPr/>
            <p:nvPr/>
          </p:nvSpPr>
          <p:spPr>
            <a:xfrm>
              <a:off x="3209365" y="836059"/>
              <a:ext cx="1457642" cy="145764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Freeform 16"/>
            <p:cNvSpPr>
              <a:spLocks noEditPoints="1"/>
            </p:cNvSpPr>
            <p:nvPr/>
          </p:nvSpPr>
          <p:spPr bwMode="auto">
            <a:xfrm>
              <a:off x="3496238" y="1163519"/>
              <a:ext cx="883897" cy="802723"/>
            </a:xfrm>
            <a:custGeom>
              <a:avLst/>
              <a:gdLst>
                <a:gd name="T0" fmla="*/ 365 w 668"/>
                <a:gd name="T1" fmla="*/ 555 h 602"/>
                <a:gd name="T2" fmla="*/ 410 w 668"/>
                <a:gd name="T3" fmla="*/ 518 h 602"/>
                <a:gd name="T4" fmla="*/ 412 w 668"/>
                <a:gd name="T5" fmla="*/ 520 h 602"/>
                <a:gd name="T6" fmla="*/ 437 w 668"/>
                <a:gd name="T7" fmla="*/ 35 h 602"/>
                <a:gd name="T8" fmla="*/ 105 w 668"/>
                <a:gd name="T9" fmla="*/ 333 h 602"/>
                <a:gd name="T10" fmla="*/ 98 w 668"/>
                <a:gd name="T11" fmla="*/ 316 h 602"/>
                <a:gd name="T12" fmla="*/ 282 w 668"/>
                <a:gd name="T13" fmla="*/ 316 h 602"/>
                <a:gd name="T14" fmla="*/ 277 w 668"/>
                <a:gd name="T15" fmla="*/ 333 h 602"/>
                <a:gd name="T16" fmla="*/ 105 w 668"/>
                <a:gd name="T17" fmla="*/ 333 h 602"/>
                <a:gd name="T18" fmla="*/ 93 w 668"/>
                <a:gd name="T19" fmla="*/ 269 h 602"/>
                <a:gd name="T20" fmla="*/ 187 w 668"/>
                <a:gd name="T21" fmla="*/ 241 h 602"/>
                <a:gd name="T22" fmla="*/ 288 w 668"/>
                <a:gd name="T23" fmla="*/ 269 h 602"/>
                <a:gd name="T24" fmla="*/ 187 w 668"/>
                <a:gd name="T25" fmla="*/ 259 h 602"/>
                <a:gd name="T26" fmla="*/ 105 w 668"/>
                <a:gd name="T27" fmla="*/ 222 h 602"/>
                <a:gd name="T28" fmla="*/ 98 w 668"/>
                <a:gd name="T29" fmla="*/ 205 h 602"/>
                <a:gd name="T30" fmla="*/ 282 w 668"/>
                <a:gd name="T31" fmla="*/ 204 h 602"/>
                <a:gd name="T32" fmla="*/ 277 w 668"/>
                <a:gd name="T33" fmla="*/ 222 h 602"/>
                <a:gd name="T34" fmla="*/ 105 w 668"/>
                <a:gd name="T35" fmla="*/ 222 h 602"/>
                <a:gd name="T36" fmla="*/ 93 w 668"/>
                <a:gd name="T37" fmla="*/ 161 h 602"/>
                <a:gd name="T38" fmla="*/ 187 w 668"/>
                <a:gd name="T39" fmla="*/ 132 h 602"/>
                <a:gd name="T40" fmla="*/ 288 w 668"/>
                <a:gd name="T41" fmla="*/ 160 h 602"/>
                <a:gd name="T42" fmla="*/ 187 w 668"/>
                <a:gd name="T43" fmla="*/ 150 h 602"/>
                <a:gd name="T44" fmla="*/ 105 w 668"/>
                <a:gd name="T45" fmla="*/ 115 h 602"/>
                <a:gd name="T46" fmla="*/ 98 w 668"/>
                <a:gd name="T47" fmla="*/ 98 h 602"/>
                <a:gd name="T48" fmla="*/ 282 w 668"/>
                <a:gd name="T49" fmla="*/ 98 h 602"/>
                <a:gd name="T50" fmla="*/ 277 w 668"/>
                <a:gd name="T51" fmla="*/ 115 h 602"/>
                <a:gd name="T52" fmla="*/ 105 w 668"/>
                <a:gd name="T53" fmla="*/ 115 h 602"/>
                <a:gd name="T54" fmla="*/ 668 w 668"/>
                <a:gd name="T55" fmla="*/ 122 h 602"/>
                <a:gd name="T56" fmla="*/ 640 w 668"/>
                <a:gd name="T57" fmla="*/ 532 h 602"/>
                <a:gd name="T58" fmla="*/ 461 w 668"/>
                <a:gd name="T59" fmla="*/ 586 h 602"/>
                <a:gd name="T60" fmla="*/ 457 w 668"/>
                <a:gd name="T61" fmla="*/ 595 h 602"/>
                <a:gd name="T62" fmla="*/ 403 w 668"/>
                <a:gd name="T63" fmla="*/ 547 h 602"/>
                <a:gd name="T64" fmla="*/ 353 w 668"/>
                <a:gd name="T65" fmla="*/ 602 h 602"/>
                <a:gd name="T66" fmla="*/ 341 w 668"/>
                <a:gd name="T67" fmla="*/ 532 h 602"/>
                <a:gd name="T68" fmla="*/ 0 w 668"/>
                <a:gd name="T69" fmla="*/ 504 h 602"/>
                <a:gd name="T70" fmla="*/ 24 w 668"/>
                <a:gd name="T71" fmla="*/ 94 h 602"/>
                <a:gd name="T72" fmla="*/ 36 w 668"/>
                <a:gd name="T73" fmla="*/ 38 h 602"/>
                <a:gd name="T74" fmla="*/ 333 w 668"/>
                <a:gd name="T75" fmla="*/ 35 h 602"/>
                <a:gd name="T76" fmla="*/ 631 w 668"/>
                <a:gd name="T77" fmla="*/ 39 h 602"/>
                <a:gd name="T78" fmla="*/ 642 w 668"/>
                <a:gd name="T79" fmla="*/ 56 h 602"/>
                <a:gd name="T80" fmla="*/ 461 w 668"/>
                <a:gd name="T81" fmla="*/ 412 h 602"/>
                <a:gd name="T82" fmla="*/ 603 w 668"/>
                <a:gd name="T83" fmla="*/ 439 h 602"/>
                <a:gd name="T84" fmla="*/ 481 w 668"/>
                <a:gd name="T85" fmla="*/ 40 h 602"/>
                <a:gd name="T86" fmla="*/ 461 w 668"/>
                <a:gd name="T87" fmla="*/ 412 h 602"/>
                <a:gd name="T88" fmla="*/ 63 w 668"/>
                <a:gd name="T89" fmla="*/ 69 h 602"/>
                <a:gd name="T90" fmla="*/ 191 w 668"/>
                <a:gd name="T91" fmla="*/ 411 h 602"/>
                <a:gd name="T92" fmla="*/ 313 w 668"/>
                <a:gd name="T93" fmla="*/ 6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8" h="602">
                  <a:moveTo>
                    <a:pt x="365" y="54"/>
                  </a:moveTo>
                  <a:cubicBezTo>
                    <a:pt x="365" y="555"/>
                    <a:pt x="365" y="555"/>
                    <a:pt x="365" y="555"/>
                  </a:cubicBezTo>
                  <a:cubicBezTo>
                    <a:pt x="393" y="520"/>
                    <a:pt x="393" y="520"/>
                    <a:pt x="393" y="520"/>
                  </a:cubicBezTo>
                  <a:cubicBezTo>
                    <a:pt x="397" y="514"/>
                    <a:pt x="405" y="514"/>
                    <a:pt x="410" y="518"/>
                  </a:cubicBezTo>
                  <a:cubicBezTo>
                    <a:pt x="411" y="518"/>
                    <a:pt x="411" y="519"/>
                    <a:pt x="412" y="520"/>
                  </a:cubicBezTo>
                  <a:cubicBezTo>
                    <a:pt x="412" y="520"/>
                    <a:pt x="412" y="520"/>
                    <a:pt x="412" y="520"/>
                  </a:cubicBezTo>
                  <a:cubicBezTo>
                    <a:pt x="437" y="551"/>
                    <a:pt x="437" y="551"/>
                    <a:pt x="437" y="551"/>
                  </a:cubicBezTo>
                  <a:cubicBezTo>
                    <a:pt x="437" y="35"/>
                    <a:pt x="437" y="35"/>
                    <a:pt x="437" y="35"/>
                  </a:cubicBezTo>
                  <a:cubicBezTo>
                    <a:pt x="365" y="54"/>
                    <a:pt x="365" y="54"/>
                    <a:pt x="365" y="54"/>
                  </a:cubicBezTo>
                  <a:close/>
                  <a:moveTo>
                    <a:pt x="105" y="333"/>
                  </a:moveTo>
                  <a:cubicBezTo>
                    <a:pt x="100" y="335"/>
                    <a:pt x="95" y="332"/>
                    <a:pt x="93" y="328"/>
                  </a:cubicBezTo>
                  <a:cubicBezTo>
                    <a:pt x="92" y="323"/>
                    <a:pt x="94" y="318"/>
                    <a:pt x="98" y="316"/>
                  </a:cubicBezTo>
                  <a:cubicBezTo>
                    <a:pt x="126" y="304"/>
                    <a:pt x="156" y="299"/>
                    <a:pt x="187" y="299"/>
                  </a:cubicBezTo>
                  <a:cubicBezTo>
                    <a:pt x="218" y="299"/>
                    <a:pt x="251" y="305"/>
                    <a:pt x="282" y="316"/>
                  </a:cubicBezTo>
                  <a:cubicBezTo>
                    <a:pt x="287" y="317"/>
                    <a:pt x="289" y="322"/>
                    <a:pt x="288" y="327"/>
                  </a:cubicBezTo>
                  <a:cubicBezTo>
                    <a:pt x="286" y="332"/>
                    <a:pt x="281" y="335"/>
                    <a:pt x="277" y="333"/>
                  </a:cubicBezTo>
                  <a:cubicBezTo>
                    <a:pt x="247" y="323"/>
                    <a:pt x="216" y="317"/>
                    <a:pt x="187" y="317"/>
                  </a:cubicBezTo>
                  <a:cubicBezTo>
                    <a:pt x="158" y="317"/>
                    <a:pt x="130" y="322"/>
                    <a:pt x="105" y="333"/>
                  </a:cubicBezTo>
                  <a:close/>
                  <a:moveTo>
                    <a:pt x="105" y="274"/>
                  </a:moveTo>
                  <a:cubicBezTo>
                    <a:pt x="100" y="276"/>
                    <a:pt x="95" y="274"/>
                    <a:pt x="93" y="269"/>
                  </a:cubicBezTo>
                  <a:cubicBezTo>
                    <a:pt x="92" y="265"/>
                    <a:pt x="94" y="259"/>
                    <a:pt x="98" y="257"/>
                  </a:cubicBezTo>
                  <a:cubicBezTo>
                    <a:pt x="126" y="246"/>
                    <a:pt x="156" y="241"/>
                    <a:pt x="187" y="241"/>
                  </a:cubicBezTo>
                  <a:cubicBezTo>
                    <a:pt x="218" y="241"/>
                    <a:pt x="251" y="247"/>
                    <a:pt x="282" y="257"/>
                  </a:cubicBezTo>
                  <a:cubicBezTo>
                    <a:pt x="287" y="259"/>
                    <a:pt x="289" y="264"/>
                    <a:pt x="288" y="269"/>
                  </a:cubicBezTo>
                  <a:cubicBezTo>
                    <a:pt x="286" y="274"/>
                    <a:pt x="281" y="276"/>
                    <a:pt x="277" y="275"/>
                  </a:cubicBezTo>
                  <a:cubicBezTo>
                    <a:pt x="247" y="265"/>
                    <a:pt x="216" y="259"/>
                    <a:pt x="187" y="259"/>
                  </a:cubicBezTo>
                  <a:cubicBezTo>
                    <a:pt x="158" y="259"/>
                    <a:pt x="130" y="264"/>
                    <a:pt x="105" y="274"/>
                  </a:cubicBezTo>
                  <a:close/>
                  <a:moveTo>
                    <a:pt x="105" y="222"/>
                  </a:moveTo>
                  <a:cubicBezTo>
                    <a:pt x="100" y="223"/>
                    <a:pt x="95" y="221"/>
                    <a:pt x="93" y="216"/>
                  </a:cubicBezTo>
                  <a:cubicBezTo>
                    <a:pt x="92" y="212"/>
                    <a:pt x="94" y="206"/>
                    <a:pt x="98" y="205"/>
                  </a:cubicBezTo>
                  <a:cubicBezTo>
                    <a:pt x="126" y="193"/>
                    <a:pt x="156" y="188"/>
                    <a:pt x="187" y="188"/>
                  </a:cubicBezTo>
                  <a:cubicBezTo>
                    <a:pt x="218" y="188"/>
                    <a:pt x="251" y="194"/>
                    <a:pt x="282" y="204"/>
                  </a:cubicBezTo>
                  <a:cubicBezTo>
                    <a:pt x="287" y="206"/>
                    <a:pt x="289" y="211"/>
                    <a:pt x="288" y="216"/>
                  </a:cubicBezTo>
                  <a:cubicBezTo>
                    <a:pt x="286" y="221"/>
                    <a:pt x="281" y="223"/>
                    <a:pt x="277" y="222"/>
                  </a:cubicBezTo>
                  <a:cubicBezTo>
                    <a:pt x="247" y="212"/>
                    <a:pt x="216" y="206"/>
                    <a:pt x="187" y="206"/>
                  </a:cubicBezTo>
                  <a:cubicBezTo>
                    <a:pt x="158" y="206"/>
                    <a:pt x="130" y="211"/>
                    <a:pt x="105" y="222"/>
                  </a:cubicBezTo>
                  <a:close/>
                  <a:moveTo>
                    <a:pt x="105" y="166"/>
                  </a:moveTo>
                  <a:cubicBezTo>
                    <a:pt x="100" y="168"/>
                    <a:pt x="95" y="165"/>
                    <a:pt x="93" y="161"/>
                  </a:cubicBezTo>
                  <a:cubicBezTo>
                    <a:pt x="92" y="156"/>
                    <a:pt x="94" y="151"/>
                    <a:pt x="98" y="149"/>
                  </a:cubicBezTo>
                  <a:cubicBezTo>
                    <a:pt x="126" y="138"/>
                    <a:pt x="156" y="132"/>
                    <a:pt x="187" y="132"/>
                  </a:cubicBezTo>
                  <a:cubicBezTo>
                    <a:pt x="218" y="132"/>
                    <a:pt x="251" y="138"/>
                    <a:pt x="282" y="149"/>
                  </a:cubicBezTo>
                  <a:cubicBezTo>
                    <a:pt x="287" y="150"/>
                    <a:pt x="289" y="155"/>
                    <a:pt x="288" y="160"/>
                  </a:cubicBezTo>
                  <a:cubicBezTo>
                    <a:pt x="286" y="165"/>
                    <a:pt x="281" y="168"/>
                    <a:pt x="277" y="166"/>
                  </a:cubicBezTo>
                  <a:cubicBezTo>
                    <a:pt x="247" y="156"/>
                    <a:pt x="216" y="150"/>
                    <a:pt x="187" y="150"/>
                  </a:cubicBezTo>
                  <a:cubicBezTo>
                    <a:pt x="158" y="150"/>
                    <a:pt x="130" y="155"/>
                    <a:pt x="105" y="166"/>
                  </a:cubicBezTo>
                  <a:close/>
                  <a:moveTo>
                    <a:pt x="105" y="115"/>
                  </a:moveTo>
                  <a:cubicBezTo>
                    <a:pt x="100" y="117"/>
                    <a:pt x="95" y="115"/>
                    <a:pt x="93" y="110"/>
                  </a:cubicBezTo>
                  <a:cubicBezTo>
                    <a:pt x="92" y="105"/>
                    <a:pt x="94" y="100"/>
                    <a:pt x="98" y="98"/>
                  </a:cubicBezTo>
                  <a:cubicBezTo>
                    <a:pt x="126" y="87"/>
                    <a:pt x="156" y="82"/>
                    <a:pt x="187" y="82"/>
                  </a:cubicBezTo>
                  <a:cubicBezTo>
                    <a:pt x="218" y="82"/>
                    <a:pt x="251" y="87"/>
                    <a:pt x="282" y="98"/>
                  </a:cubicBezTo>
                  <a:cubicBezTo>
                    <a:pt x="287" y="100"/>
                    <a:pt x="289" y="105"/>
                    <a:pt x="288" y="110"/>
                  </a:cubicBezTo>
                  <a:cubicBezTo>
                    <a:pt x="286" y="114"/>
                    <a:pt x="281" y="117"/>
                    <a:pt x="277" y="115"/>
                  </a:cubicBezTo>
                  <a:cubicBezTo>
                    <a:pt x="247" y="105"/>
                    <a:pt x="216" y="100"/>
                    <a:pt x="187" y="100"/>
                  </a:cubicBezTo>
                  <a:cubicBezTo>
                    <a:pt x="158" y="100"/>
                    <a:pt x="130" y="105"/>
                    <a:pt x="105" y="115"/>
                  </a:cubicBezTo>
                  <a:close/>
                  <a:moveTo>
                    <a:pt x="642" y="94"/>
                  </a:moveTo>
                  <a:cubicBezTo>
                    <a:pt x="657" y="94"/>
                    <a:pt x="668" y="107"/>
                    <a:pt x="668" y="122"/>
                  </a:cubicBezTo>
                  <a:cubicBezTo>
                    <a:pt x="668" y="504"/>
                    <a:pt x="668" y="504"/>
                    <a:pt x="668" y="504"/>
                  </a:cubicBezTo>
                  <a:cubicBezTo>
                    <a:pt x="668" y="520"/>
                    <a:pt x="656" y="532"/>
                    <a:pt x="640" y="532"/>
                  </a:cubicBezTo>
                  <a:cubicBezTo>
                    <a:pt x="461" y="532"/>
                    <a:pt x="461" y="532"/>
                    <a:pt x="461" y="532"/>
                  </a:cubicBezTo>
                  <a:cubicBezTo>
                    <a:pt x="461" y="586"/>
                    <a:pt x="461" y="586"/>
                    <a:pt x="461" y="586"/>
                  </a:cubicBezTo>
                  <a:cubicBezTo>
                    <a:pt x="461" y="586"/>
                    <a:pt x="461" y="586"/>
                    <a:pt x="461" y="586"/>
                  </a:cubicBezTo>
                  <a:cubicBezTo>
                    <a:pt x="461" y="589"/>
                    <a:pt x="460" y="593"/>
                    <a:pt x="457" y="595"/>
                  </a:cubicBezTo>
                  <a:cubicBezTo>
                    <a:pt x="451" y="600"/>
                    <a:pt x="444" y="599"/>
                    <a:pt x="440" y="593"/>
                  </a:cubicBezTo>
                  <a:cubicBezTo>
                    <a:pt x="403" y="547"/>
                    <a:pt x="403" y="547"/>
                    <a:pt x="403" y="547"/>
                  </a:cubicBezTo>
                  <a:cubicBezTo>
                    <a:pt x="363" y="596"/>
                    <a:pt x="363" y="596"/>
                    <a:pt x="363" y="596"/>
                  </a:cubicBezTo>
                  <a:cubicBezTo>
                    <a:pt x="361" y="600"/>
                    <a:pt x="358" y="602"/>
                    <a:pt x="353" y="602"/>
                  </a:cubicBezTo>
                  <a:cubicBezTo>
                    <a:pt x="346" y="602"/>
                    <a:pt x="341" y="596"/>
                    <a:pt x="341" y="590"/>
                  </a:cubicBezTo>
                  <a:cubicBezTo>
                    <a:pt x="341" y="532"/>
                    <a:pt x="341" y="532"/>
                    <a:pt x="341" y="532"/>
                  </a:cubicBezTo>
                  <a:cubicBezTo>
                    <a:pt x="28" y="532"/>
                    <a:pt x="28" y="532"/>
                    <a:pt x="28" y="532"/>
                  </a:cubicBezTo>
                  <a:cubicBezTo>
                    <a:pt x="13" y="532"/>
                    <a:pt x="0" y="520"/>
                    <a:pt x="0" y="504"/>
                  </a:cubicBezTo>
                  <a:cubicBezTo>
                    <a:pt x="0" y="122"/>
                    <a:pt x="0" y="122"/>
                    <a:pt x="0" y="122"/>
                  </a:cubicBezTo>
                  <a:cubicBezTo>
                    <a:pt x="0" y="108"/>
                    <a:pt x="10" y="96"/>
                    <a:pt x="24" y="94"/>
                  </a:cubicBezTo>
                  <a:cubicBezTo>
                    <a:pt x="24" y="56"/>
                    <a:pt x="24" y="56"/>
                    <a:pt x="24" y="56"/>
                  </a:cubicBezTo>
                  <a:cubicBezTo>
                    <a:pt x="24" y="48"/>
                    <a:pt x="29" y="42"/>
                    <a:pt x="36" y="38"/>
                  </a:cubicBezTo>
                  <a:cubicBezTo>
                    <a:pt x="88" y="12"/>
                    <a:pt x="140" y="0"/>
                    <a:pt x="191" y="1"/>
                  </a:cubicBezTo>
                  <a:cubicBezTo>
                    <a:pt x="240" y="1"/>
                    <a:pt x="287" y="14"/>
                    <a:pt x="333" y="35"/>
                  </a:cubicBezTo>
                  <a:cubicBezTo>
                    <a:pt x="383" y="11"/>
                    <a:pt x="433" y="0"/>
                    <a:pt x="481" y="1"/>
                  </a:cubicBezTo>
                  <a:cubicBezTo>
                    <a:pt x="532" y="2"/>
                    <a:pt x="582" y="15"/>
                    <a:pt x="631" y="39"/>
                  </a:cubicBezTo>
                  <a:cubicBezTo>
                    <a:pt x="638" y="42"/>
                    <a:pt x="642" y="49"/>
                    <a:pt x="642" y="56"/>
                  </a:cubicBezTo>
                  <a:cubicBezTo>
                    <a:pt x="642" y="56"/>
                    <a:pt x="642" y="56"/>
                    <a:pt x="642" y="56"/>
                  </a:cubicBezTo>
                  <a:cubicBezTo>
                    <a:pt x="642" y="94"/>
                    <a:pt x="642" y="94"/>
                    <a:pt x="642" y="94"/>
                  </a:cubicBezTo>
                  <a:close/>
                  <a:moveTo>
                    <a:pt x="461" y="412"/>
                  </a:moveTo>
                  <a:cubicBezTo>
                    <a:pt x="468" y="411"/>
                    <a:pt x="475" y="411"/>
                    <a:pt x="481" y="411"/>
                  </a:cubicBezTo>
                  <a:cubicBezTo>
                    <a:pt x="522" y="412"/>
                    <a:pt x="563" y="421"/>
                    <a:pt x="603" y="439"/>
                  </a:cubicBezTo>
                  <a:cubicBezTo>
                    <a:pt x="603" y="69"/>
                    <a:pt x="603" y="69"/>
                    <a:pt x="603" y="69"/>
                  </a:cubicBezTo>
                  <a:cubicBezTo>
                    <a:pt x="562" y="51"/>
                    <a:pt x="522" y="41"/>
                    <a:pt x="481" y="40"/>
                  </a:cubicBezTo>
                  <a:cubicBezTo>
                    <a:pt x="474" y="40"/>
                    <a:pt x="468" y="40"/>
                    <a:pt x="461" y="40"/>
                  </a:cubicBezTo>
                  <a:cubicBezTo>
                    <a:pt x="461" y="412"/>
                    <a:pt x="461" y="412"/>
                    <a:pt x="461" y="412"/>
                  </a:cubicBezTo>
                  <a:close/>
                  <a:moveTo>
                    <a:pt x="191" y="40"/>
                  </a:moveTo>
                  <a:cubicBezTo>
                    <a:pt x="149" y="39"/>
                    <a:pt x="107" y="48"/>
                    <a:pt x="63" y="69"/>
                  </a:cubicBezTo>
                  <a:cubicBezTo>
                    <a:pt x="63" y="438"/>
                    <a:pt x="63" y="438"/>
                    <a:pt x="63" y="438"/>
                  </a:cubicBezTo>
                  <a:cubicBezTo>
                    <a:pt x="107" y="419"/>
                    <a:pt x="149" y="410"/>
                    <a:pt x="191" y="411"/>
                  </a:cubicBezTo>
                  <a:cubicBezTo>
                    <a:pt x="233" y="412"/>
                    <a:pt x="273" y="421"/>
                    <a:pt x="313" y="439"/>
                  </a:cubicBezTo>
                  <a:cubicBezTo>
                    <a:pt x="313" y="69"/>
                    <a:pt x="313" y="69"/>
                    <a:pt x="313" y="69"/>
                  </a:cubicBezTo>
                  <a:cubicBezTo>
                    <a:pt x="272" y="51"/>
                    <a:pt x="232" y="41"/>
                    <a:pt x="191" y="4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6101785" y="836059"/>
            <a:ext cx="1179736" cy="1179736"/>
            <a:chOff x="5849492" y="836059"/>
            <a:chExt cx="1457642" cy="1457642"/>
          </a:xfrm>
        </p:grpSpPr>
        <p:sp>
          <p:nvSpPr>
            <p:cNvPr id="86" name="Freeform 23"/>
            <p:cNvSpPr>
              <a:spLocks noEditPoints="1"/>
            </p:cNvSpPr>
            <p:nvPr/>
          </p:nvSpPr>
          <p:spPr bwMode="auto">
            <a:xfrm>
              <a:off x="6098137" y="1143634"/>
              <a:ext cx="960352" cy="842492"/>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9" name="椭圆 88"/>
            <p:cNvSpPr/>
            <p:nvPr/>
          </p:nvSpPr>
          <p:spPr>
            <a:xfrm>
              <a:off x="5849492" y="836059"/>
              <a:ext cx="1457642" cy="145764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3181566" y="2972154"/>
            <a:ext cx="1179736" cy="1179736"/>
            <a:chOff x="3294256" y="3169372"/>
            <a:chExt cx="1457642" cy="1457642"/>
          </a:xfrm>
        </p:grpSpPr>
        <p:sp>
          <p:nvSpPr>
            <p:cNvPr id="87" name="Freeform 105"/>
            <p:cNvSpPr>
              <a:spLocks noEditPoints="1"/>
            </p:cNvSpPr>
            <p:nvPr/>
          </p:nvSpPr>
          <p:spPr bwMode="auto">
            <a:xfrm>
              <a:off x="3624386" y="3404786"/>
              <a:ext cx="797383" cy="986815"/>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1" name="椭圆 90"/>
            <p:cNvSpPr/>
            <p:nvPr/>
          </p:nvSpPr>
          <p:spPr>
            <a:xfrm>
              <a:off x="3294256" y="3169372"/>
              <a:ext cx="1457642" cy="145764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101785" y="2972154"/>
            <a:ext cx="1179736" cy="1179736"/>
            <a:chOff x="5796090" y="3158897"/>
            <a:chExt cx="1457642" cy="1457642"/>
          </a:xfrm>
        </p:grpSpPr>
        <p:sp>
          <p:nvSpPr>
            <p:cNvPr id="92" name="椭圆 91"/>
            <p:cNvSpPr/>
            <p:nvPr/>
          </p:nvSpPr>
          <p:spPr>
            <a:xfrm>
              <a:off x="5796090" y="3158897"/>
              <a:ext cx="1457642" cy="145764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6068124" y="3486848"/>
              <a:ext cx="913575" cy="801741"/>
              <a:chOff x="1259632" y="4821800"/>
              <a:chExt cx="1174312" cy="1030560"/>
            </a:xfrm>
            <a:solidFill>
              <a:schemeClr val="bg1"/>
            </a:solidFill>
          </p:grpSpPr>
          <p:sp>
            <p:nvSpPr>
              <p:cNvPr id="94" name="Freeform 64"/>
              <p:cNvSpPr>
                <a:spLocks noEditPoints="1"/>
              </p:cNvSpPr>
              <p:nvPr/>
            </p:nvSpPr>
            <p:spPr bwMode="auto">
              <a:xfrm>
                <a:off x="1279879" y="4821800"/>
                <a:ext cx="500095" cy="502119"/>
              </a:xfrm>
              <a:custGeom>
                <a:avLst/>
                <a:gdLst>
                  <a:gd name="T0" fmla="*/ 212 w 352"/>
                  <a:gd name="T1" fmla="*/ 19 h 352"/>
                  <a:gd name="T2" fmla="*/ 19 w 352"/>
                  <a:gd name="T3" fmla="*/ 140 h 352"/>
                  <a:gd name="T4" fmla="*/ 140 w 352"/>
                  <a:gd name="T5" fmla="*/ 332 h 352"/>
                  <a:gd name="T6" fmla="*/ 332 w 352"/>
                  <a:gd name="T7" fmla="*/ 212 h 352"/>
                  <a:gd name="T8" fmla="*/ 212 w 352"/>
                  <a:gd name="T9" fmla="*/ 19 h 352"/>
                  <a:gd name="T10" fmla="*/ 165 w 352"/>
                  <a:gd name="T11" fmla="*/ 29 h 352"/>
                  <a:gd name="T12" fmla="*/ 211 w 352"/>
                  <a:gd name="T13" fmla="*/ 69 h 352"/>
                  <a:gd name="T14" fmla="*/ 170 w 352"/>
                  <a:gd name="T15" fmla="*/ 115 h 352"/>
                  <a:gd name="T16" fmla="*/ 124 w 352"/>
                  <a:gd name="T17" fmla="*/ 75 h 352"/>
                  <a:gd name="T18" fmla="*/ 165 w 352"/>
                  <a:gd name="T19" fmla="*/ 29 h 352"/>
                  <a:gd name="T20" fmla="*/ 60 w 352"/>
                  <a:gd name="T21" fmla="*/ 191 h 352"/>
                  <a:gd name="T22" fmla="*/ 31 w 352"/>
                  <a:gd name="T23" fmla="*/ 137 h 352"/>
                  <a:gd name="T24" fmla="*/ 85 w 352"/>
                  <a:gd name="T25" fmla="*/ 108 h 352"/>
                  <a:gd name="T26" fmla="*/ 114 w 352"/>
                  <a:gd name="T27" fmla="*/ 162 h 352"/>
                  <a:gd name="T28" fmla="*/ 60 w 352"/>
                  <a:gd name="T29" fmla="*/ 191 h 352"/>
                  <a:gd name="T30" fmla="*/ 147 w 352"/>
                  <a:gd name="T31" fmla="*/ 291 h 352"/>
                  <a:gd name="T32" fmla="*/ 86 w 352"/>
                  <a:gd name="T33" fmla="*/ 300 h 352"/>
                  <a:gd name="T34" fmla="*/ 77 w 352"/>
                  <a:gd name="T35" fmla="*/ 239 h 352"/>
                  <a:gd name="T36" fmla="*/ 138 w 352"/>
                  <a:gd name="T37" fmla="*/ 230 h 352"/>
                  <a:gd name="T38" fmla="*/ 147 w 352"/>
                  <a:gd name="T39" fmla="*/ 291 h 352"/>
                  <a:gd name="T40" fmla="*/ 175 w 352"/>
                  <a:gd name="T41" fmla="*/ 183 h 352"/>
                  <a:gd name="T42" fmla="*/ 164 w 352"/>
                  <a:gd name="T43" fmla="*/ 173 h 352"/>
                  <a:gd name="T44" fmla="*/ 175 w 352"/>
                  <a:gd name="T45" fmla="*/ 162 h 352"/>
                  <a:gd name="T46" fmla="*/ 186 w 352"/>
                  <a:gd name="T47" fmla="*/ 173 h 352"/>
                  <a:gd name="T48" fmla="*/ 175 w 352"/>
                  <a:gd name="T49" fmla="*/ 183 h 352"/>
                  <a:gd name="T50" fmla="*/ 257 w 352"/>
                  <a:gd name="T51" fmla="*/ 302 h 352"/>
                  <a:gd name="T52" fmla="*/ 197 w 352"/>
                  <a:gd name="T53" fmla="*/ 289 h 352"/>
                  <a:gd name="T54" fmla="*/ 209 w 352"/>
                  <a:gd name="T55" fmla="*/ 229 h 352"/>
                  <a:gd name="T56" fmla="*/ 269 w 352"/>
                  <a:gd name="T57" fmla="*/ 242 h 352"/>
                  <a:gd name="T58" fmla="*/ 257 w 352"/>
                  <a:gd name="T59" fmla="*/ 302 h 352"/>
                  <a:gd name="T60" fmla="*/ 287 w 352"/>
                  <a:gd name="T61" fmla="*/ 193 h 352"/>
                  <a:gd name="T62" fmla="*/ 234 w 352"/>
                  <a:gd name="T63" fmla="*/ 161 h 352"/>
                  <a:gd name="T64" fmla="*/ 267 w 352"/>
                  <a:gd name="T65" fmla="*/ 109 h 352"/>
                  <a:gd name="T66" fmla="*/ 319 w 352"/>
                  <a:gd name="T67" fmla="*/ 141 h 352"/>
                  <a:gd name="T68" fmla="*/ 287 w 352"/>
                  <a:gd name="T69" fmla="*/ 19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2" h="352">
                    <a:moveTo>
                      <a:pt x="212" y="19"/>
                    </a:moveTo>
                    <a:cubicBezTo>
                      <a:pt x="125" y="0"/>
                      <a:pt x="39" y="54"/>
                      <a:pt x="19" y="140"/>
                    </a:cubicBezTo>
                    <a:cubicBezTo>
                      <a:pt x="0" y="226"/>
                      <a:pt x="53" y="312"/>
                      <a:pt x="140" y="332"/>
                    </a:cubicBezTo>
                    <a:cubicBezTo>
                      <a:pt x="226" y="352"/>
                      <a:pt x="312" y="298"/>
                      <a:pt x="332" y="212"/>
                    </a:cubicBezTo>
                    <a:cubicBezTo>
                      <a:pt x="352" y="125"/>
                      <a:pt x="298" y="39"/>
                      <a:pt x="212" y="19"/>
                    </a:cubicBezTo>
                    <a:close/>
                    <a:moveTo>
                      <a:pt x="165" y="29"/>
                    </a:moveTo>
                    <a:cubicBezTo>
                      <a:pt x="189" y="27"/>
                      <a:pt x="210" y="46"/>
                      <a:pt x="211" y="69"/>
                    </a:cubicBezTo>
                    <a:cubicBezTo>
                      <a:pt x="213" y="93"/>
                      <a:pt x="194" y="114"/>
                      <a:pt x="170" y="115"/>
                    </a:cubicBezTo>
                    <a:cubicBezTo>
                      <a:pt x="146" y="117"/>
                      <a:pt x="126" y="99"/>
                      <a:pt x="124" y="75"/>
                    </a:cubicBezTo>
                    <a:cubicBezTo>
                      <a:pt x="123" y="51"/>
                      <a:pt x="141" y="30"/>
                      <a:pt x="165" y="29"/>
                    </a:cubicBezTo>
                    <a:close/>
                    <a:moveTo>
                      <a:pt x="60" y="191"/>
                    </a:moveTo>
                    <a:cubicBezTo>
                      <a:pt x="37" y="184"/>
                      <a:pt x="24" y="160"/>
                      <a:pt x="31" y="137"/>
                    </a:cubicBezTo>
                    <a:cubicBezTo>
                      <a:pt x="38" y="114"/>
                      <a:pt x="62" y="101"/>
                      <a:pt x="85" y="108"/>
                    </a:cubicBezTo>
                    <a:cubicBezTo>
                      <a:pt x="108" y="115"/>
                      <a:pt x="121" y="139"/>
                      <a:pt x="114" y="162"/>
                    </a:cubicBezTo>
                    <a:cubicBezTo>
                      <a:pt x="107" y="185"/>
                      <a:pt x="83" y="198"/>
                      <a:pt x="60" y="191"/>
                    </a:cubicBezTo>
                    <a:close/>
                    <a:moveTo>
                      <a:pt x="147" y="291"/>
                    </a:moveTo>
                    <a:cubicBezTo>
                      <a:pt x="133" y="310"/>
                      <a:pt x="106" y="314"/>
                      <a:pt x="86" y="300"/>
                    </a:cubicBezTo>
                    <a:cubicBezTo>
                      <a:pt x="67" y="286"/>
                      <a:pt x="63" y="259"/>
                      <a:pt x="77" y="239"/>
                    </a:cubicBezTo>
                    <a:cubicBezTo>
                      <a:pt x="92" y="220"/>
                      <a:pt x="119" y="216"/>
                      <a:pt x="138" y="230"/>
                    </a:cubicBezTo>
                    <a:cubicBezTo>
                      <a:pt x="157" y="245"/>
                      <a:pt x="161" y="272"/>
                      <a:pt x="147" y="291"/>
                    </a:cubicBezTo>
                    <a:close/>
                    <a:moveTo>
                      <a:pt x="175" y="183"/>
                    </a:moveTo>
                    <a:cubicBezTo>
                      <a:pt x="169" y="183"/>
                      <a:pt x="164" y="179"/>
                      <a:pt x="164" y="173"/>
                    </a:cubicBezTo>
                    <a:cubicBezTo>
                      <a:pt x="164" y="167"/>
                      <a:pt x="169" y="162"/>
                      <a:pt x="175" y="162"/>
                    </a:cubicBezTo>
                    <a:cubicBezTo>
                      <a:pt x="181" y="162"/>
                      <a:pt x="186" y="167"/>
                      <a:pt x="186" y="173"/>
                    </a:cubicBezTo>
                    <a:cubicBezTo>
                      <a:pt x="186" y="179"/>
                      <a:pt x="181" y="183"/>
                      <a:pt x="175" y="183"/>
                    </a:cubicBezTo>
                    <a:close/>
                    <a:moveTo>
                      <a:pt x="257" y="302"/>
                    </a:moveTo>
                    <a:cubicBezTo>
                      <a:pt x="237" y="315"/>
                      <a:pt x="210" y="309"/>
                      <a:pt x="197" y="289"/>
                    </a:cubicBezTo>
                    <a:cubicBezTo>
                      <a:pt x="183" y="269"/>
                      <a:pt x="189" y="243"/>
                      <a:pt x="209" y="229"/>
                    </a:cubicBezTo>
                    <a:cubicBezTo>
                      <a:pt x="229" y="216"/>
                      <a:pt x="256" y="222"/>
                      <a:pt x="269" y="242"/>
                    </a:cubicBezTo>
                    <a:cubicBezTo>
                      <a:pt x="282" y="262"/>
                      <a:pt x="277" y="288"/>
                      <a:pt x="257" y="302"/>
                    </a:cubicBezTo>
                    <a:close/>
                    <a:moveTo>
                      <a:pt x="287" y="193"/>
                    </a:moveTo>
                    <a:cubicBezTo>
                      <a:pt x="264" y="199"/>
                      <a:pt x="240" y="184"/>
                      <a:pt x="234" y="161"/>
                    </a:cubicBezTo>
                    <a:cubicBezTo>
                      <a:pt x="229" y="138"/>
                      <a:pt x="243" y="114"/>
                      <a:pt x="267" y="109"/>
                    </a:cubicBezTo>
                    <a:cubicBezTo>
                      <a:pt x="290" y="103"/>
                      <a:pt x="313" y="118"/>
                      <a:pt x="319" y="141"/>
                    </a:cubicBezTo>
                    <a:cubicBezTo>
                      <a:pt x="325" y="164"/>
                      <a:pt x="310" y="188"/>
                      <a:pt x="287"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65"/>
              <p:cNvSpPr>
                <a:spLocks noEditPoints="1"/>
              </p:cNvSpPr>
              <p:nvPr/>
            </p:nvSpPr>
            <p:spPr bwMode="auto">
              <a:xfrm>
                <a:off x="1765801" y="4821800"/>
                <a:ext cx="502119" cy="502119"/>
              </a:xfrm>
              <a:custGeom>
                <a:avLst/>
                <a:gdLst>
                  <a:gd name="T0" fmla="*/ 212 w 352"/>
                  <a:gd name="T1" fmla="*/ 19 h 352"/>
                  <a:gd name="T2" fmla="*/ 20 w 352"/>
                  <a:gd name="T3" fmla="*/ 140 h 352"/>
                  <a:gd name="T4" fmla="*/ 140 w 352"/>
                  <a:gd name="T5" fmla="*/ 332 h 352"/>
                  <a:gd name="T6" fmla="*/ 333 w 352"/>
                  <a:gd name="T7" fmla="*/ 212 h 352"/>
                  <a:gd name="T8" fmla="*/ 212 w 352"/>
                  <a:gd name="T9" fmla="*/ 19 h 352"/>
                  <a:gd name="T10" fmla="*/ 165 w 352"/>
                  <a:gd name="T11" fmla="*/ 29 h 352"/>
                  <a:gd name="T12" fmla="*/ 211 w 352"/>
                  <a:gd name="T13" fmla="*/ 69 h 352"/>
                  <a:gd name="T14" fmla="*/ 171 w 352"/>
                  <a:gd name="T15" fmla="*/ 115 h 352"/>
                  <a:gd name="T16" fmla="*/ 125 w 352"/>
                  <a:gd name="T17" fmla="*/ 75 h 352"/>
                  <a:gd name="T18" fmla="*/ 165 w 352"/>
                  <a:gd name="T19" fmla="*/ 29 h 352"/>
                  <a:gd name="T20" fmla="*/ 60 w 352"/>
                  <a:gd name="T21" fmla="*/ 191 h 352"/>
                  <a:gd name="T22" fmla="*/ 31 w 352"/>
                  <a:gd name="T23" fmla="*/ 137 h 352"/>
                  <a:gd name="T24" fmla="*/ 85 w 352"/>
                  <a:gd name="T25" fmla="*/ 108 h 352"/>
                  <a:gd name="T26" fmla="*/ 114 w 352"/>
                  <a:gd name="T27" fmla="*/ 162 h 352"/>
                  <a:gd name="T28" fmla="*/ 60 w 352"/>
                  <a:gd name="T29" fmla="*/ 191 h 352"/>
                  <a:gd name="T30" fmla="*/ 148 w 352"/>
                  <a:gd name="T31" fmla="*/ 291 h 352"/>
                  <a:gd name="T32" fmla="*/ 87 w 352"/>
                  <a:gd name="T33" fmla="*/ 300 h 352"/>
                  <a:gd name="T34" fmla="*/ 78 w 352"/>
                  <a:gd name="T35" fmla="*/ 239 h 352"/>
                  <a:gd name="T36" fmla="*/ 138 w 352"/>
                  <a:gd name="T37" fmla="*/ 230 h 352"/>
                  <a:gd name="T38" fmla="*/ 148 w 352"/>
                  <a:gd name="T39" fmla="*/ 291 h 352"/>
                  <a:gd name="T40" fmla="*/ 175 w 352"/>
                  <a:gd name="T41" fmla="*/ 183 h 352"/>
                  <a:gd name="T42" fmla="*/ 165 w 352"/>
                  <a:gd name="T43" fmla="*/ 173 h 352"/>
                  <a:gd name="T44" fmla="*/ 175 w 352"/>
                  <a:gd name="T45" fmla="*/ 162 h 352"/>
                  <a:gd name="T46" fmla="*/ 186 w 352"/>
                  <a:gd name="T47" fmla="*/ 173 h 352"/>
                  <a:gd name="T48" fmla="*/ 175 w 352"/>
                  <a:gd name="T49" fmla="*/ 183 h 352"/>
                  <a:gd name="T50" fmla="*/ 257 w 352"/>
                  <a:gd name="T51" fmla="*/ 302 h 352"/>
                  <a:gd name="T52" fmla="*/ 197 w 352"/>
                  <a:gd name="T53" fmla="*/ 289 h 352"/>
                  <a:gd name="T54" fmla="*/ 209 w 352"/>
                  <a:gd name="T55" fmla="*/ 229 h 352"/>
                  <a:gd name="T56" fmla="*/ 269 w 352"/>
                  <a:gd name="T57" fmla="*/ 242 h 352"/>
                  <a:gd name="T58" fmla="*/ 257 w 352"/>
                  <a:gd name="T59" fmla="*/ 302 h 352"/>
                  <a:gd name="T60" fmla="*/ 287 w 352"/>
                  <a:gd name="T61" fmla="*/ 193 h 352"/>
                  <a:gd name="T62" fmla="*/ 235 w 352"/>
                  <a:gd name="T63" fmla="*/ 161 h 352"/>
                  <a:gd name="T64" fmla="*/ 267 w 352"/>
                  <a:gd name="T65" fmla="*/ 109 h 352"/>
                  <a:gd name="T66" fmla="*/ 319 w 352"/>
                  <a:gd name="T67" fmla="*/ 141 h 352"/>
                  <a:gd name="T68" fmla="*/ 287 w 352"/>
                  <a:gd name="T69" fmla="*/ 19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2" h="352">
                    <a:moveTo>
                      <a:pt x="212" y="19"/>
                    </a:moveTo>
                    <a:cubicBezTo>
                      <a:pt x="126" y="0"/>
                      <a:pt x="39" y="54"/>
                      <a:pt x="20" y="140"/>
                    </a:cubicBezTo>
                    <a:cubicBezTo>
                      <a:pt x="0" y="226"/>
                      <a:pt x="54" y="312"/>
                      <a:pt x="140" y="332"/>
                    </a:cubicBezTo>
                    <a:cubicBezTo>
                      <a:pt x="227" y="352"/>
                      <a:pt x="313" y="298"/>
                      <a:pt x="333" y="212"/>
                    </a:cubicBezTo>
                    <a:cubicBezTo>
                      <a:pt x="352" y="125"/>
                      <a:pt x="298" y="39"/>
                      <a:pt x="212" y="19"/>
                    </a:cubicBezTo>
                    <a:close/>
                    <a:moveTo>
                      <a:pt x="165" y="29"/>
                    </a:moveTo>
                    <a:cubicBezTo>
                      <a:pt x="189" y="27"/>
                      <a:pt x="210" y="46"/>
                      <a:pt x="211" y="69"/>
                    </a:cubicBezTo>
                    <a:cubicBezTo>
                      <a:pt x="213" y="93"/>
                      <a:pt x="195" y="114"/>
                      <a:pt x="171" y="115"/>
                    </a:cubicBezTo>
                    <a:cubicBezTo>
                      <a:pt x="147" y="117"/>
                      <a:pt x="126" y="99"/>
                      <a:pt x="125" y="75"/>
                    </a:cubicBezTo>
                    <a:cubicBezTo>
                      <a:pt x="123" y="51"/>
                      <a:pt x="141" y="30"/>
                      <a:pt x="165" y="29"/>
                    </a:cubicBezTo>
                    <a:close/>
                    <a:moveTo>
                      <a:pt x="60" y="191"/>
                    </a:moveTo>
                    <a:cubicBezTo>
                      <a:pt x="37" y="184"/>
                      <a:pt x="24" y="160"/>
                      <a:pt x="31" y="137"/>
                    </a:cubicBezTo>
                    <a:cubicBezTo>
                      <a:pt x="38" y="114"/>
                      <a:pt x="62" y="101"/>
                      <a:pt x="85" y="108"/>
                    </a:cubicBezTo>
                    <a:cubicBezTo>
                      <a:pt x="108" y="115"/>
                      <a:pt x="121" y="139"/>
                      <a:pt x="114" y="162"/>
                    </a:cubicBezTo>
                    <a:cubicBezTo>
                      <a:pt x="108" y="185"/>
                      <a:pt x="83" y="198"/>
                      <a:pt x="60" y="191"/>
                    </a:cubicBezTo>
                    <a:close/>
                    <a:moveTo>
                      <a:pt x="148" y="291"/>
                    </a:moveTo>
                    <a:cubicBezTo>
                      <a:pt x="133" y="310"/>
                      <a:pt x="106" y="314"/>
                      <a:pt x="87" y="300"/>
                    </a:cubicBezTo>
                    <a:cubicBezTo>
                      <a:pt x="68" y="286"/>
                      <a:pt x="63" y="259"/>
                      <a:pt x="78" y="239"/>
                    </a:cubicBezTo>
                    <a:cubicBezTo>
                      <a:pt x="92" y="220"/>
                      <a:pt x="119" y="216"/>
                      <a:pt x="138" y="230"/>
                    </a:cubicBezTo>
                    <a:cubicBezTo>
                      <a:pt x="158" y="245"/>
                      <a:pt x="162" y="272"/>
                      <a:pt x="148" y="291"/>
                    </a:cubicBezTo>
                    <a:close/>
                    <a:moveTo>
                      <a:pt x="175" y="183"/>
                    </a:moveTo>
                    <a:cubicBezTo>
                      <a:pt x="170" y="183"/>
                      <a:pt x="165" y="179"/>
                      <a:pt x="165" y="173"/>
                    </a:cubicBezTo>
                    <a:cubicBezTo>
                      <a:pt x="165" y="167"/>
                      <a:pt x="170" y="162"/>
                      <a:pt x="175" y="162"/>
                    </a:cubicBezTo>
                    <a:cubicBezTo>
                      <a:pt x="181" y="162"/>
                      <a:pt x="186" y="167"/>
                      <a:pt x="186" y="173"/>
                    </a:cubicBezTo>
                    <a:cubicBezTo>
                      <a:pt x="186" y="179"/>
                      <a:pt x="181" y="183"/>
                      <a:pt x="175" y="183"/>
                    </a:cubicBezTo>
                    <a:close/>
                    <a:moveTo>
                      <a:pt x="257" y="302"/>
                    </a:moveTo>
                    <a:cubicBezTo>
                      <a:pt x="237" y="315"/>
                      <a:pt x="210" y="309"/>
                      <a:pt x="197" y="289"/>
                    </a:cubicBezTo>
                    <a:cubicBezTo>
                      <a:pt x="184" y="269"/>
                      <a:pt x="189" y="243"/>
                      <a:pt x="209" y="229"/>
                    </a:cubicBezTo>
                    <a:cubicBezTo>
                      <a:pt x="229" y="216"/>
                      <a:pt x="256" y="222"/>
                      <a:pt x="269" y="242"/>
                    </a:cubicBezTo>
                    <a:cubicBezTo>
                      <a:pt x="282" y="262"/>
                      <a:pt x="277" y="288"/>
                      <a:pt x="257" y="302"/>
                    </a:cubicBezTo>
                    <a:close/>
                    <a:moveTo>
                      <a:pt x="287" y="193"/>
                    </a:moveTo>
                    <a:cubicBezTo>
                      <a:pt x="264" y="199"/>
                      <a:pt x="240" y="184"/>
                      <a:pt x="235" y="161"/>
                    </a:cubicBezTo>
                    <a:cubicBezTo>
                      <a:pt x="229" y="138"/>
                      <a:pt x="244" y="114"/>
                      <a:pt x="267" y="109"/>
                    </a:cubicBezTo>
                    <a:cubicBezTo>
                      <a:pt x="290" y="103"/>
                      <a:pt x="314" y="118"/>
                      <a:pt x="319" y="141"/>
                    </a:cubicBezTo>
                    <a:cubicBezTo>
                      <a:pt x="325" y="164"/>
                      <a:pt x="310" y="188"/>
                      <a:pt x="287"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66"/>
              <p:cNvSpPr/>
              <p:nvPr/>
            </p:nvSpPr>
            <p:spPr bwMode="auto">
              <a:xfrm>
                <a:off x="1259632" y="5184217"/>
                <a:ext cx="998165" cy="668143"/>
              </a:xfrm>
              <a:custGeom>
                <a:avLst/>
                <a:gdLst>
                  <a:gd name="T0" fmla="*/ 677 w 700"/>
                  <a:gd name="T1" fmla="*/ 1 h 468"/>
                  <a:gd name="T2" fmla="*/ 491 w 700"/>
                  <a:gd name="T3" fmla="*/ 99 h 468"/>
                  <a:gd name="T4" fmla="*/ 377 w 700"/>
                  <a:gd name="T5" fmla="*/ 0 h 468"/>
                  <a:gd name="T6" fmla="*/ 341 w 700"/>
                  <a:gd name="T7" fmla="*/ 0 h 468"/>
                  <a:gd name="T8" fmla="*/ 155 w 700"/>
                  <a:gd name="T9" fmla="*/ 101 h 468"/>
                  <a:gd name="T10" fmla="*/ 40 w 700"/>
                  <a:gd name="T11" fmla="*/ 0 h 468"/>
                  <a:gd name="T12" fmla="*/ 27 w 700"/>
                  <a:gd name="T13" fmla="*/ 0 h 468"/>
                  <a:gd name="T14" fmla="*/ 0 w 700"/>
                  <a:gd name="T15" fmla="*/ 27 h 468"/>
                  <a:gd name="T16" fmla="*/ 0 w 700"/>
                  <a:gd name="T17" fmla="*/ 398 h 468"/>
                  <a:gd name="T18" fmla="*/ 27 w 700"/>
                  <a:gd name="T19" fmla="*/ 425 h 468"/>
                  <a:gd name="T20" fmla="*/ 53 w 700"/>
                  <a:gd name="T21" fmla="*/ 425 h 468"/>
                  <a:gd name="T22" fmla="*/ 53 w 700"/>
                  <a:gd name="T23" fmla="*/ 455 h 468"/>
                  <a:gd name="T24" fmla="*/ 65 w 700"/>
                  <a:gd name="T25" fmla="*/ 468 h 468"/>
                  <a:gd name="T26" fmla="*/ 77 w 700"/>
                  <a:gd name="T27" fmla="*/ 425 h 468"/>
                  <a:gd name="T28" fmla="*/ 623 w 700"/>
                  <a:gd name="T29" fmla="*/ 425 h 468"/>
                  <a:gd name="T30" fmla="*/ 635 w 700"/>
                  <a:gd name="T31" fmla="*/ 468 h 468"/>
                  <a:gd name="T32" fmla="*/ 647 w 700"/>
                  <a:gd name="T33" fmla="*/ 455 h 468"/>
                  <a:gd name="T34" fmla="*/ 647 w 700"/>
                  <a:gd name="T35" fmla="*/ 425 h 468"/>
                  <a:gd name="T36" fmla="*/ 673 w 700"/>
                  <a:gd name="T37" fmla="*/ 425 h 468"/>
                  <a:gd name="T38" fmla="*/ 700 w 700"/>
                  <a:gd name="T39" fmla="*/ 398 h 468"/>
                  <a:gd name="T40" fmla="*/ 700 w 700"/>
                  <a:gd name="T41" fmla="*/ 27 h 468"/>
                  <a:gd name="T42" fmla="*/ 677 w 700"/>
                  <a:gd name="T43" fmla="*/ 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0" h="468">
                    <a:moveTo>
                      <a:pt x="677" y="1"/>
                    </a:moveTo>
                    <a:cubicBezTo>
                      <a:pt x="648" y="74"/>
                      <a:pt x="570" y="117"/>
                      <a:pt x="491" y="99"/>
                    </a:cubicBezTo>
                    <a:cubicBezTo>
                      <a:pt x="437" y="86"/>
                      <a:pt x="396" y="48"/>
                      <a:pt x="377" y="0"/>
                    </a:cubicBezTo>
                    <a:cubicBezTo>
                      <a:pt x="341" y="0"/>
                      <a:pt x="341" y="0"/>
                      <a:pt x="341" y="0"/>
                    </a:cubicBezTo>
                    <a:cubicBezTo>
                      <a:pt x="314" y="75"/>
                      <a:pt x="234" y="119"/>
                      <a:pt x="155" y="101"/>
                    </a:cubicBezTo>
                    <a:cubicBezTo>
                      <a:pt x="100" y="89"/>
                      <a:pt x="58" y="49"/>
                      <a:pt x="40" y="0"/>
                    </a:cubicBezTo>
                    <a:cubicBezTo>
                      <a:pt x="27" y="0"/>
                      <a:pt x="27" y="0"/>
                      <a:pt x="27" y="0"/>
                    </a:cubicBezTo>
                    <a:cubicBezTo>
                      <a:pt x="12" y="0"/>
                      <a:pt x="0" y="12"/>
                      <a:pt x="0" y="27"/>
                    </a:cubicBezTo>
                    <a:cubicBezTo>
                      <a:pt x="0" y="398"/>
                      <a:pt x="0" y="398"/>
                      <a:pt x="0" y="398"/>
                    </a:cubicBezTo>
                    <a:cubicBezTo>
                      <a:pt x="0" y="413"/>
                      <a:pt x="12" y="425"/>
                      <a:pt x="27" y="425"/>
                    </a:cubicBezTo>
                    <a:cubicBezTo>
                      <a:pt x="53" y="425"/>
                      <a:pt x="53" y="425"/>
                      <a:pt x="53" y="425"/>
                    </a:cubicBezTo>
                    <a:cubicBezTo>
                      <a:pt x="53" y="455"/>
                      <a:pt x="53" y="455"/>
                      <a:pt x="53" y="455"/>
                    </a:cubicBezTo>
                    <a:cubicBezTo>
                      <a:pt x="53" y="462"/>
                      <a:pt x="58" y="468"/>
                      <a:pt x="65" y="468"/>
                    </a:cubicBezTo>
                    <a:cubicBezTo>
                      <a:pt x="71" y="468"/>
                      <a:pt x="76" y="437"/>
                      <a:pt x="77" y="425"/>
                    </a:cubicBezTo>
                    <a:cubicBezTo>
                      <a:pt x="623" y="425"/>
                      <a:pt x="623" y="425"/>
                      <a:pt x="623" y="425"/>
                    </a:cubicBezTo>
                    <a:cubicBezTo>
                      <a:pt x="624" y="437"/>
                      <a:pt x="629" y="468"/>
                      <a:pt x="635" y="468"/>
                    </a:cubicBezTo>
                    <a:cubicBezTo>
                      <a:pt x="642" y="468"/>
                      <a:pt x="647" y="462"/>
                      <a:pt x="647" y="455"/>
                    </a:cubicBezTo>
                    <a:cubicBezTo>
                      <a:pt x="647" y="425"/>
                      <a:pt x="647" y="425"/>
                      <a:pt x="647" y="425"/>
                    </a:cubicBezTo>
                    <a:cubicBezTo>
                      <a:pt x="673" y="425"/>
                      <a:pt x="673" y="425"/>
                      <a:pt x="673" y="425"/>
                    </a:cubicBezTo>
                    <a:cubicBezTo>
                      <a:pt x="688" y="425"/>
                      <a:pt x="700" y="413"/>
                      <a:pt x="700" y="398"/>
                    </a:cubicBezTo>
                    <a:cubicBezTo>
                      <a:pt x="700" y="27"/>
                      <a:pt x="700" y="27"/>
                      <a:pt x="700" y="27"/>
                    </a:cubicBezTo>
                    <a:cubicBezTo>
                      <a:pt x="700" y="14"/>
                      <a:pt x="690" y="2"/>
                      <a:pt x="6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7"/>
              <p:cNvSpPr/>
              <p:nvPr/>
            </p:nvSpPr>
            <p:spPr bwMode="auto">
              <a:xfrm>
                <a:off x="2326636" y="5323920"/>
                <a:ext cx="107308" cy="161974"/>
              </a:xfrm>
              <a:custGeom>
                <a:avLst/>
                <a:gdLst>
                  <a:gd name="T0" fmla="*/ 53 w 53"/>
                  <a:gd name="T1" fmla="*/ 0 h 80"/>
                  <a:gd name="T2" fmla="*/ 0 w 53"/>
                  <a:gd name="T3" fmla="*/ 12 h 80"/>
                  <a:gd name="T4" fmla="*/ 0 w 53"/>
                  <a:gd name="T5" fmla="*/ 68 h 80"/>
                  <a:gd name="T6" fmla="*/ 53 w 53"/>
                  <a:gd name="T7" fmla="*/ 80 h 80"/>
                  <a:gd name="T8" fmla="*/ 53 w 53"/>
                  <a:gd name="T9" fmla="*/ 0 h 80"/>
                </a:gdLst>
                <a:ahLst/>
                <a:cxnLst>
                  <a:cxn ang="0">
                    <a:pos x="T0" y="T1"/>
                  </a:cxn>
                  <a:cxn ang="0">
                    <a:pos x="T2" y="T3"/>
                  </a:cxn>
                  <a:cxn ang="0">
                    <a:pos x="T4" y="T5"/>
                  </a:cxn>
                  <a:cxn ang="0">
                    <a:pos x="T6" y="T7"/>
                  </a:cxn>
                  <a:cxn ang="0">
                    <a:pos x="T8" y="T9"/>
                  </a:cxn>
                </a:cxnLst>
                <a:rect l="0" t="0" r="r" b="b"/>
                <a:pathLst>
                  <a:path w="53" h="80">
                    <a:moveTo>
                      <a:pt x="53" y="0"/>
                    </a:moveTo>
                    <a:lnTo>
                      <a:pt x="0" y="12"/>
                    </a:lnTo>
                    <a:lnTo>
                      <a:pt x="0" y="68"/>
                    </a:lnTo>
                    <a:lnTo>
                      <a:pt x="53" y="80"/>
                    </a:ln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68"/>
              <p:cNvSpPr/>
              <p:nvPr/>
            </p:nvSpPr>
            <p:spPr bwMode="auto">
              <a:xfrm>
                <a:off x="2267920" y="5352265"/>
                <a:ext cx="40494" cy="105283"/>
              </a:xfrm>
              <a:custGeom>
                <a:avLst/>
                <a:gdLst>
                  <a:gd name="T0" fmla="*/ 0 w 20"/>
                  <a:gd name="T1" fmla="*/ 4 h 52"/>
                  <a:gd name="T2" fmla="*/ 0 w 20"/>
                  <a:gd name="T3" fmla="*/ 48 h 52"/>
                  <a:gd name="T4" fmla="*/ 20 w 20"/>
                  <a:gd name="T5" fmla="*/ 52 h 52"/>
                  <a:gd name="T6" fmla="*/ 20 w 20"/>
                  <a:gd name="T7" fmla="*/ 0 h 52"/>
                  <a:gd name="T8" fmla="*/ 0 w 20"/>
                  <a:gd name="T9" fmla="*/ 4 h 52"/>
                </a:gdLst>
                <a:ahLst/>
                <a:cxnLst>
                  <a:cxn ang="0">
                    <a:pos x="T0" y="T1"/>
                  </a:cxn>
                  <a:cxn ang="0">
                    <a:pos x="T2" y="T3"/>
                  </a:cxn>
                  <a:cxn ang="0">
                    <a:pos x="T4" y="T5"/>
                  </a:cxn>
                  <a:cxn ang="0">
                    <a:pos x="T6" y="T7"/>
                  </a:cxn>
                  <a:cxn ang="0">
                    <a:pos x="T8" y="T9"/>
                  </a:cxn>
                </a:cxnLst>
                <a:rect l="0" t="0" r="r" b="b"/>
                <a:pathLst>
                  <a:path w="20" h="52">
                    <a:moveTo>
                      <a:pt x="0" y="4"/>
                    </a:moveTo>
                    <a:lnTo>
                      <a:pt x="0" y="48"/>
                    </a:lnTo>
                    <a:lnTo>
                      <a:pt x="20" y="52"/>
                    </a:lnTo>
                    <a:lnTo>
                      <a:pt x="20"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10" name="矩形 109"/>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111" name="直接连接符 110"/>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2" name="矩形 111"/>
          <p:cNvSpPr/>
          <p:nvPr/>
        </p:nvSpPr>
        <p:spPr>
          <a:xfrm>
            <a:off x="2776324" y="2104995"/>
            <a:ext cx="1990221" cy="377411"/>
          </a:xfrm>
          <a:prstGeom prst="rect">
            <a:avLst/>
          </a:prstGeom>
        </p:spPr>
        <p:txBody>
          <a:bodyPr wrap="square">
            <a:spAutoFit/>
          </a:bodyPr>
          <a:lstStyle/>
          <a:p>
            <a:pPr algn="ctr">
              <a:lnSpc>
                <a:spcPct val="150000"/>
              </a:lnSpc>
            </a:pPr>
            <a:r>
              <a:rPr lang="zh-CN" altLang="en-US" sz="1400" smtClean="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读书</a:t>
            </a:r>
            <a:endParaRPr lang="zh-CN" altLang="en-US" sz="1400">
              <a:solidFill>
                <a:schemeClr val="bg1"/>
              </a:solidFill>
              <a:latin typeface="微软雅黑" panose="020B0503020204020204" charset="-122"/>
              <a:ea typeface="微软雅黑" panose="020B0503020204020204" charset="-122"/>
            </a:endParaRPr>
          </a:p>
        </p:txBody>
      </p:sp>
      <p:sp>
        <p:nvSpPr>
          <p:cNvPr id="116" name="矩形 115"/>
          <p:cNvSpPr/>
          <p:nvPr/>
        </p:nvSpPr>
        <p:spPr>
          <a:xfrm>
            <a:off x="3213617" y="2362110"/>
            <a:ext cx="1115635" cy="415498"/>
          </a:xfrm>
          <a:prstGeom prst="rect">
            <a:avLst/>
          </a:prstGeom>
        </p:spPr>
        <p:txBody>
          <a:bodyPr wrap="square">
            <a:spAutoFit/>
          </a:bodyPr>
          <a:lstStyle/>
          <a:p>
            <a:pPr algn="ctr">
              <a:lnSpc>
                <a:spcPct val="150000"/>
              </a:lnSpc>
            </a:pPr>
            <a:r>
              <a:rPr lang="en-US" altLang="zh-CN" sz="1400" smtClean="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Reading</a:t>
            </a:r>
            <a:endParaRPr lang="zh-CN" altLang="en-US" sz="1400">
              <a:solidFill>
                <a:schemeClr val="bg1"/>
              </a:solidFill>
              <a:latin typeface="微软雅黑" panose="020B0503020204020204" charset="-122"/>
              <a:ea typeface="微软雅黑" panose="020B0503020204020204" charset="-122"/>
            </a:endParaRPr>
          </a:p>
        </p:txBody>
      </p:sp>
      <p:sp>
        <p:nvSpPr>
          <p:cNvPr id="117" name="矩形 116"/>
          <p:cNvSpPr/>
          <p:nvPr/>
        </p:nvSpPr>
        <p:spPr>
          <a:xfrm>
            <a:off x="5696543" y="2104995"/>
            <a:ext cx="1990221" cy="377411"/>
          </a:xfrm>
          <a:prstGeom prst="rect">
            <a:avLst/>
          </a:prstGeom>
        </p:spPr>
        <p:txBody>
          <a:bodyPr wrap="square">
            <a:spAutoFit/>
          </a:bodyPr>
          <a:lstStyle/>
          <a:p>
            <a:pPr algn="ctr">
              <a:lnSpc>
                <a:spcPct val="150000"/>
              </a:lnSpc>
            </a:pPr>
            <a:r>
              <a:rPr lang="zh-CN" altLang="en-US" sz="140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绘画</a:t>
            </a:r>
            <a:endParaRPr lang="zh-CN" altLang="en-US" sz="1400">
              <a:solidFill>
                <a:schemeClr val="bg1"/>
              </a:solidFill>
              <a:latin typeface="微软雅黑" panose="020B0503020204020204" charset="-122"/>
              <a:ea typeface="微软雅黑" panose="020B0503020204020204" charset="-122"/>
            </a:endParaRPr>
          </a:p>
        </p:txBody>
      </p:sp>
      <p:sp>
        <p:nvSpPr>
          <p:cNvPr id="118" name="矩形 117"/>
          <p:cNvSpPr/>
          <p:nvPr/>
        </p:nvSpPr>
        <p:spPr>
          <a:xfrm>
            <a:off x="6133836" y="2381154"/>
            <a:ext cx="1115635" cy="377411"/>
          </a:xfrm>
          <a:prstGeom prst="rect">
            <a:avLst/>
          </a:prstGeom>
        </p:spPr>
        <p:txBody>
          <a:bodyPr wrap="square">
            <a:spAutoFit/>
          </a:bodyPr>
          <a:lstStyle/>
          <a:p>
            <a:pPr algn="ctr">
              <a:lnSpc>
                <a:spcPct val="150000"/>
              </a:lnSpc>
            </a:pPr>
            <a:r>
              <a:rPr lang="en-US" altLang="zh-CN" sz="1400" smtClean="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Drawing</a:t>
            </a:r>
            <a:endParaRPr lang="zh-CN" altLang="en-US" sz="1400">
              <a:solidFill>
                <a:schemeClr val="bg1"/>
              </a:solidFill>
              <a:latin typeface="微软雅黑" panose="020B0503020204020204" charset="-122"/>
              <a:ea typeface="微软雅黑" panose="020B0503020204020204" charset="-122"/>
            </a:endParaRPr>
          </a:p>
        </p:txBody>
      </p:sp>
      <p:sp>
        <p:nvSpPr>
          <p:cNvPr id="119" name="矩形 118"/>
          <p:cNvSpPr/>
          <p:nvPr/>
        </p:nvSpPr>
        <p:spPr>
          <a:xfrm>
            <a:off x="2776324" y="4176773"/>
            <a:ext cx="1990221" cy="377411"/>
          </a:xfrm>
          <a:prstGeom prst="rect">
            <a:avLst/>
          </a:prstGeom>
        </p:spPr>
        <p:txBody>
          <a:bodyPr wrap="square">
            <a:spAutoFit/>
          </a:bodyPr>
          <a:lstStyle/>
          <a:p>
            <a:pPr algn="ctr">
              <a:lnSpc>
                <a:spcPct val="150000"/>
              </a:lnSpc>
            </a:pPr>
            <a:r>
              <a:rPr lang="zh-CN" altLang="en-US" sz="1400" smtClean="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拍照</a:t>
            </a:r>
            <a:endParaRPr lang="zh-CN" altLang="en-US" sz="1400">
              <a:solidFill>
                <a:schemeClr val="bg1"/>
              </a:solidFill>
              <a:latin typeface="微软雅黑" panose="020B0503020204020204" charset="-122"/>
              <a:ea typeface="微软雅黑" panose="020B0503020204020204" charset="-122"/>
            </a:endParaRPr>
          </a:p>
        </p:txBody>
      </p:sp>
      <p:sp>
        <p:nvSpPr>
          <p:cNvPr id="120" name="矩形 119"/>
          <p:cNvSpPr/>
          <p:nvPr/>
        </p:nvSpPr>
        <p:spPr>
          <a:xfrm>
            <a:off x="3117898" y="4451592"/>
            <a:ext cx="1317789" cy="415498"/>
          </a:xfrm>
          <a:prstGeom prst="rect">
            <a:avLst/>
          </a:prstGeom>
        </p:spPr>
        <p:txBody>
          <a:bodyPr wrap="square">
            <a:spAutoFit/>
          </a:bodyPr>
          <a:lstStyle/>
          <a:p>
            <a:pPr algn="ctr">
              <a:lnSpc>
                <a:spcPct val="150000"/>
              </a:lnSpc>
            </a:pPr>
            <a:r>
              <a:rPr lang="en-US" altLang="zh-CN" sz="1400">
                <a:solidFill>
                  <a:schemeClr val="bg1"/>
                </a:solidFill>
                <a:latin typeface="微软雅黑" panose="020B0503020204020204" charset="-122"/>
                <a:cs typeface="Arial" panose="020B0604020202020204" pitchFamily="34" charset="0"/>
                <a:sym typeface="Arial" panose="020B0604020202020204" pitchFamily="34" charset="0"/>
              </a:rPr>
              <a:t>Photograph</a:t>
            </a:r>
            <a:endParaRPr lang="zh-CN" altLang="en-US" sz="1400">
              <a:solidFill>
                <a:schemeClr val="bg1"/>
              </a:solidFill>
              <a:latin typeface="微软雅黑" panose="020B0503020204020204" charset="-122"/>
              <a:ea typeface="微软雅黑" panose="020B0503020204020204" charset="-122"/>
            </a:endParaRPr>
          </a:p>
        </p:txBody>
      </p:sp>
      <p:sp>
        <p:nvSpPr>
          <p:cNvPr id="121" name="矩形 120"/>
          <p:cNvSpPr/>
          <p:nvPr/>
        </p:nvSpPr>
        <p:spPr>
          <a:xfrm>
            <a:off x="5696543" y="4176773"/>
            <a:ext cx="1990221" cy="377411"/>
          </a:xfrm>
          <a:prstGeom prst="rect">
            <a:avLst/>
          </a:prstGeom>
        </p:spPr>
        <p:txBody>
          <a:bodyPr wrap="square">
            <a:spAutoFit/>
          </a:bodyPr>
          <a:lstStyle/>
          <a:p>
            <a:pPr algn="ctr">
              <a:lnSpc>
                <a:spcPct val="150000"/>
              </a:lnSpc>
            </a:pPr>
            <a:r>
              <a:rPr lang="zh-CN" altLang="en-US" sz="1400" smtClean="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看电影</a:t>
            </a:r>
            <a:endParaRPr lang="zh-CN" altLang="en-US" sz="1400">
              <a:solidFill>
                <a:schemeClr val="bg1"/>
              </a:solidFill>
              <a:latin typeface="微软雅黑" panose="020B0503020204020204" charset="-122"/>
              <a:ea typeface="微软雅黑" panose="020B0503020204020204" charset="-122"/>
            </a:endParaRPr>
          </a:p>
        </p:txBody>
      </p:sp>
      <p:sp>
        <p:nvSpPr>
          <p:cNvPr id="122" name="矩形 121"/>
          <p:cNvSpPr/>
          <p:nvPr/>
        </p:nvSpPr>
        <p:spPr>
          <a:xfrm>
            <a:off x="6038117" y="4451592"/>
            <a:ext cx="1317789" cy="415498"/>
          </a:xfrm>
          <a:prstGeom prst="rect">
            <a:avLst/>
          </a:prstGeom>
        </p:spPr>
        <p:txBody>
          <a:bodyPr wrap="square">
            <a:spAutoFit/>
          </a:bodyPr>
          <a:lstStyle/>
          <a:p>
            <a:pPr algn="ctr">
              <a:lnSpc>
                <a:spcPct val="150000"/>
              </a:lnSpc>
            </a:pPr>
            <a:r>
              <a:rPr lang="en-US" altLang="zh-CN" sz="1400">
                <a:solidFill>
                  <a:schemeClr val="bg1"/>
                </a:solidFill>
                <a:latin typeface="微软雅黑" panose="020B0503020204020204" charset="-122"/>
                <a:cs typeface="Arial" panose="020B0604020202020204" pitchFamily="34" charset="0"/>
                <a:sym typeface="Arial" panose="020B0604020202020204" pitchFamily="34" charset="0"/>
              </a:rPr>
              <a:t>Watch </a:t>
            </a:r>
            <a:r>
              <a:rPr lang="en-US" altLang="zh-CN" sz="1400" smtClean="0">
                <a:solidFill>
                  <a:schemeClr val="bg1"/>
                </a:solidFill>
                <a:latin typeface="微软雅黑" panose="020B0503020204020204" charset="-122"/>
                <a:cs typeface="Arial" panose="020B0604020202020204" pitchFamily="34" charset="0"/>
                <a:sym typeface="Arial" panose="020B0604020202020204" pitchFamily="34" charset="0"/>
              </a:rPr>
              <a:t>Movie</a:t>
            </a:r>
            <a:endParaRPr lang="zh-CN" altLang="en-US" sz="1400">
              <a:solidFill>
                <a:schemeClr val="bg1"/>
              </a:solidFill>
              <a:latin typeface="微软雅黑" panose="020B0503020204020204" charset="-122"/>
              <a:ea typeface="微软雅黑" panose="020B0503020204020204" charset="-122"/>
            </a:endParaRPr>
          </a:p>
        </p:txBody>
      </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196662" cy="51435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15100" y="265292"/>
            <a:ext cx="1141536" cy="1141536"/>
            <a:chOff x="3580107" y="944495"/>
            <a:chExt cx="1983785" cy="1983785"/>
          </a:xfrm>
        </p:grpSpPr>
        <p:sp>
          <p:nvSpPr>
            <p:cNvPr id="5" name="椭圆 4"/>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51" name="等腰三角形 50"/>
          <p:cNvSpPr/>
          <p:nvPr/>
        </p:nvSpPr>
        <p:spPr>
          <a:xfrm rot="5400000">
            <a:off x="2172575" y="4581587"/>
            <a:ext cx="288217" cy="248463"/>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795437" y="2293701"/>
            <a:ext cx="477241" cy="528288"/>
            <a:chOff x="790290" y="2281519"/>
            <a:chExt cx="542135" cy="600123"/>
          </a:xfrm>
        </p:grpSpPr>
        <p:sp>
          <p:nvSpPr>
            <p:cNvPr id="47" name="文本框 46"/>
            <p:cNvSpPr txBox="1">
              <a:spLocks noChangeArrowheads="1"/>
            </p:cNvSpPr>
            <p:nvPr/>
          </p:nvSpPr>
          <p:spPr bwMode="auto">
            <a:xfrm>
              <a:off x="790290" y="2620032"/>
              <a:ext cx="5421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SKILL</a:t>
              </a:r>
              <a:endParaRPr lang="zh-CN" altLang="en-US" sz="1050">
                <a:solidFill>
                  <a:prstClr val="white"/>
                </a:solidFill>
                <a:latin typeface="微软雅黑" panose="020B0503020204020204" charset="-122"/>
                <a:ea typeface="微软雅黑" panose="020B0503020204020204" charset="-122"/>
              </a:endParaRPr>
            </a:p>
          </p:txBody>
        </p:sp>
        <p:sp>
          <p:nvSpPr>
            <p:cNvPr id="48" name="Freeform 95"/>
            <p:cNvSpPr>
              <a:spLocks noEditPoints="1"/>
            </p:cNvSpPr>
            <p:nvPr/>
          </p:nvSpPr>
          <p:spPr bwMode="auto">
            <a:xfrm>
              <a:off x="872374" y="2281519"/>
              <a:ext cx="377969" cy="334182"/>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微软雅黑" panose="020B0503020204020204" charset="-122"/>
              </a:endParaRPr>
            </a:p>
          </p:txBody>
        </p:sp>
      </p:grpSp>
      <p:grpSp>
        <p:nvGrpSpPr>
          <p:cNvPr id="49" name="组合 48"/>
          <p:cNvGrpSpPr/>
          <p:nvPr/>
        </p:nvGrpSpPr>
        <p:grpSpPr>
          <a:xfrm>
            <a:off x="694449" y="1557053"/>
            <a:ext cx="655042" cy="572120"/>
            <a:chOff x="700487" y="1557053"/>
            <a:chExt cx="744113" cy="649916"/>
          </a:xfrm>
        </p:grpSpPr>
        <p:sp>
          <p:nvSpPr>
            <p:cNvPr id="50" name="文本框 49"/>
            <p:cNvSpPr txBox="1">
              <a:spLocks noChangeArrowheads="1"/>
            </p:cNvSpPr>
            <p:nvPr/>
          </p:nvSpPr>
          <p:spPr bwMode="auto">
            <a:xfrm>
              <a:off x="700487" y="1945359"/>
              <a:ext cx="744113" cy="26161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schemeClr val="bg1"/>
                  </a:solidFill>
                  <a:latin typeface="微软雅黑" panose="020B0503020204020204" charset="-122"/>
                  <a:ea typeface="微软雅黑" panose="020B0503020204020204" charset="-122"/>
                </a:rPr>
                <a:t>PROFILE</a:t>
              </a:r>
              <a:endParaRPr lang="zh-CN" altLang="en-US" sz="1050">
                <a:solidFill>
                  <a:schemeClr val="bg1"/>
                </a:solidFill>
                <a:latin typeface="微软雅黑" panose="020B0503020204020204" charset="-122"/>
                <a:ea typeface="微软雅黑" panose="020B0503020204020204" charset="-122"/>
              </a:endParaRPr>
            </a:p>
          </p:txBody>
        </p:sp>
        <p:grpSp>
          <p:nvGrpSpPr>
            <p:cNvPr id="54" name="组合 53"/>
            <p:cNvGrpSpPr/>
            <p:nvPr/>
          </p:nvGrpSpPr>
          <p:grpSpPr>
            <a:xfrm>
              <a:off x="908148" y="1557053"/>
              <a:ext cx="306423" cy="390741"/>
              <a:chOff x="1085850" y="4684713"/>
              <a:chExt cx="473075" cy="603250"/>
            </a:xfrm>
            <a:solidFill>
              <a:schemeClr val="bg1"/>
            </a:solidFill>
          </p:grpSpPr>
          <p:sp>
            <p:nvSpPr>
              <p:cNvPr id="64" name="Oval 6"/>
              <p:cNvSpPr>
                <a:spLocks noChangeArrowheads="1"/>
              </p:cNvSpPr>
              <p:nvPr/>
            </p:nvSpPr>
            <p:spPr bwMode="auto">
              <a:xfrm>
                <a:off x="1193800" y="4684713"/>
                <a:ext cx="257175" cy="2587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5" name="Freeform 7"/>
              <p:cNvSpPr/>
              <p:nvPr/>
            </p:nvSpPr>
            <p:spPr bwMode="auto">
              <a:xfrm>
                <a:off x="1085850" y="4957763"/>
                <a:ext cx="473075" cy="330200"/>
              </a:xfrm>
              <a:custGeom>
                <a:avLst/>
                <a:gdLst>
                  <a:gd name="T0" fmla="*/ 172 w 172"/>
                  <a:gd name="T1" fmla="*/ 73 h 120"/>
                  <a:gd name="T2" fmla="*/ 122 w 172"/>
                  <a:gd name="T3" fmla="*/ 0 h 120"/>
                  <a:gd name="T4" fmla="*/ 86 w 172"/>
                  <a:gd name="T5" fmla="*/ 98 h 120"/>
                  <a:gd name="T6" fmla="*/ 50 w 172"/>
                  <a:gd name="T7" fmla="*/ 0 h 120"/>
                  <a:gd name="T8" fmla="*/ 1 w 172"/>
                  <a:gd name="T9" fmla="*/ 73 h 120"/>
                  <a:gd name="T10" fmla="*/ 0 w 172"/>
                  <a:gd name="T11" fmla="*/ 75 h 120"/>
                  <a:gd name="T12" fmla="*/ 1 w 172"/>
                  <a:gd name="T13" fmla="*/ 76 h 120"/>
                  <a:gd name="T14" fmla="*/ 86 w 172"/>
                  <a:gd name="T15" fmla="*/ 120 h 120"/>
                  <a:gd name="T16" fmla="*/ 172 w 172"/>
                  <a:gd name="T17" fmla="*/ 76 h 120"/>
                  <a:gd name="T18" fmla="*/ 172 w 172"/>
                  <a:gd name="T19" fmla="*/ 75 h 120"/>
                  <a:gd name="T20" fmla="*/ 172 w 172"/>
                  <a:gd name="T21" fmla="*/ 7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120">
                    <a:moveTo>
                      <a:pt x="172" y="73"/>
                    </a:moveTo>
                    <a:cubicBezTo>
                      <a:pt x="170" y="41"/>
                      <a:pt x="150" y="13"/>
                      <a:pt x="122" y="0"/>
                    </a:cubicBezTo>
                    <a:cubicBezTo>
                      <a:pt x="86" y="98"/>
                      <a:pt x="86" y="98"/>
                      <a:pt x="86" y="98"/>
                    </a:cubicBezTo>
                    <a:cubicBezTo>
                      <a:pt x="50" y="0"/>
                      <a:pt x="50" y="0"/>
                      <a:pt x="50" y="0"/>
                    </a:cubicBezTo>
                    <a:cubicBezTo>
                      <a:pt x="22" y="13"/>
                      <a:pt x="2" y="41"/>
                      <a:pt x="1" y="73"/>
                    </a:cubicBezTo>
                    <a:cubicBezTo>
                      <a:pt x="1" y="74"/>
                      <a:pt x="0" y="75"/>
                      <a:pt x="0" y="75"/>
                    </a:cubicBezTo>
                    <a:cubicBezTo>
                      <a:pt x="1" y="76"/>
                      <a:pt x="1" y="76"/>
                      <a:pt x="1" y="76"/>
                    </a:cubicBezTo>
                    <a:cubicBezTo>
                      <a:pt x="2" y="96"/>
                      <a:pt x="40" y="120"/>
                      <a:pt x="86" y="120"/>
                    </a:cubicBezTo>
                    <a:cubicBezTo>
                      <a:pt x="133" y="120"/>
                      <a:pt x="171" y="96"/>
                      <a:pt x="172" y="76"/>
                    </a:cubicBezTo>
                    <a:cubicBezTo>
                      <a:pt x="172" y="75"/>
                      <a:pt x="172" y="75"/>
                      <a:pt x="172" y="75"/>
                    </a:cubicBezTo>
                    <a:cubicBezTo>
                      <a:pt x="172" y="75"/>
                      <a:pt x="172" y="74"/>
                      <a:pt x="172"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sp>
            <p:nvSpPr>
              <p:cNvPr id="66" name="Freeform 9"/>
              <p:cNvSpPr/>
              <p:nvPr/>
            </p:nvSpPr>
            <p:spPr bwMode="auto">
              <a:xfrm>
                <a:off x="1289050" y="4999038"/>
                <a:ext cx="69850" cy="176212"/>
              </a:xfrm>
              <a:custGeom>
                <a:avLst/>
                <a:gdLst>
                  <a:gd name="T0" fmla="*/ 31 w 44"/>
                  <a:gd name="T1" fmla="*/ 8 h 111"/>
                  <a:gd name="T2" fmla="*/ 21 w 44"/>
                  <a:gd name="T3" fmla="*/ 0 h 111"/>
                  <a:gd name="T4" fmla="*/ 11 w 44"/>
                  <a:gd name="T5" fmla="*/ 8 h 111"/>
                  <a:gd name="T6" fmla="*/ 0 w 44"/>
                  <a:gd name="T7" fmla="*/ 55 h 111"/>
                  <a:gd name="T8" fmla="*/ 21 w 44"/>
                  <a:gd name="T9" fmla="*/ 111 h 111"/>
                  <a:gd name="T10" fmla="*/ 44 w 44"/>
                  <a:gd name="T11" fmla="*/ 55 h 111"/>
                  <a:gd name="T12" fmla="*/ 31 w 44"/>
                  <a:gd name="T13" fmla="*/ 8 h 111"/>
                </a:gdLst>
                <a:ahLst/>
                <a:cxnLst>
                  <a:cxn ang="0">
                    <a:pos x="T0" y="T1"/>
                  </a:cxn>
                  <a:cxn ang="0">
                    <a:pos x="T2" y="T3"/>
                  </a:cxn>
                  <a:cxn ang="0">
                    <a:pos x="T4" y="T5"/>
                  </a:cxn>
                  <a:cxn ang="0">
                    <a:pos x="T6" y="T7"/>
                  </a:cxn>
                  <a:cxn ang="0">
                    <a:pos x="T8" y="T9"/>
                  </a:cxn>
                  <a:cxn ang="0">
                    <a:pos x="T10" y="T11"/>
                  </a:cxn>
                  <a:cxn ang="0">
                    <a:pos x="T12" y="T13"/>
                  </a:cxn>
                </a:cxnLst>
                <a:rect l="0" t="0" r="r" b="b"/>
                <a:pathLst>
                  <a:path w="44" h="111">
                    <a:moveTo>
                      <a:pt x="31" y="8"/>
                    </a:moveTo>
                    <a:lnTo>
                      <a:pt x="21" y="0"/>
                    </a:lnTo>
                    <a:lnTo>
                      <a:pt x="11" y="8"/>
                    </a:lnTo>
                    <a:lnTo>
                      <a:pt x="0" y="55"/>
                    </a:lnTo>
                    <a:lnTo>
                      <a:pt x="21" y="111"/>
                    </a:lnTo>
                    <a:lnTo>
                      <a:pt x="44" y="55"/>
                    </a:lnTo>
                    <a:lnTo>
                      <a:pt x="3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endParaRPr>
              </a:p>
            </p:txBody>
          </p:sp>
        </p:grpSp>
      </p:grpSp>
      <p:grpSp>
        <p:nvGrpSpPr>
          <p:cNvPr id="67" name="组合 66"/>
          <p:cNvGrpSpPr/>
          <p:nvPr/>
        </p:nvGrpSpPr>
        <p:grpSpPr>
          <a:xfrm>
            <a:off x="726507" y="4451325"/>
            <a:ext cx="598598" cy="493235"/>
            <a:chOff x="688409" y="4451325"/>
            <a:chExt cx="679994" cy="560304"/>
          </a:xfrm>
        </p:grpSpPr>
        <p:sp>
          <p:nvSpPr>
            <p:cNvPr id="68" name="文本框 67"/>
            <p:cNvSpPr txBox="1">
              <a:spLocks noChangeArrowheads="1"/>
            </p:cNvSpPr>
            <p:nvPr/>
          </p:nvSpPr>
          <p:spPr bwMode="auto">
            <a:xfrm>
              <a:off x="688409" y="4757713"/>
              <a:ext cx="6799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WORKS</a:t>
              </a:r>
              <a:endParaRPr lang="zh-CN" altLang="en-US" sz="1050">
                <a:solidFill>
                  <a:prstClr val="white"/>
                </a:solidFill>
                <a:latin typeface="微软雅黑" panose="020B0503020204020204" charset="-122"/>
                <a:ea typeface="微软雅黑" panose="020B0503020204020204" charset="-122"/>
              </a:endParaRPr>
            </a:p>
          </p:txBody>
        </p:sp>
        <p:sp>
          <p:nvSpPr>
            <p:cNvPr id="69" name="Freeform 23"/>
            <p:cNvSpPr>
              <a:spLocks noEditPoints="1"/>
            </p:cNvSpPr>
            <p:nvPr/>
          </p:nvSpPr>
          <p:spPr bwMode="auto">
            <a:xfrm>
              <a:off x="853782" y="4451325"/>
              <a:ext cx="349250" cy="306388"/>
            </a:xfrm>
            <a:custGeom>
              <a:avLst/>
              <a:gdLst>
                <a:gd name="T0" fmla="*/ 452 w 746"/>
                <a:gd name="T1" fmla="*/ 61 h 655"/>
                <a:gd name="T2" fmla="*/ 265 w 746"/>
                <a:gd name="T3" fmla="*/ 72 h 655"/>
                <a:gd name="T4" fmla="*/ 40 w 746"/>
                <a:gd name="T5" fmla="*/ 356 h 655"/>
                <a:gd name="T6" fmla="*/ 345 w 746"/>
                <a:gd name="T7" fmla="*/ 589 h 655"/>
                <a:gd name="T8" fmla="*/ 533 w 746"/>
                <a:gd name="T9" fmla="*/ 408 h 655"/>
                <a:gd name="T10" fmla="*/ 495 w 746"/>
                <a:gd name="T11" fmla="*/ 365 h 655"/>
                <a:gd name="T12" fmla="*/ 448 w 746"/>
                <a:gd name="T13" fmla="*/ 234 h 655"/>
                <a:gd name="T14" fmla="*/ 243 w 746"/>
                <a:gd name="T15" fmla="*/ 470 h 655"/>
                <a:gd name="T16" fmla="*/ 243 w 746"/>
                <a:gd name="T17" fmla="*/ 570 h 655"/>
                <a:gd name="T18" fmla="*/ 243 w 746"/>
                <a:gd name="T19" fmla="*/ 470 h 655"/>
                <a:gd name="T20" fmla="*/ 202 w 746"/>
                <a:gd name="T21" fmla="*/ 392 h 655"/>
                <a:gd name="T22" fmla="*/ 92 w 746"/>
                <a:gd name="T23" fmla="*/ 392 h 655"/>
                <a:gd name="T24" fmla="*/ 194 w 746"/>
                <a:gd name="T25" fmla="*/ 212 h 655"/>
                <a:gd name="T26" fmla="*/ 194 w 746"/>
                <a:gd name="T27" fmla="*/ 313 h 655"/>
                <a:gd name="T28" fmla="*/ 194 w 746"/>
                <a:gd name="T29" fmla="*/ 212 h 655"/>
                <a:gd name="T30" fmla="*/ 664 w 746"/>
                <a:gd name="T31" fmla="*/ 0 h 655"/>
                <a:gd name="T32" fmla="*/ 683 w 746"/>
                <a:gd name="T33" fmla="*/ 245 h 655"/>
                <a:gd name="T34" fmla="*/ 629 w 746"/>
                <a:gd name="T35" fmla="*/ 259 h 655"/>
                <a:gd name="T36" fmla="*/ 666 w 746"/>
                <a:gd name="T37" fmla="*/ 610 h 655"/>
                <a:gd name="T38" fmla="*/ 629 w 746"/>
                <a:gd name="T39" fmla="*/ 259 h 655"/>
                <a:gd name="T40" fmla="*/ 664 w 746"/>
                <a:gd name="T41" fmla="*/ 37 h 655"/>
                <a:gd name="T42" fmla="*/ 603 w 746"/>
                <a:gd name="T43" fmla="*/ 147 h 655"/>
                <a:gd name="T44" fmla="*/ 473 w 746"/>
                <a:gd name="T45" fmla="*/ 36 h 655"/>
                <a:gd name="T46" fmla="*/ 477 w 746"/>
                <a:gd name="T47" fmla="*/ 248 h 655"/>
                <a:gd name="T48" fmla="*/ 506 w 746"/>
                <a:gd name="T49" fmla="*/ 335 h 655"/>
                <a:gd name="T50" fmla="*/ 565 w 746"/>
                <a:gd name="T51" fmla="*/ 408 h 655"/>
                <a:gd name="T52" fmla="*/ 356 w 746"/>
                <a:gd name="T53" fmla="*/ 619 h 655"/>
                <a:gd name="T54" fmla="*/ 8 w 746"/>
                <a:gd name="T55" fmla="*/ 353 h 655"/>
                <a:gd name="T56" fmla="*/ 251 w 746"/>
                <a:gd name="T57" fmla="*/ 43 h 655"/>
                <a:gd name="T58" fmla="*/ 473 w 746"/>
                <a:gd name="T59" fmla="*/ 36 h 655"/>
                <a:gd name="T60" fmla="*/ 417 w 746"/>
                <a:gd name="T61" fmla="*/ 179 h 655"/>
                <a:gd name="T62" fmla="*/ 362 w 746"/>
                <a:gd name="T63" fmla="*/ 213 h 655"/>
                <a:gd name="T64" fmla="*/ 314 w 746"/>
                <a:gd name="T65" fmla="*/ 210 h 655"/>
                <a:gd name="T66" fmla="*/ 282 w 746"/>
                <a:gd name="T67" fmla="*/ 173 h 655"/>
                <a:gd name="T68" fmla="*/ 295 w 746"/>
                <a:gd name="T69" fmla="*/ 123 h 655"/>
                <a:gd name="T70" fmla="*/ 349 w 746"/>
                <a:gd name="T71" fmla="*/ 89 h 655"/>
                <a:gd name="T72" fmla="*/ 428 w 746"/>
                <a:gd name="T73" fmla="*/ 125 h 655"/>
                <a:gd name="T74" fmla="*/ 391 w 746"/>
                <a:gd name="T75" fmla="*/ 160 h 655"/>
                <a:gd name="T76" fmla="*/ 355 w 746"/>
                <a:gd name="T77" fmla="*/ 182 h 655"/>
                <a:gd name="T78" fmla="*/ 327 w 746"/>
                <a:gd name="T79" fmla="*/ 180 h 655"/>
                <a:gd name="T80" fmla="*/ 313 w 746"/>
                <a:gd name="T81" fmla="*/ 166 h 655"/>
                <a:gd name="T82" fmla="*/ 320 w 746"/>
                <a:gd name="T83" fmla="*/ 143 h 655"/>
                <a:gd name="T84" fmla="*/ 356 w 746"/>
                <a:gd name="T85" fmla="*/ 120 h 655"/>
                <a:gd name="T86" fmla="*/ 398 w 746"/>
                <a:gd name="T87" fmla="*/ 134 h 655"/>
                <a:gd name="T88" fmla="*/ 391 w 746"/>
                <a:gd name="T89" fmla="*/ 16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6" h="655">
                  <a:moveTo>
                    <a:pt x="474" y="97"/>
                  </a:moveTo>
                  <a:cubicBezTo>
                    <a:pt x="471" y="82"/>
                    <a:pt x="463" y="70"/>
                    <a:pt x="452" y="61"/>
                  </a:cubicBezTo>
                  <a:cubicBezTo>
                    <a:pt x="441" y="51"/>
                    <a:pt x="426" y="45"/>
                    <a:pt x="407" y="42"/>
                  </a:cubicBezTo>
                  <a:cubicBezTo>
                    <a:pt x="364" y="36"/>
                    <a:pt x="313" y="49"/>
                    <a:pt x="265" y="72"/>
                  </a:cubicBezTo>
                  <a:cubicBezTo>
                    <a:pt x="208" y="99"/>
                    <a:pt x="154" y="141"/>
                    <a:pt x="120" y="181"/>
                  </a:cubicBezTo>
                  <a:cubicBezTo>
                    <a:pt x="72" y="238"/>
                    <a:pt x="47" y="299"/>
                    <a:pt x="40" y="356"/>
                  </a:cubicBezTo>
                  <a:cubicBezTo>
                    <a:pt x="34" y="417"/>
                    <a:pt x="48" y="474"/>
                    <a:pt x="81" y="517"/>
                  </a:cubicBezTo>
                  <a:cubicBezTo>
                    <a:pt x="152" y="613"/>
                    <a:pt x="256" y="620"/>
                    <a:pt x="345" y="589"/>
                  </a:cubicBezTo>
                  <a:cubicBezTo>
                    <a:pt x="398" y="570"/>
                    <a:pt x="446" y="539"/>
                    <a:pt x="480" y="504"/>
                  </a:cubicBezTo>
                  <a:cubicBezTo>
                    <a:pt x="513" y="471"/>
                    <a:pt x="534" y="436"/>
                    <a:pt x="533" y="408"/>
                  </a:cubicBezTo>
                  <a:cubicBezTo>
                    <a:pt x="533" y="390"/>
                    <a:pt x="521" y="374"/>
                    <a:pt x="495" y="365"/>
                  </a:cubicBezTo>
                  <a:cubicBezTo>
                    <a:pt x="495" y="365"/>
                    <a:pt x="495" y="365"/>
                    <a:pt x="495" y="365"/>
                  </a:cubicBezTo>
                  <a:cubicBezTo>
                    <a:pt x="425" y="341"/>
                    <a:pt x="418" y="311"/>
                    <a:pt x="431" y="271"/>
                  </a:cubicBezTo>
                  <a:cubicBezTo>
                    <a:pt x="435" y="259"/>
                    <a:pt x="441" y="247"/>
                    <a:pt x="448" y="234"/>
                  </a:cubicBezTo>
                  <a:cubicBezTo>
                    <a:pt x="465" y="197"/>
                    <a:pt x="487" y="152"/>
                    <a:pt x="474" y="97"/>
                  </a:cubicBezTo>
                  <a:close/>
                  <a:moveTo>
                    <a:pt x="243" y="470"/>
                  </a:moveTo>
                  <a:cubicBezTo>
                    <a:pt x="273" y="470"/>
                    <a:pt x="298" y="492"/>
                    <a:pt x="298" y="520"/>
                  </a:cubicBezTo>
                  <a:cubicBezTo>
                    <a:pt x="298" y="548"/>
                    <a:pt x="273" y="570"/>
                    <a:pt x="243" y="570"/>
                  </a:cubicBezTo>
                  <a:cubicBezTo>
                    <a:pt x="212" y="570"/>
                    <a:pt x="188" y="548"/>
                    <a:pt x="188" y="520"/>
                  </a:cubicBezTo>
                  <a:cubicBezTo>
                    <a:pt x="188" y="492"/>
                    <a:pt x="212" y="470"/>
                    <a:pt x="243" y="470"/>
                  </a:cubicBezTo>
                  <a:close/>
                  <a:moveTo>
                    <a:pt x="147" y="342"/>
                  </a:moveTo>
                  <a:cubicBezTo>
                    <a:pt x="177" y="342"/>
                    <a:pt x="202" y="364"/>
                    <a:pt x="202" y="392"/>
                  </a:cubicBezTo>
                  <a:cubicBezTo>
                    <a:pt x="202" y="420"/>
                    <a:pt x="177" y="442"/>
                    <a:pt x="147" y="442"/>
                  </a:cubicBezTo>
                  <a:cubicBezTo>
                    <a:pt x="116" y="442"/>
                    <a:pt x="92" y="420"/>
                    <a:pt x="92" y="392"/>
                  </a:cubicBezTo>
                  <a:cubicBezTo>
                    <a:pt x="92" y="364"/>
                    <a:pt x="116" y="342"/>
                    <a:pt x="147" y="342"/>
                  </a:cubicBezTo>
                  <a:close/>
                  <a:moveTo>
                    <a:pt x="194" y="212"/>
                  </a:moveTo>
                  <a:cubicBezTo>
                    <a:pt x="224" y="212"/>
                    <a:pt x="249" y="235"/>
                    <a:pt x="249" y="263"/>
                  </a:cubicBezTo>
                  <a:cubicBezTo>
                    <a:pt x="249" y="290"/>
                    <a:pt x="224" y="313"/>
                    <a:pt x="194" y="313"/>
                  </a:cubicBezTo>
                  <a:cubicBezTo>
                    <a:pt x="163" y="313"/>
                    <a:pt x="139" y="290"/>
                    <a:pt x="139" y="263"/>
                  </a:cubicBezTo>
                  <a:cubicBezTo>
                    <a:pt x="139" y="235"/>
                    <a:pt x="163" y="212"/>
                    <a:pt x="194" y="212"/>
                  </a:cubicBezTo>
                  <a:close/>
                  <a:moveTo>
                    <a:pt x="631" y="245"/>
                  </a:moveTo>
                  <a:cubicBezTo>
                    <a:pt x="505" y="166"/>
                    <a:pt x="647" y="77"/>
                    <a:pt x="664" y="0"/>
                  </a:cubicBezTo>
                  <a:cubicBezTo>
                    <a:pt x="664" y="0"/>
                    <a:pt x="704" y="45"/>
                    <a:pt x="724" y="98"/>
                  </a:cubicBezTo>
                  <a:cubicBezTo>
                    <a:pt x="746" y="155"/>
                    <a:pt x="740" y="212"/>
                    <a:pt x="683" y="245"/>
                  </a:cubicBezTo>
                  <a:cubicBezTo>
                    <a:pt x="631" y="245"/>
                    <a:pt x="631" y="245"/>
                    <a:pt x="631" y="245"/>
                  </a:cubicBezTo>
                  <a:close/>
                  <a:moveTo>
                    <a:pt x="629" y="259"/>
                  </a:moveTo>
                  <a:cubicBezTo>
                    <a:pt x="647" y="259"/>
                    <a:pt x="666" y="259"/>
                    <a:pt x="684" y="259"/>
                  </a:cubicBezTo>
                  <a:cubicBezTo>
                    <a:pt x="707" y="384"/>
                    <a:pt x="684" y="499"/>
                    <a:pt x="666" y="610"/>
                  </a:cubicBezTo>
                  <a:cubicBezTo>
                    <a:pt x="647" y="610"/>
                    <a:pt x="666" y="610"/>
                    <a:pt x="647" y="610"/>
                  </a:cubicBezTo>
                  <a:cubicBezTo>
                    <a:pt x="629" y="490"/>
                    <a:pt x="606" y="372"/>
                    <a:pt x="629" y="259"/>
                  </a:cubicBezTo>
                  <a:close/>
                  <a:moveTo>
                    <a:pt x="621" y="214"/>
                  </a:moveTo>
                  <a:cubicBezTo>
                    <a:pt x="632" y="152"/>
                    <a:pt x="654" y="104"/>
                    <a:pt x="664" y="37"/>
                  </a:cubicBezTo>
                  <a:cubicBezTo>
                    <a:pt x="664" y="37"/>
                    <a:pt x="660" y="57"/>
                    <a:pt x="652" y="68"/>
                  </a:cubicBezTo>
                  <a:cubicBezTo>
                    <a:pt x="644" y="79"/>
                    <a:pt x="614" y="108"/>
                    <a:pt x="603" y="147"/>
                  </a:cubicBezTo>
                  <a:cubicBezTo>
                    <a:pt x="593" y="185"/>
                    <a:pt x="621" y="214"/>
                    <a:pt x="621" y="214"/>
                  </a:cubicBezTo>
                  <a:close/>
                  <a:moveTo>
                    <a:pt x="473" y="36"/>
                  </a:moveTo>
                  <a:cubicBezTo>
                    <a:pt x="490" y="50"/>
                    <a:pt x="501" y="68"/>
                    <a:pt x="506" y="89"/>
                  </a:cubicBezTo>
                  <a:cubicBezTo>
                    <a:pt x="521" y="156"/>
                    <a:pt x="496" y="207"/>
                    <a:pt x="477" y="248"/>
                  </a:cubicBezTo>
                  <a:cubicBezTo>
                    <a:pt x="471" y="260"/>
                    <a:pt x="465" y="271"/>
                    <a:pt x="462" y="281"/>
                  </a:cubicBezTo>
                  <a:cubicBezTo>
                    <a:pt x="455" y="303"/>
                    <a:pt x="460" y="319"/>
                    <a:pt x="506" y="335"/>
                  </a:cubicBezTo>
                  <a:cubicBezTo>
                    <a:pt x="506" y="335"/>
                    <a:pt x="506" y="335"/>
                    <a:pt x="506" y="335"/>
                  </a:cubicBezTo>
                  <a:cubicBezTo>
                    <a:pt x="547" y="349"/>
                    <a:pt x="565" y="375"/>
                    <a:pt x="565" y="408"/>
                  </a:cubicBezTo>
                  <a:cubicBezTo>
                    <a:pt x="566" y="445"/>
                    <a:pt x="542" y="488"/>
                    <a:pt x="503" y="527"/>
                  </a:cubicBezTo>
                  <a:cubicBezTo>
                    <a:pt x="465" y="565"/>
                    <a:pt x="413" y="599"/>
                    <a:pt x="356" y="619"/>
                  </a:cubicBezTo>
                  <a:cubicBezTo>
                    <a:pt x="254" y="655"/>
                    <a:pt x="137" y="647"/>
                    <a:pt x="55" y="537"/>
                  </a:cubicBezTo>
                  <a:cubicBezTo>
                    <a:pt x="17" y="487"/>
                    <a:pt x="0" y="422"/>
                    <a:pt x="8" y="353"/>
                  </a:cubicBezTo>
                  <a:cubicBezTo>
                    <a:pt x="15" y="289"/>
                    <a:pt x="43" y="223"/>
                    <a:pt x="96" y="160"/>
                  </a:cubicBezTo>
                  <a:cubicBezTo>
                    <a:pt x="132" y="117"/>
                    <a:pt x="189" y="72"/>
                    <a:pt x="251" y="43"/>
                  </a:cubicBezTo>
                  <a:cubicBezTo>
                    <a:pt x="305" y="17"/>
                    <a:pt x="362" y="3"/>
                    <a:pt x="412" y="10"/>
                  </a:cubicBezTo>
                  <a:cubicBezTo>
                    <a:pt x="436" y="14"/>
                    <a:pt x="457" y="23"/>
                    <a:pt x="473" y="36"/>
                  </a:cubicBezTo>
                  <a:close/>
                  <a:moveTo>
                    <a:pt x="430" y="129"/>
                  </a:moveTo>
                  <a:cubicBezTo>
                    <a:pt x="433" y="146"/>
                    <a:pt x="428" y="164"/>
                    <a:pt x="417" y="179"/>
                  </a:cubicBezTo>
                  <a:cubicBezTo>
                    <a:pt x="406" y="193"/>
                    <a:pt x="390" y="205"/>
                    <a:pt x="371" y="211"/>
                  </a:cubicBezTo>
                  <a:cubicBezTo>
                    <a:pt x="368" y="212"/>
                    <a:pt x="365" y="213"/>
                    <a:pt x="362" y="213"/>
                  </a:cubicBezTo>
                  <a:cubicBezTo>
                    <a:pt x="362" y="213"/>
                    <a:pt x="362" y="213"/>
                    <a:pt x="362" y="213"/>
                  </a:cubicBezTo>
                  <a:cubicBezTo>
                    <a:pt x="345" y="217"/>
                    <a:pt x="328" y="216"/>
                    <a:pt x="314" y="210"/>
                  </a:cubicBezTo>
                  <a:cubicBezTo>
                    <a:pt x="299" y="204"/>
                    <a:pt x="288" y="193"/>
                    <a:pt x="283" y="178"/>
                  </a:cubicBezTo>
                  <a:cubicBezTo>
                    <a:pt x="283" y="176"/>
                    <a:pt x="282" y="175"/>
                    <a:pt x="282" y="173"/>
                  </a:cubicBezTo>
                  <a:cubicBezTo>
                    <a:pt x="282" y="173"/>
                    <a:pt x="282" y="173"/>
                    <a:pt x="282" y="173"/>
                  </a:cubicBezTo>
                  <a:cubicBezTo>
                    <a:pt x="278" y="156"/>
                    <a:pt x="283" y="138"/>
                    <a:pt x="295" y="123"/>
                  </a:cubicBezTo>
                  <a:cubicBezTo>
                    <a:pt x="305" y="109"/>
                    <a:pt x="322" y="97"/>
                    <a:pt x="341" y="91"/>
                  </a:cubicBezTo>
                  <a:cubicBezTo>
                    <a:pt x="344" y="90"/>
                    <a:pt x="346" y="89"/>
                    <a:pt x="349" y="89"/>
                  </a:cubicBezTo>
                  <a:cubicBezTo>
                    <a:pt x="367" y="85"/>
                    <a:pt x="383" y="86"/>
                    <a:pt x="397" y="92"/>
                  </a:cubicBezTo>
                  <a:cubicBezTo>
                    <a:pt x="412" y="98"/>
                    <a:pt x="424" y="109"/>
                    <a:pt x="428" y="125"/>
                  </a:cubicBezTo>
                  <a:cubicBezTo>
                    <a:pt x="429" y="126"/>
                    <a:pt x="429" y="127"/>
                    <a:pt x="430" y="129"/>
                  </a:cubicBezTo>
                  <a:close/>
                  <a:moveTo>
                    <a:pt x="391" y="160"/>
                  </a:moveTo>
                  <a:cubicBezTo>
                    <a:pt x="384" y="169"/>
                    <a:pt x="374" y="176"/>
                    <a:pt x="361" y="180"/>
                  </a:cubicBezTo>
                  <a:cubicBezTo>
                    <a:pt x="359" y="181"/>
                    <a:pt x="357" y="181"/>
                    <a:pt x="355" y="182"/>
                  </a:cubicBezTo>
                  <a:cubicBezTo>
                    <a:pt x="355" y="182"/>
                    <a:pt x="355" y="182"/>
                    <a:pt x="355" y="182"/>
                  </a:cubicBezTo>
                  <a:cubicBezTo>
                    <a:pt x="344" y="184"/>
                    <a:pt x="334" y="184"/>
                    <a:pt x="327" y="180"/>
                  </a:cubicBezTo>
                  <a:cubicBezTo>
                    <a:pt x="320" y="178"/>
                    <a:pt x="316" y="173"/>
                    <a:pt x="314" y="168"/>
                  </a:cubicBezTo>
                  <a:cubicBezTo>
                    <a:pt x="314" y="167"/>
                    <a:pt x="313" y="167"/>
                    <a:pt x="313" y="166"/>
                  </a:cubicBezTo>
                  <a:cubicBezTo>
                    <a:pt x="313" y="166"/>
                    <a:pt x="313" y="166"/>
                    <a:pt x="313" y="166"/>
                  </a:cubicBezTo>
                  <a:cubicBezTo>
                    <a:pt x="312" y="159"/>
                    <a:pt x="315" y="150"/>
                    <a:pt x="320" y="143"/>
                  </a:cubicBezTo>
                  <a:cubicBezTo>
                    <a:pt x="327" y="134"/>
                    <a:pt x="338" y="126"/>
                    <a:pt x="351" y="122"/>
                  </a:cubicBezTo>
                  <a:cubicBezTo>
                    <a:pt x="353" y="121"/>
                    <a:pt x="354" y="121"/>
                    <a:pt x="356" y="120"/>
                  </a:cubicBezTo>
                  <a:cubicBezTo>
                    <a:pt x="367" y="118"/>
                    <a:pt x="377" y="119"/>
                    <a:pt x="385" y="122"/>
                  </a:cubicBezTo>
                  <a:cubicBezTo>
                    <a:pt x="391" y="124"/>
                    <a:pt x="396" y="129"/>
                    <a:pt x="398" y="134"/>
                  </a:cubicBezTo>
                  <a:cubicBezTo>
                    <a:pt x="398" y="135"/>
                    <a:pt x="398" y="135"/>
                    <a:pt x="398" y="136"/>
                  </a:cubicBezTo>
                  <a:cubicBezTo>
                    <a:pt x="400" y="143"/>
                    <a:pt x="397" y="152"/>
                    <a:pt x="391" y="160"/>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0" name="组合 69"/>
          <p:cNvGrpSpPr/>
          <p:nvPr/>
        </p:nvGrpSpPr>
        <p:grpSpPr>
          <a:xfrm>
            <a:off x="731318" y="3712472"/>
            <a:ext cx="590130" cy="574063"/>
            <a:chOff x="700487" y="3646606"/>
            <a:chExt cx="670375" cy="652123"/>
          </a:xfrm>
        </p:grpSpPr>
        <p:sp>
          <p:nvSpPr>
            <p:cNvPr id="71" name="文本框 70"/>
            <p:cNvSpPr txBox="1">
              <a:spLocks noChangeArrowheads="1"/>
            </p:cNvSpPr>
            <p:nvPr/>
          </p:nvSpPr>
          <p:spPr bwMode="auto">
            <a:xfrm>
              <a:off x="700487" y="4037119"/>
              <a:ext cx="6703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HOBBY</a:t>
              </a:r>
              <a:endParaRPr lang="zh-CN" altLang="en-US" sz="1050">
                <a:solidFill>
                  <a:prstClr val="white"/>
                </a:solidFill>
                <a:latin typeface="微软雅黑" panose="020B0503020204020204" charset="-122"/>
                <a:ea typeface="微软雅黑" panose="020B0503020204020204" charset="-122"/>
              </a:endParaRPr>
            </a:p>
          </p:txBody>
        </p:sp>
        <p:sp>
          <p:nvSpPr>
            <p:cNvPr id="72" name="Freeform 105"/>
            <p:cNvSpPr>
              <a:spLocks noEditPoints="1"/>
            </p:cNvSpPr>
            <p:nvPr/>
          </p:nvSpPr>
          <p:spPr bwMode="auto">
            <a:xfrm>
              <a:off x="870483" y="3646606"/>
              <a:ext cx="330381" cy="408870"/>
            </a:xfrm>
            <a:custGeom>
              <a:avLst/>
              <a:gdLst>
                <a:gd name="T0" fmla="*/ 247 w 615"/>
                <a:gd name="T1" fmla="*/ 371 h 762"/>
                <a:gd name="T2" fmla="*/ 291 w 615"/>
                <a:gd name="T3" fmla="*/ 292 h 762"/>
                <a:gd name="T4" fmla="*/ 465 w 615"/>
                <a:gd name="T5" fmla="*/ 309 h 762"/>
                <a:gd name="T6" fmla="*/ 580 w 615"/>
                <a:gd name="T7" fmla="*/ 378 h 762"/>
                <a:gd name="T8" fmla="*/ 615 w 615"/>
                <a:gd name="T9" fmla="*/ 675 h 762"/>
                <a:gd name="T10" fmla="*/ 497 w 615"/>
                <a:gd name="T11" fmla="*/ 710 h 762"/>
                <a:gd name="T12" fmla="*/ 226 w 615"/>
                <a:gd name="T13" fmla="*/ 710 h 762"/>
                <a:gd name="T14" fmla="*/ 0 w 615"/>
                <a:gd name="T15" fmla="*/ 675 h 762"/>
                <a:gd name="T16" fmla="*/ 35 w 615"/>
                <a:gd name="T17" fmla="*/ 384 h 762"/>
                <a:gd name="T18" fmla="*/ 595 w 615"/>
                <a:gd name="T19" fmla="*/ 218 h 762"/>
                <a:gd name="T20" fmla="*/ 513 w 615"/>
                <a:gd name="T21" fmla="*/ 194 h 762"/>
                <a:gd name="T22" fmla="*/ 511 w 615"/>
                <a:gd name="T23" fmla="*/ 150 h 762"/>
                <a:gd name="T24" fmla="*/ 570 w 615"/>
                <a:gd name="T25" fmla="*/ 89 h 762"/>
                <a:gd name="T26" fmla="*/ 511 w 615"/>
                <a:gd name="T27" fmla="*/ 150 h 762"/>
                <a:gd name="T28" fmla="*/ 491 w 615"/>
                <a:gd name="T29" fmla="*/ 25 h 762"/>
                <a:gd name="T30" fmla="*/ 439 w 615"/>
                <a:gd name="T31" fmla="*/ 92 h 762"/>
                <a:gd name="T32" fmla="*/ 219 w 615"/>
                <a:gd name="T33" fmla="*/ 216 h 762"/>
                <a:gd name="T34" fmla="*/ 137 w 615"/>
                <a:gd name="T35" fmla="*/ 195 h 762"/>
                <a:gd name="T36" fmla="*/ 219 w 615"/>
                <a:gd name="T37" fmla="*/ 216 h 762"/>
                <a:gd name="T38" fmla="*/ 151 w 615"/>
                <a:gd name="T39" fmla="*/ 109 h 762"/>
                <a:gd name="T40" fmla="*/ 233 w 615"/>
                <a:gd name="T41" fmla="*/ 130 h 762"/>
                <a:gd name="T42" fmla="*/ 272 w 615"/>
                <a:gd name="T43" fmla="*/ 101 h 762"/>
                <a:gd name="T44" fmla="*/ 262 w 615"/>
                <a:gd name="T45" fmla="*/ 17 h 762"/>
                <a:gd name="T46" fmla="*/ 272 w 615"/>
                <a:gd name="T47" fmla="*/ 101 h 762"/>
                <a:gd name="T48" fmla="*/ 356 w 615"/>
                <a:gd name="T49" fmla="*/ 0 h 762"/>
                <a:gd name="T50" fmla="*/ 379 w 615"/>
                <a:gd name="T51" fmla="*/ 82 h 762"/>
                <a:gd name="T52" fmla="*/ 275 w 615"/>
                <a:gd name="T53" fmla="*/ 134 h 762"/>
                <a:gd name="T54" fmla="*/ 481 w 615"/>
                <a:gd name="T55" fmla="*/ 134 h 762"/>
                <a:gd name="T56" fmla="*/ 481 w 615"/>
                <a:gd name="T57" fmla="*/ 253 h 762"/>
                <a:gd name="T58" fmla="*/ 458 w 615"/>
                <a:gd name="T59" fmla="*/ 275 h 762"/>
                <a:gd name="T60" fmla="*/ 252 w 615"/>
                <a:gd name="T61" fmla="*/ 275 h 762"/>
                <a:gd name="T62" fmla="*/ 252 w 615"/>
                <a:gd name="T63" fmla="*/ 156 h 762"/>
                <a:gd name="T64" fmla="*/ 275 w 615"/>
                <a:gd name="T65" fmla="*/ 134 h 762"/>
                <a:gd name="T66" fmla="*/ 297 w 615"/>
                <a:gd name="T67" fmla="*/ 179 h 762"/>
                <a:gd name="T68" fmla="*/ 436 w 615"/>
                <a:gd name="T69" fmla="*/ 230 h 762"/>
                <a:gd name="T70" fmla="*/ 75 w 615"/>
                <a:gd name="T71" fmla="*/ 321 h 762"/>
                <a:gd name="T72" fmla="*/ 65 w 615"/>
                <a:gd name="T73" fmla="*/ 356 h 762"/>
                <a:gd name="T74" fmla="*/ 188 w 615"/>
                <a:gd name="T75" fmla="*/ 361 h 762"/>
                <a:gd name="T76" fmla="*/ 198 w 615"/>
                <a:gd name="T77" fmla="*/ 326 h 762"/>
                <a:gd name="T78" fmla="*/ 75 w 615"/>
                <a:gd name="T79" fmla="*/ 321 h 762"/>
                <a:gd name="T80" fmla="*/ 361 w 615"/>
                <a:gd name="T81" fmla="*/ 424 h 762"/>
                <a:gd name="T82" fmla="*/ 224 w 615"/>
                <a:gd name="T83" fmla="*/ 562 h 762"/>
                <a:gd name="T84" fmla="*/ 361 w 615"/>
                <a:gd name="T85" fmla="*/ 700 h 762"/>
                <a:gd name="T86" fmla="*/ 499 w 615"/>
                <a:gd name="T87" fmla="*/ 562 h 762"/>
                <a:gd name="T88" fmla="*/ 318 w 615"/>
                <a:gd name="T89" fmla="*/ 463 h 762"/>
                <a:gd name="T90" fmla="*/ 376 w 615"/>
                <a:gd name="T91" fmla="*/ 510 h 762"/>
                <a:gd name="T92" fmla="*/ 427 w 615"/>
                <a:gd name="T93" fmla="*/ 477 h 762"/>
                <a:gd name="T94" fmla="*/ 416 w 615"/>
                <a:gd name="T95" fmla="*/ 551 h 762"/>
                <a:gd name="T96" fmla="*/ 470 w 615"/>
                <a:gd name="T97" fmla="*/ 579 h 762"/>
                <a:gd name="T98" fmla="*/ 400 w 615"/>
                <a:gd name="T99" fmla="*/ 605 h 762"/>
                <a:gd name="T100" fmla="*/ 403 w 615"/>
                <a:gd name="T101" fmla="*/ 666 h 762"/>
                <a:gd name="T102" fmla="*/ 345 w 615"/>
                <a:gd name="T103" fmla="*/ 619 h 762"/>
                <a:gd name="T104" fmla="*/ 294 w 615"/>
                <a:gd name="T105" fmla="*/ 652 h 762"/>
                <a:gd name="T106" fmla="*/ 306 w 615"/>
                <a:gd name="T107" fmla="*/ 579 h 762"/>
                <a:gd name="T108" fmla="*/ 251 w 615"/>
                <a:gd name="T109" fmla="*/ 551 h 762"/>
                <a:gd name="T110" fmla="*/ 321 w 615"/>
                <a:gd name="T111" fmla="*/ 5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5" h="762">
                  <a:moveTo>
                    <a:pt x="35" y="384"/>
                  </a:moveTo>
                  <a:cubicBezTo>
                    <a:pt x="88" y="378"/>
                    <a:pt x="165" y="374"/>
                    <a:pt x="247" y="371"/>
                  </a:cubicBezTo>
                  <a:cubicBezTo>
                    <a:pt x="265" y="312"/>
                    <a:pt x="265" y="312"/>
                    <a:pt x="265" y="312"/>
                  </a:cubicBezTo>
                  <a:cubicBezTo>
                    <a:pt x="268" y="299"/>
                    <a:pt x="280" y="292"/>
                    <a:pt x="291" y="292"/>
                  </a:cubicBezTo>
                  <a:cubicBezTo>
                    <a:pt x="342" y="292"/>
                    <a:pt x="393" y="292"/>
                    <a:pt x="445" y="292"/>
                  </a:cubicBezTo>
                  <a:cubicBezTo>
                    <a:pt x="454" y="292"/>
                    <a:pt x="462" y="300"/>
                    <a:pt x="465" y="309"/>
                  </a:cubicBezTo>
                  <a:cubicBezTo>
                    <a:pt x="486" y="372"/>
                    <a:pt x="486" y="372"/>
                    <a:pt x="486" y="372"/>
                  </a:cubicBezTo>
                  <a:cubicBezTo>
                    <a:pt x="521" y="373"/>
                    <a:pt x="553" y="375"/>
                    <a:pt x="580" y="378"/>
                  </a:cubicBezTo>
                  <a:cubicBezTo>
                    <a:pt x="599" y="379"/>
                    <a:pt x="615" y="393"/>
                    <a:pt x="615" y="412"/>
                  </a:cubicBezTo>
                  <a:cubicBezTo>
                    <a:pt x="615" y="500"/>
                    <a:pt x="615" y="587"/>
                    <a:pt x="615" y="675"/>
                  </a:cubicBezTo>
                  <a:cubicBezTo>
                    <a:pt x="615" y="694"/>
                    <a:pt x="599" y="710"/>
                    <a:pt x="580" y="710"/>
                  </a:cubicBezTo>
                  <a:cubicBezTo>
                    <a:pt x="497" y="710"/>
                    <a:pt x="497" y="710"/>
                    <a:pt x="497" y="710"/>
                  </a:cubicBezTo>
                  <a:cubicBezTo>
                    <a:pt x="461" y="742"/>
                    <a:pt x="414" y="762"/>
                    <a:pt x="361" y="762"/>
                  </a:cubicBezTo>
                  <a:cubicBezTo>
                    <a:pt x="309" y="762"/>
                    <a:pt x="262" y="742"/>
                    <a:pt x="226" y="710"/>
                  </a:cubicBezTo>
                  <a:cubicBezTo>
                    <a:pt x="35" y="710"/>
                    <a:pt x="35" y="710"/>
                    <a:pt x="35" y="710"/>
                  </a:cubicBezTo>
                  <a:cubicBezTo>
                    <a:pt x="16" y="710"/>
                    <a:pt x="0" y="694"/>
                    <a:pt x="0" y="675"/>
                  </a:cubicBezTo>
                  <a:cubicBezTo>
                    <a:pt x="0" y="587"/>
                    <a:pt x="0" y="507"/>
                    <a:pt x="0" y="419"/>
                  </a:cubicBezTo>
                  <a:cubicBezTo>
                    <a:pt x="0" y="400"/>
                    <a:pt x="16" y="386"/>
                    <a:pt x="35" y="384"/>
                  </a:cubicBezTo>
                  <a:close/>
                  <a:moveTo>
                    <a:pt x="513" y="216"/>
                  </a:moveTo>
                  <a:cubicBezTo>
                    <a:pt x="595" y="218"/>
                    <a:pt x="595" y="218"/>
                    <a:pt x="595" y="218"/>
                  </a:cubicBezTo>
                  <a:cubicBezTo>
                    <a:pt x="595" y="195"/>
                    <a:pt x="595" y="195"/>
                    <a:pt x="595" y="195"/>
                  </a:cubicBezTo>
                  <a:cubicBezTo>
                    <a:pt x="513" y="194"/>
                    <a:pt x="513" y="194"/>
                    <a:pt x="513" y="194"/>
                  </a:cubicBezTo>
                  <a:cubicBezTo>
                    <a:pt x="513" y="216"/>
                    <a:pt x="513" y="216"/>
                    <a:pt x="513" y="216"/>
                  </a:cubicBezTo>
                  <a:close/>
                  <a:moveTo>
                    <a:pt x="511" y="150"/>
                  </a:moveTo>
                  <a:cubicBezTo>
                    <a:pt x="581" y="109"/>
                    <a:pt x="581" y="109"/>
                    <a:pt x="581" y="109"/>
                  </a:cubicBezTo>
                  <a:cubicBezTo>
                    <a:pt x="570" y="89"/>
                    <a:pt x="570" y="89"/>
                    <a:pt x="570" y="89"/>
                  </a:cubicBezTo>
                  <a:cubicBezTo>
                    <a:pt x="499" y="130"/>
                    <a:pt x="499" y="130"/>
                    <a:pt x="499" y="130"/>
                  </a:cubicBezTo>
                  <a:cubicBezTo>
                    <a:pt x="511" y="150"/>
                    <a:pt x="511" y="150"/>
                    <a:pt x="511" y="150"/>
                  </a:cubicBezTo>
                  <a:close/>
                  <a:moveTo>
                    <a:pt x="460" y="101"/>
                  </a:moveTo>
                  <a:cubicBezTo>
                    <a:pt x="491" y="25"/>
                    <a:pt x="491" y="25"/>
                    <a:pt x="491" y="25"/>
                  </a:cubicBezTo>
                  <a:cubicBezTo>
                    <a:pt x="470" y="17"/>
                    <a:pt x="470" y="17"/>
                    <a:pt x="470" y="17"/>
                  </a:cubicBezTo>
                  <a:cubicBezTo>
                    <a:pt x="439" y="92"/>
                    <a:pt x="439" y="92"/>
                    <a:pt x="439" y="92"/>
                  </a:cubicBezTo>
                  <a:cubicBezTo>
                    <a:pt x="460" y="101"/>
                    <a:pt x="460" y="101"/>
                    <a:pt x="460" y="101"/>
                  </a:cubicBezTo>
                  <a:close/>
                  <a:moveTo>
                    <a:pt x="219" y="216"/>
                  </a:moveTo>
                  <a:cubicBezTo>
                    <a:pt x="137" y="218"/>
                    <a:pt x="137" y="218"/>
                    <a:pt x="137" y="218"/>
                  </a:cubicBezTo>
                  <a:cubicBezTo>
                    <a:pt x="137" y="195"/>
                    <a:pt x="137" y="195"/>
                    <a:pt x="137" y="195"/>
                  </a:cubicBezTo>
                  <a:cubicBezTo>
                    <a:pt x="218" y="194"/>
                    <a:pt x="218" y="194"/>
                    <a:pt x="218" y="194"/>
                  </a:cubicBezTo>
                  <a:cubicBezTo>
                    <a:pt x="219" y="216"/>
                    <a:pt x="219" y="216"/>
                    <a:pt x="219" y="216"/>
                  </a:cubicBezTo>
                  <a:close/>
                  <a:moveTo>
                    <a:pt x="221" y="150"/>
                  </a:moveTo>
                  <a:cubicBezTo>
                    <a:pt x="151" y="109"/>
                    <a:pt x="151" y="109"/>
                    <a:pt x="151" y="109"/>
                  </a:cubicBezTo>
                  <a:cubicBezTo>
                    <a:pt x="162" y="89"/>
                    <a:pt x="162" y="89"/>
                    <a:pt x="162" y="89"/>
                  </a:cubicBezTo>
                  <a:cubicBezTo>
                    <a:pt x="233" y="130"/>
                    <a:pt x="233" y="130"/>
                    <a:pt x="233" y="130"/>
                  </a:cubicBezTo>
                  <a:cubicBezTo>
                    <a:pt x="221" y="150"/>
                    <a:pt x="221" y="150"/>
                    <a:pt x="221" y="150"/>
                  </a:cubicBezTo>
                  <a:close/>
                  <a:moveTo>
                    <a:pt x="272" y="101"/>
                  </a:moveTo>
                  <a:cubicBezTo>
                    <a:pt x="241" y="25"/>
                    <a:pt x="241" y="25"/>
                    <a:pt x="241" y="25"/>
                  </a:cubicBezTo>
                  <a:cubicBezTo>
                    <a:pt x="262" y="17"/>
                    <a:pt x="262" y="17"/>
                    <a:pt x="262" y="17"/>
                  </a:cubicBezTo>
                  <a:cubicBezTo>
                    <a:pt x="293" y="92"/>
                    <a:pt x="293" y="92"/>
                    <a:pt x="293" y="92"/>
                  </a:cubicBezTo>
                  <a:cubicBezTo>
                    <a:pt x="272" y="101"/>
                    <a:pt x="272" y="101"/>
                    <a:pt x="272" y="101"/>
                  </a:cubicBezTo>
                  <a:close/>
                  <a:moveTo>
                    <a:pt x="356" y="82"/>
                  </a:moveTo>
                  <a:cubicBezTo>
                    <a:pt x="356" y="0"/>
                    <a:pt x="356" y="0"/>
                    <a:pt x="356" y="0"/>
                  </a:cubicBezTo>
                  <a:cubicBezTo>
                    <a:pt x="379" y="0"/>
                    <a:pt x="379" y="0"/>
                    <a:pt x="379" y="0"/>
                  </a:cubicBezTo>
                  <a:cubicBezTo>
                    <a:pt x="379" y="82"/>
                    <a:pt x="379" y="82"/>
                    <a:pt x="379" y="82"/>
                  </a:cubicBezTo>
                  <a:cubicBezTo>
                    <a:pt x="356" y="82"/>
                    <a:pt x="356" y="82"/>
                    <a:pt x="356" y="82"/>
                  </a:cubicBezTo>
                  <a:close/>
                  <a:moveTo>
                    <a:pt x="275" y="134"/>
                  </a:moveTo>
                  <a:cubicBezTo>
                    <a:pt x="458" y="134"/>
                    <a:pt x="458" y="134"/>
                    <a:pt x="458" y="134"/>
                  </a:cubicBezTo>
                  <a:cubicBezTo>
                    <a:pt x="481" y="134"/>
                    <a:pt x="481" y="134"/>
                    <a:pt x="481" y="134"/>
                  </a:cubicBezTo>
                  <a:cubicBezTo>
                    <a:pt x="481" y="156"/>
                    <a:pt x="481" y="156"/>
                    <a:pt x="481" y="156"/>
                  </a:cubicBezTo>
                  <a:cubicBezTo>
                    <a:pt x="481" y="253"/>
                    <a:pt x="481" y="253"/>
                    <a:pt x="481" y="253"/>
                  </a:cubicBezTo>
                  <a:cubicBezTo>
                    <a:pt x="481" y="275"/>
                    <a:pt x="481" y="275"/>
                    <a:pt x="481" y="275"/>
                  </a:cubicBezTo>
                  <a:cubicBezTo>
                    <a:pt x="458" y="275"/>
                    <a:pt x="458" y="275"/>
                    <a:pt x="458" y="275"/>
                  </a:cubicBezTo>
                  <a:cubicBezTo>
                    <a:pt x="275" y="275"/>
                    <a:pt x="275" y="275"/>
                    <a:pt x="275" y="275"/>
                  </a:cubicBezTo>
                  <a:cubicBezTo>
                    <a:pt x="252" y="275"/>
                    <a:pt x="252" y="275"/>
                    <a:pt x="252" y="275"/>
                  </a:cubicBezTo>
                  <a:cubicBezTo>
                    <a:pt x="252" y="253"/>
                    <a:pt x="252" y="253"/>
                    <a:pt x="252" y="253"/>
                  </a:cubicBezTo>
                  <a:cubicBezTo>
                    <a:pt x="252" y="156"/>
                    <a:pt x="252" y="156"/>
                    <a:pt x="252" y="156"/>
                  </a:cubicBezTo>
                  <a:cubicBezTo>
                    <a:pt x="252" y="134"/>
                    <a:pt x="252" y="134"/>
                    <a:pt x="252" y="134"/>
                  </a:cubicBezTo>
                  <a:cubicBezTo>
                    <a:pt x="275" y="134"/>
                    <a:pt x="275" y="134"/>
                    <a:pt x="275" y="134"/>
                  </a:cubicBezTo>
                  <a:close/>
                  <a:moveTo>
                    <a:pt x="436" y="179"/>
                  </a:moveTo>
                  <a:cubicBezTo>
                    <a:pt x="297" y="179"/>
                    <a:pt x="297" y="179"/>
                    <a:pt x="297" y="179"/>
                  </a:cubicBezTo>
                  <a:cubicBezTo>
                    <a:pt x="297" y="230"/>
                    <a:pt x="297" y="230"/>
                    <a:pt x="297" y="230"/>
                  </a:cubicBezTo>
                  <a:cubicBezTo>
                    <a:pt x="436" y="230"/>
                    <a:pt x="436" y="230"/>
                    <a:pt x="436" y="230"/>
                  </a:cubicBezTo>
                  <a:cubicBezTo>
                    <a:pt x="436" y="179"/>
                    <a:pt x="436" y="179"/>
                    <a:pt x="436" y="179"/>
                  </a:cubicBezTo>
                  <a:close/>
                  <a:moveTo>
                    <a:pt x="75" y="321"/>
                  </a:moveTo>
                  <a:cubicBezTo>
                    <a:pt x="68" y="321"/>
                    <a:pt x="63" y="327"/>
                    <a:pt x="64" y="333"/>
                  </a:cubicBezTo>
                  <a:cubicBezTo>
                    <a:pt x="65" y="356"/>
                    <a:pt x="65" y="356"/>
                    <a:pt x="65" y="356"/>
                  </a:cubicBezTo>
                  <a:cubicBezTo>
                    <a:pt x="65" y="363"/>
                    <a:pt x="71" y="368"/>
                    <a:pt x="77" y="367"/>
                  </a:cubicBezTo>
                  <a:cubicBezTo>
                    <a:pt x="188" y="361"/>
                    <a:pt x="188" y="361"/>
                    <a:pt x="188" y="361"/>
                  </a:cubicBezTo>
                  <a:cubicBezTo>
                    <a:pt x="195" y="361"/>
                    <a:pt x="200" y="355"/>
                    <a:pt x="199" y="349"/>
                  </a:cubicBezTo>
                  <a:cubicBezTo>
                    <a:pt x="198" y="326"/>
                    <a:pt x="198" y="326"/>
                    <a:pt x="198" y="326"/>
                  </a:cubicBezTo>
                  <a:cubicBezTo>
                    <a:pt x="198" y="320"/>
                    <a:pt x="192" y="315"/>
                    <a:pt x="186" y="315"/>
                  </a:cubicBezTo>
                  <a:cubicBezTo>
                    <a:pt x="75" y="321"/>
                    <a:pt x="75" y="321"/>
                    <a:pt x="75" y="321"/>
                  </a:cubicBezTo>
                  <a:close/>
                  <a:moveTo>
                    <a:pt x="459" y="464"/>
                  </a:moveTo>
                  <a:cubicBezTo>
                    <a:pt x="434" y="439"/>
                    <a:pt x="400" y="424"/>
                    <a:pt x="361" y="424"/>
                  </a:cubicBezTo>
                  <a:cubicBezTo>
                    <a:pt x="323" y="424"/>
                    <a:pt x="289" y="439"/>
                    <a:pt x="264" y="464"/>
                  </a:cubicBezTo>
                  <a:cubicBezTo>
                    <a:pt x="239" y="489"/>
                    <a:pt x="224" y="524"/>
                    <a:pt x="224" y="562"/>
                  </a:cubicBezTo>
                  <a:cubicBezTo>
                    <a:pt x="224" y="600"/>
                    <a:pt x="239" y="635"/>
                    <a:pt x="264" y="660"/>
                  </a:cubicBezTo>
                  <a:cubicBezTo>
                    <a:pt x="289" y="684"/>
                    <a:pt x="323" y="700"/>
                    <a:pt x="361" y="700"/>
                  </a:cubicBezTo>
                  <a:cubicBezTo>
                    <a:pt x="400" y="700"/>
                    <a:pt x="434" y="684"/>
                    <a:pt x="459" y="660"/>
                  </a:cubicBezTo>
                  <a:cubicBezTo>
                    <a:pt x="484" y="635"/>
                    <a:pt x="499" y="600"/>
                    <a:pt x="499" y="562"/>
                  </a:cubicBezTo>
                  <a:cubicBezTo>
                    <a:pt x="499" y="524"/>
                    <a:pt x="484" y="489"/>
                    <a:pt x="459" y="464"/>
                  </a:cubicBezTo>
                  <a:close/>
                  <a:moveTo>
                    <a:pt x="318" y="463"/>
                  </a:moveTo>
                  <a:cubicBezTo>
                    <a:pt x="280" y="481"/>
                    <a:pt x="263" y="506"/>
                    <a:pt x="254" y="535"/>
                  </a:cubicBezTo>
                  <a:cubicBezTo>
                    <a:pt x="289" y="513"/>
                    <a:pt x="329" y="504"/>
                    <a:pt x="376" y="510"/>
                  </a:cubicBezTo>
                  <a:cubicBezTo>
                    <a:pt x="359" y="492"/>
                    <a:pt x="341" y="476"/>
                    <a:pt x="318" y="463"/>
                  </a:cubicBezTo>
                  <a:close/>
                  <a:moveTo>
                    <a:pt x="427" y="477"/>
                  </a:moveTo>
                  <a:cubicBezTo>
                    <a:pt x="393" y="453"/>
                    <a:pt x="362" y="451"/>
                    <a:pt x="333" y="458"/>
                  </a:cubicBezTo>
                  <a:cubicBezTo>
                    <a:pt x="370" y="477"/>
                    <a:pt x="398" y="508"/>
                    <a:pt x="416" y="551"/>
                  </a:cubicBezTo>
                  <a:cubicBezTo>
                    <a:pt x="422" y="527"/>
                    <a:pt x="427" y="503"/>
                    <a:pt x="427" y="477"/>
                  </a:cubicBezTo>
                  <a:close/>
                  <a:moveTo>
                    <a:pt x="470" y="579"/>
                  </a:moveTo>
                  <a:cubicBezTo>
                    <a:pt x="474" y="537"/>
                    <a:pt x="460" y="509"/>
                    <a:pt x="440" y="488"/>
                  </a:cubicBezTo>
                  <a:cubicBezTo>
                    <a:pt x="441" y="529"/>
                    <a:pt x="429" y="568"/>
                    <a:pt x="400" y="605"/>
                  </a:cubicBezTo>
                  <a:cubicBezTo>
                    <a:pt x="424" y="600"/>
                    <a:pt x="447" y="592"/>
                    <a:pt x="470" y="579"/>
                  </a:cubicBezTo>
                  <a:close/>
                  <a:moveTo>
                    <a:pt x="403" y="666"/>
                  </a:moveTo>
                  <a:cubicBezTo>
                    <a:pt x="441" y="649"/>
                    <a:pt x="458" y="624"/>
                    <a:pt x="467" y="595"/>
                  </a:cubicBezTo>
                  <a:cubicBezTo>
                    <a:pt x="432" y="616"/>
                    <a:pt x="392" y="626"/>
                    <a:pt x="345" y="619"/>
                  </a:cubicBezTo>
                  <a:cubicBezTo>
                    <a:pt x="362" y="637"/>
                    <a:pt x="381" y="654"/>
                    <a:pt x="403" y="666"/>
                  </a:cubicBezTo>
                  <a:close/>
                  <a:moveTo>
                    <a:pt x="294" y="652"/>
                  </a:moveTo>
                  <a:cubicBezTo>
                    <a:pt x="328" y="677"/>
                    <a:pt x="359" y="679"/>
                    <a:pt x="388" y="672"/>
                  </a:cubicBezTo>
                  <a:cubicBezTo>
                    <a:pt x="352" y="652"/>
                    <a:pt x="323" y="622"/>
                    <a:pt x="306" y="579"/>
                  </a:cubicBezTo>
                  <a:cubicBezTo>
                    <a:pt x="299" y="602"/>
                    <a:pt x="294" y="627"/>
                    <a:pt x="294" y="652"/>
                  </a:cubicBezTo>
                  <a:close/>
                  <a:moveTo>
                    <a:pt x="251" y="551"/>
                  </a:moveTo>
                  <a:cubicBezTo>
                    <a:pt x="247" y="593"/>
                    <a:pt x="261" y="620"/>
                    <a:pt x="281" y="642"/>
                  </a:cubicBezTo>
                  <a:cubicBezTo>
                    <a:pt x="280" y="601"/>
                    <a:pt x="292" y="561"/>
                    <a:pt x="321" y="524"/>
                  </a:cubicBezTo>
                  <a:cubicBezTo>
                    <a:pt x="297" y="530"/>
                    <a:pt x="274" y="538"/>
                    <a:pt x="251" y="551"/>
                  </a:cubicBezTo>
                  <a:close/>
                </a:path>
              </a:pathLst>
            </a:custGeom>
            <a:solidFill>
              <a:schemeClr val="bg1"/>
            </a:solidFill>
            <a:ln>
              <a:noFill/>
            </a:ln>
          </p:spPr>
          <p:txBody>
            <a:bodyPr vert="horz" wrap="square" lIns="91440" tIns="45720" rIns="91440" bIns="45720" numCol="1" anchor="t" anchorCtr="0" compatLnSpc="1"/>
            <a:lstStyle/>
            <a:p>
              <a:pPr algn="ctr" defTabSz="914400"/>
              <a:endParaRPr lang="zh-CN" altLang="en-US" sz="1800">
                <a:solidFill>
                  <a:prstClr val="black"/>
                </a:solidFill>
                <a:latin typeface="Impact"/>
                <a:ea typeface="微软雅黑" panose="020B0503020204020204" charset="-122"/>
              </a:endParaRPr>
            </a:p>
          </p:txBody>
        </p:sp>
      </p:grpSp>
      <p:grpSp>
        <p:nvGrpSpPr>
          <p:cNvPr id="73" name="组合 72"/>
          <p:cNvGrpSpPr/>
          <p:nvPr/>
        </p:nvGrpSpPr>
        <p:grpSpPr>
          <a:xfrm>
            <a:off x="714485" y="2980555"/>
            <a:ext cx="619765" cy="567958"/>
            <a:chOff x="720525" y="2958672"/>
            <a:chExt cx="704039" cy="645187"/>
          </a:xfrm>
        </p:grpSpPr>
        <p:grpSp>
          <p:nvGrpSpPr>
            <p:cNvPr id="74" name="Group 4"/>
            <p:cNvGrpSpPr>
              <a:grpSpLocks noChangeAspect="1"/>
            </p:cNvGrpSpPr>
            <p:nvPr/>
          </p:nvGrpSpPr>
          <p:grpSpPr bwMode="auto">
            <a:xfrm>
              <a:off x="866136" y="2958672"/>
              <a:ext cx="375452" cy="382735"/>
              <a:chOff x="2514" y="203"/>
              <a:chExt cx="1031" cy="1051"/>
            </a:xfrm>
          </p:grpSpPr>
          <p:sp>
            <p:nvSpPr>
              <p:cNvPr id="76" name="Freeform 5"/>
              <p:cNvSpPr>
                <a:spLocks noEditPoints="1"/>
              </p:cNvSpPr>
              <p:nvPr/>
            </p:nvSpPr>
            <p:spPr bwMode="auto">
              <a:xfrm>
                <a:off x="2724" y="203"/>
                <a:ext cx="618" cy="182"/>
              </a:xfrm>
              <a:custGeom>
                <a:avLst/>
                <a:gdLst>
                  <a:gd name="T0" fmla="*/ 671 w 1343"/>
                  <a:gd name="T1" fmla="*/ 397 h 397"/>
                  <a:gd name="T2" fmla="*/ 1339 w 1343"/>
                  <a:gd name="T3" fmla="*/ 218 h 397"/>
                  <a:gd name="T4" fmla="*/ 1343 w 1343"/>
                  <a:gd name="T5" fmla="*/ 198 h 397"/>
                  <a:gd name="T6" fmla="*/ 671 w 1343"/>
                  <a:gd name="T7" fmla="*/ 0 h 397"/>
                  <a:gd name="T8" fmla="*/ 0 w 1343"/>
                  <a:gd name="T9" fmla="*/ 198 h 397"/>
                  <a:gd name="T10" fmla="*/ 3 w 1343"/>
                  <a:gd name="T11" fmla="*/ 218 h 397"/>
                  <a:gd name="T12" fmla="*/ 671 w 1343"/>
                  <a:gd name="T13" fmla="*/ 397 h 397"/>
                  <a:gd name="T14" fmla="*/ 114 w 1343"/>
                  <a:gd name="T15" fmla="*/ 172 h 397"/>
                  <a:gd name="T16" fmla="*/ 247 w 1343"/>
                  <a:gd name="T17" fmla="*/ 124 h 397"/>
                  <a:gd name="T18" fmla="*/ 671 w 1343"/>
                  <a:gd name="T19" fmla="*/ 78 h 397"/>
                  <a:gd name="T20" fmla="*/ 1095 w 1343"/>
                  <a:gd name="T21" fmla="*/ 124 h 397"/>
                  <a:gd name="T22" fmla="*/ 1228 w 1343"/>
                  <a:gd name="T23" fmla="*/ 172 h 397"/>
                  <a:gd name="T24" fmla="*/ 1267 w 1343"/>
                  <a:gd name="T25" fmla="*/ 198 h 397"/>
                  <a:gd name="T26" fmla="*/ 1228 w 1343"/>
                  <a:gd name="T27" fmla="*/ 225 h 397"/>
                  <a:gd name="T28" fmla="*/ 1095 w 1343"/>
                  <a:gd name="T29" fmla="*/ 272 h 397"/>
                  <a:gd name="T30" fmla="*/ 671 w 1343"/>
                  <a:gd name="T31" fmla="*/ 319 h 397"/>
                  <a:gd name="T32" fmla="*/ 247 w 1343"/>
                  <a:gd name="T33" fmla="*/ 272 h 397"/>
                  <a:gd name="T34" fmla="*/ 114 w 1343"/>
                  <a:gd name="T35" fmla="*/ 225 h 397"/>
                  <a:gd name="T36" fmla="*/ 75 w 1343"/>
                  <a:gd name="T37" fmla="*/ 198 h 397"/>
                  <a:gd name="T38" fmla="*/ 114 w 1343"/>
                  <a:gd name="T39" fmla="*/ 17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3" h="397">
                    <a:moveTo>
                      <a:pt x="671" y="397"/>
                    </a:moveTo>
                    <a:cubicBezTo>
                      <a:pt x="1020" y="397"/>
                      <a:pt x="1306" y="318"/>
                      <a:pt x="1339" y="218"/>
                    </a:cubicBezTo>
                    <a:cubicBezTo>
                      <a:pt x="1341" y="211"/>
                      <a:pt x="1343" y="205"/>
                      <a:pt x="1343" y="198"/>
                    </a:cubicBezTo>
                    <a:cubicBezTo>
                      <a:pt x="1343" y="89"/>
                      <a:pt x="1042" y="0"/>
                      <a:pt x="671" y="0"/>
                    </a:cubicBezTo>
                    <a:cubicBezTo>
                      <a:pt x="301" y="0"/>
                      <a:pt x="0" y="89"/>
                      <a:pt x="0" y="198"/>
                    </a:cubicBezTo>
                    <a:cubicBezTo>
                      <a:pt x="0" y="205"/>
                      <a:pt x="1" y="211"/>
                      <a:pt x="3" y="218"/>
                    </a:cubicBezTo>
                    <a:cubicBezTo>
                      <a:pt x="36" y="318"/>
                      <a:pt x="323" y="397"/>
                      <a:pt x="671" y="397"/>
                    </a:cubicBezTo>
                    <a:close/>
                    <a:moveTo>
                      <a:pt x="114" y="172"/>
                    </a:moveTo>
                    <a:cubicBezTo>
                      <a:pt x="148" y="155"/>
                      <a:pt x="194" y="138"/>
                      <a:pt x="247" y="124"/>
                    </a:cubicBezTo>
                    <a:cubicBezTo>
                      <a:pt x="364" y="94"/>
                      <a:pt x="515" y="78"/>
                      <a:pt x="671" y="78"/>
                    </a:cubicBezTo>
                    <a:cubicBezTo>
                      <a:pt x="828" y="78"/>
                      <a:pt x="978" y="94"/>
                      <a:pt x="1095" y="124"/>
                    </a:cubicBezTo>
                    <a:cubicBezTo>
                      <a:pt x="1149" y="138"/>
                      <a:pt x="1195" y="155"/>
                      <a:pt x="1228" y="172"/>
                    </a:cubicBezTo>
                    <a:cubicBezTo>
                      <a:pt x="1249" y="183"/>
                      <a:pt x="1261" y="192"/>
                      <a:pt x="1267" y="198"/>
                    </a:cubicBezTo>
                    <a:cubicBezTo>
                      <a:pt x="1261" y="205"/>
                      <a:pt x="1249" y="214"/>
                      <a:pt x="1228" y="225"/>
                    </a:cubicBezTo>
                    <a:cubicBezTo>
                      <a:pt x="1195" y="242"/>
                      <a:pt x="1149" y="259"/>
                      <a:pt x="1095" y="272"/>
                    </a:cubicBezTo>
                    <a:cubicBezTo>
                      <a:pt x="978" y="302"/>
                      <a:pt x="828" y="319"/>
                      <a:pt x="671" y="319"/>
                    </a:cubicBezTo>
                    <a:cubicBezTo>
                      <a:pt x="515" y="319"/>
                      <a:pt x="364" y="302"/>
                      <a:pt x="247" y="272"/>
                    </a:cubicBezTo>
                    <a:cubicBezTo>
                      <a:pt x="194" y="259"/>
                      <a:pt x="148" y="242"/>
                      <a:pt x="114" y="225"/>
                    </a:cubicBezTo>
                    <a:cubicBezTo>
                      <a:pt x="94" y="214"/>
                      <a:pt x="82" y="205"/>
                      <a:pt x="75" y="198"/>
                    </a:cubicBezTo>
                    <a:cubicBezTo>
                      <a:pt x="82" y="192"/>
                      <a:pt x="94" y="183"/>
                      <a:pt x="11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
              <p:cNvSpPr>
                <a:spLocks noEditPoints="1"/>
              </p:cNvSpPr>
              <p:nvPr/>
            </p:nvSpPr>
            <p:spPr bwMode="auto">
              <a:xfrm>
                <a:off x="2514" y="330"/>
                <a:ext cx="1031" cy="924"/>
              </a:xfrm>
              <a:custGeom>
                <a:avLst/>
                <a:gdLst>
                  <a:gd name="T0" fmla="*/ 2228 w 2240"/>
                  <a:gd name="T1" fmla="*/ 129 h 2008"/>
                  <a:gd name="T2" fmla="*/ 2148 w 2240"/>
                  <a:gd name="T3" fmla="*/ 57 h 2008"/>
                  <a:gd name="T4" fmla="*/ 1798 w 2240"/>
                  <a:gd name="T5" fmla="*/ 57 h 2008"/>
                  <a:gd name="T6" fmla="*/ 1797 w 2240"/>
                  <a:gd name="T7" fmla="*/ 0 h 2008"/>
                  <a:gd name="T8" fmla="*/ 1587 w 2240"/>
                  <a:gd name="T9" fmla="*/ 103 h 2008"/>
                  <a:gd name="T10" fmla="*/ 1127 w 2240"/>
                  <a:gd name="T11" fmla="*/ 155 h 2008"/>
                  <a:gd name="T12" fmla="*/ 668 w 2240"/>
                  <a:gd name="T13" fmla="*/ 102 h 2008"/>
                  <a:gd name="T14" fmla="*/ 457 w 2240"/>
                  <a:gd name="T15" fmla="*/ 0 h 2008"/>
                  <a:gd name="T16" fmla="*/ 456 w 2240"/>
                  <a:gd name="T17" fmla="*/ 57 h 2008"/>
                  <a:gd name="T18" fmla="*/ 93 w 2240"/>
                  <a:gd name="T19" fmla="*/ 57 h 2008"/>
                  <a:gd name="T20" fmla="*/ 12 w 2240"/>
                  <a:gd name="T21" fmla="*/ 129 h 2008"/>
                  <a:gd name="T22" fmla="*/ 20 w 2240"/>
                  <a:gd name="T23" fmla="*/ 431 h 2008"/>
                  <a:gd name="T24" fmla="*/ 80 w 2240"/>
                  <a:gd name="T25" fmla="*/ 701 h 2008"/>
                  <a:gd name="T26" fmla="*/ 230 w 2240"/>
                  <a:gd name="T27" fmla="*/ 962 h 2008"/>
                  <a:gd name="T28" fmla="*/ 675 w 2240"/>
                  <a:gd name="T29" fmla="*/ 1148 h 2008"/>
                  <a:gd name="T30" fmla="*/ 1011 w 2240"/>
                  <a:gd name="T31" fmla="*/ 1406 h 2008"/>
                  <a:gd name="T32" fmla="*/ 1010 w 2240"/>
                  <a:gd name="T33" fmla="*/ 1703 h 2008"/>
                  <a:gd name="T34" fmla="*/ 615 w 2240"/>
                  <a:gd name="T35" fmla="*/ 1854 h 2008"/>
                  <a:gd name="T36" fmla="*/ 1126 w 2240"/>
                  <a:gd name="T37" fmla="*/ 2008 h 2008"/>
                  <a:gd name="T38" fmla="*/ 1637 w 2240"/>
                  <a:gd name="T39" fmla="*/ 1854 h 2008"/>
                  <a:gd name="T40" fmla="*/ 1245 w 2240"/>
                  <a:gd name="T41" fmla="*/ 1703 h 2008"/>
                  <a:gd name="T42" fmla="*/ 1243 w 2240"/>
                  <a:gd name="T43" fmla="*/ 1406 h 2008"/>
                  <a:gd name="T44" fmla="*/ 1580 w 2240"/>
                  <a:gd name="T45" fmla="*/ 1148 h 2008"/>
                  <a:gd name="T46" fmla="*/ 2010 w 2240"/>
                  <a:gd name="T47" fmla="*/ 961 h 2008"/>
                  <a:gd name="T48" fmla="*/ 2160 w 2240"/>
                  <a:gd name="T49" fmla="*/ 701 h 2008"/>
                  <a:gd name="T50" fmla="*/ 2221 w 2240"/>
                  <a:gd name="T51" fmla="*/ 431 h 2008"/>
                  <a:gd name="T52" fmla="*/ 2228 w 2240"/>
                  <a:gd name="T53" fmla="*/ 129 h 2008"/>
                  <a:gd name="T54" fmla="*/ 484 w 2240"/>
                  <a:gd name="T55" fmla="*/ 948 h 2008"/>
                  <a:gd name="T56" fmla="*/ 351 w 2240"/>
                  <a:gd name="T57" fmla="*/ 853 h 2008"/>
                  <a:gd name="T58" fmla="*/ 171 w 2240"/>
                  <a:gd name="T59" fmla="*/ 218 h 2008"/>
                  <a:gd name="T60" fmla="*/ 458 w 2240"/>
                  <a:gd name="T61" fmla="*/ 218 h 2008"/>
                  <a:gd name="T62" fmla="*/ 591 w 2240"/>
                  <a:gd name="T63" fmla="*/ 980 h 2008"/>
                  <a:gd name="T64" fmla="*/ 484 w 2240"/>
                  <a:gd name="T65" fmla="*/ 948 h 2008"/>
                  <a:gd name="T66" fmla="*/ 1394 w 2240"/>
                  <a:gd name="T67" fmla="*/ 611 h 2008"/>
                  <a:gd name="T68" fmla="*/ 1293 w 2240"/>
                  <a:gd name="T69" fmla="*/ 710 h 2008"/>
                  <a:gd name="T70" fmla="*/ 1276 w 2240"/>
                  <a:gd name="T71" fmla="*/ 761 h 2008"/>
                  <a:gd name="T72" fmla="*/ 1300 w 2240"/>
                  <a:gd name="T73" fmla="*/ 900 h 2008"/>
                  <a:gd name="T74" fmla="*/ 1278 w 2240"/>
                  <a:gd name="T75" fmla="*/ 916 h 2008"/>
                  <a:gd name="T76" fmla="*/ 1154 w 2240"/>
                  <a:gd name="T77" fmla="*/ 850 h 2008"/>
                  <a:gd name="T78" fmla="*/ 1100 w 2240"/>
                  <a:gd name="T79" fmla="*/ 850 h 2008"/>
                  <a:gd name="T80" fmla="*/ 975 w 2240"/>
                  <a:gd name="T81" fmla="*/ 916 h 2008"/>
                  <a:gd name="T82" fmla="*/ 953 w 2240"/>
                  <a:gd name="T83" fmla="*/ 900 h 2008"/>
                  <a:gd name="T84" fmla="*/ 977 w 2240"/>
                  <a:gd name="T85" fmla="*/ 761 h 2008"/>
                  <a:gd name="T86" fmla="*/ 960 w 2240"/>
                  <a:gd name="T87" fmla="*/ 710 h 2008"/>
                  <a:gd name="T88" fmla="*/ 859 w 2240"/>
                  <a:gd name="T89" fmla="*/ 611 h 2008"/>
                  <a:gd name="T90" fmla="*/ 868 w 2240"/>
                  <a:gd name="T91" fmla="*/ 585 h 2008"/>
                  <a:gd name="T92" fmla="*/ 1007 w 2240"/>
                  <a:gd name="T93" fmla="*/ 565 h 2008"/>
                  <a:gd name="T94" fmla="*/ 1051 w 2240"/>
                  <a:gd name="T95" fmla="*/ 534 h 2008"/>
                  <a:gd name="T96" fmla="*/ 1113 w 2240"/>
                  <a:gd name="T97" fmla="*/ 407 h 2008"/>
                  <a:gd name="T98" fmla="*/ 1140 w 2240"/>
                  <a:gd name="T99" fmla="*/ 407 h 2008"/>
                  <a:gd name="T100" fmla="*/ 1203 w 2240"/>
                  <a:gd name="T101" fmla="*/ 534 h 2008"/>
                  <a:gd name="T102" fmla="*/ 1246 w 2240"/>
                  <a:gd name="T103" fmla="*/ 565 h 2008"/>
                  <a:gd name="T104" fmla="*/ 1386 w 2240"/>
                  <a:gd name="T105" fmla="*/ 585 h 2008"/>
                  <a:gd name="T106" fmla="*/ 1394 w 2240"/>
                  <a:gd name="T107" fmla="*/ 611 h 2008"/>
                  <a:gd name="T108" fmla="*/ 1890 w 2240"/>
                  <a:gd name="T109" fmla="*/ 853 h 2008"/>
                  <a:gd name="T110" fmla="*/ 1757 w 2240"/>
                  <a:gd name="T111" fmla="*/ 949 h 2008"/>
                  <a:gd name="T112" fmla="*/ 1664 w 2240"/>
                  <a:gd name="T113" fmla="*/ 978 h 2008"/>
                  <a:gd name="T114" fmla="*/ 1796 w 2240"/>
                  <a:gd name="T115" fmla="*/ 218 h 2008"/>
                  <a:gd name="T116" fmla="*/ 2070 w 2240"/>
                  <a:gd name="T117" fmla="*/ 218 h 2008"/>
                  <a:gd name="T118" fmla="*/ 1890 w 2240"/>
                  <a:gd name="T119" fmla="*/ 853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0" h="2008">
                    <a:moveTo>
                      <a:pt x="2228" y="129"/>
                    </a:moveTo>
                    <a:cubicBezTo>
                      <a:pt x="2225" y="87"/>
                      <a:pt x="2190" y="57"/>
                      <a:pt x="2148" y="57"/>
                    </a:cubicBezTo>
                    <a:cubicBezTo>
                      <a:pt x="1798" y="57"/>
                      <a:pt x="1798" y="57"/>
                      <a:pt x="1798" y="57"/>
                    </a:cubicBezTo>
                    <a:cubicBezTo>
                      <a:pt x="1798" y="37"/>
                      <a:pt x="1798" y="16"/>
                      <a:pt x="1797" y="0"/>
                    </a:cubicBezTo>
                    <a:cubicBezTo>
                      <a:pt x="1760" y="41"/>
                      <a:pt x="1689" y="75"/>
                      <a:pt x="1587" y="103"/>
                    </a:cubicBezTo>
                    <a:cubicBezTo>
                      <a:pt x="1461" y="137"/>
                      <a:pt x="1297" y="155"/>
                      <a:pt x="1127" y="155"/>
                    </a:cubicBezTo>
                    <a:cubicBezTo>
                      <a:pt x="957" y="155"/>
                      <a:pt x="794" y="136"/>
                      <a:pt x="668" y="102"/>
                    </a:cubicBezTo>
                    <a:cubicBezTo>
                      <a:pt x="565" y="75"/>
                      <a:pt x="495" y="42"/>
                      <a:pt x="457" y="0"/>
                    </a:cubicBezTo>
                    <a:cubicBezTo>
                      <a:pt x="457" y="16"/>
                      <a:pt x="456" y="37"/>
                      <a:pt x="456" y="57"/>
                    </a:cubicBezTo>
                    <a:cubicBezTo>
                      <a:pt x="93" y="57"/>
                      <a:pt x="93" y="57"/>
                      <a:pt x="93" y="57"/>
                    </a:cubicBezTo>
                    <a:cubicBezTo>
                      <a:pt x="51" y="57"/>
                      <a:pt x="16" y="87"/>
                      <a:pt x="12" y="129"/>
                    </a:cubicBezTo>
                    <a:cubicBezTo>
                      <a:pt x="11" y="135"/>
                      <a:pt x="0" y="265"/>
                      <a:pt x="20" y="431"/>
                    </a:cubicBezTo>
                    <a:cubicBezTo>
                      <a:pt x="31" y="530"/>
                      <a:pt x="52" y="620"/>
                      <a:pt x="80" y="701"/>
                    </a:cubicBezTo>
                    <a:cubicBezTo>
                      <a:pt x="117" y="805"/>
                      <a:pt x="167" y="893"/>
                      <a:pt x="230" y="962"/>
                    </a:cubicBezTo>
                    <a:cubicBezTo>
                      <a:pt x="343" y="1085"/>
                      <a:pt x="492" y="1147"/>
                      <a:pt x="675" y="1148"/>
                    </a:cubicBezTo>
                    <a:cubicBezTo>
                      <a:pt x="755" y="1277"/>
                      <a:pt x="864" y="1373"/>
                      <a:pt x="1011" y="1406"/>
                    </a:cubicBezTo>
                    <a:cubicBezTo>
                      <a:pt x="1028" y="1505"/>
                      <a:pt x="1028" y="1604"/>
                      <a:pt x="1010" y="1703"/>
                    </a:cubicBezTo>
                    <a:cubicBezTo>
                      <a:pt x="784" y="1719"/>
                      <a:pt x="615" y="1780"/>
                      <a:pt x="615" y="1854"/>
                    </a:cubicBezTo>
                    <a:cubicBezTo>
                      <a:pt x="615" y="1939"/>
                      <a:pt x="844" y="2008"/>
                      <a:pt x="1126" y="2008"/>
                    </a:cubicBezTo>
                    <a:cubicBezTo>
                      <a:pt x="1409" y="2008"/>
                      <a:pt x="1637" y="1939"/>
                      <a:pt x="1637" y="1854"/>
                    </a:cubicBezTo>
                    <a:cubicBezTo>
                      <a:pt x="1637" y="1781"/>
                      <a:pt x="1470" y="1719"/>
                      <a:pt x="1245" y="1703"/>
                    </a:cubicBezTo>
                    <a:cubicBezTo>
                      <a:pt x="1227" y="1604"/>
                      <a:pt x="1226" y="1505"/>
                      <a:pt x="1243" y="1406"/>
                    </a:cubicBezTo>
                    <a:cubicBezTo>
                      <a:pt x="1391" y="1373"/>
                      <a:pt x="1500" y="1277"/>
                      <a:pt x="1580" y="1148"/>
                    </a:cubicBezTo>
                    <a:cubicBezTo>
                      <a:pt x="1756" y="1144"/>
                      <a:pt x="1901" y="1081"/>
                      <a:pt x="2010" y="961"/>
                    </a:cubicBezTo>
                    <a:cubicBezTo>
                      <a:pt x="2073" y="893"/>
                      <a:pt x="2123" y="805"/>
                      <a:pt x="2160" y="701"/>
                    </a:cubicBezTo>
                    <a:cubicBezTo>
                      <a:pt x="2189" y="620"/>
                      <a:pt x="2209" y="530"/>
                      <a:pt x="2221" y="431"/>
                    </a:cubicBezTo>
                    <a:cubicBezTo>
                      <a:pt x="2240" y="265"/>
                      <a:pt x="2229" y="135"/>
                      <a:pt x="2228" y="129"/>
                    </a:cubicBezTo>
                    <a:close/>
                    <a:moveTo>
                      <a:pt x="484" y="948"/>
                    </a:moveTo>
                    <a:cubicBezTo>
                      <a:pt x="434" y="926"/>
                      <a:pt x="389" y="895"/>
                      <a:pt x="351" y="853"/>
                    </a:cubicBezTo>
                    <a:cubicBezTo>
                      <a:pt x="186" y="674"/>
                      <a:pt x="169" y="362"/>
                      <a:pt x="171" y="218"/>
                    </a:cubicBezTo>
                    <a:cubicBezTo>
                      <a:pt x="458" y="218"/>
                      <a:pt x="458" y="218"/>
                      <a:pt x="458" y="218"/>
                    </a:cubicBezTo>
                    <a:cubicBezTo>
                      <a:pt x="465" y="435"/>
                      <a:pt x="495" y="735"/>
                      <a:pt x="591" y="980"/>
                    </a:cubicBezTo>
                    <a:cubicBezTo>
                      <a:pt x="553" y="974"/>
                      <a:pt x="517" y="963"/>
                      <a:pt x="484" y="948"/>
                    </a:cubicBezTo>
                    <a:close/>
                    <a:moveTo>
                      <a:pt x="1394" y="611"/>
                    </a:moveTo>
                    <a:cubicBezTo>
                      <a:pt x="1293" y="710"/>
                      <a:pt x="1293" y="710"/>
                      <a:pt x="1293" y="710"/>
                    </a:cubicBezTo>
                    <a:cubicBezTo>
                      <a:pt x="1281" y="721"/>
                      <a:pt x="1273" y="744"/>
                      <a:pt x="1276" y="761"/>
                    </a:cubicBezTo>
                    <a:cubicBezTo>
                      <a:pt x="1300" y="900"/>
                      <a:pt x="1300" y="900"/>
                      <a:pt x="1300" y="900"/>
                    </a:cubicBezTo>
                    <a:cubicBezTo>
                      <a:pt x="1303" y="916"/>
                      <a:pt x="1293" y="923"/>
                      <a:pt x="1278" y="916"/>
                    </a:cubicBezTo>
                    <a:cubicBezTo>
                      <a:pt x="1154" y="850"/>
                      <a:pt x="1154" y="850"/>
                      <a:pt x="1154" y="850"/>
                    </a:cubicBezTo>
                    <a:cubicBezTo>
                      <a:pt x="1139" y="842"/>
                      <a:pt x="1115" y="842"/>
                      <a:pt x="1100" y="850"/>
                    </a:cubicBezTo>
                    <a:cubicBezTo>
                      <a:pt x="975" y="916"/>
                      <a:pt x="975" y="916"/>
                      <a:pt x="975" y="916"/>
                    </a:cubicBezTo>
                    <a:cubicBezTo>
                      <a:pt x="960" y="923"/>
                      <a:pt x="950" y="916"/>
                      <a:pt x="953" y="900"/>
                    </a:cubicBezTo>
                    <a:cubicBezTo>
                      <a:pt x="977" y="761"/>
                      <a:pt x="977" y="761"/>
                      <a:pt x="977" y="761"/>
                    </a:cubicBezTo>
                    <a:cubicBezTo>
                      <a:pt x="980" y="744"/>
                      <a:pt x="972" y="721"/>
                      <a:pt x="960" y="710"/>
                    </a:cubicBezTo>
                    <a:cubicBezTo>
                      <a:pt x="859" y="611"/>
                      <a:pt x="859" y="611"/>
                      <a:pt x="859" y="611"/>
                    </a:cubicBezTo>
                    <a:cubicBezTo>
                      <a:pt x="847" y="599"/>
                      <a:pt x="851" y="588"/>
                      <a:pt x="868" y="585"/>
                    </a:cubicBezTo>
                    <a:cubicBezTo>
                      <a:pt x="1007" y="565"/>
                      <a:pt x="1007" y="565"/>
                      <a:pt x="1007" y="565"/>
                    </a:cubicBezTo>
                    <a:cubicBezTo>
                      <a:pt x="1024" y="563"/>
                      <a:pt x="1043" y="549"/>
                      <a:pt x="1051" y="534"/>
                    </a:cubicBezTo>
                    <a:cubicBezTo>
                      <a:pt x="1113" y="407"/>
                      <a:pt x="1113" y="407"/>
                      <a:pt x="1113" y="407"/>
                    </a:cubicBezTo>
                    <a:cubicBezTo>
                      <a:pt x="1121" y="392"/>
                      <a:pt x="1133" y="392"/>
                      <a:pt x="1140" y="407"/>
                    </a:cubicBezTo>
                    <a:cubicBezTo>
                      <a:pt x="1203" y="534"/>
                      <a:pt x="1203" y="534"/>
                      <a:pt x="1203" y="534"/>
                    </a:cubicBezTo>
                    <a:cubicBezTo>
                      <a:pt x="1210" y="549"/>
                      <a:pt x="1230" y="563"/>
                      <a:pt x="1246" y="565"/>
                    </a:cubicBezTo>
                    <a:cubicBezTo>
                      <a:pt x="1386" y="585"/>
                      <a:pt x="1386" y="585"/>
                      <a:pt x="1386" y="585"/>
                    </a:cubicBezTo>
                    <a:cubicBezTo>
                      <a:pt x="1402" y="588"/>
                      <a:pt x="1406" y="599"/>
                      <a:pt x="1394" y="611"/>
                    </a:cubicBezTo>
                    <a:close/>
                    <a:moveTo>
                      <a:pt x="1890" y="853"/>
                    </a:moveTo>
                    <a:cubicBezTo>
                      <a:pt x="1852" y="895"/>
                      <a:pt x="1807" y="927"/>
                      <a:pt x="1757" y="949"/>
                    </a:cubicBezTo>
                    <a:cubicBezTo>
                      <a:pt x="1728" y="962"/>
                      <a:pt x="1697" y="972"/>
                      <a:pt x="1664" y="978"/>
                    </a:cubicBezTo>
                    <a:cubicBezTo>
                      <a:pt x="1759" y="733"/>
                      <a:pt x="1789" y="435"/>
                      <a:pt x="1796" y="218"/>
                    </a:cubicBezTo>
                    <a:cubicBezTo>
                      <a:pt x="2070" y="218"/>
                      <a:pt x="2070" y="218"/>
                      <a:pt x="2070" y="218"/>
                    </a:cubicBezTo>
                    <a:cubicBezTo>
                      <a:pt x="2071" y="362"/>
                      <a:pt x="2054" y="674"/>
                      <a:pt x="1890" y="8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文本框 74"/>
            <p:cNvSpPr txBox="1">
              <a:spLocks noChangeArrowheads="1"/>
            </p:cNvSpPr>
            <p:nvPr/>
          </p:nvSpPr>
          <p:spPr bwMode="auto">
            <a:xfrm>
              <a:off x="720525" y="3349943"/>
              <a:ext cx="70403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2495">
                <a:buFont typeface="Arial" panose="020B0604020202020204" pitchFamily="34" charset="0"/>
                <a:buNone/>
                <a:defRPr/>
              </a:pPr>
              <a:r>
                <a:rPr lang="en-US" altLang="zh-CN" sz="1050" smtClean="0">
                  <a:solidFill>
                    <a:prstClr val="white"/>
                  </a:solidFill>
                  <a:latin typeface="微软雅黑" panose="020B0503020204020204" charset="-122"/>
                  <a:ea typeface="微软雅黑" panose="020B0503020204020204" charset="-122"/>
                </a:rPr>
                <a:t>HONOR</a:t>
              </a:r>
              <a:endParaRPr lang="zh-CN" altLang="en-US" sz="1050">
                <a:solidFill>
                  <a:prstClr val="white"/>
                </a:solidFill>
                <a:latin typeface="微软雅黑" panose="020B0503020204020204" charset="-122"/>
                <a:ea typeface="微软雅黑" panose="020B0503020204020204" charset="-122"/>
              </a:endParaRPr>
            </a:p>
          </p:txBody>
        </p:sp>
      </p:grpSp>
      <p:sp>
        <p:nvSpPr>
          <p:cNvPr id="110" name="矩形 109"/>
          <p:cNvSpPr/>
          <p:nvPr/>
        </p:nvSpPr>
        <p:spPr>
          <a:xfrm>
            <a:off x="7759253" y="4721038"/>
            <a:ext cx="1531397" cy="369332"/>
          </a:xfrm>
          <a:prstGeom prst="rect">
            <a:avLst/>
          </a:prstGeom>
        </p:spPr>
        <p:txBody>
          <a:bodyPr wrap="square">
            <a:spAutoFit/>
          </a:bodyPr>
          <a:lstStyle/>
          <a:p>
            <a:pPr algn="ctr">
              <a:lnSpc>
                <a:spcPct val="150000"/>
              </a:lnSpc>
            </a:pPr>
            <a:r>
              <a:rPr lang="en-US" altLang="zh-CN" sz="1200" smtClean="0">
                <a:solidFill>
                  <a:prstClr val="white"/>
                </a:solidFill>
                <a:ea typeface="微软雅黑" panose="020B0503020204020204" charset="-122"/>
              </a:rPr>
              <a:t>M Y R E S U M E</a:t>
            </a:r>
            <a:endParaRPr lang="en-US" altLang="zh-CN" sz="1200">
              <a:solidFill>
                <a:prstClr val="white"/>
              </a:solidFill>
              <a:ea typeface="微软雅黑" panose="020B0503020204020204" charset="-122"/>
            </a:endParaRPr>
          </a:p>
        </p:txBody>
      </p:sp>
      <p:cxnSp>
        <p:nvCxnSpPr>
          <p:cNvPr id="111" name="直接连接符 110"/>
          <p:cNvCxnSpPr/>
          <p:nvPr/>
        </p:nvCxnSpPr>
        <p:spPr>
          <a:xfrm>
            <a:off x="8039819" y="4809690"/>
            <a:ext cx="2156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388432" y="1066800"/>
            <a:ext cx="5817843" cy="3406384"/>
            <a:chOff x="2388431" y="781617"/>
            <a:chExt cx="6304913" cy="3691567"/>
          </a:xfrm>
        </p:grpSpPr>
        <p:pic>
          <p:nvPicPr>
            <p:cNvPr id="57" name="图片 56"/>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4129291" y="878785"/>
              <a:ext cx="1332771" cy="1332771"/>
            </a:xfrm>
            <a:prstGeom prst="rect">
              <a:avLst/>
            </a:prstGeom>
          </p:spPr>
        </p:pic>
        <p:pic>
          <p:nvPicPr>
            <p:cNvPr id="58" name="图片 57"/>
            <p:cNvPicPr>
              <a:picLocks noChangeAspect="1"/>
            </p:cNvPicPr>
            <p:nvPr/>
          </p:nvPicPr>
          <p:blipFill rotWithShape="1">
            <a:blip r:embed="rId5" cstate="print">
              <a:extLst>
                <a:ext uri="{28A0092B-C50C-407E-A947-70E740481C1C}">
                  <a14:useLocalDpi xmlns:a14="http://schemas.microsoft.com/office/drawing/2010/main" val="0"/>
                </a:ext>
              </a:extLst>
            </a:blip>
            <a:srcRect l="12500" r="12500"/>
            <a:stretch>
              <a:fillRect/>
            </a:stretch>
          </p:blipFill>
          <p:spPr>
            <a:xfrm>
              <a:off x="7282784" y="874873"/>
              <a:ext cx="1332771" cy="1332771"/>
            </a:xfrm>
            <a:prstGeom prst="rect">
              <a:avLst/>
            </a:prstGeom>
          </p:spPr>
        </p:pic>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6474" y="874832"/>
              <a:ext cx="1332812" cy="1332812"/>
            </a:xfrm>
            <a:prstGeom prst="rect">
              <a:avLst/>
            </a:prstGeom>
          </p:spPr>
        </p:pic>
        <p:pic>
          <p:nvPicPr>
            <p:cNvPr id="60" name="图片 59"/>
            <p:cNvPicPr>
              <a:picLocks noChangeAspect="1"/>
            </p:cNvPicPr>
            <p:nvPr/>
          </p:nvPicPr>
          <p:blipFill rotWithShape="1">
            <a:blip r:embed="rId7" cstate="print">
              <a:extLst>
                <a:ext uri="{28A0092B-C50C-407E-A947-70E740481C1C}">
                  <a14:useLocalDpi xmlns:a14="http://schemas.microsoft.com/office/drawing/2010/main" val="0"/>
                </a:ext>
              </a:extLst>
            </a:blip>
            <a:srcRect t="5296" b="5296"/>
            <a:stretch>
              <a:fillRect/>
            </a:stretch>
          </p:blipFill>
          <p:spPr>
            <a:xfrm>
              <a:off x="5693123" y="874832"/>
              <a:ext cx="1332812" cy="1332812"/>
            </a:xfrm>
            <a:prstGeom prst="rect">
              <a:avLst/>
            </a:prstGeom>
          </p:spPr>
        </p:pic>
        <p:pic>
          <p:nvPicPr>
            <p:cNvPr id="61" name="图片 6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09683" y="2475436"/>
              <a:ext cx="1332771" cy="1332771"/>
            </a:xfrm>
            <a:prstGeom prst="rect">
              <a:avLst/>
            </a:prstGeom>
          </p:spPr>
        </p:pic>
        <p:pic>
          <p:nvPicPr>
            <p:cNvPr id="62" name="图片 61"/>
            <p:cNvPicPr>
              <a:picLocks noChangeAspect="1"/>
            </p:cNvPicPr>
            <p:nvPr/>
          </p:nvPicPr>
          <p:blipFill rotWithShape="1">
            <a:blip r:embed="rId9" cstate="print">
              <a:extLst>
                <a:ext uri="{28A0092B-C50C-407E-A947-70E740481C1C}">
                  <a14:useLocalDpi xmlns:a14="http://schemas.microsoft.com/office/drawing/2010/main" val="0"/>
                </a:ext>
              </a:extLst>
            </a:blip>
            <a:srcRect l="523" r="523"/>
            <a:stretch>
              <a:fillRect/>
            </a:stretch>
          </p:blipFill>
          <p:spPr>
            <a:xfrm>
              <a:off x="4103461" y="2475436"/>
              <a:ext cx="1332771" cy="1332771"/>
            </a:xfrm>
            <a:prstGeom prst="rect">
              <a:avLst/>
            </a:prstGeom>
            <a:ln>
              <a:noFill/>
            </a:ln>
          </p:spPr>
        </p:pic>
        <p:sp>
          <p:nvSpPr>
            <p:cNvPr id="63" name="矩形 62"/>
            <p:cNvSpPr/>
            <p:nvPr/>
          </p:nvSpPr>
          <p:spPr>
            <a:xfrm>
              <a:off x="2429206" y="787564"/>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78" name="矩形 77"/>
            <p:cNvSpPr/>
            <p:nvPr/>
          </p:nvSpPr>
          <p:spPr>
            <a:xfrm>
              <a:off x="2429206" y="2382180"/>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79" name="矩形 78"/>
            <p:cNvSpPr/>
            <p:nvPr/>
          </p:nvSpPr>
          <p:spPr>
            <a:xfrm>
              <a:off x="7185996" y="781617"/>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80" name="矩形 79"/>
            <p:cNvSpPr/>
            <p:nvPr/>
          </p:nvSpPr>
          <p:spPr>
            <a:xfrm>
              <a:off x="4025712" y="787564"/>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81" name="矩形 80"/>
            <p:cNvSpPr/>
            <p:nvPr/>
          </p:nvSpPr>
          <p:spPr>
            <a:xfrm>
              <a:off x="5605854" y="787564"/>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82" name="矩形 81"/>
            <p:cNvSpPr/>
            <p:nvPr/>
          </p:nvSpPr>
          <p:spPr>
            <a:xfrm>
              <a:off x="4025712" y="2388147"/>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pic>
          <p:nvPicPr>
            <p:cNvPr id="83" name="图片 82"/>
            <p:cNvPicPr>
              <a:picLocks noChangeAspect="1"/>
            </p:cNvPicPr>
            <p:nvPr/>
          </p:nvPicPr>
          <p:blipFill rotWithShape="1">
            <a:blip r:embed="rId10" cstate="print">
              <a:extLst>
                <a:ext uri="{28A0092B-C50C-407E-A947-70E740481C1C}">
                  <a14:useLocalDpi xmlns:a14="http://schemas.microsoft.com/office/drawing/2010/main" val="0"/>
                </a:ext>
              </a:extLst>
            </a:blip>
            <a:srcRect l="12500" r="12500"/>
            <a:stretch>
              <a:fillRect/>
            </a:stretch>
          </p:blipFill>
          <p:spPr>
            <a:xfrm>
              <a:off x="5687754" y="2470026"/>
              <a:ext cx="1338181" cy="1338181"/>
            </a:xfrm>
            <a:prstGeom prst="rect">
              <a:avLst/>
            </a:prstGeom>
            <a:ln>
              <a:noFill/>
            </a:ln>
          </p:spPr>
        </p:pic>
        <p:sp>
          <p:nvSpPr>
            <p:cNvPr id="84" name="矩形 83"/>
            <p:cNvSpPr/>
            <p:nvPr/>
          </p:nvSpPr>
          <p:spPr>
            <a:xfrm>
              <a:off x="5603170" y="2382340"/>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sp>
          <p:nvSpPr>
            <p:cNvPr id="88" name="矩形 87"/>
            <p:cNvSpPr/>
            <p:nvPr/>
          </p:nvSpPr>
          <p:spPr>
            <a:xfrm>
              <a:off x="7171419" y="2382180"/>
              <a:ext cx="1507348" cy="1507348"/>
            </a:xfrm>
            <a:prstGeom prst="rect">
              <a:avLst/>
            </a:prstGeom>
            <a:no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bg1"/>
                </a:solidFill>
                <a:effectLst/>
                <a:uLnTx/>
                <a:uFillTx/>
                <a:latin typeface="Calibri Light"/>
                <a:ea typeface="微软雅黑" panose="020B0503020204020204" charset="-122"/>
                <a:cs typeface="+mn-cs"/>
              </a:endParaRPr>
            </a:p>
          </p:txBody>
        </p:sp>
        <p:grpSp>
          <p:nvGrpSpPr>
            <p:cNvPr id="90" name="组合 89"/>
            <p:cNvGrpSpPr/>
            <p:nvPr/>
          </p:nvGrpSpPr>
          <p:grpSpPr>
            <a:xfrm>
              <a:off x="7527936" y="2702498"/>
              <a:ext cx="783248" cy="783248"/>
              <a:chOff x="1922462" y="4302125"/>
              <a:chExt cx="368300" cy="368300"/>
            </a:xfrm>
            <a:solidFill>
              <a:schemeClr val="bg1"/>
            </a:solidFill>
          </p:grpSpPr>
          <p:sp>
            <p:nvSpPr>
              <p:cNvPr id="95" name="Freeform 1377"/>
              <p:cNvSpPr>
                <a:spLocks noEditPoints="1"/>
              </p:cNvSpPr>
              <p:nvPr/>
            </p:nvSpPr>
            <p:spPr bwMode="auto">
              <a:xfrm>
                <a:off x="1922462" y="4302125"/>
                <a:ext cx="368300" cy="36830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00 w 200"/>
                  <a:gd name="T11" fmla="*/ 192 h 200"/>
                  <a:gd name="T12" fmla="*/ 8 w 200"/>
                  <a:gd name="T13" fmla="*/ 100 h 200"/>
                  <a:gd name="T14" fmla="*/ 100 w 200"/>
                  <a:gd name="T15" fmla="*/ 8 h 200"/>
                  <a:gd name="T16" fmla="*/ 192 w 200"/>
                  <a:gd name="T17" fmla="*/ 100 h 200"/>
                  <a:gd name="T18" fmla="*/ 100 w 200"/>
                  <a:gd name="T19"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00">
                    <a:moveTo>
                      <a:pt x="100" y="0"/>
                    </a:moveTo>
                    <a:cubicBezTo>
                      <a:pt x="45" y="0"/>
                      <a:pt x="0" y="45"/>
                      <a:pt x="0" y="100"/>
                    </a:cubicBezTo>
                    <a:cubicBezTo>
                      <a:pt x="0" y="155"/>
                      <a:pt x="45" y="200"/>
                      <a:pt x="100" y="200"/>
                    </a:cubicBezTo>
                    <a:cubicBezTo>
                      <a:pt x="155" y="200"/>
                      <a:pt x="200" y="155"/>
                      <a:pt x="200" y="100"/>
                    </a:cubicBezTo>
                    <a:cubicBezTo>
                      <a:pt x="200" y="45"/>
                      <a:pt x="155" y="0"/>
                      <a:pt x="100" y="0"/>
                    </a:cubicBezTo>
                    <a:moveTo>
                      <a:pt x="100" y="192"/>
                    </a:moveTo>
                    <a:cubicBezTo>
                      <a:pt x="49" y="192"/>
                      <a:pt x="8" y="151"/>
                      <a:pt x="8" y="100"/>
                    </a:cubicBezTo>
                    <a:cubicBezTo>
                      <a:pt x="8" y="49"/>
                      <a:pt x="49" y="8"/>
                      <a:pt x="100" y="8"/>
                    </a:cubicBezTo>
                    <a:cubicBezTo>
                      <a:pt x="151" y="8"/>
                      <a:pt x="192" y="49"/>
                      <a:pt x="192" y="100"/>
                    </a:cubicBezTo>
                    <a:cubicBezTo>
                      <a:pt x="192" y="151"/>
                      <a:pt x="151" y="192"/>
                      <a:pt x="100" y="1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7" name="Freeform 1378"/>
              <p:cNvSpPr/>
              <p:nvPr/>
            </p:nvSpPr>
            <p:spPr bwMode="auto">
              <a:xfrm>
                <a:off x="2025650" y="4405313"/>
                <a:ext cx="161925" cy="161925"/>
              </a:xfrm>
              <a:custGeom>
                <a:avLst/>
                <a:gdLst>
                  <a:gd name="T0" fmla="*/ 84 w 88"/>
                  <a:gd name="T1" fmla="*/ 40 h 88"/>
                  <a:gd name="T2" fmla="*/ 48 w 88"/>
                  <a:gd name="T3" fmla="*/ 40 h 88"/>
                  <a:gd name="T4" fmla="*/ 48 w 88"/>
                  <a:gd name="T5" fmla="*/ 4 h 88"/>
                  <a:gd name="T6" fmla="*/ 44 w 88"/>
                  <a:gd name="T7" fmla="*/ 0 h 88"/>
                  <a:gd name="T8" fmla="*/ 40 w 88"/>
                  <a:gd name="T9" fmla="*/ 4 h 88"/>
                  <a:gd name="T10" fmla="*/ 40 w 88"/>
                  <a:gd name="T11" fmla="*/ 40 h 88"/>
                  <a:gd name="T12" fmla="*/ 4 w 88"/>
                  <a:gd name="T13" fmla="*/ 40 h 88"/>
                  <a:gd name="T14" fmla="*/ 0 w 88"/>
                  <a:gd name="T15" fmla="*/ 44 h 88"/>
                  <a:gd name="T16" fmla="*/ 4 w 88"/>
                  <a:gd name="T17" fmla="*/ 48 h 88"/>
                  <a:gd name="T18" fmla="*/ 40 w 88"/>
                  <a:gd name="T19" fmla="*/ 48 h 88"/>
                  <a:gd name="T20" fmla="*/ 40 w 88"/>
                  <a:gd name="T21" fmla="*/ 84 h 88"/>
                  <a:gd name="T22" fmla="*/ 44 w 88"/>
                  <a:gd name="T23" fmla="*/ 88 h 88"/>
                  <a:gd name="T24" fmla="*/ 48 w 88"/>
                  <a:gd name="T25" fmla="*/ 84 h 88"/>
                  <a:gd name="T26" fmla="*/ 48 w 88"/>
                  <a:gd name="T27" fmla="*/ 48 h 88"/>
                  <a:gd name="T28" fmla="*/ 84 w 88"/>
                  <a:gd name="T29" fmla="*/ 48 h 88"/>
                  <a:gd name="T30" fmla="*/ 88 w 88"/>
                  <a:gd name="T31" fmla="*/ 44 h 88"/>
                  <a:gd name="T32" fmla="*/ 84 w 88"/>
                  <a:gd name="T33"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8">
                    <a:moveTo>
                      <a:pt x="84" y="40"/>
                    </a:moveTo>
                    <a:cubicBezTo>
                      <a:pt x="48" y="40"/>
                      <a:pt x="48" y="40"/>
                      <a:pt x="48" y="40"/>
                    </a:cubicBezTo>
                    <a:cubicBezTo>
                      <a:pt x="48" y="4"/>
                      <a:pt x="48" y="4"/>
                      <a:pt x="48" y="4"/>
                    </a:cubicBezTo>
                    <a:cubicBezTo>
                      <a:pt x="48" y="2"/>
                      <a:pt x="46" y="0"/>
                      <a:pt x="44" y="0"/>
                    </a:cubicBezTo>
                    <a:cubicBezTo>
                      <a:pt x="42" y="0"/>
                      <a:pt x="40" y="2"/>
                      <a:pt x="40" y="4"/>
                    </a:cubicBezTo>
                    <a:cubicBezTo>
                      <a:pt x="40" y="40"/>
                      <a:pt x="40" y="40"/>
                      <a:pt x="40" y="40"/>
                    </a:cubicBezTo>
                    <a:cubicBezTo>
                      <a:pt x="4" y="40"/>
                      <a:pt x="4" y="40"/>
                      <a:pt x="4" y="40"/>
                    </a:cubicBezTo>
                    <a:cubicBezTo>
                      <a:pt x="2" y="40"/>
                      <a:pt x="0" y="42"/>
                      <a:pt x="0" y="44"/>
                    </a:cubicBezTo>
                    <a:cubicBezTo>
                      <a:pt x="0" y="46"/>
                      <a:pt x="2" y="48"/>
                      <a:pt x="4" y="48"/>
                    </a:cubicBezTo>
                    <a:cubicBezTo>
                      <a:pt x="40" y="48"/>
                      <a:pt x="40" y="48"/>
                      <a:pt x="40" y="48"/>
                    </a:cubicBezTo>
                    <a:cubicBezTo>
                      <a:pt x="40" y="84"/>
                      <a:pt x="40" y="84"/>
                      <a:pt x="40" y="84"/>
                    </a:cubicBezTo>
                    <a:cubicBezTo>
                      <a:pt x="40" y="86"/>
                      <a:pt x="42" y="88"/>
                      <a:pt x="44" y="88"/>
                    </a:cubicBezTo>
                    <a:cubicBezTo>
                      <a:pt x="46" y="88"/>
                      <a:pt x="48" y="86"/>
                      <a:pt x="48" y="84"/>
                    </a:cubicBezTo>
                    <a:cubicBezTo>
                      <a:pt x="48" y="48"/>
                      <a:pt x="48" y="48"/>
                      <a:pt x="48" y="48"/>
                    </a:cubicBezTo>
                    <a:cubicBezTo>
                      <a:pt x="84" y="48"/>
                      <a:pt x="84" y="48"/>
                      <a:pt x="84" y="48"/>
                    </a:cubicBezTo>
                    <a:cubicBezTo>
                      <a:pt x="86" y="48"/>
                      <a:pt x="88" y="46"/>
                      <a:pt x="88" y="44"/>
                    </a:cubicBezTo>
                    <a:cubicBezTo>
                      <a:pt x="88" y="42"/>
                      <a:pt x="86" y="40"/>
                      <a:pt x="84" y="4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99" name="矩形 98"/>
            <p:cNvSpPr/>
            <p:nvPr/>
          </p:nvSpPr>
          <p:spPr>
            <a:xfrm>
              <a:off x="2388431" y="3896103"/>
              <a:ext cx="6220775" cy="577081"/>
            </a:xfrm>
            <a:prstGeom prst="rect">
              <a:avLst/>
            </a:prstGeom>
          </p:spPr>
          <p:txBody>
            <a:bodyPr wrap="square">
              <a:spAutoFit/>
            </a:bodyPr>
            <a:lstStyle/>
            <a:p>
              <a:pPr>
                <a:lnSpc>
                  <a:spcPct val="150000"/>
                </a:lnSpc>
              </a:pPr>
              <a:r>
                <a:rPr lang="en-US" altLang="zh-CN" sz="1050">
                  <a:solidFill>
                    <a:schemeClr val="bg1"/>
                  </a:solidFill>
                  <a:cs typeface="Arial" panose="020B0604020202020204" pitchFamily="34" charset="0"/>
                  <a:sym typeface="Arial" panose="020B0604020202020204" pitchFamily="34" charset="0"/>
                </a:rPr>
                <a:t>Lorem ipsum dolor sit amet, consectetuer adipiscing elit. Aenean commodo ligula eget dolor. Lorem ipsum dolor sit amet, consectetuer adipiscing elit. Aenean commodo ligula eget dolor. </a:t>
              </a:r>
            </a:p>
          </p:txBody>
        </p:sp>
      </p:gr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756730" y="1153746"/>
            <a:ext cx="1630539" cy="1630539"/>
            <a:chOff x="3580107" y="944495"/>
            <a:chExt cx="1983785" cy="1983785"/>
          </a:xfrm>
        </p:grpSpPr>
        <p:sp>
          <p:nvSpPr>
            <p:cNvPr id="14" name="椭圆 13"/>
            <p:cNvSpPr/>
            <p:nvPr/>
          </p:nvSpPr>
          <p:spPr>
            <a:xfrm>
              <a:off x="3580107" y="944495"/>
              <a:ext cx="1983785" cy="19837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3654215" y="1018603"/>
              <a:ext cx="1835568" cy="183556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6779" r="16779"/>
            <a:stretch>
              <a:fillRect/>
            </a:stretch>
          </p:blipFill>
          <p:spPr>
            <a:xfrm>
              <a:off x="3757293" y="1121681"/>
              <a:ext cx="1629412" cy="1629412"/>
            </a:xfrm>
            <a:prstGeom prst="ellipse">
              <a:avLst/>
            </a:prstGeom>
          </p:spPr>
        </p:pic>
      </p:grpSp>
      <p:sp>
        <p:nvSpPr>
          <p:cNvPr id="11" name="文本框 10"/>
          <p:cNvSpPr txBox="1">
            <a:spLocks noChangeArrowheads="1"/>
          </p:cNvSpPr>
          <p:nvPr/>
        </p:nvSpPr>
        <p:spPr bwMode="auto">
          <a:xfrm>
            <a:off x="2831519" y="2993032"/>
            <a:ext cx="3594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2000">
                <a:solidFill>
                  <a:srgbClr val="FFFFFF"/>
                </a:solidFill>
                <a:latin typeface="+mn-ea"/>
                <a:ea typeface="+mn-ea"/>
              </a:rPr>
              <a:t>给我一个</a:t>
            </a:r>
            <a:r>
              <a:rPr lang="zh-CN" altLang="en-US" sz="2000" smtClean="0">
                <a:solidFill>
                  <a:srgbClr val="FFFFFF"/>
                </a:solidFill>
                <a:latin typeface="+mn-ea"/>
                <a:ea typeface="+mn-ea"/>
              </a:rPr>
              <a:t>机会</a:t>
            </a:r>
            <a:r>
              <a:rPr lang="zh-CN" altLang="en-US" sz="2000">
                <a:solidFill>
                  <a:srgbClr val="FFFFFF"/>
                </a:solidFill>
                <a:latin typeface="+mn-ea"/>
                <a:ea typeface="+mn-ea"/>
              </a:rPr>
              <a:t> </a:t>
            </a:r>
            <a:r>
              <a:rPr lang="zh-CN" altLang="en-US" sz="2000" smtClean="0">
                <a:solidFill>
                  <a:srgbClr val="FFFFFF"/>
                </a:solidFill>
                <a:latin typeface="+mn-ea"/>
                <a:ea typeface="+mn-ea"/>
              </a:rPr>
              <a:t>我会证明给你看</a:t>
            </a:r>
            <a:endParaRPr lang="zh-CN" altLang="en-US" sz="2000">
              <a:solidFill>
                <a:srgbClr val="FFFFFF"/>
              </a:solidFill>
              <a:latin typeface="+mn-ea"/>
              <a:ea typeface="+mn-ea"/>
            </a:endParaRPr>
          </a:p>
        </p:txBody>
      </p:sp>
      <p:sp>
        <p:nvSpPr>
          <p:cNvPr id="12" name="文本框 11"/>
          <p:cNvSpPr txBox="1">
            <a:spLocks noChangeArrowheads="1"/>
          </p:cNvSpPr>
          <p:nvPr/>
        </p:nvSpPr>
        <p:spPr bwMode="auto">
          <a:xfrm>
            <a:off x="3356267" y="3449837"/>
            <a:ext cx="25186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400" smtClean="0">
                <a:solidFill>
                  <a:srgbClr val="FFFFFF"/>
                </a:solidFill>
                <a:latin typeface="+mn-ea"/>
                <a:ea typeface="+mn-ea"/>
              </a:rPr>
              <a:t>如果你对我有兴趣，请联系我</a:t>
            </a:r>
          </a:p>
        </p:txBody>
      </p:sp>
      <p:grpSp>
        <p:nvGrpSpPr>
          <p:cNvPr id="16" name="微信"/>
          <p:cNvGrpSpPr/>
          <p:nvPr/>
        </p:nvGrpSpPr>
        <p:grpSpPr>
          <a:xfrm>
            <a:off x="3256707" y="4142174"/>
            <a:ext cx="560935" cy="560935"/>
            <a:chOff x="3298559" y="4253760"/>
            <a:chExt cx="560935" cy="560935"/>
          </a:xfrm>
        </p:grpSpPr>
        <p:sp>
          <p:nvSpPr>
            <p:cNvPr id="19" name="椭圆 18"/>
            <p:cNvSpPr/>
            <p:nvPr/>
          </p:nvSpPr>
          <p:spPr>
            <a:xfrm>
              <a:off x="3298559" y="4253760"/>
              <a:ext cx="560935" cy="56093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20" name="组合 19"/>
            <p:cNvGrpSpPr/>
            <p:nvPr/>
          </p:nvGrpSpPr>
          <p:grpSpPr>
            <a:xfrm>
              <a:off x="3398119" y="4387451"/>
              <a:ext cx="363891" cy="293552"/>
              <a:chOff x="7342981" y="642937"/>
              <a:chExt cx="917575" cy="747713"/>
            </a:xfrm>
            <a:solidFill>
              <a:schemeClr val="bg1"/>
            </a:solidFill>
          </p:grpSpPr>
          <p:sp>
            <p:nvSpPr>
              <p:cNvPr id="21"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900" kern="0">
                  <a:solidFill>
                    <a:srgbClr val="FFFFFF"/>
                  </a:solidFill>
                  <a:latin typeface="+mn-ea"/>
                </a:endParaRPr>
              </a:p>
            </p:txBody>
          </p:sp>
          <p:sp>
            <p:nvSpPr>
              <p:cNvPr id="22"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900" kern="0">
                  <a:solidFill>
                    <a:srgbClr val="FFFFFF"/>
                  </a:solidFill>
                  <a:latin typeface="+mn-ea"/>
                </a:endParaRPr>
              </a:p>
            </p:txBody>
          </p:sp>
        </p:grpSp>
      </p:grpSp>
      <p:grpSp>
        <p:nvGrpSpPr>
          <p:cNvPr id="23" name="电话"/>
          <p:cNvGrpSpPr/>
          <p:nvPr/>
        </p:nvGrpSpPr>
        <p:grpSpPr>
          <a:xfrm>
            <a:off x="4320551" y="4155388"/>
            <a:ext cx="560935" cy="560935"/>
            <a:chOff x="4362403" y="4266974"/>
            <a:chExt cx="560935" cy="560935"/>
          </a:xfrm>
        </p:grpSpPr>
        <p:sp>
          <p:nvSpPr>
            <p:cNvPr id="24" name="椭圆 23"/>
            <p:cNvSpPr/>
            <p:nvPr/>
          </p:nvSpPr>
          <p:spPr>
            <a:xfrm>
              <a:off x="4362403" y="4266974"/>
              <a:ext cx="560935" cy="56093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5" name="Freeform 28"/>
            <p:cNvSpPr>
              <a:spLocks noEditPoints="1"/>
            </p:cNvSpPr>
            <p:nvPr/>
          </p:nvSpPr>
          <p:spPr bwMode="auto">
            <a:xfrm>
              <a:off x="4517877" y="4386033"/>
              <a:ext cx="249987" cy="305165"/>
            </a:xfrm>
            <a:custGeom>
              <a:avLst/>
              <a:gdLst>
                <a:gd name="T0" fmla="*/ 312 w 444"/>
                <a:gd name="T1" fmla="*/ 482 h 542"/>
                <a:gd name="T2" fmla="*/ 248 w 444"/>
                <a:gd name="T3" fmla="*/ 378 h 542"/>
                <a:gd name="T4" fmla="*/ 154 w 444"/>
                <a:gd name="T5" fmla="*/ 300 h 542"/>
                <a:gd name="T6" fmla="*/ 138 w 444"/>
                <a:gd name="T7" fmla="*/ 180 h 542"/>
                <a:gd name="T8" fmla="*/ 86 w 444"/>
                <a:gd name="T9" fmla="*/ 70 h 542"/>
                <a:gd name="T10" fmla="*/ 36 w 444"/>
                <a:gd name="T11" fmla="*/ 50 h 542"/>
                <a:gd name="T12" fmla="*/ 4 w 444"/>
                <a:gd name="T13" fmla="*/ 88 h 542"/>
                <a:gd name="T14" fmla="*/ 2 w 444"/>
                <a:gd name="T15" fmla="*/ 124 h 542"/>
                <a:gd name="T16" fmla="*/ 6 w 444"/>
                <a:gd name="T17" fmla="*/ 148 h 542"/>
                <a:gd name="T18" fmla="*/ 40 w 444"/>
                <a:gd name="T19" fmla="*/ 246 h 542"/>
                <a:gd name="T20" fmla="*/ 138 w 444"/>
                <a:gd name="T21" fmla="*/ 424 h 542"/>
                <a:gd name="T22" fmla="*/ 204 w 444"/>
                <a:gd name="T23" fmla="*/ 506 h 542"/>
                <a:gd name="T24" fmla="*/ 232 w 444"/>
                <a:gd name="T25" fmla="*/ 532 h 542"/>
                <a:gd name="T26" fmla="*/ 276 w 444"/>
                <a:gd name="T27" fmla="*/ 542 h 542"/>
                <a:gd name="T28" fmla="*/ 316 w 444"/>
                <a:gd name="T29" fmla="*/ 528 h 542"/>
                <a:gd name="T30" fmla="*/ 370 w 444"/>
                <a:gd name="T31" fmla="*/ 0 h 542"/>
                <a:gd name="T32" fmla="*/ 348 w 444"/>
                <a:gd name="T33" fmla="*/ 14 h 542"/>
                <a:gd name="T34" fmla="*/ 352 w 444"/>
                <a:gd name="T35" fmla="*/ 40 h 542"/>
                <a:gd name="T36" fmla="*/ 386 w 444"/>
                <a:gd name="T37" fmla="*/ 100 h 542"/>
                <a:gd name="T38" fmla="*/ 398 w 444"/>
                <a:gd name="T39" fmla="*/ 172 h 542"/>
                <a:gd name="T40" fmla="*/ 390 w 444"/>
                <a:gd name="T41" fmla="*/ 228 h 542"/>
                <a:gd name="T42" fmla="*/ 360 w 444"/>
                <a:gd name="T43" fmla="*/ 294 h 542"/>
                <a:gd name="T44" fmla="*/ 344 w 444"/>
                <a:gd name="T45" fmla="*/ 322 h 542"/>
                <a:gd name="T46" fmla="*/ 358 w 444"/>
                <a:gd name="T47" fmla="*/ 344 h 542"/>
                <a:gd name="T48" fmla="*/ 384 w 444"/>
                <a:gd name="T49" fmla="*/ 338 h 542"/>
                <a:gd name="T50" fmla="*/ 428 w 444"/>
                <a:gd name="T51" fmla="*/ 264 h 542"/>
                <a:gd name="T52" fmla="*/ 444 w 444"/>
                <a:gd name="T53" fmla="*/ 172 h 542"/>
                <a:gd name="T54" fmla="*/ 436 w 444"/>
                <a:gd name="T55" fmla="*/ 106 h 542"/>
                <a:gd name="T56" fmla="*/ 400 w 444"/>
                <a:gd name="T57" fmla="*/ 26 h 542"/>
                <a:gd name="T58" fmla="*/ 328 w 444"/>
                <a:gd name="T59" fmla="*/ 100 h 542"/>
                <a:gd name="T60" fmla="*/ 348 w 444"/>
                <a:gd name="T61" fmla="*/ 178 h 542"/>
                <a:gd name="T62" fmla="*/ 334 w 444"/>
                <a:gd name="T63" fmla="*/ 238 h 542"/>
                <a:gd name="T64" fmla="*/ 308 w 444"/>
                <a:gd name="T65" fmla="*/ 266 h 542"/>
                <a:gd name="T66" fmla="*/ 284 w 444"/>
                <a:gd name="T67" fmla="*/ 258 h 542"/>
                <a:gd name="T68" fmla="*/ 284 w 444"/>
                <a:gd name="T69" fmla="*/ 232 h 542"/>
                <a:gd name="T70" fmla="*/ 302 w 444"/>
                <a:gd name="T71" fmla="*/ 178 h 542"/>
                <a:gd name="T72" fmla="*/ 294 w 444"/>
                <a:gd name="T73" fmla="*/ 134 h 542"/>
                <a:gd name="T74" fmla="*/ 286 w 444"/>
                <a:gd name="T75" fmla="*/ 102 h 542"/>
                <a:gd name="T76" fmla="*/ 306 w 444"/>
                <a:gd name="T77" fmla="*/ 86 h 542"/>
                <a:gd name="T78" fmla="*/ 328 w 444"/>
                <a:gd name="T79" fmla="*/ 100 h 542"/>
                <a:gd name="T80" fmla="*/ 308 w 444"/>
                <a:gd name="T81" fmla="*/ 436 h 542"/>
                <a:gd name="T82" fmla="*/ 292 w 444"/>
                <a:gd name="T83" fmla="*/ 354 h 542"/>
                <a:gd name="T84" fmla="*/ 322 w 444"/>
                <a:gd name="T85" fmla="*/ 382 h 542"/>
                <a:gd name="T86" fmla="*/ 374 w 444"/>
                <a:gd name="T87" fmla="*/ 468 h 542"/>
                <a:gd name="T88" fmla="*/ 156 w 444"/>
                <a:gd name="T89" fmla="*/ 168 h 542"/>
                <a:gd name="T90" fmla="*/ 122 w 444"/>
                <a:gd name="T91" fmla="*/ 100 h 542"/>
                <a:gd name="T92" fmla="*/ 112 w 444"/>
                <a:gd name="T93" fmla="*/ 8 h 542"/>
                <a:gd name="T94" fmla="*/ 158 w 444"/>
                <a:gd name="T95" fmla="*/ 82 h 542"/>
                <a:gd name="T96" fmla="*/ 178 w 444"/>
                <a:gd name="T97" fmla="*/ 156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4" h="542">
                  <a:moveTo>
                    <a:pt x="316" y="528"/>
                  </a:moveTo>
                  <a:lnTo>
                    <a:pt x="338" y="514"/>
                  </a:lnTo>
                  <a:lnTo>
                    <a:pt x="338" y="514"/>
                  </a:lnTo>
                  <a:lnTo>
                    <a:pt x="312" y="482"/>
                  </a:lnTo>
                  <a:lnTo>
                    <a:pt x="290" y="448"/>
                  </a:lnTo>
                  <a:lnTo>
                    <a:pt x="290" y="448"/>
                  </a:lnTo>
                  <a:lnTo>
                    <a:pt x="268" y="414"/>
                  </a:lnTo>
                  <a:lnTo>
                    <a:pt x="248" y="378"/>
                  </a:lnTo>
                  <a:lnTo>
                    <a:pt x="214" y="396"/>
                  </a:lnTo>
                  <a:lnTo>
                    <a:pt x="214" y="396"/>
                  </a:lnTo>
                  <a:lnTo>
                    <a:pt x="184" y="350"/>
                  </a:lnTo>
                  <a:lnTo>
                    <a:pt x="154" y="300"/>
                  </a:lnTo>
                  <a:lnTo>
                    <a:pt x="128" y="250"/>
                  </a:lnTo>
                  <a:lnTo>
                    <a:pt x="104" y="198"/>
                  </a:lnTo>
                  <a:lnTo>
                    <a:pt x="138" y="180"/>
                  </a:lnTo>
                  <a:lnTo>
                    <a:pt x="138" y="180"/>
                  </a:lnTo>
                  <a:lnTo>
                    <a:pt x="120" y="144"/>
                  </a:lnTo>
                  <a:lnTo>
                    <a:pt x="102" y="108"/>
                  </a:lnTo>
                  <a:lnTo>
                    <a:pt x="102" y="108"/>
                  </a:lnTo>
                  <a:lnTo>
                    <a:pt x="86" y="70"/>
                  </a:lnTo>
                  <a:lnTo>
                    <a:pt x="72" y="30"/>
                  </a:lnTo>
                  <a:lnTo>
                    <a:pt x="50" y="42"/>
                  </a:lnTo>
                  <a:lnTo>
                    <a:pt x="50" y="42"/>
                  </a:lnTo>
                  <a:lnTo>
                    <a:pt x="36" y="50"/>
                  </a:lnTo>
                  <a:lnTo>
                    <a:pt x="24" y="60"/>
                  </a:lnTo>
                  <a:lnTo>
                    <a:pt x="16" y="68"/>
                  </a:lnTo>
                  <a:lnTo>
                    <a:pt x="8" y="78"/>
                  </a:lnTo>
                  <a:lnTo>
                    <a:pt x="4" y="88"/>
                  </a:lnTo>
                  <a:lnTo>
                    <a:pt x="0" y="100"/>
                  </a:lnTo>
                  <a:lnTo>
                    <a:pt x="0" y="110"/>
                  </a:lnTo>
                  <a:lnTo>
                    <a:pt x="0" y="122"/>
                  </a:lnTo>
                  <a:lnTo>
                    <a:pt x="2" y="124"/>
                  </a:lnTo>
                  <a:lnTo>
                    <a:pt x="2" y="124"/>
                  </a:lnTo>
                  <a:lnTo>
                    <a:pt x="2" y="124"/>
                  </a:lnTo>
                  <a:lnTo>
                    <a:pt x="6" y="148"/>
                  </a:lnTo>
                  <a:lnTo>
                    <a:pt x="6" y="148"/>
                  </a:lnTo>
                  <a:lnTo>
                    <a:pt x="6" y="148"/>
                  </a:lnTo>
                  <a:lnTo>
                    <a:pt x="6" y="148"/>
                  </a:lnTo>
                  <a:lnTo>
                    <a:pt x="22" y="198"/>
                  </a:lnTo>
                  <a:lnTo>
                    <a:pt x="40" y="246"/>
                  </a:lnTo>
                  <a:lnTo>
                    <a:pt x="60" y="292"/>
                  </a:lnTo>
                  <a:lnTo>
                    <a:pt x="84" y="338"/>
                  </a:lnTo>
                  <a:lnTo>
                    <a:pt x="110" y="382"/>
                  </a:lnTo>
                  <a:lnTo>
                    <a:pt x="138" y="424"/>
                  </a:lnTo>
                  <a:lnTo>
                    <a:pt x="170" y="464"/>
                  </a:lnTo>
                  <a:lnTo>
                    <a:pt x="202" y="504"/>
                  </a:lnTo>
                  <a:lnTo>
                    <a:pt x="202" y="504"/>
                  </a:lnTo>
                  <a:lnTo>
                    <a:pt x="204" y="506"/>
                  </a:lnTo>
                  <a:lnTo>
                    <a:pt x="204" y="506"/>
                  </a:lnTo>
                  <a:lnTo>
                    <a:pt x="222" y="524"/>
                  </a:lnTo>
                  <a:lnTo>
                    <a:pt x="222" y="524"/>
                  </a:lnTo>
                  <a:lnTo>
                    <a:pt x="232" y="532"/>
                  </a:lnTo>
                  <a:lnTo>
                    <a:pt x="242" y="538"/>
                  </a:lnTo>
                  <a:lnTo>
                    <a:pt x="252" y="540"/>
                  </a:lnTo>
                  <a:lnTo>
                    <a:pt x="264" y="542"/>
                  </a:lnTo>
                  <a:lnTo>
                    <a:pt x="276" y="542"/>
                  </a:lnTo>
                  <a:lnTo>
                    <a:pt x="288" y="538"/>
                  </a:lnTo>
                  <a:lnTo>
                    <a:pt x="302" y="534"/>
                  </a:lnTo>
                  <a:lnTo>
                    <a:pt x="316" y="528"/>
                  </a:lnTo>
                  <a:lnTo>
                    <a:pt x="316" y="528"/>
                  </a:lnTo>
                  <a:close/>
                  <a:moveTo>
                    <a:pt x="386" y="8"/>
                  </a:moveTo>
                  <a:lnTo>
                    <a:pt x="386" y="8"/>
                  </a:lnTo>
                  <a:lnTo>
                    <a:pt x="380" y="2"/>
                  </a:lnTo>
                  <a:lnTo>
                    <a:pt x="370" y="0"/>
                  </a:lnTo>
                  <a:lnTo>
                    <a:pt x="362" y="2"/>
                  </a:lnTo>
                  <a:lnTo>
                    <a:pt x="354" y="6"/>
                  </a:lnTo>
                  <a:lnTo>
                    <a:pt x="354" y="6"/>
                  </a:lnTo>
                  <a:lnTo>
                    <a:pt x="348" y="14"/>
                  </a:lnTo>
                  <a:lnTo>
                    <a:pt x="346" y="22"/>
                  </a:lnTo>
                  <a:lnTo>
                    <a:pt x="348" y="32"/>
                  </a:lnTo>
                  <a:lnTo>
                    <a:pt x="352" y="40"/>
                  </a:lnTo>
                  <a:lnTo>
                    <a:pt x="352" y="40"/>
                  </a:lnTo>
                  <a:lnTo>
                    <a:pt x="364" y="54"/>
                  </a:lnTo>
                  <a:lnTo>
                    <a:pt x="372" y="68"/>
                  </a:lnTo>
                  <a:lnTo>
                    <a:pt x="380" y="84"/>
                  </a:lnTo>
                  <a:lnTo>
                    <a:pt x="386" y="100"/>
                  </a:lnTo>
                  <a:lnTo>
                    <a:pt x="392" y="118"/>
                  </a:lnTo>
                  <a:lnTo>
                    <a:pt x="396" y="136"/>
                  </a:lnTo>
                  <a:lnTo>
                    <a:pt x="398" y="154"/>
                  </a:lnTo>
                  <a:lnTo>
                    <a:pt x="398" y="172"/>
                  </a:lnTo>
                  <a:lnTo>
                    <a:pt x="398" y="172"/>
                  </a:lnTo>
                  <a:lnTo>
                    <a:pt x="396" y="192"/>
                  </a:lnTo>
                  <a:lnTo>
                    <a:pt x="394" y="210"/>
                  </a:lnTo>
                  <a:lnTo>
                    <a:pt x="390" y="228"/>
                  </a:lnTo>
                  <a:lnTo>
                    <a:pt x="386" y="246"/>
                  </a:lnTo>
                  <a:lnTo>
                    <a:pt x="378" y="264"/>
                  </a:lnTo>
                  <a:lnTo>
                    <a:pt x="370" y="280"/>
                  </a:lnTo>
                  <a:lnTo>
                    <a:pt x="360" y="294"/>
                  </a:lnTo>
                  <a:lnTo>
                    <a:pt x="350" y="306"/>
                  </a:lnTo>
                  <a:lnTo>
                    <a:pt x="350" y="306"/>
                  </a:lnTo>
                  <a:lnTo>
                    <a:pt x="346" y="314"/>
                  </a:lnTo>
                  <a:lnTo>
                    <a:pt x="344" y="322"/>
                  </a:lnTo>
                  <a:lnTo>
                    <a:pt x="346" y="332"/>
                  </a:lnTo>
                  <a:lnTo>
                    <a:pt x="350" y="338"/>
                  </a:lnTo>
                  <a:lnTo>
                    <a:pt x="350" y="338"/>
                  </a:lnTo>
                  <a:lnTo>
                    <a:pt x="358" y="344"/>
                  </a:lnTo>
                  <a:lnTo>
                    <a:pt x="368" y="346"/>
                  </a:lnTo>
                  <a:lnTo>
                    <a:pt x="376" y="344"/>
                  </a:lnTo>
                  <a:lnTo>
                    <a:pt x="384" y="338"/>
                  </a:lnTo>
                  <a:lnTo>
                    <a:pt x="384" y="338"/>
                  </a:lnTo>
                  <a:lnTo>
                    <a:pt x="398" y="322"/>
                  </a:lnTo>
                  <a:lnTo>
                    <a:pt x="410" y="304"/>
                  </a:lnTo>
                  <a:lnTo>
                    <a:pt x="420" y="284"/>
                  </a:lnTo>
                  <a:lnTo>
                    <a:pt x="428" y="264"/>
                  </a:lnTo>
                  <a:lnTo>
                    <a:pt x="436" y="242"/>
                  </a:lnTo>
                  <a:lnTo>
                    <a:pt x="440" y="220"/>
                  </a:lnTo>
                  <a:lnTo>
                    <a:pt x="444" y="196"/>
                  </a:lnTo>
                  <a:lnTo>
                    <a:pt x="444" y="172"/>
                  </a:lnTo>
                  <a:lnTo>
                    <a:pt x="444" y="172"/>
                  </a:lnTo>
                  <a:lnTo>
                    <a:pt x="444" y="150"/>
                  </a:lnTo>
                  <a:lnTo>
                    <a:pt x="442" y="128"/>
                  </a:lnTo>
                  <a:lnTo>
                    <a:pt x="436" y="106"/>
                  </a:lnTo>
                  <a:lnTo>
                    <a:pt x="430" y="84"/>
                  </a:lnTo>
                  <a:lnTo>
                    <a:pt x="422" y="64"/>
                  </a:lnTo>
                  <a:lnTo>
                    <a:pt x="412" y="44"/>
                  </a:lnTo>
                  <a:lnTo>
                    <a:pt x="400" y="26"/>
                  </a:lnTo>
                  <a:lnTo>
                    <a:pt x="386" y="8"/>
                  </a:lnTo>
                  <a:lnTo>
                    <a:pt x="386" y="8"/>
                  </a:lnTo>
                  <a:close/>
                  <a:moveTo>
                    <a:pt x="328" y="100"/>
                  </a:moveTo>
                  <a:lnTo>
                    <a:pt x="328" y="100"/>
                  </a:lnTo>
                  <a:lnTo>
                    <a:pt x="338" y="120"/>
                  </a:lnTo>
                  <a:lnTo>
                    <a:pt x="344" y="140"/>
                  </a:lnTo>
                  <a:lnTo>
                    <a:pt x="348" y="160"/>
                  </a:lnTo>
                  <a:lnTo>
                    <a:pt x="348" y="178"/>
                  </a:lnTo>
                  <a:lnTo>
                    <a:pt x="348" y="178"/>
                  </a:lnTo>
                  <a:lnTo>
                    <a:pt x="346" y="198"/>
                  </a:lnTo>
                  <a:lnTo>
                    <a:pt x="340" y="218"/>
                  </a:lnTo>
                  <a:lnTo>
                    <a:pt x="334" y="238"/>
                  </a:lnTo>
                  <a:lnTo>
                    <a:pt x="324" y="256"/>
                  </a:lnTo>
                  <a:lnTo>
                    <a:pt x="324" y="256"/>
                  </a:lnTo>
                  <a:lnTo>
                    <a:pt x="318" y="262"/>
                  </a:lnTo>
                  <a:lnTo>
                    <a:pt x="308" y="266"/>
                  </a:lnTo>
                  <a:lnTo>
                    <a:pt x="300" y="266"/>
                  </a:lnTo>
                  <a:lnTo>
                    <a:pt x="292" y="264"/>
                  </a:lnTo>
                  <a:lnTo>
                    <a:pt x="292" y="264"/>
                  </a:lnTo>
                  <a:lnTo>
                    <a:pt x="284" y="258"/>
                  </a:lnTo>
                  <a:lnTo>
                    <a:pt x="280" y="250"/>
                  </a:lnTo>
                  <a:lnTo>
                    <a:pt x="280" y="240"/>
                  </a:lnTo>
                  <a:lnTo>
                    <a:pt x="284" y="232"/>
                  </a:lnTo>
                  <a:lnTo>
                    <a:pt x="284" y="232"/>
                  </a:lnTo>
                  <a:lnTo>
                    <a:pt x="290" y="218"/>
                  </a:lnTo>
                  <a:lnTo>
                    <a:pt x="296" y="204"/>
                  </a:lnTo>
                  <a:lnTo>
                    <a:pt x="300" y="192"/>
                  </a:lnTo>
                  <a:lnTo>
                    <a:pt x="302" y="178"/>
                  </a:lnTo>
                  <a:lnTo>
                    <a:pt x="302" y="178"/>
                  </a:lnTo>
                  <a:lnTo>
                    <a:pt x="300" y="164"/>
                  </a:lnTo>
                  <a:lnTo>
                    <a:pt x="298" y="150"/>
                  </a:lnTo>
                  <a:lnTo>
                    <a:pt x="294" y="134"/>
                  </a:lnTo>
                  <a:lnTo>
                    <a:pt x="288" y="120"/>
                  </a:lnTo>
                  <a:lnTo>
                    <a:pt x="288" y="120"/>
                  </a:lnTo>
                  <a:lnTo>
                    <a:pt x="284" y="112"/>
                  </a:lnTo>
                  <a:lnTo>
                    <a:pt x="286" y="102"/>
                  </a:lnTo>
                  <a:lnTo>
                    <a:pt x="290" y="94"/>
                  </a:lnTo>
                  <a:lnTo>
                    <a:pt x="298" y="90"/>
                  </a:lnTo>
                  <a:lnTo>
                    <a:pt x="298" y="90"/>
                  </a:lnTo>
                  <a:lnTo>
                    <a:pt x="306" y="86"/>
                  </a:lnTo>
                  <a:lnTo>
                    <a:pt x="316" y="88"/>
                  </a:lnTo>
                  <a:lnTo>
                    <a:pt x="324" y="92"/>
                  </a:lnTo>
                  <a:lnTo>
                    <a:pt x="328" y="100"/>
                  </a:lnTo>
                  <a:lnTo>
                    <a:pt x="328" y="100"/>
                  </a:lnTo>
                  <a:close/>
                  <a:moveTo>
                    <a:pt x="358" y="504"/>
                  </a:moveTo>
                  <a:lnTo>
                    <a:pt x="358" y="504"/>
                  </a:lnTo>
                  <a:lnTo>
                    <a:pt x="332" y="470"/>
                  </a:lnTo>
                  <a:lnTo>
                    <a:pt x="308" y="436"/>
                  </a:lnTo>
                  <a:lnTo>
                    <a:pt x="308" y="436"/>
                  </a:lnTo>
                  <a:lnTo>
                    <a:pt x="286" y="402"/>
                  </a:lnTo>
                  <a:lnTo>
                    <a:pt x="266" y="368"/>
                  </a:lnTo>
                  <a:lnTo>
                    <a:pt x="292" y="354"/>
                  </a:lnTo>
                  <a:lnTo>
                    <a:pt x="292" y="354"/>
                  </a:lnTo>
                  <a:lnTo>
                    <a:pt x="298" y="358"/>
                  </a:lnTo>
                  <a:lnTo>
                    <a:pt x="310" y="368"/>
                  </a:lnTo>
                  <a:lnTo>
                    <a:pt x="322" y="382"/>
                  </a:lnTo>
                  <a:lnTo>
                    <a:pt x="336" y="400"/>
                  </a:lnTo>
                  <a:lnTo>
                    <a:pt x="350" y="422"/>
                  </a:lnTo>
                  <a:lnTo>
                    <a:pt x="362" y="444"/>
                  </a:lnTo>
                  <a:lnTo>
                    <a:pt x="374" y="468"/>
                  </a:lnTo>
                  <a:lnTo>
                    <a:pt x="382" y="492"/>
                  </a:lnTo>
                  <a:lnTo>
                    <a:pt x="358" y="504"/>
                  </a:lnTo>
                  <a:lnTo>
                    <a:pt x="358" y="504"/>
                  </a:lnTo>
                  <a:close/>
                  <a:moveTo>
                    <a:pt x="156" y="168"/>
                  </a:moveTo>
                  <a:lnTo>
                    <a:pt x="156" y="168"/>
                  </a:lnTo>
                  <a:lnTo>
                    <a:pt x="138" y="134"/>
                  </a:lnTo>
                  <a:lnTo>
                    <a:pt x="122" y="100"/>
                  </a:lnTo>
                  <a:lnTo>
                    <a:pt x="122" y="100"/>
                  </a:lnTo>
                  <a:lnTo>
                    <a:pt x="106" y="60"/>
                  </a:lnTo>
                  <a:lnTo>
                    <a:pt x="90" y="20"/>
                  </a:lnTo>
                  <a:lnTo>
                    <a:pt x="112" y="8"/>
                  </a:lnTo>
                  <a:lnTo>
                    <a:pt x="112" y="8"/>
                  </a:lnTo>
                  <a:lnTo>
                    <a:pt x="124" y="20"/>
                  </a:lnTo>
                  <a:lnTo>
                    <a:pt x="136" y="38"/>
                  </a:lnTo>
                  <a:lnTo>
                    <a:pt x="148" y="58"/>
                  </a:lnTo>
                  <a:lnTo>
                    <a:pt x="158" y="82"/>
                  </a:lnTo>
                  <a:lnTo>
                    <a:pt x="168" y="106"/>
                  </a:lnTo>
                  <a:lnTo>
                    <a:pt x="174" y="128"/>
                  </a:lnTo>
                  <a:lnTo>
                    <a:pt x="178" y="144"/>
                  </a:lnTo>
                  <a:lnTo>
                    <a:pt x="178" y="156"/>
                  </a:lnTo>
                  <a:lnTo>
                    <a:pt x="156" y="168"/>
                  </a:lnTo>
                  <a:close/>
                </a:path>
              </a:pathLst>
            </a:custGeom>
            <a:solidFill>
              <a:schemeClr val="bg1"/>
            </a:solidFill>
            <a:ln>
              <a:noFill/>
            </a:ln>
          </p:spPr>
          <p:txBody>
            <a:bodyPr vert="horz" wrap="square" lIns="91440" tIns="45720" rIns="91440" bIns="45720" numCol="1" anchor="t" anchorCtr="0" compatLnSpc="1"/>
            <a:lstStyle/>
            <a:p>
              <a:pPr defTabSz="914400">
                <a:defRPr/>
              </a:pPr>
              <a:endParaRPr lang="zh-CN" altLang="en-US" sz="900" kern="0">
                <a:solidFill>
                  <a:srgbClr val="FFFFFF"/>
                </a:solidFill>
                <a:latin typeface="+mn-ea"/>
              </a:endParaRPr>
            </a:p>
          </p:txBody>
        </p:sp>
      </p:grpSp>
      <p:grpSp>
        <p:nvGrpSpPr>
          <p:cNvPr id="26" name="QQ"/>
          <p:cNvGrpSpPr/>
          <p:nvPr/>
        </p:nvGrpSpPr>
        <p:grpSpPr>
          <a:xfrm>
            <a:off x="5384395" y="4158290"/>
            <a:ext cx="560935" cy="560935"/>
            <a:chOff x="5426247" y="4269876"/>
            <a:chExt cx="560935" cy="560935"/>
          </a:xfrm>
        </p:grpSpPr>
        <p:sp>
          <p:nvSpPr>
            <p:cNvPr id="27" name="椭圆 26"/>
            <p:cNvSpPr/>
            <p:nvPr/>
          </p:nvSpPr>
          <p:spPr>
            <a:xfrm>
              <a:off x="5426247" y="4269876"/>
              <a:ext cx="560935" cy="56093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8" name="Freeform 5"/>
            <p:cNvSpPr/>
            <p:nvPr/>
          </p:nvSpPr>
          <p:spPr bwMode="auto">
            <a:xfrm>
              <a:off x="5573079" y="4397333"/>
              <a:ext cx="267270" cy="273788"/>
            </a:xfrm>
            <a:custGeom>
              <a:avLst/>
              <a:gdLst>
                <a:gd name="T0" fmla="*/ 34 w 246"/>
                <a:gd name="T1" fmla="*/ 107 h 252"/>
                <a:gd name="T2" fmla="*/ 39 w 246"/>
                <a:gd name="T3" fmla="*/ 92 h 252"/>
                <a:gd name="T4" fmla="*/ 42 w 246"/>
                <a:gd name="T5" fmla="*/ 80 h 252"/>
                <a:gd name="T6" fmla="*/ 44 w 246"/>
                <a:gd name="T7" fmla="*/ 65 h 252"/>
                <a:gd name="T8" fmla="*/ 51 w 246"/>
                <a:gd name="T9" fmla="*/ 46 h 252"/>
                <a:gd name="T10" fmla="*/ 64 w 246"/>
                <a:gd name="T11" fmla="*/ 29 h 252"/>
                <a:gd name="T12" fmla="*/ 81 w 246"/>
                <a:gd name="T13" fmla="*/ 14 h 252"/>
                <a:gd name="T14" fmla="*/ 103 w 246"/>
                <a:gd name="T15" fmla="*/ 4 h 252"/>
                <a:gd name="T16" fmla="*/ 129 w 246"/>
                <a:gd name="T17" fmla="*/ 0 h 252"/>
                <a:gd name="T18" fmla="*/ 156 w 246"/>
                <a:gd name="T19" fmla="*/ 4 h 252"/>
                <a:gd name="T20" fmla="*/ 180 w 246"/>
                <a:gd name="T21" fmla="*/ 14 h 252"/>
                <a:gd name="T22" fmla="*/ 195 w 246"/>
                <a:gd name="T23" fmla="*/ 26 h 252"/>
                <a:gd name="T24" fmla="*/ 207 w 246"/>
                <a:gd name="T25" fmla="*/ 43 h 252"/>
                <a:gd name="T26" fmla="*/ 214 w 246"/>
                <a:gd name="T27" fmla="*/ 63 h 252"/>
                <a:gd name="T28" fmla="*/ 219 w 246"/>
                <a:gd name="T29" fmla="*/ 82 h 252"/>
                <a:gd name="T30" fmla="*/ 224 w 246"/>
                <a:gd name="T31" fmla="*/ 97 h 252"/>
                <a:gd name="T32" fmla="*/ 224 w 246"/>
                <a:gd name="T33" fmla="*/ 107 h 252"/>
                <a:gd name="T34" fmla="*/ 226 w 246"/>
                <a:gd name="T35" fmla="*/ 121 h 252"/>
                <a:gd name="T36" fmla="*/ 241 w 246"/>
                <a:gd name="T37" fmla="*/ 143 h 252"/>
                <a:gd name="T38" fmla="*/ 246 w 246"/>
                <a:gd name="T39" fmla="*/ 162 h 252"/>
                <a:gd name="T40" fmla="*/ 246 w 246"/>
                <a:gd name="T41" fmla="*/ 182 h 252"/>
                <a:gd name="T42" fmla="*/ 241 w 246"/>
                <a:gd name="T43" fmla="*/ 194 h 252"/>
                <a:gd name="T44" fmla="*/ 236 w 246"/>
                <a:gd name="T45" fmla="*/ 199 h 252"/>
                <a:gd name="T46" fmla="*/ 231 w 246"/>
                <a:gd name="T47" fmla="*/ 194 h 252"/>
                <a:gd name="T48" fmla="*/ 224 w 246"/>
                <a:gd name="T49" fmla="*/ 179 h 252"/>
                <a:gd name="T50" fmla="*/ 219 w 246"/>
                <a:gd name="T51" fmla="*/ 189 h 252"/>
                <a:gd name="T52" fmla="*/ 207 w 246"/>
                <a:gd name="T53" fmla="*/ 209 h 252"/>
                <a:gd name="T54" fmla="*/ 217 w 246"/>
                <a:gd name="T55" fmla="*/ 221 h 252"/>
                <a:gd name="T56" fmla="*/ 226 w 246"/>
                <a:gd name="T57" fmla="*/ 228 h 252"/>
                <a:gd name="T58" fmla="*/ 226 w 246"/>
                <a:gd name="T59" fmla="*/ 235 h 252"/>
                <a:gd name="T60" fmla="*/ 219 w 246"/>
                <a:gd name="T61" fmla="*/ 243 h 252"/>
                <a:gd name="T62" fmla="*/ 205 w 246"/>
                <a:gd name="T63" fmla="*/ 250 h 252"/>
                <a:gd name="T64" fmla="*/ 183 w 246"/>
                <a:gd name="T65" fmla="*/ 252 h 252"/>
                <a:gd name="T66" fmla="*/ 156 w 246"/>
                <a:gd name="T67" fmla="*/ 247 h 252"/>
                <a:gd name="T68" fmla="*/ 134 w 246"/>
                <a:gd name="T69" fmla="*/ 243 h 252"/>
                <a:gd name="T70" fmla="*/ 122 w 246"/>
                <a:gd name="T71" fmla="*/ 243 h 252"/>
                <a:gd name="T72" fmla="*/ 103 w 246"/>
                <a:gd name="T73" fmla="*/ 252 h 252"/>
                <a:gd name="T74" fmla="*/ 83 w 246"/>
                <a:gd name="T75" fmla="*/ 252 h 252"/>
                <a:gd name="T76" fmla="*/ 54 w 246"/>
                <a:gd name="T77" fmla="*/ 252 h 252"/>
                <a:gd name="T78" fmla="*/ 34 w 246"/>
                <a:gd name="T79" fmla="*/ 245 h 252"/>
                <a:gd name="T80" fmla="*/ 30 w 246"/>
                <a:gd name="T81" fmla="*/ 238 h 252"/>
                <a:gd name="T82" fmla="*/ 30 w 246"/>
                <a:gd name="T83" fmla="*/ 230 h 252"/>
                <a:gd name="T84" fmla="*/ 32 w 246"/>
                <a:gd name="T85" fmla="*/ 223 h 252"/>
                <a:gd name="T86" fmla="*/ 39 w 246"/>
                <a:gd name="T87" fmla="*/ 218 h 252"/>
                <a:gd name="T88" fmla="*/ 49 w 246"/>
                <a:gd name="T89" fmla="*/ 216 h 252"/>
                <a:gd name="T90" fmla="*/ 47 w 246"/>
                <a:gd name="T91" fmla="*/ 211 h 252"/>
                <a:gd name="T92" fmla="*/ 34 w 246"/>
                <a:gd name="T93" fmla="*/ 196 h 252"/>
                <a:gd name="T94" fmla="*/ 27 w 246"/>
                <a:gd name="T95" fmla="*/ 179 h 252"/>
                <a:gd name="T96" fmla="*/ 25 w 246"/>
                <a:gd name="T97" fmla="*/ 177 h 252"/>
                <a:gd name="T98" fmla="*/ 20 w 246"/>
                <a:gd name="T99" fmla="*/ 184 h 252"/>
                <a:gd name="T100" fmla="*/ 10 w 246"/>
                <a:gd name="T101" fmla="*/ 194 h 252"/>
                <a:gd name="T102" fmla="*/ 3 w 246"/>
                <a:gd name="T103" fmla="*/ 194 h 252"/>
                <a:gd name="T104" fmla="*/ 0 w 246"/>
                <a:gd name="T105" fmla="*/ 184 h 252"/>
                <a:gd name="T106" fmla="*/ 0 w 246"/>
                <a:gd name="T107" fmla="*/ 162 h 252"/>
                <a:gd name="T108" fmla="*/ 8 w 246"/>
                <a:gd name="T109" fmla="*/ 143 h 252"/>
                <a:gd name="T110" fmla="*/ 22 w 246"/>
                <a:gd name="T111" fmla="*/ 126 h 252"/>
                <a:gd name="T112" fmla="*/ 34 w 246"/>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6" h="252">
                  <a:moveTo>
                    <a:pt x="34" y="114"/>
                  </a:moveTo>
                  <a:lnTo>
                    <a:pt x="34" y="114"/>
                  </a:lnTo>
                  <a:lnTo>
                    <a:pt x="34" y="111"/>
                  </a:lnTo>
                  <a:lnTo>
                    <a:pt x="34" y="109"/>
                  </a:lnTo>
                  <a:lnTo>
                    <a:pt x="34" y="109"/>
                  </a:lnTo>
                  <a:lnTo>
                    <a:pt x="34" y="107"/>
                  </a:lnTo>
                  <a:lnTo>
                    <a:pt x="34" y="107"/>
                  </a:lnTo>
                  <a:lnTo>
                    <a:pt x="34" y="104"/>
                  </a:lnTo>
                  <a:lnTo>
                    <a:pt x="34" y="102"/>
                  </a:lnTo>
                  <a:lnTo>
                    <a:pt x="34" y="99"/>
                  </a:lnTo>
                  <a:lnTo>
                    <a:pt x="37" y="97"/>
                  </a:lnTo>
                  <a:lnTo>
                    <a:pt x="37" y="97"/>
                  </a:lnTo>
                  <a:lnTo>
                    <a:pt x="39" y="94"/>
                  </a:lnTo>
                  <a:lnTo>
                    <a:pt x="39" y="92"/>
                  </a:lnTo>
                  <a:lnTo>
                    <a:pt x="39" y="90"/>
                  </a:lnTo>
                  <a:lnTo>
                    <a:pt x="39" y="90"/>
                  </a:lnTo>
                  <a:lnTo>
                    <a:pt x="39" y="87"/>
                  </a:lnTo>
                  <a:lnTo>
                    <a:pt x="39" y="85"/>
                  </a:lnTo>
                  <a:lnTo>
                    <a:pt x="42" y="82"/>
                  </a:lnTo>
                  <a:lnTo>
                    <a:pt x="42" y="82"/>
                  </a:lnTo>
                  <a:lnTo>
                    <a:pt x="42" y="80"/>
                  </a:lnTo>
                  <a:lnTo>
                    <a:pt x="42" y="80"/>
                  </a:lnTo>
                  <a:lnTo>
                    <a:pt x="42" y="77"/>
                  </a:lnTo>
                  <a:lnTo>
                    <a:pt x="42" y="77"/>
                  </a:lnTo>
                  <a:lnTo>
                    <a:pt x="42" y="75"/>
                  </a:lnTo>
                  <a:lnTo>
                    <a:pt x="44" y="72"/>
                  </a:lnTo>
                  <a:lnTo>
                    <a:pt x="44" y="68"/>
                  </a:lnTo>
                  <a:lnTo>
                    <a:pt x="44" y="65"/>
                  </a:lnTo>
                  <a:lnTo>
                    <a:pt x="47" y="60"/>
                  </a:lnTo>
                  <a:lnTo>
                    <a:pt x="47" y="58"/>
                  </a:lnTo>
                  <a:lnTo>
                    <a:pt x="47" y="55"/>
                  </a:lnTo>
                  <a:lnTo>
                    <a:pt x="49" y="53"/>
                  </a:lnTo>
                  <a:lnTo>
                    <a:pt x="49" y="51"/>
                  </a:lnTo>
                  <a:lnTo>
                    <a:pt x="51" y="48"/>
                  </a:lnTo>
                  <a:lnTo>
                    <a:pt x="51" y="46"/>
                  </a:lnTo>
                  <a:lnTo>
                    <a:pt x="54" y="43"/>
                  </a:lnTo>
                  <a:lnTo>
                    <a:pt x="54" y="41"/>
                  </a:lnTo>
                  <a:lnTo>
                    <a:pt x="56" y="38"/>
                  </a:lnTo>
                  <a:lnTo>
                    <a:pt x="56" y="38"/>
                  </a:lnTo>
                  <a:lnTo>
                    <a:pt x="59" y="36"/>
                  </a:lnTo>
                  <a:lnTo>
                    <a:pt x="61" y="34"/>
                  </a:lnTo>
                  <a:lnTo>
                    <a:pt x="64" y="29"/>
                  </a:lnTo>
                  <a:lnTo>
                    <a:pt x="66" y="26"/>
                  </a:lnTo>
                  <a:lnTo>
                    <a:pt x="68" y="24"/>
                  </a:lnTo>
                  <a:lnTo>
                    <a:pt x="71" y="21"/>
                  </a:lnTo>
                  <a:lnTo>
                    <a:pt x="73" y="19"/>
                  </a:lnTo>
                  <a:lnTo>
                    <a:pt x="76" y="17"/>
                  </a:lnTo>
                  <a:lnTo>
                    <a:pt x="78" y="14"/>
                  </a:lnTo>
                  <a:lnTo>
                    <a:pt x="81" y="14"/>
                  </a:lnTo>
                  <a:lnTo>
                    <a:pt x="83" y="12"/>
                  </a:lnTo>
                  <a:lnTo>
                    <a:pt x="88" y="9"/>
                  </a:lnTo>
                  <a:lnTo>
                    <a:pt x="90" y="9"/>
                  </a:lnTo>
                  <a:lnTo>
                    <a:pt x="93" y="7"/>
                  </a:lnTo>
                  <a:lnTo>
                    <a:pt x="95" y="7"/>
                  </a:lnTo>
                  <a:lnTo>
                    <a:pt x="100" y="4"/>
                  </a:lnTo>
                  <a:lnTo>
                    <a:pt x="103" y="4"/>
                  </a:lnTo>
                  <a:lnTo>
                    <a:pt x="107" y="2"/>
                  </a:lnTo>
                  <a:lnTo>
                    <a:pt x="110" y="2"/>
                  </a:lnTo>
                  <a:lnTo>
                    <a:pt x="115" y="2"/>
                  </a:lnTo>
                  <a:lnTo>
                    <a:pt x="117" y="2"/>
                  </a:lnTo>
                  <a:lnTo>
                    <a:pt x="122" y="0"/>
                  </a:lnTo>
                  <a:lnTo>
                    <a:pt x="124" y="0"/>
                  </a:lnTo>
                  <a:lnTo>
                    <a:pt x="129" y="0"/>
                  </a:lnTo>
                  <a:lnTo>
                    <a:pt x="132" y="0"/>
                  </a:lnTo>
                  <a:lnTo>
                    <a:pt x="137" y="0"/>
                  </a:lnTo>
                  <a:lnTo>
                    <a:pt x="139" y="2"/>
                  </a:lnTo>
                  <a:lnTo>
                    <a:pt x="144" y="2"/>
                  </a:lnTo>
                  <a:lnTo>
                    <a:pt x="149" y="2"/>
                  </a:lnTo>
                  <a:lnTo>
                    <a:pt x="151" y="2"/>
                  </a:lnTo>
                  <a:lnTo>
                    <a:pt x="156" y="4"/>
                  </a:lnTo>
                  <a:lnTo>
                    <a:pt x="158" y="4"/>
                  </a:lnTo>
                  <a:lnTo>
                    <a:pt x="163" y="4"/>
                  </a:lnTo>
                  <a:lnTo>
                    <a:pt x="166" y="7"/>
                  </a:lnTo>
                  <a:lnTo>
                    <a:pt x="171" y="9"/>
                  </a:lnTo>
                  <a:lnTo>
                    <a:pt x="173" y="9"/>
                  </a:lnTo>
                  <a:lnTo>
                    <a:pt x="178" y="12"/>
                  </a:lnTo>
                  <a:lnTo>
                    <a:pt x="180" y="14"/>
                  </a:lnTo>
                  <a:lnTo>
                    <a:pt x="183" y="17"/>
                  </a:lnTo>
                  <a:lnTo>
                    <a:pt x="185" y="17"/>
                  </a:lnTo>
                  <a:lnTo>
                    <a:pt x="188" y="19"/>
                  </a:lnTo>
                  <a:lnTo>
                    <a:pt x="188" y="19"/>
                  </a:lnTo>
                  <a:lnTo>
                    <a:pt x="192" y="21"/>
                  </a:lnTo>
                  <a:lnTo>
                    <a:pt x="192" y="24"/>
                  </a:lnTo>
                  <a:lnTo>
                    <a:pt x="195" y="26"/>
                  </a:lnTo>
                  <a:lnTo>
                    <a:pt x="197" y="29"/>
                  </a:lnTo>
                  <a:lnTo>
                    <a:pt x="200" y="31"/>
                  </a:lnTo>
                  <a:lnTo>
                    <a:pt x="202" y="34"/>
                  </a:lnTo>
                  <a:lnTo>
                    <a:pt x="202" y="36"/>
                  </a:lnTo>
                  <a:lnTo>
                    <a:pt x="205" y="38"/>
                  </a:lnTo>
                  <a:lnTo>
                    <a:pt x="207" y="41"/>
                  </a:lnTo>
                  <a:lnTo>
                    <a:pt x="207" y="43"/>
                  </a:lnTo>
                  <a:lnTo>
                    <a:pt x="209" y="48"/>
                  </a:lnTo>
                  <a:lnTo>
                    <a:pt x="209" y="51"/>
                  </a:lnTo>
                  <a:lnTo>
                    <a:pt x="212" y="53"/>
                  </a:lnTo>
                  <a:lnTo>
                    <a:pt x="212" y="55"/>
                  </a:lnTo>
                  <a:lnTo>
                    <a:pt x="212" y="58"/>
                  </a:lnTo>
                  <a:lnTo>
                    <a:pt x="214" y="60"/>
                  </a:lnTo>
                  <a:lnTo>
                    <a:pt x="214" y="63"/>
                  </a:lnTo>
                  <a:lnTo>
                    <a:pt x="214" y="65"/>
                  </a:lnTo>
                  <a:lnTo>
                    <a:pt x="217" y="70"/>
                  </a:lnTo>
                  <a:lnTo>
                    <a:pt x="217" y="75"/>
                  </a:lnTo>
                  <a:lnTo>
                    <a:pt x="217" y="77"/>
                  </a:lnTo>
                  <a:lnTo>
                    <a:pt x="217" y="82"/>
                  </a:lnTo>
                  <a:lnTo>
                    <a:pt x="217" y="82"/>
                  </a:lnTo>
                  <a:lnTo>
                    <a:pt x="219" y="82"/>
                  </a:lnTo>
                  <a:lnTo>
                    <a:pt x="219" y="85"/>
                  </a:lnTo>
                  <a:lnTo>
                    <a:pt x="222" y="87"/>
                  </a:lnTo>
                  <a:lnTo>
                    <a:pt x="222" y="90"/>
                  </a:lnTo>
                  <a:lnTo>
                    <a:pt x="222" y="90"/>
                  </a:lnTo>
                  <a:lnTo>
                    <a:pt x="224" y="92"/>
                  </a:lnTo>
                  <a:lnTo>
                    <a:pt x="224" y="94"/>
                  </a:lnTo>
                  <a:lnTo>
                    <a:pt x="224" y="97"/>
                  </a:lnTo>
                  <a:lnTo>
                    <a:pt x="224" y="99"/>
                  </a:lnTo>
                  <a:lnTo>
                    <a:pt x="226" y="99"/>
                  </a:lnTo>
                  <a:lnTo>
                    <a:pt x="226" y="102"/>
                  </a:lnTo>
                  <a:lnTo>
                    <a:pt x="226" y="104"/>
                  </a:lnTo>
                  <a:lnTo>
                    <a:pt x="226" y="104"/>
                  </a:lnTo>
                  <a:lnTo>
                    <a:pt x="226" y="107"/>
                  </a:lnTo>
                  <a:lnTo>
                    <a:pt x="224" y="107"/>
                  </a:lnTo>
                  <a:lnTo>
                    <a:pt x="224" y="111"/>
                  </a:lnTo>
                  <a:lnTo>
                    <a:pt x="224" y="111"/>
                  </a:lnTo>
                  <a:lnTo>
                    <a:pt x="224" y="114"/>
                  </a:lnTo>
                  <a:lnTo>
                    <a:pt x="224" y="114"/>
                  </a:lnTo>
                  <a:lnTo>
                    <a:pt x="224" y="114"/>
                  </a:lnTo>
                  <a:lnTo>
                    <a:pt x="224" y="116"/>
                  </a:lnTo>
                  <a:lnTo>
                    <a:pt x="226" y="121"/>
                  </a:lnTo>
                  <a:lnTo>
                    <a:pt x="229" y="124"/>
                  </a:lnTo>
                  <a:lnTo>
                    <a:pt x="231" y="126"/>
                  </a:lnTo>
                  <a:lnTo>
                    <a:pt x="234" y="131"/>
                  </a:lnTo>
                  <a:lnTo>
                    <a:pt x="234" y="133"/>
                  </a:lnTo>
                  <a:lnTo>
                    <a:pt x="236" y="136"/>
                  </a:lnTo>
                  <a:lnTo>
                    <a:pt x="239" y="141"/>
                  </a:lnTo>
                  <a:lnTo>
                    <a:pt x="241" y="143"/>
                  </a:lnTo>
                  <a:lnTo>
                    <a:pt x="241" y="145"/>
                  </a:lnTo>
                  <a:lnTo>
                    <a:pt x="241" y="148"/>
                  </a:lnTo>
                  <a:lnTo>
                    <a:pt x="243" y="150"/>
                  </a:lnTo>
                  <a:lnTo>
                    <a:pt x="243" y="153"/>
                  </a:lnTo>
                  <a:lnTo>
                    <a:pt x="243" y="155"/>
                  </a:lnTo>
                  <a:lnTo>
                    <a:pt x="246" y="158"/>
                  </a:lnTo>
                  <a:lnTo>
                    <a:pt x="246" y="162"/>
                  </a:lnTo>
                  <a:lnTo>
                    <a:pt x="246" y="167"/>
                  </a:lnTo>
                  <a:lnTo>
                    <a:pt x="246" y="172"/>
                  </a:lnTo>
                  <a:lnTo>
                    <a:pt x="246" y="175"/>
                  </a:lnTo>
                  <a:lnTo>
                    <a:pt x="246" y="175"/>
                  </a:lnTo>
                  <a:lnTo>
                    <a:pt x="246" y="177"/>
                  </a:lnTo>
                  <a:lnTo>
                    <a:pt x="246" y="179"/>
                  </a:lnTo>
                  <a:lnTo>
                    <a:pt x="246" y="182"/>
                  </a:lnTo>
                  <a:lnTo>
                    <a:pt x="246" y="187"/>
                  </a:lnTo>
                  <a:lnTo>
                    <a:pt x="246" y="189"/>
                  </a:lnTo>
                  <a:lnTo>
                    <a:pt x="243" y="189"/>
                  </a:lnTo>
                  <a:lnTo>
                    <a:pt x="243" y="192"/>
                  </a:lnTo>
                  <a:lnTo>
                    <a:pt x="243" y="192"/>
                  </a:lnTo>
                  <a:lnTo>
                    <a:pt x="243" y="194"/>
                  </a:lnTo>
                  <a:lnTo>
                    <a:pt x="241" y="194"/>
                  </a:lnTo>
                  <a:lnTo>
                    <a:pt x="241" y="194"/>
                  </a:lnTo>
                  <a:lnTo>
                    <a:pt x="241" y="196"/>
                  </a:lnTo>
                  <a:lnTo>
                    <a:pt x="239" y="196"/>
                  </a:lnTo>
                  <a:lnTo>
                    <a:pt x="239" y="196"/>
                  </a:lnTo>
                  <a:lnTo>
                    <a:pt x="239" y="196"/>
                  </a:lnTo>
                  <a:lnTo>
                    <a:pt x="236" y="199"/>
                  </a:lnTo>
                  <a:lnTo>
                    <a:pt x="236" y="199"/>
                  </a:lnTo>
                  <a:lnTo>
                    <a:pt x="236" y="199"/>
                  </a:lnTo>
                  <a:lnTo>
                    <a:pt x="236" y="196"/>
                  </a:lnTo>
                  <a:lnTo>
                    <a:pt x="234" y="196"/>
                  </a:lnTo>
                  <a:lnTo>
                    <a:pt x="234" y="196"/>
                  </a:lnTo>
                  <a:lnTo>
                    <a:pt x="234" y="196"/>
                  </a:lnTo>
                  <a:lnTo>
                    <a:pt x="231" y="196"/>
                  </a:lnTo>
                  <a:lnTo>
                    <a:pt x="231" y="194"/>
                  </a:lnTo>
                  <a:lnTo>
                    <a:pt x="231" y="194"/>
                  </a:lnTo>
                  <a:lnTo>
                    <a:pt x="229" y="192"/>
                  </a:lnTo>
                  <a:lnTo>
                    <a:pt x="229" y="189"/>
                  </a:lnTo>
                  <a:lnTo>
                    <a:pt x="226" y="189"/>
                  </a:lnTo>
                  <a:lnTo>
                    <a:pt x="226" y="187"/>
                  </a:lnTo>
                  <a:lnTo>
                    <a:pt x="224" y="184"/>
                  </a:lnTo>
                  <a:lnTo>
                    <a:pt x="224" y="179"/>
                  </a:lnTo>
                  <a:lnTo>
                    <a:pt x="222" y="179"/>
                  </a:lnTo>
                  <a:lnTo>
                    <a:pt x="222" y="179"/>
                  </a:lnTo>
                  <a:lnTo>
                    <a:pt x="222" y="182"/>
                  </a:lnTo>
                  <a:lnTo>
                    <a:pt x="222" y="182"/>
                  </a:lnTo>
                  <a:lnTo>
                    <a:pt x="222" y="182"/>
                  </a:lnTo>
                  <a:lnTo>
                    <a:pt x="219" y="187"/>
                  </a:lnTo>
                  <a:lnTo>
                    <a:pt x="219" y="189"/>
                  </a:lnTo>
                  <a:lnTo>
                    <a:pt x="217" y="196"/>
                  </a:lnTo>
                  <a:lnTo>
                    <a:pt x="214" y="199"/>
                  </a:lnTo>
                  <a:lnTo>
                    <a:pt x="212" y="201"/>
                  </a:lnTo>
                  <a:lnTo>
                    <a:pt x="209" y="204"/>
                  </a:lnTo>
                  <a:lnTo>
                    <a:pt x="209" y="206"/>
                  </a:lnTo>
                  <a:lnTo>
                    <a:pt x="207" y="209"/>
                  </a:lnTo>
                  <a:lnTo>
                    <a:pt x="207" y="209"/>
                  </a:lnTo>
                  <a:lnTo>
                    <a:pt x="202" y="213"/>
                  </a:lnTo>
                  <a:lnTo>
                    <a:pt x="205" y="213"/>
                  </a:lnTo>
                  <a:lnTo>
                    <a:pt x="205" y="213"/>
                  </a:lnTo>
                  <a:lnTo>
                    <a:pt x="205" y="213"/>
                  </a:lnTo>
                  <a:lnTo>
                    <a:pt x="212" y="216"/>
                  </a:lnTo>
                  <a:lnTo>
                    <a:pt x="214" y="218"/>
                  </a:lnTo>
                  <a:lnTo>
                    <a:pt x="217" y="221"/>
                  </a:lnTo>
                  <a:lnTo>
                    <a:pt x="219" y="221"/>
                  </a:lnTo>
                  <a:lnTo>
                    <a:pt x="222" y="223"/>
                  </a:lnTo>
                  <a:lnTo>
                    <a:pt x="224" y="226"/>
                  </a:lnTo>
                  <a:lnTo>
                    <a:pt x="224" y="226"/>
                  </a:lnTo>
                  <a:lnTo>
                    <a:pt x="224" y="228"/>
                  </a:lnTo>
                  <a:lnTo>
                    <a:pt x="226" y="228"/>
                  </a:lnTo>
                  <a:lnTo>
                    <a:pt x="226" y="228"/>
                  </a:lnTo>
                  <a:lnTo>
                    <a:pt x="226" y="230"/>
                  </a:lnTo>
                  <a:lnTo>
                    <a:pt x="226" y="230"/>
                  </a:lnTo>
                  <a:lnTo>
                    <a:pt x="226" y="233"/>
                  </a:lnTo>
                  <a:lnTo>
                    <a:pt x="226" y="233"/>
                  </a:lnTo>
                  <a:lnTo>
                    <a:pt x="226" y="235"/>
                  </a:lnTo>
                  <a:lnTo>
                    <a:pt x="226" y="235"/>
                  </a:lnTo>
                  <a:lnTo>
                    <a:pt x="226" y="235"/>
                  </a:lnTo>
                  <a:lnTo>
                    <a:pt x="226" y="238"/>
                  </a:lnTo>
                  <a:lnTo>
                    <a:pt x="224" y="238"/>
                  </a:lnTo>
                  <a:lnTo>
                    <a:pt x="224" y="240"/>
                  </a:lnTo>
                  <a:lnTo>
                    <a:pt x="224" y="240"/>
                  </a:lnTo>
                  <a:lnTo>
                    <a:pt x="222" y="243"/>
                  </a:lnTo>
                  <a:lnTo>
                    <a:pt x="222" y="243"/>
                  </a:lnTo>
                  <a:lnTo>
                    <a:pt x="219" y="243"/>
                  </a:lnTo>
                  <a:lnTo>
                    <a:pt x="217" y="245"/>
                  </a:lnTo>
                  <a:lnTo>
                    <a:pt x="217" y="245"/>
                  </a:lnTo>
                  <a:lnTo>
                    <a:pt x="214" y="247"/>
                  </a:lnTo>
                  <a:lnTo>
                    <a:pt x="212" y="247"/>
                  </a:lnTo>
                  <a:lnTo>
                    <a:pt x="209" y="247"/>
                  </a:lnTo>
                  <a:lnTo>
                    <a:pt x="209" y="247"/>
                  </a:lnTo>
                  <a:lnTo>
                    <a:pt x="205" y="250"/>
                  </a:lnTo>
                  <a:lnTo>
                    <a:pt x="202" y="250"/>
                  </a:lnTo>
                  <a:lnTo>
                    <a:pt x="200" y="250"/>
                  </a:lnTo>
                  <a:lnTo>
                    <a:pt x="197" y="250"/>
                  </a:lnTo>
                  <a:lnTo>
                    <a:pt x="192" y="250"/>
                  </a:lnTo>
                  <a:lnTo>
                    <a:pt x="190" y="252"/>
                  </a:lnTo>
                  <a:lnTo>
                    <a:pt x="185" y="252"/>
                  </a:lnTo>
                  <a:lnTo>
                    <a:pt x="183" y="252"/>
                  </a:lnTo>
                  <a:lnTo>
                    <a:pt x="178" y="252"/>
                  </a:lnTo>
                  <a:lnTo>
                    <a:pt x="175" y="252"/>
                  </a:lnTo>
                  <a:lnTo>
                    <a:pt x="171" y="250"/>
                  </a:lnTo>
                  <a:lnTo>
                    <a:pt x="168" y="250"/>
                  </a:lnTo>
                  <a:lnTo>
                    <a:pt x="163" y="250"/>
                  </a:lnTo>
                  <a:lnTo>
                    <a:pt x="158" y="250"/>
                  </a:lnTo>
                  <a:lnTo>
                    <a:pt x="156" y="247"/>
                  </a:lnTo>
                  <a:lnTo>
                    <a:pt x="151" y="247"/>
                  </a:lnTo>
                  <a:lnTo>
                    <a:pt x="149" y="247"/>
                  </a:lnTo>
                  <a:lnTo>
                    <a:pt x="144" y="245"/>
                  </a:lnTo>
                  <a:lnTo>
                    <a:pt x="139" y="245"/>
                  </a:lnTo>
                  <a:lnTo>
                    <a:pt x="139" y="243"/>
                  </a:lnTo>
                  <a:lnTo>
                    <a:pt x="137" y="243"/>
                  </a:lnTo>
                  <a:lnTo>
                    <a:pt x="134" y="243"/>
                  </a:lnTo>
                  <a:lnTo>
                    <a:pt x="134" y="243"/>
                  </a:lnTo>
                  <a:lnTo>
                    <a:pt x="132" y="243"/>
                  </a:lnTo>
                  <a:lnTo>
                    <a:pt x="132" y="243"/>
                  </a:lnTo>
                  <a:lnTo>
                    <a:pt x="127" y="243"/>
                  </a:lnTo>
                  <a:lnTo>
                    <a:pt x="124" y="243"/>
                  </a:lnTo>
                  <a:lnTo>
                    <a:pt x="122" y="240"/>
                  </a:lnTo>
                  <a:lnTo>
                    <a:pt x="122" y="243"/>
                  </a:lnTo>
                  <a:lnTo>
                    <a:pt x="120" y="245"/>
                  </a:lnTo>
                  <a:lnTo>
                    <a:pt x="117" y="245"/>
                  </a:lnTo>
                  <a:lnTo>
                    <a:pt x="112" y="247"/>
                  </a:lnTo>
                  <a:lnTo>
                    <a:pt x="112" y="247"/>
                  </a:lnTo>
                  <a:lnTo>
                    <a:pt x="110" y="250"/>
                  </a:lnTo>
                  <a:lnTo>
                    <a:pt x="105" y="250"/>
                  </a:lnTo>
                  <a:lnTo>
                    <a:pt x="103" y="252"/>
                  </a:lnTo>
                  <a:lnTo>
                    <a:pt x="100" y="252"/>
                  </a:lnTo>
                  <a:lnTo>
                    <a:pt x="98" y="252"/>
                  </a:lnTo>
                  <a:lnTo>
                    <a:pt x="95" y="252"/>
                  </a:lnTo>
                  <a:lnTo>
                    <a:pt x="93" y="252"/>
                  </a:lnTo>
                  <a:lnTo>
                    <a:pt x="90" y="252"/>
                  </a:lnTo>
                  <a:lnTo>
                    <a:pt x="88" y="252"/>
                  </a:lnTo>
                  <a:lnTo>
                    <a:pt x="83" y="252"/>
                  </a:lnTo>
                  <a:lnTo>
                    <a:pt x="81" y="252"/>
                  </a:lnTo>
                  <a:lnTo>
                    <a:pt x="76" y="252"/>
                  </a:lnTo>
                  <a:lnTo>
                    <a:pt x="68" y="252"/>
                  </a:lnTo>
                  <a:lnTo>
                    <a:pt x="64" y="252"/>
                  </a:lnTo>
                  <a:lnTo>
                    <a:pt x="59" y="252"/>
                  </a:lnTo>
                  <a:lnTo>
                    <a:pt x="56" y="252"/>
                  </a:lnTo>
                  <a:lnTo>
                    <a:pt x="54" y="252"/>
                  </a:lnTo>
                  <a:lnTo>
                    <a:pt x="49" y="250"/>
                  </a:lnTo>
                  <a:lnTo>
                    <a:pt x="47" y="250"/>
                  </a:lnTo>
                  <a:lnTo>
                    <a:pt x="44" y="250"/>
                  </a:lnTo>
                  <a:lnTo>
                    <a:pt x="42" y="247"/>
                  </a:lnTo>
                  <a:lnTo>
                    <a:pt x="39" y="247"/>
                  </a:lnTo>
                  <a:lnTo>
                    <a:pt x="37" y="245"/>
                  </a:lnTo>
                  <a:lnTo>
                    <a:pt x="34" y="245"/>
                  </a:lnTo>
                  <a:lnTo>
                    <a:pt x="34" y="243"/>
                  </a:lnTo>
                  <a:lnTo>
                    <a:pt x="32" y="243"/>
                  </a:lnTo>
                  <a:lnTo>
                    <a:pt x="32" y="243"/>
                  </a:lnTo>
                  <a:lnTo>
                    <a:pt x="32" y="240"/>
                  </a:lnTo>
                  <a:lnTo>
                    <a:pt x="32" y="240"/>
                  </a:lnTo>
                  <a:lnTo>
                    <a:pt x="30" y="240"/>
                  </a:lnTo>
                  <a:lnTo>
                    <a:pt x="30" y="238"/>
                  </a:lnTo>
                  <a:lnTo>
                    <a:pt x="30" y="238"/>
                  </a:lnTo>
                  <a:lnTo>
                    <a:pt x="30" y="235"/>
                  </a:lnTo>
                  <a:lnTo>
                    <a:pt x="30" y="235"/>
                  </a:lnTo>
                  <a:lnTo>
                    <a:pt x="30" y="235"/>
                  </a:lnTo>
                  <a:lnTo>
                    <a:pt x="30" y="233"/>
                  </a:lnTo>
                  <a:lnTo>
                    <a:pt x="30" y="233"/>
                  </a:lnTo>
                  <a:lnTo>
                    <a:pt x="30" y="230"/>
                  </a:lnTo>
                  <a:lnTo>
                    <a:pt x="30" y="230"/>
                  </a:lnTo>
                  <a:lnTo>
                    <a:pt x="30" y="228"/>
                  </a:lnTo>
                  <a:lnTo>
                    <a:pt x="30" y="228"/>
                  </a:lnTo>
                  <a:lnTo>
                    <a:pt x="30" y="226"/>
                  </a:lnTo>
                  <a:lnTo>
                    <a:pt x="30" y="226"/>
                  </a:lnTo>
                  <a:lnTo>
                    <a:pt x="32" y="223"/>
                  </a:lnTo>
                  <a:lnTo>
                    <a:pt x="32" y="223"/>
                  </a:lnTo>
                  <a:lnTo>
                    <a:pt x="32" y="223"/>
                  </a:lnTo>
                  <a:lnTo>
                    <a:pt x="34" y="221"/>
                  </a:lnTo>
                  <a:lnTo>
                    <a:pt x="34" y="221"/>
                  </a:lnTo>
                  <a:lnTo>
                    <a:pt x="34" y="221"/>
                  </a:lnTo>
                  <a:lnTo>
                    <a:pt x="37" y="218"/>
                  </a:lnTo>
                  <a:lnTo>
                    <a:pt x="37" y="218"/>
                  </a:lnTo>
                  <a:lnTo>
                    <a:pt x="39" y="218"/>
                  </a:lnTo>
                  <a:lnTo>
                    <a:pt x="39" y="218"/>
                  </a:lnTo>
                  <a:lnTo>
                    <a:pt x="42" y="216"/>
                  </a:lnTo>
                  <a:lnTo>
                    <a:pt x="42" y="216"/>
                  </a:lnTo>
                  <a:lnTo>
                    <a:pt x="44" y="216"/>
                  </a:lnTo>
                  <a:lnTo>
                    <a:pt x="47" y="216"/>
                  </a:lnTo>
                  <a:lnTo>
                    <a:pt x="49" y="216"/>
                  </a:lnTo>
                  <a:lnTo>
                    <a:pt x="49" y="216"/>
                  </a:lnTo>
                  <a:lnTo>
                    <a:pt x="51" y="216"/>
                  </a:lnTo>
                  <a:lnTo>
                    <a:pt x="51" y="216"/>
                  </a:lnTo>
                  <a:lnTo>
                    <a:pt x="51" y="216"/>
                  </a:lnTo>
                  <a:lnTo>
                    <a:pt x="51" y="213"/>
                  </a:lnTo>
                  <a:lnTo>
                    <a:pt x="51" y="213"/>
                  </a:lnTo>
                  <a:lnTo>
                    <a:pt x="49" y="213"/>
                  </a:lnTo>
                  <a:lnTo>
                    <a:pt x="47" y="211"/>
                  </a:lnTo>
                  <a:lnTo>
                    <a:pt x="44" y="209"/>
                  </a:lnTo>
                  <a:lnTo>
                    <a:pt x="42" y="209"/>
                  </a:lnTo>
                  <a:lnTo>
                    <a:pt x="42" y="206"/>
                  </a:lnTo>
                  <a:lnTo>
                    <a:pt x="39" y="204"/>
                  </a:lnTo>
                  <a:lnTo>
                    <a:pt x="34" y="199"/>
                  </a:lnTo>
                  <a:lnTo>
                    <a:pt x="34" y="199"/>
                  </a:lnTo>
                  <a:lnTo>
                    <a:pt x="34" y="196"/>
                  </a:lnTo>
                  <a:lnTo>
                    <a:pt x="32" y="194"/>
                  </a:lnTo>
                  <a:lnTo>
                    <a:pt x="32" y="192"/>
                  </a:lnTo>
                  <a:lnTo>
                    <a:pt x="30" y="189"/>
                  </a:lnTo>
                  <a:lnTo>
                    <a:pt x="30" y="187"/>
                  </a:lnTo>
                  <a:lnTo>
                    <a:pt x="27" y="184"/>
                  </a:lnTo>
                  <a:lnTo>
                    <a:pt x="27" y="182"/>
                  </a:lnTo>
                  <a:lnTo>
                    <a:pt x="27" y="179"/>
                  </a:lnTo>
                  <a:lnTo>
                    <a:pt x="25" y="177"/>
                  </a:lnTo>
                  <a:lnTo>
                    <a:pt x="25" y="177"/>
                  </a:lnTo>
                  <a:lnTo>
                    <a:pt x="25" y="177"/>
                  </a:lnTo>
                  <a:lnTo>
                    <a:pt x="25" y="177"/>
                  </a:lnTo>
                  <a:lnTo>
                    <a:pt x="25" y="177"/>
                  </a:lnTo>
                  <a:lnTo>
                    <a:pt x="25" y="177"/>
                  </a:lnTo>
                  <a:lnTo>
                    <a:pt x="25" y="177"/>
                  </a:lnTo>
                  <a:lnTo>
                    <a:pt x="25" y="177"/>
                  </a:lnTo>
                  <a:lnTo>
                    <a:pt x="22" y="179"/>
                  </a:lnTo>
                  <a:lnTo>
                    <a:pt x="22" y="179"/>
                  </a:lnTo>
                  <a:lnTo>
                    <a:pt x="22" y="179"/>
                  </a:lnTo>
                  <a:lnTo>
                    <a:pt x="22" y="182"/>
                  </a:lnTo>
                  <a:lnTo>
                    <a:pt x="20" y="184"/>
                  </a:lnTo>
                  <a:lnTo>
                    <a:pt x="20" y="184"/>
                  </a:lnTo>
                  <a:lnTo>
                    <a:pt x="20" y="187"/>
                  </a:lnTo>
                  <a:lnTo>
                    <a:pt x="17" y="187"/>
                  </a:lnTo>
                  <a:lnTo>
                    <a:pt x="15" y="189"/>
                  </a:lnTo>
                  <a:lnTo>
                    <a:pt x="15" y="192"/>
                  </a:lnTo>
                  <a:lnTo>
                    <a:pt x="13" y="192"/>
                  </a:lnTo>
                  <a:lnTo>
                    <a:pt x="13" y="194"/>
                  </a:lnTo>
                  <a:lnTo>
                    <a:pt x="10" y="194"/>
                  </a:lnTo>
                  <a:lnTo>
                    <a:pt x="8" y="194"/>
                  </a:lnTo>
                  <a:lnTo>
                    <a:pt x="5" y="194"/>
                  </a:lnTo>
                  <a:lnTo>
                    <a:pt x="5" y="196"/>
                  </a:lnTo>
                  <a:lnTo>
                    <a:pt x="5" y="196"/>
                  </a:lnTo>
                  <a:lnTo>
                    <a:pt x="3" y="196"/>
                  </a:lnTo>
                  <a:lnTo>
                    <a:pt x="3" y="194"/>
                  </a:lnTo>
                  <a:lnTo>
                    <a:pt x="3" y="194"/>
                  </a:lnTo>
                  <a:lnTo>
                    <a:pt x="3" y="194"/>
                  </a:lnTo>
                  <a:lnTo>
                    <a:pt x="3" y="192"/>
                  </a:lnTo>
                  <a:lnTo>
                    <a:pt x="0" y="192"/>
                  </a:lnTo>
                  <a:lnTo>
                    <a:pt x="0" y="189"/>
                  </a:lnTo>
                  <a:lnTo>
                    <a:pt x="0" y="189"/>
                  </a:lnTo>
                  <a:lnTo>
                    <a:pt x="0" y="187"/>
                  </a:lnTo>
                  <a:lnTo>
                    <a:pt x="0" y="184"/>
                  </a:lnTo>
                  <a:lnTo>
                    <a:pt x="0" y="182"/>
                  </a:lnTo>
                  <a:lnTo>
                    <a:pt x="0" y="179"/>
                  </a:lnTo>
                  <a:lnTo>
                    <a:pt x="0" y="175"/>
                  </a:lnTo>
                  <a:lnTo>
                    <a:pt x="0" y="170"/>
                  </a:lnTo>
                  <a:lnTo>
                    <a:pt x="0" y="167"/>
                  </a:lnTo>
                  <a:lnTo>
                    <a:pt x="0" y="165"/>
                  </a:lnTo>
                  <a:lnTo>
                    <a:pt x="0" y="162"/>
                  </a:lnTo>
                  <a:lnTo>
                    <a:pt x="0" y="160"/>
                  </a:lnTo>
                  <a:lnTo>
                    <a:pt x="3" y="158"/>
                  </a:lnTo>
                  <a:lnTo>
                    <a:pt x="3" y="155"/>
                  </a:lnTo>
                  <a:lnTo>
                    <a:pt x="5" y="153"/>
                  </a:lnTo>
                  <a:lnTo>
                    <a:pt x="5" y="150"/>
                  </a:lnTo>
                  <a:lnTo>
                    <a:pt x="8" y="148"/>
                  </a:lnTo>
                  <a:lnTo>
                    <a:pt x="8" y="143"/>
                  </a:lnTo>
                  <a:lnTo>
                    <a:pt x="10" y="141"/>
                  </a:lnTo>
                  <a:lnTo>
                    <a:pt x="13" y="138"/>
                  </a:lnTo>
                  <a:lnTo>
                    <a:pt x="13" y="136"/>
                  </a:lnTo>
                  <a:lnTo>
                    <a:pt x="15" y="133"/>
                  </a:lnTo>
                  <a:lnTo>
                    <a:pt x="17" y="131"/>
                  </a:lnTo>
                  <a:lnTo>
                    <a:pt x="20" y="128"/>
                  </a:lnTo>
                  <a:lnTo>
                    <a:pt x="22" y="126"/>
                  </a:lnTo>
                  <a:lnTo>
                    <a:pt x="22" y="124"/>
                  </a:lnTo>
                  <a:lnTo>
                    <a:pt x="25" y="124"/>
                  </a:lnTo>
                  <a:lnTo>
                    <a:pt x="27" y="121"/>
                  </a:lnTo>
                  <a:lnTo>
                    <a:pt x="30" y="119"/>
                  </a:lnTo>
                  <a:lnTo>
                    <a:pt x="32" y="116"/>
                  </a:lnTo>
                  <a:lnTo>
                    <a:pt x="34" y="114"/>
                  </a:lnTo>
                  <a:lnTo>
                    <a:pt x="34" y="114"/>
                  </a:lnTo>
                  <a:close/>
                </a:path>
              </a:pathLst>
            </a:custGeom>
            <a:solidFill>
              <a:schemeClr val="bg1"/>
            </a:solidFill>
            <a:ln>
              <a:noFill/>
            </a:ln>
          </p:spPr>
          <p:txBody>
            <a:bodyPr vert="horz" wrap="square" lIns="91440" tIns="45720" rIns="91440" bIns="45720" numCol="1" anchor="t" anchorCtr="0" compatLnSpc="1"/>
            <a:lstStyle/>
            <a:p>
              <a:pPr defTabSz="914400"/>
              <a:endParaRPr lang="zh-CN" altLang="en-US" sz="1800">
                <a:solidFill>
                  <a:srgbClr val="000000"/>
                </a:solidFill>
                <a:latin typeface="+mn-ea"/>
              </a:endParaRPr>
            </a:p>
          </p:txBody>
        </p:sp>
      </p:grpSp>
      <p:sp>
        <p:nvSpPr>
          <p:cNvPr id="29" name="文本框 28"/>
          <p:cNvSpPr txBox="1"/>
          <p:nvPr/>
        </p:nvSpPr>
        <p:spPr>
          <a:xfrm>
            <a:off x="3102952" y="4739880"/>
            <a:ext cx="1034770" cy="276999"/>
          </a:xfrm>
          <a:prstGeom prst="rect">
            <a:avLst/>
          </a:prstGeom>
          <a:noFill/>
        </p:spPr>
        <p:txBody>
          <a:bodyPr wrap="none" rtlCol="0">
            <a:spAutoFit/>
          </a:bodyPr>
          <a:lstStyle/>
          <a:p>
            <a:r>
              <a:rPr lang="en-US" altLang="zh-CN" sz="1200" smtClean="0">
                <a:solidFill>
                  <a:schemeClr val="bg1"/>
                </a:solidFill>
                <a:latin typeface="+mn-ea"/>
              </a:rPr>
              <a:t>PANDAREN</a:t>
            </a:r>
            <a:endParaRPr lang="zh-CN" altLang="en-US" sz="1200">
              <a:solidFill>
                <a:schemeClr val="bg1"/>
              </a:solidFill>
              <a:latin typeface="+mn-ea"/>
            </a:endParaRPr>
          </a:p>
        </p:txBody>
      </p:sp>
      <p:sp>
        <p:nvSpPr>
          <p:cNvPr id="30" name="文本框 29"/>
          <p:cNvSpPr txBox="1"/>
          <p:nvPr/>
        </p:nvSpPr>
        <p:spPr>
          <a:xfrm>
            <a:off x="4061940" y="4737964"/>
            <a:ext cx="1261884" cy="276999"/>
          </a:xfrm>
          <a:prstGeom prst="rect">
            <a:avLst/>
          </a:prstGeom>
          <a:noFill/>
        </p:spPr>
        <p:txBody>
          <a:bodyPr wrap="none" rtlCol="0">
            <a:spAutoFit/>
          </a:bodyPr>
          <a:lstStyle/>
          <a:p>
            <a:r>
              <a:rPr lang="en-US" altLang="zh-CN" sz="1200" smtClean="0">
                <a:solidFill>
                  <a:schemeClr val="bg1"/>
                </a:solidFill>
                <a:latin typeface="+mn-ea"/>
              </a:rPr>
              <a:t>137 7777 7777</a:t>
            </a:r>
            <a:endParaRPr lang="zh-CN" altLang="en-US" sz="1200">
              <a:solidFill>
                <a:schemeClr val="bg1"/>
              </a:solidFill>
              <a:latin typeface="+mn-ea"/>
            </a:endParaRPr>
          </a:p>
        </p:txBody>
      </p:sp>
      <p:sp>
        <p:nvSpPr>
          <p:cNvPr id="31" name="文本框 30"/>
          <p:cNvSpPr txBox="1"/>
          <p:nvPr/>
        </p:nvSpPr>
        <p:spPr>
          <a:xfrm>
            <a:off x="5438471" y="4737965"/>
            <a:ext cx="543739" cy="276999"/>
          </a:xfrm>
          <a:prstGeom prst="rect">
            <a:avLst/>
          </a:prstGeom>
          <a:noFill/>
        </p:spPr>
        <p:txBody>
          <a:bodyPr wrap="none" rtlCol="0">
            <a:spAutoFit/>
          </a:bodyPr>
          <a:lstStyle/>
          <a:p>
            <a:r>
              <a:rPr lang="en-US" altLang="zh-CN" sz="1200" smtClean="0">
                <a:solidFill>
                  <a:schemeClr val="bg1"/>
                </a:solidFill>
                <a:latin typeface="+mn-ea"/>
              </a:rPr>
              <a:t>7777</a:t>
            </a:r>
            <a:endParaRPr lang="zh-CN" altLang="en-US" sz="1200">
              <a:solidFill>
                <a:schemeClr val="bg1"/>
              </a:solidFill>
              <a:latin typeface="+mn-ea"/>
            </a:endParaRPr>
          </a:p>
        </p:txBody>
      </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750"/>
                                        <p:tgtEl>
                                          <p:spTgt spid="29"/>
                                        </p:tgtEl>
                                      </p:cBhvr>
                                    </p:animEffect>
                                    <p:anim calcmode="lin" valueType="num">
                                      <p:cBhvr>
                                        <p:cTn id="8" dur="750" fill="hold"/>
                                        <p:tgtEl>
                                          <p:spTgt spid="29"/>
                                        </p:tgtEl>
                                        <p:attrNameLst>
                                          <p:attrName>ppt_x</p:attrName>
                                        </p:attrNameLst>
                                      </p:cBhvr>
                                      <p:tavLst>
                                        <p:tav tm="0">
                                          <p:val>
                                            <p:strVal val="#ppt_x"/>
                                          </p:val>
                                        </p:tav>
                                        <p:tav tm="100000">
                                          <p:val>
                                            <p:strVal val="#ppt_x"/>
                                          </p:val>
                                        </p:tav>
                                      </p:tavLst>
                                    </p:anim>
                                    <p:anim calcmode="lin" valueType="num">
                                      <p:cBhvr>
                                        <p:cTn id="9"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6"/>
                  </p:tgtEl>
                </p:cond>
              </p:nextCondLst>
            </p:seq>
            <p:seq concurrent="1" nextAc="seek">
              <p:cTn id="10" restart="whenNotActive" fill="hold" evtFilter="cancelBubble" nodeType="interactiveSeq">
                <p:stCondLst>
                  <p:cond evt="onClick" delay="0">
                    <p:tgtEl>
                      <p:spTgt spid="23"/>
                    </p:tgtEl>
                  </p:cond>
                </p:stCondLst>
                <p:endSync evt="end" delay="0">
                  <p:rtn val="all"/>
                </p:endSync>
                <p:childTnLst>
                  <p:par>
                    <p:cTn id="11" fill="hold">
                      <p:stCondLst>
                        <p:cond delay="0"/>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750"/>
                                        <p:tgtEl>
                                          <p:spTgt spid="30"/>
                                        </p:tgtEl>
                                      </p:cBhvr>
                                    </p:animEffect>
                                    <p:anim calcmode="lin" valueType="num">
                                      <p:cBhvr>
                                        <p:cTn id="16" dur="750" fill="hold"/>
                                        <p:tgtEl>
                                          <p:spTgt spid="30"/>
                                        </p:tgtEl>
                                        <p:attrNameLst>
                                          <p:attrName>ppt_x</p:attrName>
                                        </p:attrNameLst>
                                      </p:cBhvr>
                                      <p:tavLst>
                                        <p:tav tm="0">
                                          <p:val>
                                            <p:strVal val="#ppt_x"/>
                                          </p:val>
                                        </p:tav>
                                        <p:tav tm="100000">
                                          <p:val>
                                            <p:strVal val="#ppt_x"/>
                                          </p:val>
                                        </p:tav>
                                      </p:tavLst>
                                    </p:anim>
                                    <p:anim calcmode="lin" valueType="num">
                                      <p:cBhvr>
                                        <p:cTn id="17"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3"/>
                  </p:tgtEl>
                </p:cond>
              </p:nextCondLst>
            </p:seq>
            <p:seq concurrent="1" nextAc="seek">
              <p:cTn id="18" restart="whenNotActive" fill="hold" evtFilter="cancelBubble" nodeType="interactiveSeq">
                <p:stCondLst>
                  <p:cond evt="onClick" delay="0">
                    <p:tgtEl>
                      <p:spTgt spid="26"/>
                    </p:tgtEl>
                  </p:cond>
                </p:stCondLst>
                <p:endSync evt="end" delay="0">
                  <p:rtn val="all"/>
                </p:endSync>
                <p:childTnLst>
                  <p:par>
                    <p:cTn id="19" fill="hold">
                      <p:stCondLst>
                        <p:cond delay="0"/>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750"/>
                                        <p:tgtEl>
                                          <p:spTgt spid="31"/>
                                        </p:tgtEl>
                                      </p:cBhvr>
                                    </p:animEffect>
                                    <p:anim calcmode="lin" valueType="num">
                                      <p:cBhvr>
                                        <p:cTn id="24" dur="750" fill="hold"/>
                                        <p:tgtEl>
                                          <p:spTgt spid="31"/>
                                        </p:tgtEl>
                                        <p:attrNameLst>
                                          <p:attrName>ppt_x</p:attrName>
                                        </p:attrNameLst>
                                      </p:cBhvr>
                                      <p:tavLst>
                                        <p:tav tm="0">
                                          <p:val>
                                            <p:strVal val="#ppt_x"/>
                                          </p:val>
                                        </p:tav>
                                        <p:tav tm="100000">
                                          <p:val>
                                            <p:strVal val="#ppt_x"/>
                                          </p:val>
                                        </p:tav>
                                      </p:tavLst>
                                    </p:anim>
                                    <p:anim calcmode="lin" valueType="num">
                                      <p:cBhvr>
                                        <p:cTn id="25"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6"/>
                  </p:tgtEl>
                </p:cond>
              </p:nextCondLst>
            </p:seq>
          </p:childTnLst>
        </p:cTn>
      </p:par>
    </p:tnLst>
    <p:bldLst>
      <p:bldP spid="29" grpId="0"/>
      <p:bldP spid="30" grpId="0"/>
      <p:bldP spid="31" grpId="0"/>
    </p:bldLst>
  </p:timing>
</p:sld>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常用1">
      <a:majorFont>
        <a:latin typeface="Arial"/>
        <a:ea typeface="微软雅黑"/>
        <a:cs typeface=""/>
      </a:majorFont>
      <a:minorFont>
        <a:latin typeface="Calibri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471</Words>
  <Application>Microsoft Office PowerPoint</Application>
  <PresentationFormat>全屏显示(16:9)</PresentationFormat>
  <Paragraphs>99</Paragraphs>
  <Slides>8</Slides>
  <Notes>1</Notes>
  <HiddenSlides>0</HiddenSlides>
  <MMClips>0</MMClips>
  <ScaleCrop>false</ScaleCrop>
  <HeadingPairs>
    <vt:vector size="4" baseType="variant">
      <vt:variant>
        <vt:lpstr>主题</vt:lpstr>
      </vt:variant>
      <vt:variant>
        <vt:i4>1</vt:i4>
      </vt:variant>
      <vt:variant>
        <vt:lpstr>幻灯片标题</vt:lpstr>
      </vt:variant>
      <vt:variant>
        <vt:i4>8</vt:i4>
      </vt:variant>
    </vt:vector>
  </HeadingPairs>
  <TitlesOfParts>
    <vt:vector size="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熊猫哒哒</dc:creator>
  <cp:lastModifiedBy>Sky123.Org</cp:lastModifiedBy>
  <cp:revision>123</cp:revision>
  <dcterms:created xsi:type="dcterms:W3CDTF">2016-09-13T08:05:00Z</dcterms:created>
  <dcterms:modified xsi:type="dcterms:W3CDTF">2018-01-24T03:09:23Z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