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2" r:id="rId3"/>
    <p:sldId id="257" r:id="rId5"/>
    <p:sldId id="259" r:id="rId6"/>
    <p:sldId id="283" r:id="rId7"/>
    <p:sldId id="263" r:id="rId8"/>
    <p:sldId id="264" r:id="rId9"/>
    <p:sldId id="265" r:id="rId10"/>
    <p:sldId id="266" r:id="rId11"/>
    <p:sldId id="284" r:id="rId12"/>
    <p:sldId id="267" r:id="rId13"/>
    <p:sldId id="268" r:id="rId14"/>
    <p:sldId id="269" r:id="rId15"/>
    <p:sldId id="270" r:id="rId16"/>
    <p:sldId id="286" r:id="rId17"/>
    <p:sldId id="271" r:id="rId18"/>
    <p:sldId id="272" r:id="rId19"/>
    <p:sldId id="273" r:id="rId20"/>
    <p:sldId id="274" r:id="rId21"/>
    <p:sldId id="285" r:id="rId22"/>
    <p:sldId id="275" r:id="rId23"/>
    <p:sldId id="276" r:id="rId24"/>
    <p:sldId id="277" r:id="rId25"/>
    <p:sldId id="278" r:id="rId26"/>
    <p:sldId id="281" r:id="rId27"/>
  </p:sldIdLst>
  <p:sldSz cx="12192000" cy="6858000"/>
  <p:notesSz cx="6858000" cy="9144000"/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1E1"/>
    <a:srgbClr val="E43D1C"/>
    <a:srgbClr val="F8BF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2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67FAA-0312-4879-9CF1-3168B899C6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-12699" y="0"/>
            <a:ext cx="12204700" cy="6858000"/>
            <a:chOff x="-9525" y="0"/>
            <a:chExt cx="9153525" cy="6858000"/>
          </a:xfrm>
        </p:grpSpPr>
        <p:pic>
          <p:nvPicPr>
            <p:cNvPr id="14" name="图片 13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7"/>
            <a:stretch>
              <a:fillRect/>
            </a:stretch>
          </p:blipFill>
          <p:spPr>
            <a:xfrm>
              <a:off x="-9525" y="0"/>
              <a:ext cx="8077200" cy="6858000"/>
            </a:xfrm>
            <a:prstGeom prst="rect">
              <a:avLst/>
            </a:prstGeom>
          </p:spPr>
        </p:pic>
        <p:sp>
          <p:nvSpPr>
            <p:cNvPr id="16" name="矩形 15"/>
            <p:cNvSpPr/>
            <p:nvPr userDrawn="1"/>
          </p:nvSpPr>
          <p:spPr>
            <a:xfrm>
              <a:off x="7981950" y="0"/>
              <a:ext cx="1162050" cy="6858000"/>
            </a:xfrm>
            <a:prstGeom prst="rect">
              <a:avLst/>
            </a:prstGeom>
            <a:solidFill>
              <a:srgbClr val="F8F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5067299" y="3676571"/>
            <a:ext cx="6159500" cy="375928"/>
          </a:xfrm>
          <a:noFill/>
        </p:spPr>
        <p:txBody>
          <a:bodyPr>
            <a:noAutofit/>
          </a:bodyPr>
          <a:lstStyle>
            <a:lvl1pPr marL="0" indent="0" algn="r">
              <a:buNone/>
              <a:defRPr sz="1600" b="0">
                <a:solidFill>
                  <a:schemeClr val="tx1"/>
                </a:solidFill>
                <a:effectLst/>
                <a:latin typeface="+mn-ea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单击此处添加您的副标题</a:t>
            </a:r>
            <a:endParaRPr lang="zh-CN" altLang="en-US" dirty="0"/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5067299" y="2247901"/>
            <a:ext cx="6159500" cy="1334925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3600" b="0" kern="1000" baseline="0">
                <a:solidFill>
                  <a:schemeClr val="accent1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单击此处添加您的标题文字</a:t>
            </a:r>
            <a:endParaRPr lang="zh-CN" altLang="en-US" dirty="0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098676" y="2108202"/>
            <a:ext cx="7994651" cy="1235075"/>
          </a:xfrm>
        </p:spPr>
        <p:txBody>
          <a:bodyPr anchor="b">
            <a:normAutofit/>
          </a:bodyPr>
          <a:lstStyle>
            <a:lvl1pPr algn="ctr">
              <a:defRPr sz="27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4050894" y="3400425"/>
            <a:ext cx="4090217" cy="357478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 hasCustomPrompt="1"/>
          </p:nvPr>
        </p:nvSpPr>
        <p:spPr>
          <a:xfrm>
            <a:off x="1399823" y="1244603"/>
            <a:ext cx="5080000" cy="493236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BC2"/>
          <p:cNvSpPr>
            <a:spLocks noGrp="1"/>
          </p:cNvSpPr>
          <p:nvPr>
            <p:ph sz="half" idx="2" hasCustomPrompt="1"/>
          </p:nvPr>
        </p:nvSpPr>
        <p:spPr>
          <a:xfrm>
            <a:off x="6519334" y="1244603"/>
            <a:ext cx="5094116" cy="493236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2302932" y="118532"/>
            <a:ext cx="9312101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9436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KSO_BC1"/>
          <p:cNvSpPr>
            <a:spLocks noGrp="1"/>
          </p:cNvSpPr>
          <p:nvPr>
            <p:ph sz="half" idx="2" hasCustomPrompt="1"/>
          </p:nvPr>
        </p:nvSpPr>
        <p:spPr>
          <a:xfrm>
            <a:off x="1099436" y="2200274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31847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KSO_BC2"/>
          <p:cNvSpPr>
            <a:spLocks noGrp="1"/>
          </p:cNvSpPr>
          <p:nvPr>
            <p:ph sz="quarter" idx="4" hasCustomPrompt="1"/>
          </p:nvPr>
        </p:nvSpPr>
        <p:spPr>
          <a:xfrm>
            <a:off x="6431847" y="2200274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44591" y="533402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 hasCustomPrompt="1"/>
          </p:nvPr>
        </p:nvSpPr>
        <p:spPr>
          <a:xfrm>
            <a:off x="5487989" y="1063631"/>
            <a:ext cx="6172200" cy="4873625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BC2"/>
          <p:cNvSpPr>
            <a:spLocks noGrp="1"/>
          </p:cNvSpPr>
          <p:nvPr>
            <p:ph type="body" sz="half" idx="2" hasCustomPrompt="1"/>
          </p:nvPr>
        </p:nvSpPr>
        <p:spPr>
          <a:xfrm>
            <a:off x="1144591" y="21336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246192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442833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dirty="0"/>
              <a:t>单击库标添加库片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 hasCustomPrompt="1"/>
          </p:nvPr>
        </p:nvSpPr>
        <p:spPr>
          <a:xfrm>
            <a:off x="1246192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10171291" y="365125"/>
            <a:ext cx="118251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 hasCustomPrompt="1"/>
          </p:nvPr>
        </p:nvSpPr>
        <p:spPr>
          <a:xfrm>
            <a:off x="2113843" y="365125"/>
            <a:ext cx="7933269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-1" y="-394"/>
            <a:ext cx="12192001" cy="6858394"/>
            <a:chOff x="-1" y="-394"/>
            <a:chExt cx="9144001" cy="6858394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5"/>
            <a:stretch>
              <a:fillRect/>
            </a:stretch>
          </p:blipFill>
          <p:spPr>
            <a:xfrm>
              <a:off x="-1" y="-394"/>
              <a:ext cx="8756111" cy="6858393"/>
            </a:xfrm>
            <a:prstGeom prst="rect">
              <a:avLst/>
            </a:prstGeom>
          </p:spPr>
        </p:pic>
        <p:sp>
          <p:nvSpPr>
            <p:cNvPr id="19" name="矩形 18"/>
            <p:cNvSpPr/>
            <p:nvPr userDrawn="1"/>
          </p:nvSpPr>
          <p:spPr>
            <a:xfrm>
              <a:off x="8663519" y="-394"/>
              <a:ext cx="480481" cy="6858394"/>
            </a:xfrm>
            <a:prstGeom prst="rect">
              <a:avLst/>
            </a:prstGeom>
            <a:solidFill>
              <a:srgbClr val="F8F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C8B44-11A8-48DD-A7E1-5D9063D44C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A4786-2B01-4846-963A-2A9EA17AF4AA}" type="slidenum">
              <a:rPr lang="zh-CN" altLang="en-US" smtClean="0"/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736600" y="1133475"/>
            <a:ext cx="10954459" cy="5100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736601" y="213919"/>
            <a:ext cx="1095445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3000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+mj-ea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50000"/>
        <a:buFont typeface="Wingdings 2" panose="05020102010507070707" pitchFamily="18" charset="2"/>
        <a:buChar char=""/>
        <a:defRPr lang="zh-CN" altLang="en-US" sz="2800" kern="1200" baseline="0" dirty="0" smtClean="0">
          <a:solidFill>
            <a:schemeClr val="accent2">
              <a:lumMod val="75000"/>
            </a:schemeClr>
          </a:solidFill>
          <a:latin typeface="+mn-ea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800" kern="1200" baseline="0">
          <a:solidFill>
            <a:schemeClr val="tx1"/>
          </a:solidFill>
          <a:latin typeface="+mn-ea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NULL" TargetMode="Externa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4.pn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image" Target="../media/image6.jpeg"/><Relationship Id="rId1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1"/>
          <p:cNvSpPr/>
          <p:nvPr/>
        </p:nvSpPr>
        <p:spPr>
          <a:xfrm>
            <a:off x="1909969" y="233337"/>
            <a:ext cx="8774964" cy="6336796"/>
          </a:xfrm>
          <a:prstGeom prst="heart">
            <a:avLst/>
          </a:prstGeom>
          <a:blipFill dpi="0" rotWithShape="1">
            <a:blip r:embed="rId1">
              <a:alphaModFix amt="7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12900" y="1608720"/>
            <a:ext cx="6997700" cy="1802675"/>
          </a:xfrm>
          <a:prstGeom prst="rect">
            <a:avLst/>
          </a:prstGeom>
        </p:spPr>
        <p:txBody>
          <a:bodyPr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/>
            </a:br>
            <a:endParaRPr lang="zh-CN" altLang="en-US" dirty="0"/>
          </a:p>
        </p:txBody>
      </p:sp>
      <p:sp>
        <p:nvSpPr>
          <p:cNvPr id="4" name="副标题 2"/>
          <p:cNvSpPr txBox="1"/>
          <p:nvPr/>
        </p:nvSpPr>
        <p:spPr>
          <a:xfrm>
            <a:off x="2704914" y="3229582"/>
            <a:ext cx="7075608" cy="423361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>
            <a:lvl1pPr marL="444500" indent="-358775" algn="l" defTabSz="913765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☺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44500" indent="-444500" algn="l" defTabSz="913765" rtl="0" eaLnBrk="1" latinLnBrk="0" hangingPunct="1">
              <a:lnSpc>
                <a:spcPct val="130000"/>
              </a:lnSpc>
              <a:spcBef>
                <a:spcPts val="500"/>
              </a:spcBef>
              <a:buFont typeface="Calibri" panose="020F0502020204030204" pitchFamily="34" charset="0"/>
              <a:buChar char=" 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</a:rPr>
              <a:t>Love confessions wedding PPT template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4014415" y="3162238"/>
            <a:ext cx="4456605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3346732" y="2325454"/>
            <a:ext cx="57919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爱情告白婚礼</a:t>
            </a:r>
            <a:r>
              <a:rPr lang="en-US" altLang="zh-CN" sz="44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KSO_Shape"/>
          <p:cNvSpPr/>
          <p:nvPr/>
        </p:nvSpPr>
        <p:spPr bwMode="auto">
          <a:xfrm>
            <a:off x="6097512" y="4232286"/>
            <a:ext cx="399877" cy="388547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9" name="三輪学 (Manack) - Old Memor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6198.000000"/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51647" y="9289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build="p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SO_Shape"/>
          <p:cNvSpPr/>
          <p:nvPr/>
        </p:nvSpPr>
        <p:spPr bwMode="auto">
          <a:xfrm>
            <a:off x="3813592" y="807084"/>
            <a:ext cx="5058946" cy="4122104"/>
          </a:xfrm>
          <a:custGeom>
            <a:avLst/>
            <a:gdLst>
              <a:gd name="T0" fmla="*/ 1486023 w 4467"/>
              <a:gd name="T1" fmla="*/ 319363 h 3634"/>
              <a:gd name="T2" fmla="*/ 899997 w 4467"/>
              <a:gd name="T3" fmla="*/ 399607 h 3634"/>
              <a:gd name="T4" fmla="*/ 899997 w 4467"/>
              <a:gd name="T5" fmla="*/ 400010 h 3634"/>
              <a:gd name="T6" fmla="*/ 313971 w 4467"/>
              <a:gd name="T7" fmla="*/ 319766 h 3634"/>
              <a:gd name="T8" fmla="*/ 899997 w 4467"/>
              <a:gd name="T9" fmla="*/ 1465359 h 3634"/>
              <a:gd name="T10" fmla="*/ 899997 w 4467"/>
              <a:gd name="T11" fmla="*/ 1465359 h 3634"/>
              <a:gd name="T12" fmla="*/ 1486023 w 4467"/>
              <a:gd name="T13" fmla="*/ 319363 h 3634"/>
              <a:gd name="T14" fmla="*/ 1439673 w 4467"/>
              <a:gd name="T15" fmla="*/ 706469 h 3634"/>
              <a:gd name="T16" fmla="*/ 1323596 w 4467"/>
              <a:gd name="T17" fmla="*/ 485093 h 3634"/>
              <a:gd name="T18" fmla="*/ 1064842 w 4467"/>
              <a:gd name="T19" fmla="*/ 371380 h 3634"/>
              <a:gd name="T20" fmla="*/ 1391711 w 4467"/>
              <a:gd name="T21" fmla="*/ 394768 h 3634"/>
              <a:gd name="T22" fmla="*/ 1439673 w 4467"/>
              <a:gd name="T23" fmla="*/ 706469 h 363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467" h="3634">
                <a:moveTo>
                  <a:pt x="3687" y="792"/>
                </a:moveTo>
                <a:cubicBezTo>
                  <a:pt x="2907" y="0"/>
                  <a:pt x="2233" y="991"/>
                  <a:pt x="2233" y="991"/>
                </a:cubicBezTo>
                <a:cubicBezTo>
                  <a:pt x="2233" y="991"/>
                  <a:pt x="2233" y="991"/>
                  <a:pt x="2233" y="992"/>
                </a:cubicBezTo>
                <a:cubicBezTo>
                  <a:pt x="2233" y="991"/>
                  <a:pt x="1559" y="1"/>
                  <a:pt x="779" y="793"/>
                </a:cubicBezTo>
                <a:cubicBezTo>
                  <a:pt x="0" y="1740"/>
                  <a:pt x="1201" y="2754"/>
                  <a:pt x="2233" y="3634"/>
                </a:cubicBezTo>
                <a:cubicBezTo>
                  <a:pt x="2233" y="3634"/>
                  <a:pt x="2233" y="3634"/>
                  <a:pt x="2233" y="3634"/>
                </a:cubicBezTo>
                <a:cubicBezTo>
                  <a:pt x="3266" y="2753"/>
                  <a:pt x="4467" y="1739"/>
                  <a:pt x="3687" y="792"/>
                </a:cubicBezTo>
                <a:close/>
                <a:moveTo>
                  <a:pt x="3572" y="1752"/>
                </a:moveTo>
                <a:cubicBezTo>
                  <a:pt x="3545" y="1816"/>
                  <a:pt x="3509" y="1466"/>
                  <a:pt x="3284" y="1203"/>
                </a:cubicBezTo>
                <a:cubicBezTo>
                  <a:pt x="3038" y="963"/>
                  <a:pt x="2827" y="888"/>
                  <a:pt x="2642" y="921"/>
                </a:cubicBezTo>
                <a:cubicBezTo>
                  <a:pt x="2595" y="930"/>
                  <a:pt x="3057" y="591"/>
                  <a:pt x="3453" y="979"/>
                </a:cubicBezTo>
                <a:cubicBezTo>
                  <a:pt x="3670" y="1232"/>
                  <a:pt x="3682" y="1493"/>
                  <a:pt x="3572" y="1752"/>
                </a:cubicBezTo>
                <a:close/>
              </a:path>
            </a:pathLst>
          </a:custGeom>
          <a:blipFill>
            <a:blip r:embed="rId1"/>
            <a:stretch>
              <a:fillRect/>
            </a:stretch>
          </a:blip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17" name="KSO_Shape"/>
          <p:cNvSpPr/>
          <p:nvPr/>
        </p:nvSpPr>
        <p:spPr bwMode="auto">
          <a:xfrm>
            <a:off x="5143500" y="2503488"/>
            <a:ext cx="1905000" cy="1851025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1168173" y="2904595"/>
            <a:ext cx="3059757" cy="2584210"/>
          </a:xfrm>
          <a:prstGeom prst="hear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KSO_Shape"/>
          <p:cNvSpPr/>
          <p:nvPr/>
        </p:nvSpPr>
        <p:spPr bwMode="auto">
          <a:xfrm>
            <a:off x="7964070" y="3138488"/>
            <a:ext cx="2886075" cy="2432050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88114" y="5616775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David" panose="020E0502060401010101" pitchFamily="34" charset="-79"/>
                <a:cs typeface="David" panose="020E0502060401010101" pitchFamily="34" charset="-79"/>
              </a:rPr>
              <a:t>LOVE</a:t>
            </a:r>
            <a:endParaRPr lang="zh-CN" altLang="en-US" sz="36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977" y="925513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0" b="51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心形 6"/>
          <p:cNvSpPr/>
          <p:nvPr/>
        </p:nvSpPr>
        <p:spPr>
          <a:xfrm>
            <a:off x="608186" y="931170"/>
            <a:ext cx="6485467" cy="5327819"/>
          </a:xfrm>
          <a:prstGeom prst="heart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753" y="2010818"/>
            <a:ext cx="4069291" cy="27077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文本框 7"/>
          <p:cNvSpPr txBox="1"/>
          <p:nvPr/>
        </p:nvSpPr>
        <p:spPr>
          <a:xfrm>
            <a:off x="2446085" y="1866402"/>
            <a:ext cx="26950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n-ea"/>
              </a:rPr>
              <a:t>相识</a:t>
            </a:r>
            <a:endParaRPr lang="en-US" altLang="zh-CN" sz="4000" b="1" dirty="0">
              <a:solidFill>
                <a:schemeClr val="accent5">
                  <a:lumMod val="40000"/>
                  <a:lumOff val="60000"/>
                </a:schemeClr>
              </a:solidFill>
              <a:latin typeface="+mn-ea"/>
            </a:endParaRPr>
          </a:p>
          <a:p>
            <a:r>
              <a:rPr lang="en-US" altLang="zh-CN" sz="2000" b="1" dirty="0"/>
              <a:t>Get to know each other</a:t>
            </a:r>
            <a:endParaRPr lang="zh-CN" altLang="en-US" sz="2000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2860942" y="2817108"/>
            <a:ext cx="22763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n-ea"/>
              </a:rPr>
              <a:t>相知</a:t>
            </a:r>
            <a:endParaRPr lang="en-US" altLang="zh-CN" sz="4000" b="1" dirty="0">
              <a:solidFill>
                <a:schemeClr val="accent5">
                  <a:lumMod val="40000"/>
                  <a:lumOff val="60000"/>
                </a:schemeClr>
              </a:solidFill>
              <a:latin typeface="+mn-ea"/>
            </a:endParaRPr>
          </a:p>
          <a:p>
            <a:r>
              <a:rPr lang="en-US" altLang="zh-CN" sz="2000" b="1" dirty="0"/>
              <a:t>To know each other</a:t>
            </a:r>
            <a:endParaRPr lang="zh-CN" altLang="en-US" sz="2000" b="1" dirty="0"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46085" y="3764414"/>
            <a:ext cx="13110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相恋</a:t>
            </a:r>
            <a:endParaRPr lang="en-US" altLang="zh-CN" sz="40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en-US" altLang="zh-CN" sz="2000" b="1" dirty="0"/>
              <a:t>Fall in love</a:t>
            </a:r>
            <a:endParaRPr lang="zh-CN" altLang="en-US" sz="20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2860942" y="4772598"/>
            <a:ext cx="1434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相守</a:t>
            </a:r>
            <a:endParaRPr lang="en-US" altLang="zh-CN" sz="40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en-US" altLang="zh-CN" sz="2000" b="1" dirty="0"/>
              <a:t>Be together</a:t>
            </a:r>
            <a:endParaRPr lang="zh-CN" altLang="en-US" sz="2000" b="1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299" y="1191514"/>
            <a:ext cx="1839911" cy="291270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58901" y="3653328"/>
            <a:ext cx="6997700" cy="423361"/>
          </a:xfrm>
        </p:spPr>
        <p:txBody>
          <a:bodyPr>
            <a:normAutofit/>
          </a:bodyPr>
          <a:lstStyle/>
          <a:p>
            <a:r>
              <a:rPr lang="en-US" altLang="zh-CN" dirty="0"/>
              <a:t>==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0062">
            <a:off x="4117011" y="1306959"/>
            <a:ext cx="5979030" cy="39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内容占位符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48" y="2392791"/>
            <a:ext cx="5290270" cy="471395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 rot="21372835">
            <a:off x="616349" y="1387828"/>
            <a:ext cx="31170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    </a:t>
            </a:r>
            <a:r>
              <a:rPr lang="zh-CN" altLang="en-US" sz="36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相识篇</a:t>
            </a:r>
            <a:endParaRPr lang="en-US" altLang="zh-CN" sz="3600" b="1" dirty="0">
              <a:solidFill>
                <a:schemeClr val="accent5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  <a:p>
            <a:pPr lvl="0"/>
            <a:r>
              <a:rPr lang="en-US" altLang="zh-CN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Get to know each</a:t>
            </a:r>
            <a:r>
              <a:rPr lang="en-US" altLang="zh-CN" sz="1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other</a:t>
            </a:r>
            <a:endParaRPr lang="zh-CN" alt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zh-CN" altLang="en-US" sz="3600" dirty="0">
              <a:latin typeface="+mj-ea"/>
              <a:ea typeface="+mj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309" y="675219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4556">
            <a:off x="1380227" y="1795785"/>
            <a:ext cx="4266641" cy="2844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342" y="3536110"/>
            <a:ext cx="4300914" cy="2867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0208">
            <a:off x="7190932" y="1375627"/>
            <a:ext cx="3973955" cy="264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315075" y="1443037"/>
            <a:ext cx="3071813" cy="14001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450871" y="193863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相识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150767" y="3686174"/>
            <a:ext cx="3400425" cy="23002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315075" y="3825598"/>
            <a:ext cx="307007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latin typeface="+mn-ea"/>
              </a:rPr>
              <a:t>点击输入替换内容</a:t>
            </a:r>
            <a:r>
              <a:rPr lang="en-US" altLang="zh-CN" sz="1800" dirty="0">
                <a:latin typeface="+mn-ea"/>
              </a:rPr>
              <a:t>58pic.com</a:t>
            </a:r>
            <a:endParaRPr lang="en-US" altLang="zh-CN" sz="1800" dirty="0">
              <a:latin typeface="+mn-ea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点击输入替换内容</a:t>
            </a:r>
            <a:r>
              <a:rPr lang="en-US" altLang="zh-CN" sz="1800" dirty="0">
                <a:solidFill>
                  <a:schemeClr val="tx2"/>
                </a:solidFill>
                <a:latin typeface="幼圆" panose="02010509060101010101" pitchFamily="49" charset="-122"/>
              </a:rPr>
              <a:t>58pic.com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点击输入替换内容</a:t>
            </a:r>
            <a:r>
              <a:rPr lang="en-US" altLang="zh-CN" sz="1800" dirty="0">
                <a:solidFill>
                  <a:schemeClr val="tx2"/>
                </a:solidFill>
                <a:latin typeface="幼圆" panose="02010509060101010101" pitchFamily="49" charset="-122"/>
              </a:rPr>
              <a:t>58pic.com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点击输入替换内容</a:t>
            </a:r>
            <a:r>
              <a:rPr lang="en-US" altLang="zh-CN" sz="1800" dirty="0">
                <a:solidFill>
                  <a:schemeClr val="tx2"/>
                </a:solidFill>
                <a:latin typeface="幼圆" panose="02010509060101010101" pitchFamily="49" charset="-122"/>
              </a:rPr>
              <a:t>58pic.com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点击输入替换内容</a:t>
            </a:r>
            <a:r>
              <a:rPr lang="en-US" altLang="zh-CN" sz="1800" dirty="0">
                <a:solidFill>
                  <a:schemeClr val="tx2"/>
                </a:solidFill>
                <a:latin typeface="幼圆" panose="02010509060101010101" pitchFamily="49" charset="-122"/>
              </a:rPr>
              <a:t>58pic.com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点击输入替换内容</a:t>
            </a:r>
            <a:r>
              <a:rPr lang="en-US" altLang="zh-CN" sz="1800" dirty="0">
                <a:solidFill>
                  <a:schemeClr val="tx2"/>
                </a:solidFill>
                <a:latin typeface="幼圆" panose="02010509060101010101" pitchFamily="49" charset="-122"/>
              </a:rPr>
              <a:t>58pic.com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点击输入替换内容</a:t>
            </a:r>
            <a:r>
              <a:rPr lang="en-US" altLang="zh-CN" sz="1800" dirty="0">
                <a:solidFill>
                  <a:schemeClr val="tx2"/>
                </a:solidFill>
                <a:latin typeface="幼圆" panose="02010509060101010101" pitchFamily="49" charset="-122"/>
              </a:rPr>
              <a:t>58pic.com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endParaRPr lang="zh-CN" altLang="en-US" sz="1800" dirty="0">
              <a:latin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068" y="1454134"/>
            <a:ext cx="2971801" cy="4464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4609" y="257173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755" y="3998579"/>
            <a:ext cx="3115469" cy="2073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文本框 9"/>
          <p:cNvSpPr txBox="1"/>
          <p:nvPr/>
        </p:nvSpPr>
        <p:spPr>
          <a:xfrm>
            <a:off x="5587234" y="1637770"/>
            <a:ext cx="30700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latin typeface="+mj-ea"/>
                <a:ea typeface="+mj-ea"/>
              </a:rPr>
              <a:t>点击输入替换内容</a:t>
            </a:r>
            <a:r>
              <a:rPr lang="en-US" altLang="zh-CN" sz="1800" dirty="0">
                <a:latin typeface="+mj-ea"/>
                <a:ea typeface="+mj-ea"/>
              </a:rPr>
              <a:t>58pic.com</a:t>
            </a:r>
            <a:endParaRPr lang="en-US" altLang="zh-CN" sz="1800" dirty="0">
              <a:latin typeface="+mj-ea"/>
              <a:ea typeface="+mj-ea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点击输入替换内容</a:t>
            </a:r>
            <a:r>
              <a:rPr lang="en-US" altLang="zh-CN" sz="1800" dirty="0">
                <a:solidFill>
                  <a:schemeClr val="tx2"/>
                </a:solidFill>
                <a:latin typeface="幼圆" panose="02010509060101010101" pitchFamily="49" charset="-122"/>
              </a:rPr>
              <a:t>58pic.com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endParaRPr lang="zh-CN" altLang="en-US" sz="1800" dirty="0"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755" y="1706859"/>
            <a:ext cx="3115469" cy="2073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234" y="2561100"/>
            <a:ext cx="5199829" cy="3463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15830">
            <a:off x="8282696" y="2214659"/>
            <a:ext cx="3351381" cy="2233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7"/>
          <a:stretch>
            <a:fillRect/>
          </a:stretch>
        </p:blipFill>
        <p:spPr>
          <a:xfrm rot="1471132">
            <a:off x="687682" y="2191032"/>
            <a:ext cx="3298607" cy="24259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997" y="3040037"/>
            <a:ext cx="3474984" cy="2319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33338">
            <a:off x="2363638" y="1873250"/>
            <a:ext cx="673666" cy="87485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2254">
            <a:off x="5745022" y="2602611"/>
            <a:ext cx="673666" cy="87485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734">
            <a:off x="8888263" y="1804895"/>
            <a:ext cx="673666" cy="874852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681746" y="192601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相识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5691818" y="1776167"/>
            <a:ext cx="761355" cy="76135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882" y="-1272156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5567">
            <a:off x="3759819" y="1423575"/>
            <a:ext cx="6218406" cy="4137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内容占位符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4047"/>
            <a:ext cx="5290270" cy="471395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67419" y="1389604"/>
            <a:ext cx="22763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     </a:t>
            </a:r>
            <a:r>
              <a:rPr lang="zh-CN" alt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相知篇</a:t>
            </a:r>
            <a:endParaRPr lang="en-US" altLang="zh-CN" sz="3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lvl="0"/>
            <a:r>
              <a:rPr lang="en-US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To know each other</a:t>
            </a:r>
            <a:endParaRPr lang="zh-CN" altLang="en-US" sz="2000" b="1" dirty="0">
              <a:solidFill>
                <a:schemeClr val="accent5">
                  <a:lumMod val="40000"/>
                  <a:lumOff val="60000"/>
                </a:schemeClr>
              </a:solidFill>
              <a:latin typeface="幼圆" panose="02010509060101010101" pitchFamily="49" charset="-122"/>
            </a:endParaRPr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98" y="-1409075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Shape"/>
          <p:cNvSpPr/>
          <p:nvPr/>
        </p:nvSpPr>
        <p:spPr>
          <a:xfrm>
            <a:off x="1714500" y="2320712"/>
            <a:ext cx="2400300" cy="2379875"/>
          </a:xfrm>
          <a:prstGeom prst="ellipse">
            <a:avLst/>
          </a:prstGeom>
          <a:blipFill>
            <a:blip r:embed="rId1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KSO_Shape"/>
          <p:cNvSpPr/>
          <p:nvPr/>
        </p:nvSpPr>
        <p:spPr>
          <a:xfrm>
            <a:off x="4354040" y="1810028"/>
            <a:ext cx="3375497" cy="3303819"/>
          </a:xfrm>
          <a:prstGeom prst="ellipse">
            <a:avLst/>
          </a:prstGeom>
          <a:blipFill>
            <a:blip r:embed="rId2"/>
            <a:stretch>
              <a:fillRect l="1048" t="-44408" r="-21792" b="-19027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/>
        </p:nvSpPr>
        <p:spPr>
          <a:xfrm>
            <a:off x="8225331" y="2376858"/>
            <a:ext cx="2333132" cy="2267582"/>
          </a:xfrm>
          <a:prstGeom prst="ellipse">
            <a:avLst/>
          </a:prstGeom>
          <a:blipFill>
            <a:blip r:embed="rId3"/>
            <a:stretch>
              <a:fillRect l="1" t="-9677" r="-54502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714500" y="5629276"/>
            <a:ext cx="872931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800" dirty="0"/>
              <a:t>点击输入替换内容</a:t>
            </a:r>
            <a:r>
              <a:rPr lang="en-US" altLang="zh-CN" sz="1800" dirty="0"/>
              <a:t>58pic.com </a:t>
            </a:r>
            <a:r>
              <a:rPr lang="zh-CN" altLang="en-US" sz="1800" dirty="0">
                <a:solidFill>
                  <a:schemeClr val="tx2"/>
                </a:solidFill>
              </a:rPr>
              <a:t>点击输入替换内容</a:t>
            </a:r>
            <a:r>
              <a:rPr lang="en-US" altLang="zh-CN" sz="1800" dirty="0">
                <a:solidFill>
                  <a:schemeClr val="tx2"/>
                </a:solidFill>
              </a:rPr>
              <a:t>58pic.com</a:t>
            </a:r>
            <a:r>
              <a:rPr lang="zh-CN" altLang="en-US" sz="1800" dirty="0">
                <a:solidFill>
                  <a:schemeClr val="tx2"/>
                </a:solidFill>
              </a:rPr>
              <a:t>点击输入替换内容</a:t>
            </a:r>
            <a:r>
              <a:rPr lang="en-US" altLang="zh-CN" sz="1800" dirty="0">
                <a:solidFill>
                  <a:schemeClr val="tx2"/>
                </a:solidFill>
              </a:rPr>
              <a:t>58pic.com </a:t>
            </a:r>
            <a:endParaRPr lang="en-US" altLang="zh-CN" sz="1800" dirty="0">
              <a:solidFill>
                <a:schemeClr val="tx2"/>
              </a:solidFill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</a:rPr>
              <a:t>                           点击输入替换内容</a:t>
            </a:r>
            <a:r>
              <a:rPr lang="en-US" altLang="zh-CN" sz="1800" dirty="0">
                <a:solidFill>
                  <a:schemeClr val="tx2"/>
                </a:solidFill>
              </a:rPr>
              <a:t>58pic.com</a:t>
            </a:r>
            <a:r>
              <a:rPr lang="zh-CN" altLang="en-US" sz="1800" dirty="0">
                <a:solidFill>
                  <a:schemeClr val="tx2"/>
                </a:solidFill>
              </a:rPr>
              <a:t>点击输入替换内容</a:t>
            </a:r>
            <a:r>
              <a:rPr lang="en-US" altLang="zh-CN" sz="1800" dirty="0">
                <a:solidFill>
                  <a:schemeClr val="tx2"/>
                </a:solidFill>
              </a:rPr>
              <a:t>58pic.com </a:t>
            </a:r>
            <a:endParaRPr lang="zh-CN" altLang="en-US" sz="1800" dirty="0">
              <a:solidFill>
                <a:schemeClr val="tx2"/>
              </a:solidFill>
            </a:endParaRPr>
          </a:p>
          <a:p>
            <a:pPr lvl="0"/>
            <a:endParaRPr lang="zh-CN" altLang="en-US" sz="1800" dirty="0">
              <a:solidFill>
                <a:srgbClr val="FFFFFF"/>
              </a:solidFill>
            </a:endParaRPr>
          </a:p>
          <a:p>
            <a:pPr lvl="0"/>
            <a:endParaRPr lang="zh-CN" altLang="en-US" sz="1800" dirty="0">
              <a:solidFill>
                <a:srgbClr val="FFFFFF"/>
              </a:solidFill>
            </a:endParaRPr>
          </a:p>
          <a:p>
            <a:endParaRPr lang="zh-CN" altLang="en-US" sz="18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50" y="634878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6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626" y="3791970"/>
            <a:ext cx="3457576" cy="2459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271" y="1308224"/>
            <a:ext cx="3498931" cy="2319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647" y="3850303"/>
            <a:ext cx="3528277" cy="2343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041" y="1308224"/>
            <a:ext cx="3519695" cy="2359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文本框 12"/>
          <p:cNvSpPr txBox="1"/>
          <p:nvPr/>
        </p:nvSpPr>
        <p:spPr>
          <a:xfrm>
            <a:off x="9889158" y="3314229"/>
            <a:ext cx="553998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/>
              <a:t>相知</a:t>
            </a:r>
            <a:endParaRPr lang="zh-CN" altLang="en-US" dirty="0"/>
          </a:p>
        </p:txBody>
      </p:sp>
      <p:cxnSp>
        <p:nvCxnSpPr>
          <p:cNvPr id="15" name="直接连接符 14"/>
          <p:cNvCxnSpPr/>
          <p:nvPr/>
        </p:nvCxnSpPr>
        <p:spPr>
          <a:xfrm>
            <a:off x="9889158" y="2514600"/>
            <a:ext cx="0" cy="2357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347" y="3025805"/>
            <a:ext cx="1597155" cy="1335027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rot="21412481">
            <a:off x="1528763" y="1681807"/>
            <a:ext cx="4271962" cy="2628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195850" y="1994032"/>
            <a:ext cx="3310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zh-CN" altLang="en-US" sz="20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8464">
            <a:off x="1798332" y="1466153"/>
            <a:ext cx="4019235" cy="2512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031" y="3046226"/>
            <a:ext cx="4550770" cy="30330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697" y="1189740"/>
            <a:ext cx="4093104" cy="27287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291" y="3757613"/>
            <a:ext cx="3649872" cy="2433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444" y="1189740"/>
            <a:ext cx="4216525" cy="2800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r="4363"/>
          <a:stretch>
            <a:fillRect/>
          </a:stretch>
        </p:blipFill>
        <p:spPr>
          <a:xfrm>
            <a:off x="6315395" y="3684343"/>
            <a:ext cx="4106531" cy="257978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8454" y="3602527"/>
            <a:ext cx="6997700" cy="423361"/>
          </a:xfrm>
        </p:spPr>
        <p:txBody>
          <a:bodyPr>
            <a:normAutofit/>
          </a:bodyPr>
          <a:lstStyle/>
          <a:p>
            <a:r>
              <a:rPr lang="en-US" altLang="zh-CN" dirty="0"/>
              <a:t>==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1836">
            <a:off x="3549043" y="1387785"/>
            <a:ext cx="6297489" cy="4198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内容占位符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8123"/>
            <a:ext cx="5290270" cy="471395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25224" y="1769514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800" b="1" dirty="0"/>
              <a:t> </a:t>
            </a:r>
            <a:r>
              <a:rPr lang="zh-CN" alt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相恋</a:t>
            </a:r>
            <a:endParaRPr lang="en-US" altLang="zh-CN" sz="3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en-US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Fall in love</a:t>
            </a:r>
            <a:endParaRPr lang="zh-CN" altLang="en-US" sz="1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80" y="385207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3958">
            <a:off x="1665619" y="642625"/>
            <a:ext cx="3901768" cy="2596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427" y="684727"/>
            <a:ext cx="3789187" cy="2512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348" y="2591833"/>
            <a:ext cx="3774340" cy="2511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422" y="3738599"/>
            <a:ext cx="3621177" cy="2414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4676">
            <a:off x="7780563" y="3510040"/>
            <a:ext cx="3621177" cy="2414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932810" y="1187498"/>
            <a:ext cx="3877866" cy="22431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216944" y="3996207"/>
            <a:ext cx="331000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endParaRPr lang="zh-CN" altLang="en-US" sz="2000" dirty="0"/>
          </a:p>
        </p:txBody>
      </p:sp>
      <p:sp>
        <p:nvSpPr>
          <p:cNvPr id="10" name="矩形 9"/>
          <p:cNvSpPr/>
          <p:nvPr/>
        </p:nvSpPr>
        <p:spPr>
          <a:xfrm>
            <a:off x="2049995" y="3795447"/>
            <a:ext cx="3643906" cy="22431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216738" y="1330000"/>
            <a:ext cx="331000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endParaRPr lang="zh-CN" altLang="en-US" sz="2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448" y="1208535"/>
            <a:ext cx="3913000" cy="2201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255" y="3573138"/>
            <a:ext cx="3918973" cy="26120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570" y="3466016"/>
            <a:ext cx="3662363" cy="2441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6833">
            <a:off x="1033802" y="1116633"/>
            <a:ext cx="3869835" cy="2579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文本框 11"/>
          <p:cNvSpPr txBox="1"/>
          <p:nvPr/>
        </p:nvSpPr>
        <p:spPr>
          <a:xfrm>
            <a:off x="7836458" y="194491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相恋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7641481" y="1580660"/>
            <a:ext cx="1190171" cy="119017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KSO_Shape"/>
          <p:cNvSpPr/>
          <p:nvPr/>
        </p:nvSpPr>
        <p:spPr bwMode="auto">
          <a:xfrm>
            <a:off x="3528834" y="1580660"/>
            <a:ext cx="4586466" cy="3573689"/>
          </a:xfrm>
          <a:custGeom>
            <a:avLst/>
            <a:gdLst>
              <a:gd name="T0" fmla="*/ 1486023 w 4467"/>
              <a:gd name="T1" fmla="*/ 319363 h 3634"/>
              <a:gd name="T2" fmla="*/ 899997 w 4467"/>
              <a:gd name="T3" fmla="*/ 399607 h 3634"/>
              <a:gd name="T4" fmla="*/ 899997 w 4467"/>
              <a:gd name="T5" fmla="*/ 400010 h 3634"/>
              <a:gd name="T6" fmla="*/ 313971 w 4467"/>
              <a:gd name="T7" fmla="*/ 319766 h 3634"/>
              <a:gd name="T8" fmla="*/ 899997 w 4467"/>
              <a:gd name="T9" fmla="*/ 1465359 h 3634"/>
              <a:gd name="T10" fmla="*/ 899997 w 4467"/>
              <a:gd name="T11" fmla="*/ 1465359 h 3634"/>
              <a:gd name="T12" fmla="*/ 1486023 w 4467"/>
              <a:gd name="T13" fmla="*/ 319363 h 3634"/>
              <a:gd name="T14" fmla="*/ 1439673 w 4467"/>
              <a:gd name="T15" fmla="*/ 706469 h 3634"/>
              <a:gd name="T16" fmla="*/ 1323596 w 4467"/>
              <a:gd name="T17" fmla="*/ 485093 h 3634"/>
              <a:gd name="T18" fmla="*/ 1064842 w 4467"/>
              <a:gd name="T19" fmla="*/ 371380 h 3634"/>
              <a:gd name="T20" fmla="*/ 1391711 w 4467"/>
              <a:gd name="T21" fmla="*/ 394768 h 3634"/>
              <a:gd name="T22" fmla="*/ 1439673 w 4467"/>
              <a:gd name="T23" fmla="*/ 706469 h 363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467" h="3634">
                <a:moveTo>
                  <a:pt x="3687" y="792"/>
                </a:moveTo>
                <a:cubicBezTo>
                  <a:pt x="2907" y="0"/>
                  <a:pt x="2233" y="991"/>
                  <a:pt x="2233" y="991"/>
                </a:cubicBezTo>
                <a:cubicBezTo>
                  <a:pt x="2233" y="991"/>
                  <a:pt x="2233" y="991"/>
                  <a:pt x="2233" y="992"/>
                </a:cubicBezTo>
                <a:cubicBezTo>
                  <a:pt x="2233" y="991"/>
                  <a:pt x="1559" y="1"/>
                  <a:pt x="779" y="793"/>
                </a:cubicBezTo>
                <a:cubicBezTo>
                  <a:pt x="0" y="1740"/>
                  <a:pt x="1201" y="2754"/>
                  <a:pt x="2233" y="3634"/>
                </a:cubicBezTo>
                <a:cubicBezTo>
                  <a:pt x="2233" y="3634"/>
                  <a:pt x="2233" y="3634"/>
                  <a:pt x="2233" y="3634"/>
                </a:cubicBezTo>
                <a:cubicBezTo>
                  <a:pt x="3266" y="2753"/>
                  <a:pt x="4467" y="1739"/>
                  <a:pt x="3687" y="792"/>
                </a:cubicBezTo>
                <a:close/>
                <a:moveTo>
                  <a:pt x="3572" y="1752"/>
                </a:moveTo>
                <a:cubicBezTo>
                  <a:pt x="3545" y="1816"/>
                  <a:pt x="3509" y="1466"/>
                  <a:pt x="3284" y="1203"/>
                </a:cubicBezTo>
                <a:cubicBezTo>
                  <a:pt x="3038" y="963"/>
                  <a:pt x="2827" y="888"/>
                  <a:pt x="2642" y="921"/>
                </a:cubicBezTo>
                <a:cubicBezTo>
                  <a:pt x="2595" y="930"/>
                  <a:pt x="3057" y="591"/>
                  <a:pt x="3453" y="979"/>
                </a:cubicBezTo>
                <a:cubicBezTo>
                  <a:pt x="3670" y="1232"/>
                  <a:pt x="3682" y="1493"/>
                  <a:pt x="3572" y="1752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71"/>
          <a:stretch>
            <a:fillRect/>
          </a:stretch>
        </p:blipFill>
        <p:spPr>
          <a:xfrm rot="734385">
            <a:off x="950206" y="1608663"/>
            <a:ext cx="4344673" cy="28751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766" y="3463220"/>
            <a:ext cx="4345504" cy="2897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041" y="1654524"/>
            <a:ext cx="4175207" cy="27834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4" y="244914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==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7792">
            <a:off x="3702782" y="1381267"/>
            <a:ext cx="6212937" cy="4141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内容占位符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14" y="2144046"/>
            <a:ext cx="5290270" cy="471395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958273" y="1386466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FFFF"/>
                </a:solidFill>
              </a:rPr>
              <a:t> </a:t>
            </a:r>
            <a:r>
              <a:rPr lang="zh-CN" altLang="en-US" sz="36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守篇</a:t>
            </a:r>
            <a:endParaRPr lang="en-US" altLang="zh-CN" sz="3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lvl="0"/>
            <a:r>
              <a:rPr lang="en-US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Be together</a:t>
            </a:r>
            <a:endParaRPr lang="zh-CN" altLang="en-US" sz="1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462" y="914591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06"/>
          <a:stretch>
            <a:fillRect/>
          </a:stretch>
        </p:blipFill>
        <p:spPr>
          <a:xfrm>
            <a:off x="7224257" y="1439935"/>
            <a:ext cx="1571399" cy="46936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1"/>
          <a:stretch>
            <a:fillRect/>
          </a:stretch>
        </p:blipFill>
        <p:spPr>
          <a:xfrm>
            <a:off x="8994998" y="1439935"/>
            <a:ext cx="1472812" cy="469362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090535" y="4440788"/>
            <a:ext cx="3310009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r>
              <a:rPr lang="zh-CN" altLang="en-US" sz="2000" dirty="0"/>
              <a:t>点击输入替换内容</a:t>
            </a:r>
            <a:r>
              <a:rPr lang="en-US" altLang="zh-CN" sz="2000" dirty="0"/>
              <a:t>58pic.com</a:t>
            </a:r>
            <a:endParaRPr lang="en-US" altLang="zh-CN" sz="2000" dirty="0"/>
          </a:p>
          <a:p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2953024" y="4333788"/>
            <a:ext cx="3585029" cy="17357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959" y="1439935"/>
            <a:ext cx="4012295" cy="2674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4609" y="1118972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805021" y="137885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相守</a:t>
            </a:r>
            <a:endParaRPr lang="zh-CN" altLang="en-US" dirty="0"/>
          </a:p>
        </p:txBody>
      </p:sp>
      <p:cxnSp>
        <p:nvCxnSpPr>
          <p:cNvPr id="8" name="直接连接符 7"/>
          <p:cNvCxnSpPr>
            <a:stCxn id="6" idx="3"/>
          </p:cNvCxnSpPr>
          <p:nvPr/>
        </p:nvCxnSpPr>
        <p:spPr>
          <a:xfrm flipV="1">
            <a:off x="6605240" y="1609688"/>
            <a:ext cx="335156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6" idx="1"/>
          </p:cNvCxnSpPr>
          <p:nvPr/>
        </p:nvCxnSpPr>
        <p:spPr>
          <a:xfrm flipH="1" flipV="1">
            <a:off x="2496457" y="1609688"/>
            <a:ext cx="3308564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5573758" y="978316"/>
            <a:ext cx="1262743" cy="126274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804" y="2872431"/>
            <a:ext cx="4762649" cy="3175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967" y="3886709"/>
            <a:ext cx="3955193" cy="26367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文本框 9"/>
          <p:cNvSpPr txBox="1"/>
          <p:nvPr/>
        </p:nvSpPr>
        <p:spPr>
          <a:xfrm>
            <a:off x="5974085" y="1874529"/>
            <a:ext cx="3931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点击输入替换内容</a:t>
            </a:r>
            <a:r>
              <a:rPr lang="en-US" altLang="zh-CN" dirty="0"/>
              <a:t>58pic.com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420" y="991859"/>
            <a:ext cx="4342275" cy="2894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085" y="2735354"/>
            <a:ext cx="3852863" cy="27796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079" y="1089318"/>
            <a:ext cx="3643641" cy="2738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文本框 9"/>
          <p:cNvSpPr txBox="1"/>
          <p:nvPr/>
        </p:nvSpPr>
        <p:spPr>
          <a:xfrm>
            <a:off x="1500390" y="4248357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点击输入替换内容</a:t>
            </a:r>
            <a:endParaRPr lang="en-US" altLang="zh-CN" sz="2000" dirty="0"/>
          </a:p>
          <a:p>
            <a:r>
              <a:rPr lang="en-US" altLang="zh-CN" sz="2000" dirty="0"/>
              <a:t>58pic.com</a:t>
            </a:r>
            <a:endParaRPr lang="zh-CN" altLang="en-US" sz="2000" dirty="0"/>
          </a:p>
        </p:txBody>
      </p:sp>
      <p:sp>
        <p:nvSpPr>
          <p:cNvPr id="11" name="矩形 10"/>
          <p:cNvSpPr/>
          <p:nvPr/>
        </p:nvSpPr>
        <p:spPr>
          <a:xfrm>
            <a:off x="8363331" y="4617663"/>
            <a:ext cx="28738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点击输入替换内容</a:t>
            </a:r>
            <a:endParaRPr lang="en-US" altLang="zh-CN" dirty="0"/>
          </a:p>
          <a:p>
            <a:r>
              <a:rPr lang="en-US" altLang="zh-CN" dirty="0"/>
              <a:t>58pic.com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1879">
            <a:off x="6096669" y="1432908"/>
            <a:ext cx="4105322" cy="2736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627" y="3153399"/>
            <a:ext cx="4346703" cy="2897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心形 5"/>
          <p:cNvSpPr/>
          <p:nvPr/>
        </p:nvSpPr>
        <p:spPr>
          <a:xfrm>
            <a:off x="2284116" y="865641"/>
            <a:ext cx="7740417" cy="5589703"/>
          </a:xfrm>
          <a:prstGeom prst="heart">
            <a:avLst/>
          </a:prstGeom>
          <a:blipFill dpi="0" rotWithShape="1">
            <a:blip r:embed="rId1">
              <a:alphaModFix amt="7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52254" y="3749379"/>
            <a:ext cx="7075608" cy="423361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r>
              <a:rPr lang="en-US" altLang="zh-CN" sz="2400" b="1" dirty="0">
                <a:solidFill>
                  <a:schemeClr val="bg1"/>
                </a:solidFill>
              </a:rPr>
              <a:t>Record the beautiful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4814117" y="3660492"/>
            <a:ext cx="3057525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221419" y="2812406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</a:rPr>
              <a:t>记录美好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KSO_Shape"/>
          <p:cNvSpPr/>
          <p:nvPr/>
        </p:nvSpPr>
        <p:spPr bwMode="auto">
          <a:xfrm>
            <a:off x="4821542" y="3042858"/>
            <a:ext cx="399877" cy="388547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theme/theme1.xml><?xml version="1.0" encoding="utf-8"?>
<a:theme xmlns:a="http://schemas.openxmlformats.org/drawingml/2006/main" name="A000120140530A99PPBG">
  <a:themeElements>
    <a:clrScheme name="自定义 585">
      <a:dk1>
        <a:srgbClr val="4D4D4D"/>
      </a:dk1>
      <a:lt1>
        <a:sysClr val="window" lastClr="FFFFFF"/>
      </a:lt1>
      <a:dk2>
        <a:srgbClr val="4D4D4D"/>
      </a:dk2>
      <a:lt2>
        <a:srgbClr val="FFFFFF"/>
      </a:lt2>
      <a:accent1>
        <a:srgbClr val="869D59"/>
      </a:accent1>
      <a:accent2>
        <a:srgbClr val="B4B75C"/>
      </a:accent2>
      <a:accent3>
        <a:srgbClr val="6E9671"/>
      </a:accent3>
      <a:accent4>
        <a:srgbClr val="236B5F"/>
      </a:accent4>
      <a:accent5>
        <a:srgbClr val="C00000"/>
      </a:accent5>
      <a:accent6>
        <a:srgbClr val="FFC000"/>
      </a:accent6>
      <a:hlink>
        <a:srgbClr val="0070C0"/>
      </a:hlink>
      <a:folHlink>
        <a:srgbClr val="7F7F7F"/>
      </a:folHlink>
    </a:clrScheme>
    <a:fontScheme name="自定义 12">
      <a:majorFont>
        <a:latin typeface="Tempus Sans ITC"/>
        <a:ea typeface="幼圆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A000120150601A10KPBG</Template>
  <TotalTime>0</TotalTime>
  <Words>861</Words>
  <Application>WPS 演示</Application>
  <PresentationFormat>宽屏</PresentationFormat>
  <Paragraphs>106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Wingdings 2</vt:lpstr>
      <vt:lpstr>幼圆</vt:lpstr>
      <vt:lpstr>Calibri</vt:lpstr>
      <vt:lpstr>David</vt:lpstr>
      <vt:lpstr>Tempus Sans ITC</vt:lpstr>
      <vt:lpstr>Arial Unicode MS</vt:lpstr>
      <vt:lpstr>等线</vt:lpstr>
      <vt:lpstr>Zootopia JPosters.com.ar</vt:lpstr>
      <vt:lpstr>A000120140530A99PPBG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</dc:title>
  <dc:creator>Administrator</dc:creator>
  <cp:lastModifiedBy>曼曼</cp:lastModifiedBy>
  <cp:revision>77</cp:revision>
  <dcterms:created xsi:type="dcterms:W3CDTF">2017-08-02T06:47:00Z</dcterms:created>
  <dcterms:modified xsi:type="dcterms:W3CDTF">2018-03-20T08:44:43Z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