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80" r:id="rId23"/>
    <p:sldId id="278" r:id="rId24"/>
    <p:sldId id="284" r:id="rId25"/>
    <p:sldId id="283" r:id="rId26"/>
    <p:sldId id="279"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9128"/>
    <a:srgbClr val="FFC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BDA3D676-749F-4F11-9333-98F303EC39A5}" type="datetimeFigureOut">
              <a:rPr lang="zh-CN" altLang="en-US" smtClean="0"/>
              <a:t>2018/10/8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07444B96-976D-4CE3-A739-38FC72ED0CD4}" type="slidenum">
              <a:rPr lang="zh-CN" altLang="en-US" smtClean="0"/>
              <a:t>‹#›</a:t>
            </a:fld>
            <a:endParaRPr lang="zh-CN" altLang="en-US"/>
          </a:p>
        </p:txBody>
      </p:sp>
    </p:spTree>
    <p:extLst>
      <p:ext uri="{BB962C8B-B14F-4D97-AF65-F5344CB8AC3E}">
        <p14:creationId xmlns:p14="http://schemas.microsoft.com/office/powerpoint/2010/main" val="3939680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a:t>
            </a:fld>
            <a:endParaRPr lang="zh-CN" altLang="en-US"/>
          </a:p>
        </p:txBody>
      </p:sp>
    </p:spTree>
    <p:extLst>
      <p:ext uri="{BB962C8B-B14F-4D97-AF65-F5344CB8AC3E}">
        <p14:creationId xmlns:p14="http://schemas.microsoft.com/office/powerpoint/2010/main" val="1443976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a:t>
            </a:fld>
            <a:endParaRPr lang="zh-CN" altLang="en-US"/>
          </a:p>
        </p:txBody>
      </p:sp>
    </p:spTree>
    <p:extLst>
      <p:ext uri="{BB962C8B-B14F-4D97-AF65-F5344CB8AC3E}">
        <p14:creationId xmlns:p14="http://schemas.microsoft.com/office/powerpoint/2010/main" val="3591375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3</a:t>
            </a:fld>
            <a:endParaRPr lang="zh-CN" altLang="en-US"/>
          </a:p>
        </p:txBody>
      </p:sp>
    </p:spTree>
    <p:extLst>
      <p:ext uri="{BB962C8B-B14F-4D97-AF65-F5344CB8AC3E}">
        <p14:creationId xmlns:p14="http://schemas.microsoft.com/office/powerpoint/2010/main" val="2009656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4</a:t>
            </a:fld>
            <a:endParaRPr lang="zh-CN" altLang="en-US"/>
          </a:p>
        </p:txBody>
      </p:sp>
    </p:spTree>
    <p:extLst>
      <p:ext uri="{BB962C8B-B14F-4D97-AF65-F5344CB8AC3E}">
        <p14:creationId xmlns:p14="http://schemas.microsoft.com/office/powerpoint/2010/main" val="501226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5</a:t>
            </a:fld>
            <a:endParaRPr lang="zh-CN" altLang="en-US"/>
          </a:p>
        </p:txBody>
      </p:sp>
    </p:spTree>
    <p:extLst>
      <p:ext uri="{BB962C8B-B14F-4D97-AF65-F5344CB8AC3E}">
        <p14:creationId xmlns:p14="http://schemas.microsoft.com/office/powerpoint/2010/main" val="2544435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6</a:t>
            </a:fld>
            <a:endParaRPr lang="zh-CN" altLang="en-US"/>
          </a:p>
        </p:txBody>
      </p:sp>
    </p:spTree>
    <p:extLst>
      <p:ext uri="{BB962C8B-B14F-4D97-AF65-F5344CB8AC3E}">
        <p14:creationId xmlns:p14="http://schemas.microsoft.com/office/powerpoint/2010/main" val="284368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7</a:t>
            </a:fld>
            <a:endParaRPr lang="zh-CN" altLang="en-US"/>
          </a:p>
        </p:txBody>
      </p:sp>
    </p:spTree>
    <p:extLst>
      <p:ext uri="{BB962C8B-B14F-4D97-AF65-F5344CB8AC3E}">
        <p14:creationId xmlns:p14="http://schemas.microsoft.com/office/powerpoint/2010/main" val="3785443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8</a:t>
            </a:fld>
            <a:endParaRPr lang="zh-CN" altLang="en-US"/>
          </a:p>
        </p:txBody>
      </p:sp>
    </p:spTree>
    <p:extLst>
      <p:ext uri="{BB962C8B-B14F-4D97-AF65-F5344CB8AC3E}">
        <p14:creationId xmlns:p14="http://schemas.microsoft.com/office/powerpoint/2010/main" val="3433109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9</a:t>
            </a:fld>
            <a:endParaRPr lang="zh-CN" altLang="en-US"/>
          </a:p>
        </p:txBody>
      </p:sp>
    </p:spTree>
    <p:extLst>
      <p:ext uri="{BB962C8B-B14F-4D97-AF65-F5344CB8AC3E}">
        <p14:creationId xmlns:p14="http://schemas.microsoft.com/office/powerpoint/2010/main" val="3216984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10</a:t>
            </a:fld>
            <a:endParaRPr lang="zh-CN" altLang="en-US"/>
          </a:p>
        </p:txBody>
      </p:sp>
    </p:spTree>
    <p:extLst>
      <p:ext uri="{BB962C8B-B14F-4D97-AF65-F5344CB8AC3E}">
        <p14:creationId xmlns:p14="http://schemas.microsoft.com/office/powerpoint/2010/main" val="2665051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11</a:t>
            </a:fld>
            <a:endParaRPr lang="zh-CN" altLang="en-US"/>
          </a:p>
        </p:txBody>
      </p:sp>
    </p:spTree>
    <p:extLst>
      <p:ext uri="{BB962C8B-B14F-4D97-AF65-F5344CB8AC3E}">
        <p14:creationId xmlns:p14="http://schemas.microsoft.com/office/powerpoint/2010/main" val="3780377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12</a:t>
            </a:fld>
            <a:endParaRPr lang="zh-CN" altLang="en-US"/>
          </a:p>
        </p:txBody>
      </p:sp>
    </p:spTree>
    <p:extLst>
      <p:ext uri="{BB962C8B-B14F-4D97-AF65-F5344CB8AC3E}">
        <p14:creationId xmlns:p14="http://schemas.microsoft.com/office/powerpoint/2010/main" val="357173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13</a:t>
            </a:fld>
            <a:endParaRPr lang="zh-CN" altLang="en-US"/>
          </a:p>
        </p:txBody>
      </p:sp>
    </p:spTree>
    <p:extLst>
      <p:ext uri="{BB962C8B-B14F-4D97-AF65-F5344CB8AC3E}">
        <p14:creationId xmlns:p14="http://schemas.microsoft.com/office/powerpoint/2010/main" val="2983043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14</a:t>
            </a:fld>
            <a:endParaRPr lang="zh-CN" altLang="en-US"/>
          </a:p>
        </p:txBody>
      </p:sp>
    </p:spTree>
    <p:extLst>
      <p:ext uri="{BB962C8B-B14F-4D97-AF65-F5344CB8AC3E}">
        <p14:creationId xmlns:p14="http://schemas.microsoft.com/office/powerpoint/2010/main" val="1556371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15</a:t>
            </a:fld>
            <a:endParaRPr lang="zh-CN" altLang="en-US"/>
          </a:p>
        </p:txBody>
      </p:sp>
    </p:spTree>
    <p:extLst>
      <p:ext uri="{BB962C8B-B14F-4D97-AF65-F5344CB8AC3E}">
        <p14:creationId xmlns:p14="http://schemas.microsoft.com/office/powerpoint/2010/main" val="793124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16</a:t>
            </a:fld>
            <a:endParaRPr lang="zh-CN" altLang="en-US"/>
          </a:p>
        </p:txBody>
      </p:sp>
    </p:spTree>
    <p:extLst>
      <p:ext uri="{BB962C8B-B14F-4D97-AF65-F5344CB8AC3E}">
        <p14:creationId xmlns:p14="http://schemas.microsoft.com/office/powerpoint/2010/main" val="1832227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17</a:t>
            </a:fld>
            <a:endParaRPr lang="zh-CN" altLang="en-US"/>
          </a:p>
        </p:txBody>
      </p:sp>
    </p:spTree>
    <p:extLst>
      <p:ext uri="{BB962C8B-B14F-4D97-AF65-F5344CB8AC3E}">
        <p14:creationId xmlns:p14="http://schemas.microsoft.com/office/powerpoint/2010/main" val="874825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18</a:t>
            </a:fld>
            <a:endParaRPr lang="zh-CN" altLang="en-US"/>
          </a:p>
        </p:txBody>
      </p:sp>
    </p:spTree>
    <p:extLst>
      <p:ext uri="{BB962C8B-B14F-4D97-AF65-F5344CB8AC3E}">
        <p14:creationId xmlns:p14="http://schemas.microsoft.com/office/powerpoint/2010/main" val="3361901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19</a:t>
            </a:fld>
            <a:endParaRPr lang="zh-CN" altLang="en-US"/>
          </a:p>
        </p:txBody>
      </p:sp>
    </p:spTree>
    <p:extLst>
      <p:ext uri="{BB962C8B-B14F-4D97-AF65-F5344CB8AC3E}">
        <p14:creationId xmlns:p14="http://schemas.microsoft.com/office/powerpoint/2010/main" val="3402028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20</a:t>
            </a:fld>
            <a:endParaRPr lang="zh-CN" altLang="en-US"/>
          </a:p>
        </p:txBody>
      </p:sp>
    </p:spTree>
    <p:extLst>
      <p:ext uri="{BB962C8B-B14F-4D97-AF65-F5344CB8AC3E}">
        <p14:creationId xmlns:p14="http://schemas.microsoft.com/office/powerpoint/2010/main" val="670524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21</a:t>
            </a:fld>
            <a:endParaRPr lang="zh-CN" altLang="en-US"/>
          </a:p>
        </p:txBody>
      </p:sp>
    </p:spTree>
    <p:extLst>
      <p:ext uri="{BB962C8B-B14F-4D97-AF65-F5344CB8AC3E}">
        <p14:creationId xmlns:p14="http://schemas.microsoft.com/office/powerpoint/2010/main" val="3774612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22</a:t>
            </a:fld>
            <a:endParaRPr lang="zh-CN" altLang="en-US"/>
          </a:p>
        </p:txBody>
      </p:sp>
    </p:spTree>
    <p:extLst>
      <p:ext uri="{BB962C8B-B14F-4D97-AF65-F5344CB8AC3E}">
        <p14:creationId xmlns:p14="http://schemas.microsoft.com/office/powerpoint/2010/main" val="151892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23</a:t>
            </a:fld>
            <a:endParaRPr lang="zh-CN" altLang="en-US"/>
          </a:p>
        </p:txBody>
      </p:sp>
    </p:spTree>
    <p:extLst>
      <p:ext uri="{BB962C8B-B14F-4D97-AF65-F5344CB8AC3E}">
        <p14:creationId xmlns:p14="http://schemas.microsoft.com/office/powerpoint/2010/main" val="391952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24</a:t>
            </a:fld>
            <a:endParaRPr lang="zh-CN" altLang="en-US"/>
          </a:p>
        </p:txBody>
      </p:sp>
    </p:spTree>
    <p:extLst>
      <p:ext uri="{BB962C8B-B14F-4D97-AF65-F5344CB8AC3E}">
        <p14:creationId xmlns:p14="http://schemas.microsoft.com/office/powerpoint/2010/main" val="850666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25</a:t>
            </a:fld>
            <a:endParaRPr lang="zh-CN" altLang="en-US"/>
          </a:p>
        </p:txBody>
      </p:sp>
    </p:spTree>
    <p:extLst>
      <p:ext uri="{BB962C8B-B14F-4D97-AF65-F5344CB8AC3E}">
        <p14:creationId xmlns:p14="http://schemas.microsoft.com/office/powerpoint/2010/main" val="31466593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44B96-976D-4CE3-A739-38FC72ED0CD4}" type="slidenum">
              <a:rPr lang="zh-CN" altLang="en-US" smtClean="0"/>
              <a:t>26</a:t>
            </a:fld>
            <a:endParaRPr lang="zh-CN" altLang="en-US"/>
          </a:p>
        </p:txBody>
      </p:sp>
    </p:spTree>
    <p:extLst>
      <p:ext uri="{BB962C8B-B14F-4D97-AF65-F5344CB8AC3E}">
        <p14:creationId xmlns:p14="http://schemas.microsoft.com/office/powerpoint/2010/main" val="1169975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2018/10/8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2018/10/8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8.xml"/><Relationship Id="rId7"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9"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
          <p:cNvPicPr>
            <a:picLocks noChangeAspect="1"/>
          </p:cNvPicPr>
          <p:nvPr/>
        </p:nvPicPr>
        <p:blipFill>
          <a:blip r:embed="rId5"/>
          <a:stretch>
            <a:fillRect/>
          </a:stretch>
        </p:blipFill>
        <p:spPr>
          <a:xfrm>
            <a:off x="650875" y="146685"/>
            <a:ext cx="1640840" cy="1088390"/>
          </a:xfrm>
          <a:prstGeom prst="rect">
            <a:avLst/>
          </a:prstGeom>
        </p:spPr>
      </p:pic>
      <p:pic>
        <p:nvPicPr>
          <p:cNvPr id="7" name="图片 6" descr="23"/>
          <p:cNvPicPr>
            <a:picLocks noChangeAspect="1"/>
          </p:cNvPicPr>
          <p:nvPr/>
        </p:nvPicPr>
        <p:blipFill>
          <a:blip r:embed="rId6"/>
          <a:stretch>
            <a:fillRect/>
          </a:stretch>
        </p:blipFill>
        <p:spPr>
          <a:xfrm>
            <a:off x="650875" y="1517650"/>
            <a:ext cx="5435600" cy="2984500"/>
          </a:xfrm>
          <a:prstGeom prst="rect">
            <a:avLst/>
          </a:prstGeom>
        </p:spPr>
      </p:pic>
      <p:pic>
        <p:nvPicPr>
          <p:cNvPr id="8" name="图片 7" descr="1"/>
          <p:cNvPicPr>
            <a:picLocks noChangeAspect="1"/>
          </p:cNvPicPr>
          <p:nvPr/>
        </p:nvPicPr>
        <p:blipFill>
          <a:blip r:embed="rId7"/>
          <a:stretch>
            <a:fillRect/>
          </a:stretch>
        </p:blipFill>
        <p:spPr>
          <a:xfrm>
            <a:off x="5503545" y="622935"/>
            <a:ext cx="7044055" cy="5611495"/>
          </a:xfrm>
          <a:prstGeom prst="rect">
            <a:avLst/>
          </a:prstGeom>
        </p:spPr>
      </p:pic>
      <p:pic>
        <p:nvPicPr>
          <p:cNvPr id="10" name="图片 9" descr="6"/>
          <p:cNvPicPr>
            <a:picLocks noChangeAspect="1"/>
          </p:cNvPicPr>
          <p:nvPr/>
        </p:nvPicPr>
        <p:blipFill>
          <a:blip r:embed="rId8"/>
          <a:stretch>
            <a:fillRect/>
          </a:stretch>
        </p:blipFill>
        <p:spPr>
          <a:xfrm>
            <a:off x="10153015" y="4926330"/>
            <a:ext cx="1630045" cy="1633220"/>
          </a:xfrm>
          <a:prstGeom prst="rect">
            <a:avLst/>
          </a:prstGeom>
        </p:spPr>
      </p:pic>
      <p:sp>
        <p:nvSpPr>
          <p:cNvPr id="15" name="TextBox 34"/>
          <p:cNvSpPr txBox="1"/>
          <p:nvPr/>
        </p:nvSpPr>
        <p:spPr>
          <a:xfrm>
            <a:off x="682625" y="4488180"/>
            <a:ext cx="5093335" cy="582930"/>
          </a:xfrm>
          <a:prstGeom prst="rect">
            <a:avLst/>
          </a:prstGeom>
          <a:noFill/>
        </p:spPr>
        <p:txBody>
          <a:bodyPr wrap="none" lIns="360000" tIns="0" rIns="0" bIns="0" anchor="b" anchorCtr="0">
            <a:noAutofit/>
          </a:bodyPr>
          <a:lstStyle/>
          <a:p>
            <a:pPr algn="ctr"/>
            <a:r>
              <a:rPr lang="zh-CN" altLang="en-US" sz="3500" b="1" dirty="0">
                <a:ln>
                  <a:solidFill>
                    <a:schemeClr val="bg1"/>
                  </a:solidFill>
                </a:ln>
                <a:solidFill>
                  <a:srgbClr val="EC9128"/>
                </a:solidFill>
                <a:latin typeface="微软雅黑" panose="020B0503020204020204" charset="-122"/>
                <a:ea typeface="微软雅黑" panose="020B0503020204020204" charset="-122"/>
              </a:rPr>
              <a:t>教师感恩节活动方案</a:t>
            </a:r>
            <a:r>
              <a:rPr lang="en-US" altLang="zh-CN" sz="3500" b="1" dirty="0" err="1">
                <a:ln>
                  <a:solidFill>
                    <a:schemeClr val="bg1"/>
                  </a:solidFill>
                </a:ln>
                <a:solidFill>
                  <a:srgbClr val="EC9128"/>
                </a:solidFill>
                <a:latin typeface="微软雅黑" panose="020B0503020204020204" charset="-122"/>
                <a:ea typeface="微软雅黑" panose="020B0503020204020204" charset="-122"/>
              </a:rPr>
              <a:t>ppt</a:t>
            </a:r>
            <a:r>
              <a:rPr lang="zh-CN" altLang="en-US" sz="3500" b="1" dirty="0">
                <a:ln>
                  <a:solidFill>
                    <a:schemeClr val="bg1"/>
                  </a:solidFill>
                </a:ln>
                <a:solidFill>
                  <a:srgbClr val="EC9128"/>
                </a:solidFill>
                <a:latin typeface="微软雅黑" panose="020B0503020204020204" charset="-122"/>
                <a:ea typeface="微软雅黑" panose="020B0503020204020204" charset="-122"/>
              </a:rPr>
              <a:t>模板</a:t>
            </a:r>
            <a:endParaRPr lang="zh-CN" altLang="en-US" sz="3500" b="1" dirty="0">
              <a:ln>
                <a:solidFill>
                  <a:schemeClr val="bg1"/>
                </a:solidFill>
              </a:ln>
              <a:solidFill>
                <a:srgbClr val="EC9128"/>
              </a:solidFill>
              <a:latin typeface="微软雅黑" panose="020B0503020204020204" charset="-122"/>
              <a:ea typeface="微软雅黑" panose="020B0503020204020204" charset="-122"/>
            </a:endParaRPr>
          </a:p>
        </p:txBody>
      </p:sp>
      <p:sp>
        <p:nvSpPr>
          <p:cNvPr id="16" name="TextBox 36"/>
          <p:cNvSpPr txBox="1"/>
          <p:nvPr/>
        </p:nvSpPr>
        <p:spPr>
          <a:xfrm>
            <a:off x="725805" y="4856480"/>
            <a:ext cx="4838700" cy="1112520"/>
          </a:xfrm>
          <a:prstGeom prst="rect">
            <a:avLst/>
          </a:prstGeom>
        </p:spPr>
        <p:txBody>
          <a:bodyPr vert="horz" wrap="square" lIns="360000" tIns="0" rIns="0" bIns="0" anchor="ctr" anchorCtr="0">
            <a:normAutofit/>
          </a:bodyPr>
          <a:lstStyle/>
          <a:p>
            <a:pPr algn="ctr">
              <a:lnSpc>
                <a:spcPct val="120000"/>
              </a:lnSpc>
            </a:pPr>
            <a:r>
              <a:rPr lang="zh-CN" altLang="en-US" sz="1050" dirty="0">
                <a:solidFill>
                  <a:srgbClr val="EC9128"/>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pic>
        <p:nvPicPr>
          <p:cNvPr id="5" name="龚芝怡 - 卓别林">
            <a:hlinkClick r:id="" action="ppaction://media"/>
            <a:extLst>
              <a:ext uri="{FF2B5EF4-FFF2-40B4-BE49-F238E27FC236}">
                <a16:creationId xmlns:a16="http://schemas.microsoft.com/office/drawing/2014/main" xmlns="" id="{E1214776-CECE-469C-B998-08AA28946F3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09600" y="31813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726"/>
    </mc:Choice>
    <mc:Fallback xmlns="">
      <p:transition spd="slow" advTm="67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50" presetClass="entr" presetSubtype="0"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strVal val="#ppt_w+.3"/>
                                          </p:val>
                                        </p:tav>
                                        <p:tav tm="100000">
                                          <p:val>
                                            <p:strVal val="#ppt_w"/>
                                          </p:val>
                                        </p:tav>
                                      </p:tavLst>
                                    </p:anim>
                                    <p:anim calcmode="lin" valueType="num">
                                      <p:cBhvr>
                                        <p:cTn id="16" dur="1000" fill="hold"/>
                                        <p:tgtEl>
                                          <p:spTgt spid="10"/>
                                        </p:tgtEl>
                                        <p:attrNameLst>
                                          <p:attrName>ppt_h</p:attrName>
                                        </p:attrNameLst>
                                      </p:cBhvr>
                                      <p:tavLst>
                                        <p:tav tm="0">
                                          <p:val>
                                            <p:strVal val="#ppt_h"/>
                                          </p:val>
                                        </p:tav>
                                        <p:tav tm="100000">
                                          <p:val>
                                            <p:strVal val="#ppt_h"/>
                                          </p:val>
                                        </p:tav>
                                      </p:tavLst>
                                    </p:anim>
                                    <p:animEffect transition="in" filter="fade">
                                      <p:cBhvr>
                                        <p:cTn id="17" dur="1000"/>
                                        <p:tgtEl>
                                          <p:spTgt spid="10"/>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25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5"/>
                                        </p:tgtEl>
                                        <p:attrNameLst>
                                          <p:attrName>style.visibility</p:attrName>
                                        </p:attrNameLst>
                                      </p:cBhvr>
                                      <p:to>
                                        <p:strVal val="visible"/>
                                      </p:to>
                                    </p:set>
                                    <p:anim by="(-#ppt_w*2)" calcmode="lin" valueType="num">
                                      <p:cBhvr rctx="PPT">
                                        <p:cTn id="33" dur="500" autoRev="1" fill="hold">
                                          <p:stCondLst>
                                            <p:cond delay="0"/>
                                          </p:stCondLst>
                                        </p:cTn>
                                        <p:tgtEl>
                                          <p:spTgt spid="15"/>
                                        </p:tgtEl>
                                        <p:attrNameLst>
                                          <p:attrName>ppt_w</p:attrName>
                                        </p:attrNameLst>
                                      </p:cBhvr>
                                    </p:anim>
                                    <p:anim by="(#ppt_w*0.50)" calcmode="lin" valueType="num">
                                      <p:cBhvr>
                                        <p:cTn id="34" dur="500" decel="50000" autoRev="1" fill="hold">
                                          <p:stCondLst>
                                            <p:cond delay="0"/>
                                          </p:stCondLst>
                                        </p:cTn>
                                        <p:tgtEl>
                                          <p:spTgt spid="15"/>
                                        </p:tgtEl>
                                        <p:attrNameLst>
                                          <p:attrName>ppt_x</p:attrName>
                                        </p:attrNameLst>
                                      </p:cBhvr>
                                    </p:anim>
                                    <p:anim from="(-#ppt_h/2)" to="(#ppt_y)" calcmode="lin" valueType="num">
                                      <p:cBhvr>
                                        <p:cTn id="35" dur="1000" fill="hold">
                                          <p:stCondLst>
                                            <p:cond delay="0"/>
                                          </p:stCondLst>
                                        </p:cTn>
                                        <p:tgtEl>
                                          <p:spTgt spid="15"/>
                                        </p:tgtEl>
                                        <p:attrNameLst>
                                          <p:attrName>ppt_y</p:attrName>
                                        </p:attrNameLst>
                                      </p:cBhvr>
                                    </p:anim>
                                    <p:animRot by="21600000">
                                      <p:cBhvr>
                                        <p:cTn id="36" dur="1000" fill="hold">
                                          <p:stCondLst>
                                            <p:cond delay="0"/>
                                          </p:stCondLst>
                                        </p:cTn>
                                        <p:tgtEl>
                                          <p:spTgt spid="15"/>
                                        </p:tgtEl>
                                        <p:attrNameLst>
                                          <p:attrName>r</p:attrName>
                                        </p:attrNameLst>
                                      </p:cBhvr>
                                    </p:animRot>
                                  </p:childTnLst>
                                </p:cTn>
                              </p:par>
                            </p:childTnLst>
                          </p:cTn>
                        </p:par>
                        <p:par>
                          <p:cTn id="37" fill="hold">
                            <p:stCondLst>
                              <p:cond delay="4800"/>
                            </p:stCondLst>
                            <p:childTnLst>
                              <p:par>
                                <p:cTn id="38" presetID="22"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hold" display="0">
                  <p:stCondLst>
                    <p:cond delay="indefinite"/>
                  </p:stCondLst>
                  <p:endCondLst>
                    <p:cond evt="onStopAudio" delay="0">
                      <p:tgtEl>
                        <p:sldTgt/>
                      </p:tgtEl>
                    </p:cond>
                  </p:endCondLst>
                </p:cTn>
                <p:tgtEl>
                  <p:spTgt spid="5"/>
                </p:tgtEl>
              </p:cMediaNode>
            </p:audio>
          </p:childTnLst>
        </p:cTn>
      </p:par>
    </p:tnLst>
    <p:bldLst>
      <p:bldP spid="15" grpId="0"/>
      <p:bldP spid="16" grpId="0"/>
    </p:bldLst>
  </p:timing>
  <p:extLst mod="1">
    <p:ext uri="{E180D4A7-C9FB-4DFB-919C-405C955672EB}">
      <p14:showEvtLst xmlns:p14="http://schemas.microsoft.com/office/powerpoint/2010/main">
        <p14:playEvt time="188" objId="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E:\素材\卡通\1a4421f32f65965f74b305648fa224d5.png1a4421f32f65965f74b305648fa224d5"/>
          <p:cNvPicPr>
            <a:picLocks noChangeAspect="1"/>
          </p:cNvPicPr>
          <p:nvPr/>
        </p:nvPicPr>
        <p:blipFill>
          <a:blip r:embed="rId3"/>
          <a:srcRect/>
          <a:stretch>
            <a:fillRect/>
          </a:stretch>
        </p:blipFill>
        <p:spPr>
          <a:xfrm>
            <a:off x="-5085" y="1899385"/>
            <a:ext cx="4749934" cy="4749800"/>
          </a:xfrm>
          <a:prstGeom prst="rect">
            <a:avLst/>
          </a:prstGeom>
        </p:spPr>
      </p:pic>
      <p:sp>
        <p:nvSpPr>
          <p:cNvPr id="24" name="Rectangle 51"/>
          <p:cNvSpPr/>
          <p:nvPr/>
        </p:nvSpPr>
        <p:spPr>
          <a:xfrm>
            <a:off x="1294134" y="1218329"/>
            <a:ext cx="3736523" cy="923330"/>
          </a:xfrm>
          <a:prstGeom prst="rect">
            <a:avLst/>
          </a:prstGeom>
        </p:spPr>
        <p:txBody>
          <a:bodyPr wrap="square">
            <a:normAutofit fontScale="97500"/>
          </a:bodyPr>
          <a:lstStyle/>
          <a:p>
            <a:pPr algn="r"/>
            <a:r>
              <a:rPr lang="zh-CN" altLang="en-US" sz="5400" b="1" spc="300" dirty="0">
                <a:ln>
                  <a:solidFill>
                    <a:schemeClr val="bg1"/>
                  </a:solidFill>
                </a:ln>
                <a:solidFill>
                  <a:srgbClr val="EC9128"/>
                </a:solidFill>
                <a:latin typeface="微软雅黑" panose="020B0503020204020204" charset="-122"/>
                <a:ea typeface="微软雅黑" panose="020B0503020204020204" charset="-122"/>
              </a:rPr>
              <a:t>目录</a:t>
            </a:r>
          </a:p>
        </p:txBody>
      </p:sp>
      <p:sp>
        <p:nvSpPr>
          <p:cNvPr id="6" name="Diamond 26"/>
          <p:cNvSpPr/>
          <p:nvPr/>
        </p:nvSpPr>
        <p:spPr>
          <a:xfrm>
            <a:off x="6355022" y="4504197"/>
            <a:ext cx="624349" cy="624349"/>
          </a:xfrm>
          <a:prstGeom prst="diamond">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04</a:t>
            </a:r>
          </a:p>
        </p:txBody>
      </p:sp>
      <p:grpSp>
        <p:nvGrpSpPr>
          <p:cNvPr id="7" name="Group 27"/>
          <p:cNvGrpSpPr/>
          <p:nvPr/>
        </p:nvGrpSpPr>
        <p:grpSpPr>
          <a:xfrm>
            <a:off x="6822547" y="4306155"/>
            <a:ext cx="4442460" cy="847712"/>
            <a:chOff x="6444107" y="1184912"/>
            <a:chExt cx="4744637" cy="847712"/>
          </a:xfrm>
        </p:grpSpPr>
        <p:sp>
          <p:nvSpPr>
            <p:cNvPr id="21" name="TextBox 48"/>
            <p:cNvSpPr txBox="1"/>
            <p:nvPr/>
          </p:nvSpPr>
          <p:spPr>
            <a:xfrm>
              <a:off x="6444107" y="1184912"/>
              <a:ext cx="4744637" cy="527050"/>
            </a:xfrm>
            <a:prstGeom prst="rect">
              <a:avLst/>
            </a:prstGeom>
            <a:noFill/>
          </p:spPr>
          <p:txBody>
            <a:bodyPr wrap="none" lIns="360000" tIns="0" rIns="0" bIns="0" anchor="b" anchorCtr="0">
              <a:normAutofit/>
            </a:bodyPr>
            <a:lstStyle/>
            <a:p>
              <a:pPr algn="l"/>
              <a:r>
                <a:rPr lang="zh-CN" altLang="en-US" sz="2000" b="1" dirty="0">
                  <a:solidFill>
                    <a:srgbClr val="EC9128"/>
                  </a:solidFill>
                  <a:latin typeface="微软雅黑" panose="020B0503020204020204" charset="-122"/>
                  <a:ea typeface="微软雅黑" panose="020B0503020204020204" charset="-122"/>
                </a:rPr>
                <a:t>第四章 活动实施</a:t>
              </a:r>
            </a:p>
          </p:txBody>
        </p:sp>
        <p:sp>
          <p:nvSpPr>
            <p:cNvPr id="22" name="TextBox 49"/>
            <p:cNvSpPr txBox="1"/>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rgbClr val="EC9128"/>
                  </a:solidFill>
                  <a:latin typeface="微软雅黑" panose="020B0503020204020204" charset="-122"/>
                  <a:ea typeface="微软雅黑" panose="020B0503020204020204" charset="-122"/>
                </a:rPr>
                <a:t>此部分内容作为文字排版占位显示 （建议使用主题字体）</a:t>
              </a:r>
            </a:p>
          </p:txBody>
        </p:sp>
      </p:grpSp>
      <p:sp>
        <p:nvSpPr>
          <p:cNvPr id="8" name="Diamond 28"/>
          <p:cNvSpPr/>
          <p:nvPr/>
        </p:nvSpPr>
        <p:spPr>
          <a:xfrm>
            <a:off x="6355022" y="3625621"/>
            <a:ext cx="624349" cy="624349"/>
          </a:xfrm>
          <a:prstGeom prst="diamond">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03</a:t>
            </a:r>
          </a:p>
        </p:txBody>
      </p:sp>
      <p:grpSp>
        <p:nvGrpSpPr>
          <p:cNvPr id="9" name="Group 29"/>
          <p:cNvGrpSpPr/>
          <p:nvPr/>
        </p:nvGrpSpPr>
        <p:grpSpPr>
          <a:xfrm>
            <a:off x="6822547" y="3426309"/>
            <a:ext cx="4442460" cy="848982"/>
            <a:chOff x="6444107" y="1183642"/>
            <a:chExt cx="4744637" cy="848982"/>
          </a:xfrm>
        </p:grpSpPr>
        <p:sp>
          <p:nvSpPr>
            <p:cNvPr id="19" name="TextBox 39"/>
            <p:cNvSpPr txBox="1"/>
            <p:nvPr/>
          </p:nvSpPr>
          <p:spPr>
            <a:xfrm>
              <a:off x="6444107" y="1183642"/>
              <a:ext cx="4744637" cy="528320"/>
            </a:xfrm>
            <a:prstGeom prst="rect">
              <a:avLst/>
            </a:prstGeom>
            <a:noFill/>
          </p:spPr>
          <p:txBody>
            <a:bodyPr wrap="none" lIns="360000" tIns="0" rIns="0" bIns="0" anchor="b" anchorCtr="0">
              <a:noAutofit/>
            </a:bodyPr>
            <a:lstStyle/>
            <a:p>
              <a:pPr algn="l"/>
              <a:r>
                <a:rPr lang="zh-CN" altLang="en-US" sz="2000" b="1" dirty="0">
                  <a:solidFill>
                    <a:srgbClr val="EC9128"/>
                  </a:solidFill>
                  <a:latin typeface="微软雅黑" panose="020B0503020204020204" charset="-122"/>
                  <a:ea typeface="微软雅黑" panose="020B0503020204020204" charset="-122"/>
                </a:rPr>
                <a:t>第三章 活动筹备</a:t>
              </a:r>
            </a:p>
          </p:txBody>
        </p:sp>
        <p:sp>
          <p:nvSpPr>
            <p:cNvPr id="20" name="TextBox 40"/>
            <p:cNvSpPr txBox="1"/>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rgbClr val="EC9128"/>
                  </a:solidFill>
                  <a:latin typeface="微软雅黑" panose="020B0503020204020204" charset="-122"/>
                  <a:ea typeface="微软雅黑" panose="020B0503020204020204" charset="-122"/>
                </a:rPr>
                <a:t>此部分内容作为文字排版占位显示 （建议使用主题字体）</a:t>
              </a:r>
            </a:p>
          </p:txBody>
        </p:sp>
      </p:grpSp>
      <p:sp>
        <p:nvSpPr>
          <p:cNvPr id="10" name="Diamond 30"/>
          <p:cNvSpPr/>
          <p:nvPr/>
        </p:nvSpPr>
        <p:spPr>
          <a:xfrm>
            <a:off x="6355022" y="2747045"/>
            <a:ext cx="624349" cy="624349"/>
          </a:xfrm>
          <a:prstGeom prst="diamond">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02</a:t>
            </a:r>
          </a:p>
        </p:txBody>
      </p:sp>
      <p:grpSp>
        <p:nvGrpSpPr>
          <p:cNvPr id="11" name="Group 31"/>
          <p:cNvGrpSpPr/>
          <p:nvPr/>
        </p:nvGrpSpPr>
        <p:grpSpPr>
          <a:xfrm>
            <a:off x="6822547" y="2518523"/>
            <a:ext cx="4344035" cy="878192"/>
            <a:chOff x="6444107" y="1154432"/>
            <a:chExt cx="4639517" cy="878192"/>
          </a:xfrm>
        </p:grpSpPr>
        <p:sp>
          <p:nvSpPr>
            <p:cNvPr id="17" name="TextBox 37"/>
            <p:cNvSpPr txBox="1"/>
            <p:nvPr/>
          </p:nvSpPr>
          <p:spPr>
            <a:xfrm>
              <a:off x="6444107" y="1154432"/>
              <a:ext cx="4639517" cy="557530"/>
            </a:xfrm>
            <a:prstGeom prst="rect">
              <a:avLst/>
            </a:prstGeom>
            <a:noFill/>
          </p:spPr>
          <p:txBody>
            <a:bodyPr wrap="none" lIns="360000" tIns="0" rIns="0" bIns="0" anchor="b" anchorCtr="0">
              <a:noAutofit/>
            </a:bodyPr>
            <a:lstStyle/>
            <a:p>
              <a:pPr algn="l"/>
              <a:r>
                <a:rPr lang="zh-CN" altLang="en-US" sz="2000" b="1" dirty="0">
                  <a:solidFill>
                    <a:srgbClr val="EC9128"/>
                  </a:solidFill>
                  <a:latin typeface="微软雅黑" panose="020B0503020204020204" charset="-122"/>
                  <a:ea typeface="微软雅黑" panose="020B0503020204020204" charset="-122"/>
                </a:rPr>
                <a:t>第二章 活动概况</a:t>
              </a:r>
            </a:p>
          </p:txBody>
        </p:sp>
        <p:sp>
          <p:nvSpPr>
            <p:cNvPr id="18" name="TextBox 38"/>
            <p:cNvSpPr txBox="1"/>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rgbClr val="EC9128"/>
                  </a:solidFill>
                  <a:latin typeface="微软雅黑" panose="020B0503020204020204" charset="-122"/>
                  <a:ea typeface="微软雅黑" panose="020B0503020204020204" charset="-122"/>
                </a:rPr>
                <a:t>此部分内容作为文字排版占位显示 （建议使用主题字体）</a:t>
              </a:r>
            </a:p>
          </p:txBody>
        </p:sp>
      </p:grpSp>
      <p:sp>
        <p:nvSpPr>
          <p:cNvPr id="12" name="Diamond 32"/>
          <p:cNvSpPr/>
          <p:nvPr/>
        </p:nvSpPr>
        <p:spPr>
          <a:xfrm>
            <a:off x="6355024" y="1868469"/>
            <a:ext cx="624349" cy="624349"/>
          </a:xfrm>
          <a:prstGeom prst="diamond">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01</a:t>
            </a:r>
          </a:p>
        </p:txBody>
      </p:sp>
      <p:grpSp>
        <p:nvGrpSpPr>
          <p:cNvPr id="13" name="Group 33"/>
          <p:cNvGrpSpPr/>
          <p:nvPr/>
        </p:nvGrpSpPr>
        <p:grpSpPr>
          <a:xfrm>
            <a:off x="6822547" y="1728212"/>
            <a:ext cx="4174490" cy="789927"/>
            <a:chOff x="6444107" y="1242697"/>
            <a:chExt cx="4458440" cy="789927"/>
          </a:xfrm>
        </p:grpSpPr>
        <p:sp>
          <p:nvSpPr>
            <p:cNvPr id="15" name="TextBox 34"/>
            <p:cNvSpPr txBox="1"/>
            <p:nvPr/>
          </p:nvSpPr>
          <p:spPr>
            <a:xfrm>
              <a:off x="6444107" y="1242697"/>
              <a:ext cx="4458440" cy="469265"/>
            </a:xfrm>
            <a:prstGeom prst="rect">
              <a:avLst/>
            </a:prstGeom>
            <a:noFill/>
          </p:spPr>
          <p:txBody>
            <a:bodyPr wrap="none" lIns="360000" tIns="0" rIns="0" bIns="0" anchor="b" anchorCtr="0">
              <a:noAutofit/>
            </a:bodyPr>
            <a:lstStyle/>
            <a:p>
              <a:pPr algn="l"/>
              <a:r>
                <a:rPr lang="zh-CN" altLang="en-US" sz="2000" b="1" dirty="0">
                  <a:solidFill>
                    <a:srgbClr val="EC9128"/>
                  </a:solidFill>
                  <a:latin typeface="微软雅黑" panose="020B0503020204020204" charset="-122"/>
                  <a:ea typeface="微软雅黑" panose="020B0503020204020204" charset="-122"/>
                </a:rPr>
                <a:t>第一章 活动意义</a:t>
              </a:r>
            </a:p>
          </p:txBody>
        </p:sp>
        <p:sp>
          <p:nvSpPr>
            <p:cNvPr id="16" name="TextBox 36"/>
            <p:cNvSpPr txBox="1"/>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rgbClr val="EC9128"/>
                  </a:solidFill>
                  <a:latin typeface="微软雅黑" panose="020B0503020204020204" charset="-122"/>
                  <a:ea typeface="微软雅黑" panose="020B0503020204020204" charset="-122"/>
                </a:rPr>
                <a:t>此部分内容作为文字排版占位显示 （建议使用主题字体）</a:t>
              </a:r>
            </a:p>
          </p:txBody>
        </p:sp>
      </p:grpSp>
      <p:sp>
        <p:nvSpPr>
          <p:cNvPr id="14" name="Rectangle 4"/>
          <p:cNvSpPr/>
          <p:nvPr/>
        </p:nvSpPr>
        <p:spPr>
          <a:xfrm>
            <a:off x="3444329" y="2062831"/>
            <a:ext cx="1569660" cy="369332"/>
          </a:xfrm>
          <a:prstGeom prst="rect">
            <a:avLst/>
          </a:prstGeom>
        </p:spPr>
        <p:txBody>
          <a:bodyPr wrap="none">
            <a:normAutofit/>
          </a:bodyPr>
          <a:lstStyle/>
          <a:p>
            <a:pPr algn="r"/>
            <a:r>
              <a:rPr lang="en-US" altLang="zh-CN" b="1" spc="300" dirty="0">
                <a:solidFill>
                  <a:srgbClr val="EC9128"/>
                </a:solidFill>
                <a:latin typeface="微软雅黑" panose="020B0503020204020204" charset="-122"/>
                <a:ea typeface="微软雅黑" panose="020B0503020204020204" charset="-122"/>
              </a:rPr>
              <a:t>CONTENT</a:t>
            </a:r>
          </a:p>
        </p:txBody>
      </p:sp>
    </p:spTree>
  </p:cSld>
  <p:clrMapOvr>
    <a:masterClrMapping/>
  </p:clrMapOvr>
  <mc:AlternateContent xmlns:mc="http://schemas.openxmlformats.org/markup-compatibility/2006" xmlns:p14="http://schemas.microsoft.com/office/powerpoint/2010/main">
    <mc:Choice Requires="p14">
      <p:transition spd="slow" p14:dur="4000" advTm="3410">
        <p14:vortex dir="r"/>
      </p:transition>
    </mc:Choice>
    <mc:Fallback xmlns="">
      <p:transition spd="slow" advTm="34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000"/>
                            </p:stCondLst>
                            <p:childTnLst>
                              <p:par>
                                <p:cTn id="42" presetID="22" presetClass="entr" presetSubtype="1"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par>
                                <p:cTn id="45" presetID="22" presetClass="entr" presetSubtype="1"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par>
                                <p:cTn id="48" presetID="22" presetClass="entr" presetSubtype="1"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par>
                                <p:cTn id="51" presetID="22" presetClass="entr" presetSubtype="1"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up)">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6" grpId="0" animBg="1"/>
      <p:bldP spid="8" grpId="0" animBg="1"/>
      <p:bldP spid="10" grpId="0" animBg="1"/>
      <p:bldP spid="12"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
          <p:cNvPicPr>
            <a:picLocks noChangeAspect="1"/>
          </p:cNvPicPr>
          <p:nvPr/>
        </p:nvPicPr>
        <p:blipFill>
          <a:blip r:embed="rId4"/>
          <a:stretch>
            <a:fillRect/>
          </a:stretch>
        </p:blipFill>
        <p:spPr>
          <a:xfrm>
            <a:off x="650875" y="146685"/>
            <a:ext cx="1640840" cy="1088390"/>
          </a:xfrm>
          <a:prstGeom prst="rect">
            <a:avLst/>
          </a:prstGeom>
        </p:spPr>
      </p:pic>
      <p:pic>
        <p:nvPicPr>
          <p:cNvPr id="8" name="图片 7" descr="1"/>
          <p:cNvPicPr>
            <a:picLocks noChangeAspect="1"/>
          </p:cNvPicPr>
          <p:nvPr/>
        </p:nvPicPr>
        <p:blipFill>
          <a:blip r:embed="rId5"/>
          <a:stretch>
            <a:fillRect/>
          </a:stretch>
        </p:blipFill>
        <p:spPr>
          <a:xfrm>
            <a:off x="4739005" y="622935"/>
            <a:ext cx="7044055" cy="5611495"/>
          </a:xfrm>
          <a:prstGeom prst="rect">
            <a:avLst/>
          </a:prstGeom>
        </p:spPr>
      </p:pic>
      <p:pic>
        <p:nvPicPr>
          <p:cNvPr id="9" name="图片 8" descr="43"/>
          <p:cNvPicPr>
            <a:picLocks noChangeAspect="1"/>
          </p:cNvPicPr>
          <p:nvPr/>
        </p:nvPicPr>
        <p:blipFill>
          <a:blip r:embed="rId6"/>
          <a:stretch>
            <a:fillRect/>
          </a:stretch>
        </p:blipFill>
        <p:spPr>
          <a:xfrm>
            <a:off x="376555" y="5332095"/>
            <a:ext cx="1221740" cy="1227455"/>
          </a:xfrm>
          <a:prstGeom prst="rect">
            <a:avLst/>
          </a:prstGeom>
        </p:spPr>
      </p:pic>
      <p:pic>
        <p:nvPicPr>
          <p:cNvPr id="10" name="图片 9" descr="6"/>
          <p:cNvPicPr>
            <a:picLocks noChangeAspect="1"/>
          </p:cNvPicPr>
          <p:nvPr/>
        </p:nvPicPr>
        <p:blipFill>
          <a:blip r:embed="rId7"/>
          <a:stretch>
            <a:fillRect/>
          </a:stretch>
        </p:blipFill>
        <p:spPr>
          <a:xfrm>
            <a:off x="10153015" y="4926330"/>
            <a:ext cx="1630045" cy="1633220"/>
          </a:xfrm>
          <a:prstGeom prst="rect">
            <a:avLst/>
          </a:prstGeom>
        </p:spPr>
      </p:pic>
      <p:sp>
        <p:nvSpPr>
          <p:cNvPr id="16" name="TextBox 36"/>
          <p:cNvSpPr txBox="1"/>
          <p:nvPr/>
        </p:nvSpPr>
        <p:spPr>
          <a:xfrm>
            <a:off x="911225" y="3560445"/>
            <a:ext cx="4838700" cy="1112520"/>
          </a:xfrm>
          <a:prstGeom prst="rect">
            <a:avLst/>
          </a:prstGeom>
        </p:spPr>
        <p:txBody>
          <a:bodyPr vert="horz" wrap="square" lIns="360000" tIns="0" rIns="0" bIns="0" anchor="ctr" anchorCtr="0">
            <a:normAutofit/>
          </a:bodyPr>
          <a:lstStyle/>
          <a:p>
            <a:pPr algn="ctr">
              <a:lnSpc>
                <a:spcPct val="120000"/>
              </a:lnSpc>
            </a:pPr>
            <a:r>
              <a:rPr lang="zh-CN" altLang="en-US" sz="1050" dirty="0">
                <a:solidFill>
                  <a:srgbClr val="EC9128"/>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sp>
        <p:nvSpPr>
          <p:cNvPr id="3" name="PA_文本框 9"/>
          <p:cNvSpPr txBox="1"/>
          <p:nvPr>
            <p:custDataLst>
              <p:tags r:id="rId1"/>
            </p:custDataLst>
          </p:nvPr>
        </p:nvSpPr>
        <p:spPr>
          <a:xfrm>
            <a:off x="-19685" y="2393950"/>
            <a:ext cx="6852920" cy="2125345"/>
          </a:xfrm>
          <a:prstGeom prst="rect">
            <a:avLst/>
          </a:prstGeom>
        </p:spPr>
        <p:txBody>
          <a:bodyPr vert="horz" wrap="none" lIns="0" tIns="0" rIns="0" bIns="0">
            <a:normAutofit/>
          </a:bodyPr>
          <a:lstStyle/>
          <a:p>
            <a:pPr algn="ctr"/>
            <a:r>
              <a:rPr sz="4400" b="1" kern="900" dirty="0">
                <a:solidFill>
                  <a:srgbClr val="EC9128"/>
                </a:solidFill>
                <a:latin typeface="微软雅黑" panose="020B0503020204020204" charset="-122"/>
                <a:ea typeface="微软雅黑" panose="020B0503020204020204" charset="-122"/>
              </a:rPr>
              <a:t>第</a:t>
            </a:r>
            <a:r>
              <a:rPr lang="en-US" sz="4400" b="1" kern="900" dirty="0">
                <a:solidFill>
                  <a:srgbClr val="EC9128"/>
                </a:solidFill>
                <a:latin typeface="微软雅黑" panose="020B0503020204020204" charset="-122"/>
                <a:ea typeface="微软雅黑" panose="020B0503020204020204" charset="-122"/>
              </a:rPr>
              <a:t>01</a:t>
            </a:r>
            <a:r>
              <a:rPr sz="4400" b="1" kern="900" dirty="0">
                <a:solidFill>
                  <a:srgbClr val="EC9128"/>
                </a:solidFill>
                <a:latin typeface="微软雅黑" panose="020B0503020204020204" charset="-122"/>
                <a:ea typeface="微软雅黑" panose="020B0503020204020204" charset="-122"/>
              </a:rPr>
              <a:t>章</a:t>
            </a:r>
          </a:p>
          <a:p>
            <a:pPr algn="ctr"/>
            <a:r>
              <a:rPr sz="4400" b="1" kern="900" dirty="0">
                <a:solidFill>
                  <a:srgbClr val="EC9128"/>
                </a:solidFill>
                <a:latin typeface="微软雅黑" panose="020B0503020204020204" charset="-122"/>
                <a:ea typeface="微软雅黑" panose="020B0503020204020204" charset="-122"/>
              </a:rPr>
              <a:t>活动意义</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213">
        <p15:prstTrans prst="airplane"/>
      </p:transition>
    </mc:Choice>
    <mc:Fallback xmlns="">
      <p:transition spd="slow" advTm="52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3"/>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strVal val="#ppt_w+.3"/>
                                          </p:val>
                                        </p:tav>
                                        <p:tav tm="100000">
                                          <p:val>
                                            <p:strVal val="#ppt_w"/>
                                          </p:val>
                                        </p:tav>
                                      </p:tavLst>
                                    </p:anim>
                                    <p:anim calcmode="lin" valueType="num">
                                      <p:cBhvr>
                                        <p:cTn id="19" dur="1000" fill="hold"/>
                                        <p:tgtEl>
                                          <p:spTgt spid="10"/>
                                        </p:tgtEl>
                                        <p:attrNameLst>
                                          <p:attrName>ppt_h</p:attrName>
                                        </p:attrNameLst>
                                      </p:cBhvr>
                                      <p:tavLst>
                                        <p:tav tm="0">
                                          <p:val>
                                            <p:strVal val="#ppt_h"/>
                                          </p:val>
                                        </p:tav>
                                        <p:tav tm="100000">
                                          <p:val>
                                            <p:strVal val="#ppt_h"/>
                                          </p:val>
                                        </p:tav>
                                      </p:tavLst>
                                    </p:anim>
                                    <p:animEffect transition="in" filter="fade">
                                      <p:cBhvr>
                                        <p:cTn id="20" dur="1000"/>
                                        <p:tgtEl>
                                          <p:spTgt spid="10"/>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3500"/>
                            </p:stCondLst>
                            <p:childTnLst>
                              <p:par>
                                <p:cTn id="32" presetID="37"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文本框 92"/>
          <p:cNvSpPr txBox="1"/>
          <p:nvPr/>
        </p:nvSpPr>
        <p:spPr>
          <a:xfrm>
            <a:off x="1984375" y="1410653"/>
            <a:ext cx="2230120" cy="584775"/>
          </a:xfrm>
          <a:prstGeom prst="rect">
            <a:avLst/>
          </a:prstGeom>
          <a:noFill/>
        </p:spPr>
        <p:txBody>
          <a:bodyPr wrap="square" rtlCol="0">
            <a:spAutoFit/>
          </a:bodyPr>
          <a:lstStyle/>
          <a:p>
            <a:r>
              <a:rPr lang="zh-CN" altLang="en-US" sz="3200" b="1" i="1" u="sng" dirty="0">
                <a:solidFill>
                  <a:srgbClr val="EC9128"/>
                </a:solidFill>
                <a:latin typeface="微软雅黑" panose="020B0503020204020204" charset="-122"/>
                <a:ea typeface="微软雅黑" panose="020B0503020204020204" charset="-122"/>
              </a:rPr>
              <a:t>活动意义</a:t>
            </a:r>
          </a:p>
        </p:txBody>
      </p:sp>
      <p:sp>
        <p:nvSpPr>
          <p:cNvPr id="4" name="文本框 3"/>
          <p:cNvSpPr txBox="1"/>
          <p:nvPr/>
        </p:nvSpPr>
        <p:spPr>
          <a:xfrm>
            <a:off x="1243330" y="2287270"/>
            <a:ext cx="10004425" cy="3337560"/>
          </a:xfrm>
          <a:prstGeom prst="rect">
            <a:avLst/>
          </a:prstGeom>
          <a:noFill/>
        </p:spPr>
        <p:txBody>
          <a:bodyPr wrap="square" rtlCol="0">
            <a:spAutoFit/>
          </a:bodyPr>
          <a:lstStyle/>
          <a:p>
            <a:pPr>
              <a:lnSpc>
                <a:spcPct val="150000"/>
              </a:lnSpc>
            </a:pPr>
            <a:r>
              <a:rPr lang="zh-CN" altLang="en-US" sz="1400" dirty="0">
                <a:solidFill>
                  <a:srgbClr val="EC9128"/>
                </a:solidFill>
                <a:latin typeface="微软雅黑" panose="020B0503020204020204" charset="-122"/>
                <a:ea typeface="微软雅黑" panose="020B0503020204020204" charset="-122"/>
              </a:rPr>
              <a:t>一月的第四个星期四是西方传统节日</a:t>
            </a:r>
            <a:r>
              <a:rPr lang="zh-CN" altLang="en-US" sz="1600" b="1" dirty="0">
                <a:solidFill>
                  <a:srgbClr val="EC9128"/>
                </a:solidFill>
                <a:latin typeface="微软雅黑" panose="020B0503020204020204" charset="-122"/>
                <a:ea typeface="微软雅黑" panose="020B0503020204020204" charset="-122"/>
              </a:rPr>
              <a:t>感恩节</a:t>
            </a:r>
            <a:r>
              <a:rPr lang="zh-CN" altLang="en-US" sz="1400" dirty="0">
                <a:solidFill>
                  <a:srgbClr val="EC9128"/>
                </a:solidFill>
                <a:latin typeface="微软雅黑" panose="020B0503020204020204" charset="-122"/>
                <a:ea typeface="微软雅黑" panose="020B0503020204020204" charset="-122"/>
              </a:rPr>
              <a:t>。</a:t>
            </a:r>
          </a:p>
          <a:p>
            <a:pPr>
              <a:lnSpc>
                <a:spcPct val="150000"/>
              </a:lnSpc>
            </a:pPr>
            <a:r>
              <a:rPr lang="zh-CN" altLang="en-US" sz="1400" dirty="0">
                <a:solidFill>
                  <a:srgbClr val="EC9128"/>
                </a:solidFill>
                <a:latin typeface="微软雅黑" panose="020B0503020204020204" charset="-122"/>
                <a:ea typeface="微软雅黑" panose="020B0503020204020204" charset="-122"/>
              </a:rPr>
              <a:t>虽然是外国节日，但拥有一个感恩的心却是每个人都应该的。</a:t>
            </a:r>
          </a:p>
          <a:p>
            <a:pPr>
              <a:lnSpc>
                <a:spcPct val="150000"/>
              </a:lnSpc>
            </a:pPr>
            <a:endParaRPr lang="zh-CN" altLang="en-US" sz="1400" dirty="0">
              <a:solidFill>
                <a:srgbClr val="EC9128"/>
              </a:solidFill>
              <a:latin typeface="微软雅黑" panose="020B0503020204020204" charset="-122"/>
              <a:ea typeface="微软雅黑" panose="020B0503020204020204" charset="-122"/>
            </a:endParaRPr>
          </a:p>
          <a:p>
            <a:pPr lvl="0">
              <a:lnSpc>
                <a:spcPct val="150000"/>
              </a:lnSpc>
            </a:pPr>
            <a:r>
              <a:rPr lang="zh-CN" altLang="en-US" sz="1400" dirty="0">
                <a:solidFill>
                  <a:srgbClr val="EC9128"/>
                </a:solidFill>
                <a:latin typeface="微软雅黑" panose="020B0503020204020204" charset="-122"/>
                <a:ea typeface="微软雅黑" panose="020B0503020204020204" charset="-122"/>
              </a:rPr>
              <a:t>通过这一系列活动，点击此处添加文本内容，可以根据实际情况填写本次活动的举办意义。点击此处添加文本内容，可以根据实际情况填写本次活动的举办意义。点击此处添加文本内容，可以根据实际情况填写本次活动的举办意义。点击此处添加文本内容，可以根据实际情况填写本次活动的举办意义。</a:t>
            </a:r>
          </a:p>
          <a:p>
            <a:pPr lvl="0">
              <a:lnSpc>
                <a:spcPct val="150000"/>
              </a:lnSpc>
            </a:pPr>
            <a:endParaRPr lang="zh-CN" altLang="en-US" sz="1400" b="1" dirty="0">
              <a:solidFill>
                <a:srgbClr val="EC9128"/>
              </a:solidFill>
              <a:latin typeface="微软雅黑" panose="020B0503020204020204" charset="-122"/>
              <a:ea typeface="微软雅黑" panose="020B0503020204020204" charset="-122"/>
            </a:endParaRPr>
          </a:p>
          <a:p>
            <a:pPr lvl="0">
              <a:lnSpc>
                <a:spcPct val="150000"/>
              </a:lnSpc>
            </a:pPr>
            <a:r>
              <a:rPr lang="zh-CN" altLang="en-US" b="1" dirty="0">
                <a:solidFill>
                  <a:srgbClr val="EC9128"/>
                </a:solidFill>
                <a:latin typeface="微软雅黑" panose="020B0503020204020204" charset="-122"/>
                <a:ea typeface="微软雅黑" panose="020B0503020204020204" charset="-122"/>
              </a:rPr>
              <a:t>感恩是一种处世哲学，是生活中的大智慧</a:t>
            </a:r>
            <a:r>
              <a:rPr lang="zh-CN" altLang="en-US" sz="1400" dirty="0">
                <a:solidFill>
                  <a:srgbClr val="EC9128"/>
                </a:solidFill>
                <a:latin typeface="微软雅黑" panose="020B0503020204020204" charset="-122"/>
                <a:ea typeface="微软雅黑" panose="020B0503020204020204" charset="-122"/>
              </a:rPr>
              <a:t>。人生在世，不可能一帆风顺，种种失败与挫折都需要我们勇敢地去面对，豁达地去处理，不是埋怨、消沉、萎靡不振，而是 </a:t>
            </a:r>
            <a:r>
              <a:rPr lang="zh-CN" altLang="en-US" sz="2400" b="1" dirty="0">
                <a:solidFill>
                  <a:srgbClr val="EC9128"/>
                </a:solidFill>
                <a:latin typeface="微软雅黑" panose="020B0503020204020204" charset="-122"/>
                <a:ea typeface="微软雅黑" panose="020B0503020204020204" charset="-122"/>
              </a:rPr>
              <a:t>以感恩的心态面对生活，面对自己的一生</a:t>
            </a:r>
            <a:r>
              <a:rPr lang="zh-CN" altLang="en-US" sz="1400" dirty="0">
                <a:solidFill>
                  <a:srgbClr val="EC9128"/>
                </a:solidFill>
                <a:latin typeface="微软雅黑" panose="020B0503020204020204" charset="-122"/>
                <a:ea typeface="微软雅黑" panose="020B0503020204020204" charset="-122"/>
              </a:rPr>
              <a:t>。 </a:t>
            </a:r>
          </a:p>
        </p:txBody>
      </p:sp>
      <p:pic>
        <p:nvPicPr>
          <p:cNvPr id="10" name="图片 9" descr="E:\素材\卡通\2ab615ff9b2fa261e51240f672af3484.png2ab615ff9b2fa261e51240f672af3484"/>
          <p:cNvPicPr>
            <a:picLocks noChangeAspect="1"/>
          </p:cNvPicPr>
          <p:nvPr/>
        </p:nvPicPr>
        <p:blipFill>
          <a:blip r:embed="rId3"/>
          <a:srcRect/>
          <a:stretch>
            <a:fillRect/>
          </a:stretch>
        </p:blipFill>
        <p:spPr>
          <a:xfrm>
            <a:off x="6950710" y="480060"/>
            <a:ext cx="3060700" cy="2818765"/>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23568" t="61528" r="24704"/>
          <a:stretch>
            <a:fillRect/>
          </a:stretch>
        </p:blipFill>
        <p:spPr>
          <a:xfrm>
            <a:off x="1027898" y="1064081"/>
            <a:ext cx="956477" cy="106715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861">
        <p15:prstTrans prst="peelOff"/>
      </p:transition>
    </mc:Choice>
    <mc:Fallback xmlns="">
      <p:transition spd="slow" advTm="48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wipe(left)">
                                      <p:cBhvr>
                                        <p:cTn id="24" dur="500"/>
                                        <p:tgtEl>
                                          <p:spTgt spid="93"/>
                                        </p:tgtEl>
                                      </p:cBhvr>
                                    </p:animEffect>
                                  </p:childTnLst>
                                </p:cTn>
                              </p:par>
                            </p:childTnLst>
                          </p:cTn>
                        </p:par>
                        <p:par>
                          <p:cTn id="25" fill="hold">
                            <p:stCondLst>
                              <p:cond delay="2500"/>
                            </p:stCondLst>
                            <p:childTnLst>
                              <p:par>
                                <p:cTn id="26" presetID="16" presetClass="entr" presetSubtype="21"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par>
                          <p:cTn id="29" fill="hold">
                            <p:stCondLst>
                              <p:cond delay="3000"/>
                            </p:stCondLst>
                            <p:childTnLst>
                              <p:par>
                                <p:cTn id="30" presetID="31"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fltVal val="0"/>
                                          </p:val>
                                        </p:tav>
                                        <p:tav tm="100000">
                                          <p:val>
                                            <p:strVal val="#ppt_w"/>
                                          </p:val>
                                        </p:tav>
                                      </p:tavLst>
                                    </p:anim>
                                    <p:anim calcmode="lin" valueType="num">
                                      <p:cBhvr>
                                        <p:cTn id="33" dur="1000" fill="hold"/>
                                        <p:tgtEl>
                                          <p:spTgt spid="10"/>
                                        </p:tgtEl>
                                        <p:attrNameLst>
                                          <p:attrName>ppt_h</p:attrName>
                                        </p:attrNameLst>
                                      </p:cBhvr>
                                      <p:tavLst>
                                        <p:tav tm="0">
                                          <p:val>
                                            <p:fltVal val="0"/>
                                          </p:val>
                                        </p:tav>
                                        <p:tav tm="100000">
                                          <p:val>
                                            <p:strVal val="#ppt_h"/>
                                          </p:val>
                                        </p:tav>
                                      </p:tavLst>
                                    </p:anim>
                                    <p:anim calcmode="lin" valueType="num">
                                      <p:cBhvr>
                                        <p:cTn id="34" dur="1000" fill="hold"/>
                                        <p:tgtEl>
                                          <p:spTgt spid="10"/>
                                        </p:tgtEl>
                                        <p:attrNameLst>
                                          <p:attrName>style.rotation</p:attrName>
                                        </p:attrNameLst>
                                      </p:cBhvr>
                                      <p:tavLst>
                                        <p:tav tm="0">
                                          <p:val>
                                            <p:fltVal val="90"/>
                                          </p:val>
                                        </p:tav>
                                        <p:tav tm="100000">
                                          <p:val>
                                            <p:fltVal val="0"/>
                                          </p:val>
                                        </p:tav>
                                      </p:tavLst>
                                    </p:anim>
                                    <p:animEffect transition="in" filter="fade">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
          <p:cNvPicPr>
            <a:picLocks noChangeAspect="1"/>
          </p:cNvPicPr>
          <p:nvPr/>
        </p:nvPicPr>
        <p:blipFill>
          <a:blip r:embed="rId4"/>
          <a:stretch>
            <a:fillRect/>
          </a:stretch>
        </p:blipFill>
        <p:spPr>
          <a:xfrm>
            <a:off x="650875" y="146685"/>
            <a:ext cx="1640840" cy="1088390"/>
          </a:xfrm>
          <a:prstGeom prst="rect">
            <a:avLst/>
          </a:prstGeom>
        </p:spPr>
      </p:pic>
      <p:pic>
        <p:nvPicPr>
          <p:cNvPr id="8" name="图片 7" descr="1"/>
          <p:cNvPicPr>
            <a:picLocks noChangeAspect="1"/>
          </p:cNvPicPr>
          <p:nvPr/>
        </p:nvPicPr>
        <p:blipFill>
          <a:blip r:embed="rId5"/>
          <a:stretch>
            <a:fillRect/>
          </a:stretch>
        </p:blipFill>
        <p:spPr>
          <a:xfrm>
            <a:off x="4498975" y="650875"/>
            <a:ext cx="7044055" cy="5611495"/>
          </a:xfrm>
          <a:prstGeom prst="rect">
            <a:avLst/>
          </a:prstGeom>
        </p:spPr>
      </p:pic>
      <p:pic>
        <p:nvPicPr>
          <p:cNvPr id="9" name="图片 8" descr="43"/>
          <p:cNvPicPr>
            <a:picLocks noChangeAspect="1"/>
          </p:cNvPicPr>
          <p:nvPr/>
        </p:nvPicPr>
        <p:blipFill>
          <a:blip r:embed="rId6"/>
          <a:stretch>
            <a:fillRect/>
          </a:stretch>
        </p:blipFill>
        <p:spPr>
          <a:xfrm>
            <a:off x="432435" y="5332095"/>
            <a:ext cx="1221740" cy="1227455"/>
          </a:xfrm>
          <a:prstGeom prst="rect">
            <a:avLst/>
          </a:prstGeom>
        </p:spPr>
      </p:pic>
      <p:pic>
        <p:nvPicPr>
          <p:cNvPr id="10" name="图片 9" descr="6"/>
          <p:cNvPicPr>
            <a:picLocks noChangeAspect="1"/>
          </p:cNvPicPr>
          <p:nvPr/>
        </p:nvPicPr>
        <p:blipFill>
          <a:blip r:embed="rId7"/>
          <a:stretch>
            <a:fillRect/>
          </a:stretch>
        </p:blipFill>
        <p:spPr>
          <a:xfrm>
            <a:off x="10153015" y="4926330"/>
            <a:ext cx="1630045" cy="1633220"/>
          </a:xfrm>
          <a:prstGeom prst="rect">
            <a:avLst/>
          </a:prstGeom>
        </p:spPr>
      </p:pic>
      <p:sp>
        <p:nvSpPr>
          <p:cNvPr id="16" name="TextBox 36"/>
          <p:cNvSpPr txBox="1"/>
          <p:nvPr/>
        </p:nvSpPr>
        <p:spPr>
          <a:xfrm>
            <a:off x="911225" y="3560445"/>
            <a:ext cx="4838700" cy="1112520"/>
          </a:xfrm>
          <a:prstGeom prst="rect">
            <a:avLst/>
          </a:prstGeom>
        </p:spPr>
        <p:txBody>
          <a:bodyPr vert="horz" wrap="square" lIns="360000" tIns="0" rIns="0" bIns="0" anchor="ctr" anchorCtr="0">
            <a:normAutofit/>
          </a:bodyPr>
          <a:lstStyle/>
          <a:p>
            <a:pPr algn="ctr">
              <a:lnSpc>
                <a:spcPct val="120000"/>
              </a:lnSpc>
            </a:pPr>
            <a:r>
              <a:rPr lang="zh-CN" altLang="en-US" sz="1050" dirty="0">
                <a:solidFill>
                  <a:srgbClr val="EC9128"/>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sp>
        <p:nvSpPr>
          <p:cNvPr id="3" name="PA_文本框 9"/>
          <p:cNvSpPr txBox="1"/>
          <p:nvPr>
            <p:custDataLst>
              <p:tags r:id="rId1"/>
            </p:custDataLst>
          </p:nvPr>
        </p:nvSpPr>
        <p:spPr>
          <a:xfrm>
            <a:off x="-19685" y="2393950"/>
            <a:ext cx="6852920" cy="2125345"/>
          </a:xfrm>
          <a:prstGeom prst="rect">
            <a:avLst/>
          </a:prstGeom>
        </p:spPr>
        <p:txBody>
          <a:bodyPr vert="horz" wrap="none" lIns="0" tIns="0" rIns="0" bIns="0">
            <a:normAutofit/>
          </a:bodyPr>
          <a:lstStyle/>
          <a:p>
            <a:pPr algn="ctr"/>
            <a:r>
              <a:rPr sz="4400" b="1" kern="900" dirty="0">
                <a:solidFill>
                  <a:srgbClr val="EC9128"/>
                </a:solidFill>
                <a:latin typeface="微软雅黑" panose="020B0503020204020204" charset="-122"/>
                <a:ea typeface="微软雅黑" panose="020B0503020204020204" charset="-122"/>
              </a:rPr>
              <a:t>第</a:t>
            </a:r>
            <a:r>
              <a:rPr lang="en-US" sz="4400" b="1" kern="900" dirty="0">
                <a:solidFill>
                  <a:srgbClr val="EC9128"/>
                </a:solidFill>
                <a:latin typeface="微软雅黑" panose="020B0503020204020204" charset="-122"/>
                <a:ea typeface="微软雅黑" panose="020B0503020204020204" charset="-122"/>
              </a:rPr>
              <a:t>02</a:t>
            </a:r>
            <a:r>
              <a:rPr sz="4400" b="1" kern="900" dirty="0">
                <a:solidFill>
                  <a:srgbClr val="EC9128"/>
                </a:solidFill>
                <a:latin typeface="微软雅黑" panose="020B0503020204020204" charset="-122"/>
                <a:ea typeface="微软雅黑" panose="020B0503020204020204" charset="-122"/>
              </a:rPr>
              <a:t>章</a:t>
            </a:r>
          </a:p>
          <a:p>
            <a:pPr algn="ctr"/>
            <a:r>
              <a:rPr sz="4400" b="1" kern="900" dirty="0">
                <a:solidFill>
                  <a:srgbClr val="EC9128"/>
                </a:solidFill>
                <a:latin typeface="微软雅黑" panose="020B0503020204020204" charset="-122"/>
                <a:ea typeface="微软雅黑" panose="020B0503020204020204" charset="-122"/>
              </a:rPr>
              <a:t>活动概况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88">
        <p15:prstTrans prst="peelOff"/>
      </p:transition>
    </mc:Choice>
    <mc:Fallback xmlns="">
      <p:transition spd="slow" advTm="50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3"/>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strVal val="#ppt_w+.3"/>
                                          </p:val>
                                        </p:tav>
                                        <p:tav tm="100000">
                                          <p:val>
                                            <p:strVal val="#ppt_w"/>
                                          </p:val>
                                        </p:tav>
                                      </p:tavLst>
                                    </p:anim>
                                    <p:anim calcmode="lin" valueType="num">
                                      <p:cBhvr>
                                        <p:cTn id="19" dur="1000" fill="hold"/>
                                        <p:tgtEl>
                                          <p:spTgt spid="10"/>
                                        </p:tgtEl>
                                        <p:attrNameLst>
                                          <p:attrName>ppt_h</p:attrName>
                                        </p:attrNameLst>
                                      </p:cBhvr>
                                      <p:tavLst>
                                        <p:tav tm="0">
                                          <p:val>
                                            <p:strVal val="#ppt_h"/>
                                          </p:val>
                                        </p:tav>
                                        <p:tav tm="100000">
                                          <p:val>
                                            <p:strVal val="#ppt_h"/>
                                          </p:val>
                                        </p:tav>
                                      </p:tavLst>
                                    </p:anim>
                                    <p:animEffect transition="in" filter="fade">
                                      <p:cBhvr>
                                        <p:cTn id="20" dur="1000"/>
                                        <p:tgtEl>
                                          <p:spTgt spid="10"/>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3500"/>
                            </p:stCondLst>
                            <p:childTnLst>
                              <p:par>
                                <p:cTn id="32" presetID="37"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活动宗旨</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4" name="Group 35"/>
          <p:cNvGrpSpPr/>
          <p:nvPr/>
        </p:nvGrpSpPr>
        <p:grpSpPr>
          <a:xfrm>
            <a:off x="1026584" y="3389120"/>
            <a:ext cx="2151288" cy="460856"/>
            <a:chOff x="769938" y="2456536"/>
            <a:chExt cx="1613466" cy="345642"/>
          </a:xfrm>
        </p:grpSpPr>
        <p:sp>
          <p:nvSpPr>
            <p:cNvPr id="6" name="Notched Right Arrow 32"/>
            <p:cNvSpPr/>
            <p:nvPr/>
          </p:nvSpPr>
          <p:spPr>
            <a:xfrm>
              <a:off x="769938" y="2456536"/>
              <a:ext cx="1613466" cy="345642"/>
            </a:xfrm>
            <a:prstGeom prst="notchedRightArrow">
              <a:avLst>
                <a:gd name="adj1" fmla="val 100000"/>
                <a:gd name="adj2" fmla="val 91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 name="Oval 34"/>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EC9128"/>
                </a:solidFill>
                <a:latin typeface="微软雅黑" panose="020B0503020204020204" charset="-122"/>
                <a:ea typeface="微软雅黑" panose="020B0503020204020204" charset="-122"/>
              </a:endParaRPr>
            </a:p>
          </p:txBody>
        </p:sp>
      </p:grpSp>
      <p:grpSp>
        <p:nvGrpSpPr>
          <p:cNvPr id="8" name="Group 36"/>
          <p:cNvGrpSpPr/>
          <p:nvPr/>
        </p:nvGrpSpPr>
        <p:grpSpPr>
          <a:xfrm>
            <a:off x="3014541" y="3389120"/>
            <a:ext cx="2151288" cy="460856"/>
            <a:chOff x="769938" y="2456536"/>
            <a:chExt cx="1613466" cy="345642"/>
          </a:xfrm>
        </p:grpSpPr>
        <p:sp>
          <p:nvSpPr>
            <p:cNvPr id="9" name="Notched Right Arrow 37"/>
            <p:cNvSpPr/>
            <p:nvPr/>
          </p:nvSpPr>
          <p:spPr>
            <a:xfrm>
              <a:off x="769938" y="2456536"/>
              <a:ext cx="1613466" cy="345642"/>
            </a:xfrm>
            <a:prstGeom prst="notchedRightArrow">
              <a:avLst>
                <a:gd name="adj1" fmla="val 100000"/>
                <a:gd name="adj2" fmla="val 91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 name="Oval 39"/>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EC9128"/>
                </a:solidFill>
                <a:latin typeface="微软雅黑" panose="020B0503020204020204" charset="-122"/>
                <a:ea typeface="微软雅黑" panose="020B0503020204020204" charset="-122"/>
              </a:endParaRPr>
            </a:p>
          </p:txBody>
        </p:sp>
      </p:grpSp>
      <p:grpSp>
        <p:nvGrpSpPr>
          <p:cNvPr id="11" name="Group 40"/>
          <p:cNvGrpSpPr/>
          <p:nvPr/>
        </p:nvGrpSpPr>
        <p:grpSpPr>
          <a:xfrm>
            <a:off x="5002499" y="3389120"/>
            <a:ext cx="2151288" cy="460856"/>
            <a:chOff x="769938" y="2456536"/>
            <a:chExt cx="1613466" cy="345642"/>
          </a:xfrm>
        </p:grpSpPr>
        <p:sp>
          <p:nvSpPr>
            <p:cNvPr id="12" name="Notched Right Arrow 41"/>
            <p:cNvSpPr/>
            <p:nvPr/>
          </p:nvSpPr>
          <p:spPr>
            <a:xfrm>
              <a:off x="769938" y="2456536"/>
              <a:ext cx="1613466" cy="345642"/>
            </a:xfrm>
            <a:prstGeom prst="notchedRightArrow">
              <a:avLst>
                <a:gd name="adj1" fmla="val 100000"/>
                <a:gd name="adj2" fmla="val 91021"/>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3" name="Oval 42"/>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EC9128"/>
                </a:solidFill>
                <a:latin typeface="微软雅黑" panose="020B0503020204020204" charset="-122"/>
                <a:ea typeface="微软雅黑" panose="020B0503020204020204" charset="-122"/>
              </a:endParaRPr>
            </a:p>
          </p:txBody>
        </p:sp>
      </p:grpSp>
      <p:grpSp>
        <p:nvGrpSpPr>
          <p:cNvPr id="14" name="Group 43"/>
          <p:cNvGrpSpPr/>
          <p:nvPr/>
        </p:nvGrpSpPr>
        <p:grpSpPr>
          <a:xfrm>
            <a:off x="6990456" y="3389120"/>
            <a:ext cx="2151288" cy="460856"/>
            <a:chOff x="769938" y="2456536"/>
            <a:chExt cx="1613466" cy="345642"/>
          </a:xfrm>
        </p:grpSpPr>
        <p:sp>
          <p:nvSpPr>
            <p:cNvPr id="15" name="Notched Right Arrow 44"/>
            <p:cNvSpPr/>
            <p:nvPr/>
          </p:nvSpPr>
          <p:spPr>
            <a:xfrm>
              <a:off x="769938" y="2456536"/>
              <a:ext cx="1613466" cy="345642"/>
            </a:xfrm>
            <a:prstGeom prst="notchedRightArrow">
              <a:avLst>
                <a:gd name="adj1" fmla="val 100000"/>
                <a:gd name="adj2" fmla="val 91021"/>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6" name="Oval 45"/>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EC9128"/>
                </a:solidFill>
                <a:latin typeface="微软雅黑" panose="020B0503020204020204" charset="-122"/>
                <a:ea typeface="微软雅黑" panose="020B0503020204020204" charset="-122"/>
              </a:endParaRPr>
            </a:p>
          </p:txBody>
        </p:sp>
      </p:grpSp>
      <p:grpSp>
        <p:nvGrpSpPr>
          <p:cNvPr id="17" name="Group 49"/>
          <p:cNvGrpSpPr/>
          <p:nvPr/>
        </p:nvGrpSpPr>
        <p:grpSpPr>
          <a:xfrm>
            <a:off x="8978415" y="3389120"/>
            <a:ext cx="2151288" cy="460856"/>
            <a:chOff x="769938" y="2456536"/>
            <a:chExt cx="1613466" cy="345642"/>
          </a:xfrm>
        </p:grpSpPr>
        <p:sp>
          <p:nvSpPr>
            <p:cNvPr id="18" name="Notched Right Arrow 51"/>
            <p:cNvSpPr/>
            <p:nvPr/>
          </p:nvSpPr>
          <p:spPr>
            <a:xfrm>
              <a:off x="769938" y="2456536"/>
              <a:ext cx="1613466" cy="345642"/>
            </a:xfrm>
            <a:prstGeom prst="notchedRightArrow">
              <a:avLst>
                <a:gd name="adj1" fmla="val 100000"/>
                <a:gd name="adj2" fmla="val 91021"/>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9" name="Oval 63"/>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EC9128"/>
                </a:solidFill>
                <a:latin typeface="微软雅黑" panose="020B0503020204020204" charset="-122"/>
                <a:ea typeface="微软雅黑" panose="020B0503020204020204" charset="-122"/>
              </a:endParaRPr>
            </a:p>
          </p:txBody>
        </p:sp>
      </p:grpSp>
      <p:sp>
        <p:nvSpPr>
          <p:cNvPr id="20" name="TextBox 66"/>
          <p:cNvSpPr txBox="1"/>
          <p:nvPr/>
        </p:nvSpPr>
        <p:spPr>
          <a:xfrm>
            <a:off x="1726352" y="3967855"/>
            <a:ext cx="609141" cy="328231"/>
          </a:xfrm>
          <a:prstGeom prst="rect">
            <a:avLst/>
          </a:prstGeom>
          <a:noFill/>
        </p:spPr>
        <p:txBody>
          <a:bodyPr wrap="none" lIns="0" tIns="0" rIns="0" bIns="0" rtlCol="0" anchor="ctr">
            <a:spAutoFit/>
          </a:bodyPr>
          <a:lstStyle/>
          <a:p>
            <a:pPr algn="ctr" defTabSz="1218565">
              <a:spcBef>
                <a:spcPct val="20000"/>
              </a:spcBef>
              <a:defRPr/>
            </a:pPr>
            <a:r>
              <a:rPr lang="en-US" sz="2135" b="1" dirty="0">
                <a:solidFill>
                  <a:srgbClr val="EC9128"/>
                </a:solidFill>
                <a:latin typeface="微软雅黑" panose="020B0503020204020204" charset="-122"/>
                <a:ea typeface="微软雅黑" panose="020B0503020204020204" charset="-122"/>
              </a:rPr>
              <a:t>2014</a:t>
            </a:r>
          </a:p>
        </p:txBody>
      </p:sp>
      <p:sp>
        <p:nvSpPr>
          <p:cNvPr id="21" name="TextBox 69"/>
          <p:cNvSpPr txBox="1"/>
          <p:nvPr/>
        </p:nvSpPr>
        <p:spPr>
          <a:xfrm>
            <a:off x="3759091" y="2996731"/>
            <a:ext cx="609141" cy="328231"/>
          </a:xfrm>
          <a:prstGeom prst="rect">
            <a:avLst/>
          </a:prstGeom>
          <a:noFill/>
        </p:spPr>
        <p:txBody>
          <a:bodyPr wrap="none" lIns="0" tIns="0" rIns="0" bIns="0" rtlCol="0" anchor="ctr">
            <a:spAutoFit/>
          </a:bodyPr>
          <a:lstStyle/>
          <a:p>
            <a:pPr algn="ctr" defTabSz="1218565">
              <a:spcBef>
                <a:spcPct val="20000"/>
              </a:spcBef>
              <a:defRPr/>
            </a:pPr>
            <a:r>
              <a:rPr lang="en-US" sz="2135" b="1" dirty="0">
                <a:solidFill>
                  <a:srgbClr val="EC9128"/>
                </a:solidFill>
                <a:latin typeface="微软雅黑" panose="020B0503020204020204" charset="-122"/>
                <a:ea typeface="微软雅黑" panose="020B0503020204020204" charset="-122"/>
              </a:rPr>
              <a:t>2015</a:t>
            </a:r>
          </a:p>
        </p:txBody>
      </p:sp>
      <p:sp>
        <p:nvSpPr>
          <p:cNvPr id="22" name="TextBox 70"/>
          <p:cNvSpPr txBox="1"/>
          <p:nvPr/>
        </p:nvSpPr>
        <p:spPr>
          <a:xfrm>
            <a:off x="5771059" y="3967855"/>
            <a:ext cx="609141" cy="328231"/>
          </a:xfrm>
          <a:prstGeom prst="rect">
            <a:avLst/>
          </a:prstGeom>
          <a:noFill/>
        </p:spPr>
        <p:txBody>
          <a:bodyPr wrap="none" lIns="0" tIns="0" rIns="0" bIns="0" rtlCol="0" anchor="ctr">
            <a:spAutoFit/>
          </a:bodyPr>
          <a:lstStyle/>
          <a:p>
            <a:pPr algn="ctr" defTabSz="1218565">
              <a:spcBef>
                <a:spcPct val="20000"/>
              </a:spcBef>
              <a:defRPr/>
            </a:pPr>
            <a:r>
              <a:rPr lang="en-US" sz="2135" b="1" dirty="0">
                <a:solidFill>
                  <a:srgbClr val="EC9128"/>
                </a:solidFill>
                <a:latin typeface="微软雅黑" panose="020B0503020204020204" charset="-122"/>
                <a:ea typeface="微软雅黑" panose="020B0503020204020204" charset="-122"/>
              </a:rPr>
              <a:t>2016</a:t>
            </a:r>
          </a:p>
        </p:txBody>
      </p:sp>
      <p:sp>
        <p:nvSpPr>
          <p:cNvPr id="23" name="TextBox 71"/>
          <p:cNvSpPr txBox="1"/>
          <p:nvPr/>
        </p:nvSpPr>
        <p:spPr>
          <a:xfrm>
            <a:off x="7748359" y="2996731"/>
            <a:ext cx="609141" cy="328231"/>
          </a:xfrm>
          <a:prstGeom prst="rect">
            <a:avLst/>
          </a:prstGeom>
          <a:noFill/>
        </p:spPr>
        <p:txBody>
          <a:bodyPr wrap="none" lIns="0" tIns="0" rIns="0" bIns="0" rtlCol="0" anchor="ctr">
            <a:spAutoFit/>
          </a:bodyPr>
          <a:lstStyle/>
          <a:p>
            <a:pPr algn="ctr" defTabSz="1218565">
              <a:spcBef>
                <a:spcPct val="20000"/>
              </a:spcBef>
              <a:defRPr/>
            </a:pPr>
            <a:r>
              <a:rPr lang="en-US" sz="2135" b="1" dirty="0">
                <a:solidFill>
                  <a:srgbClr val="EC9128"/>
                </a:solidFill>
                <a:latin typeface="微软雅黑" panose="020B0503020204020204" charset="-122"/>
                <a:ea typeface="微软雅黑" panose="020B0503020204020204" charset="-122"/>
              </a:rPr>
              <a:t>2017</a:t>
            </a:r>
          </a:p>
        </p:txBody>
      </p:sp>
      <p:sp>
        <p:nvSpPr>
          <p:cNvPr id="24" name="TextBox 73"/>
          <p:cNvSpPr txBox="1"/>
          <p:nvPr/>
        </p:nvSpPr>
        <p:spPr>
          <a:xfrm>
            <a:off x="9766400" y="3967855"/>
            <a:ext cx="609141" cy="328231"/>
          </a:xfrm>
          <a:prstGeom prst="rect">
            <a:avLst/>
          </a:prstGeom>
          <a:noFill/>
          <a:ln>
            <a:noFill/>
          </a:ln>
        </p:spPr>
        <p:txBody>
          <a:bodyPr wrap="none" lIns="0" tIns="0" rIns="0" bIns="0" rtlCol="0" anchor="ctr">
            <a:spAutoFit/>
          </a:bodyPr>
          <a:lstStyle/>
          <a:p>
            <a:pPr algn="ctr" defTabSz="1218565">
              <a:spcBef>
                <a:spcPct val="20000"/>
              </a:spcBef>
              <a:defRPr/>
            </a:pPr>
            <a:r>
              <a:rPr lang="en-US" sz="2135" b="1" dirty="0">
                <a:solidFill>
                  <a:srgbClr val="EC9128"/>
                </a:solidFill>
                <a:latin typeface="微软雅黑" panose="020B0503020204020204" charset="-122"/>
                <a:ea typeface="微软雅黑" panose="020B0503020204020204" charset="-122"/>
              </a:rPr>
              <a:t>2018</a:t>
            </a:r>
          </a:p>
        </p:txBody>
      </p:sp>
      <p:cxnSp>
        <p:nvCxnSpPr>
          <p:cNvPr id="25" name="Straight Connector 74"/>
          <p:cNvCxnSpPr>
            <a:stCxn id="46" idx="7"/>
          </p:cNvCxnSpPr>
          <p:nvPr/>
        </p:nvCxnSpPr>
        <p:spPr>
          <a:xfrm flipH="1">
            <a:off x="2099288" y="2798717"/>
            <a:ext cx="1" cy="819864"/>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85"/>
          <p:cNvCxnSpPr>
            <a:stCxn id="49" idx="7"/>
          </p:cNvCxnSpPr>
          <p:nvPr/>
        </p:nvCxnSpPr>
        <p:spPr>
          <a:xfrm flipH="1">
            <a:off x="6078792" y="2792367"/>
            <a:ext cx="1" cy="819864"/>
          </a:xfrm>
          <a:prstGeom prst="line">
            <a:avLst/>
          </a:prstGeom>
          <a:ln w="19050">
            <a:solidFill>
              <a:srgbClr val="FFC705"/>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90"/>
          <p:cNvCxnSpPr>
            <a:stCxn id="52" idx="7"/>
          </p:cNvCxnSpPr>
          <p:nvPr/>
        </p:nvCxnSpPr>
        <p:spPr>
          <a:xfrm flipH="1">
            <a:off x="10051248" y="2792367"/>
            <a:ext cx="1" cy="819864"/>
          </a:xfrm>
          <a:prstGeom prst="line">
            <a:avLst/>
          </a:prstGeom>
          <a:ln w="19050">
            <a:solidFill>
              <a:srgbClr val="FFC705"/>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95"/>
          <p:cNvCxnSpPr>
            <a:stCxn id="58" idx="7"/>
          </p:cNvCxnSpPr>
          <p:nvPr/>
        </p:nvCxnSpPr>
        <p:spPr>
          <a:xfrm flipV="1">
            <a:off x="4088247" y="3624931"/>
            <a:ext cx="0" cy="819864"/>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100"/>
          <p:cNvCxnSpPr>
            <a:stCxn id="55" idx="7"/>
          </p:cNvCxnSpPr>
          <p:nvPr/>
        </p:nvCxnSpPr>
        <p:spPr>
          <a:xfrm rot="10800000" flipH="1">
            <a:off x="8064481" y="3624931"/>
            <a:ext cx="1" cy="819864"/>
          </a:xfrm>
          <a:prstGeom prst="line">
            <a:avLst/>
          </a:prstGeom>
          <a:ln w="19050">
            <a:solidFill>
              <a:srgbClr val="EC9128"/>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30" name="Group 88"/>
          <p:cNvGrpSpPr/>
          <p:nvPr/>
        </p:nvGrpSpPr>
        <p:grpSpPr>
          <a:xfrm>
            <a:off x="1026584" y="4468160"/>
            <a:ext cx="2008675" cy="936114"/>
            <a:chOff x="590510" y="661615"/>
            <a:chExt cx="1470132" cy="381557"/>
          </a:xfrm>
        </p:grpSpPr>
        <p:sp>
          <p:nvSpPr>
            <p:cNvPr id="31" name="TextBox 105"/>
            <p:cNvSpPr txBox="1"/>
            <p:nvPr/>
          </p:nvSpPr>
          <p:spPr>
            <a:xfrm>
              <a:off x="1075268" y="661615"/>
              <a:ext cx="600691" cy="100359"/>
            </a:xfrm>
            <a:prstGeom prst="rect">
              <a:avLst/>
            </a:prstGeom>
            <a:noFill/>
          </p:spPr>
          <p:txBody>
            <a:bodyPr wrap="none" lIns="0" tIns="0" rIns="0" bIns="0" rtlCol="0" anchor="t">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sp>
          <p:nvSpPr>
            <p:cNvPr id="32" name="TextBox 106"/>
            <p:cNvSpPr txBox="1"/>
            <p:nvPr/>
          </p:nvSpPr>
          <p:spPr>
            <a:xfrm>
              <a:off x="590510" y="779887"/>
              <a:ext cx="1470132" cy="263285"/>
            </a:xfrm>
            <a:prstGeom prst="rect">
              <a:avLst/>
            </a:prstGeom>
            <a:noFill/>
          </p:spPr>
          <p:txBody>
            <a:bodyPr wrap="square" lIns="0" tIns="0" rIns="0" bIns="0" rtlCol="0" anchor="t">
              <a:sp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33" name="Group 88"/>
          <p:cNvGrpSpPr/>
          <p:nvPr/>
        </p:nvGrpSpPr>
        <p:grpSpPr>
          <a:xfrm>
            <a:off x="5056734" y="4468160"/>
            <a:ext cx="2037788" cy="936114"/>
            <a:chOff x="569202" y="661615"/>
            <a:chExt cx="1491440" cy="381557"/>
          </a:xfrm>
        </p:grpSpPr>
        <p:sp>
          <p:nvSpPr>
            <p:cNvPr id="34" name="TextBox 108"/>
            <p:cNvSpPr txBox="1"/>
            <p:nvPr/>
          </p:nvSpPr>
          <p:spPr>
            <a:xfrm>
              <a:off x="1014576" y="661615"/>
              <a:ext cx="600691" cy="100359"/>
            </a:xfrm>
            <a:prstGeom prst="rect">
              <a:avLst/>
            </a:prstGeom>
            <a:noFill/>
          </p:spPr>
          <p:txBody>
            <a:bodyPr wrap="none" lIns="0" tIns="0" rIns="0" bIns="0" rtlCol="0" anchor="t">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sp>
          <p:nvSpPr>
            <p:cNvPr id="35" name="TextBox 109"/>
            <p:cNvSpPr txBox="1"/>
            <p:nvPr/>
          </p:nvSpPr>
          <p:spPr>
            <a:xfrm>
              <a:off x="569202" y="779887"/>
              <a:ext cx="1491440" cy="263285"/>
            </a:xfrm>
            <a:prstGeom prst="rect">
              <a:avLst/>
            </a:prstGeom>
            <a:noFill/>
          </p:spPr>
          <p:txBody>
            <a:bodyPr wrap="square" lIns="0" tIns="0" rIns="0" bIns="0" rtlCol="0" anchor="t">
              <a:sp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36" name="Group 88"/>
          <p:cNvGrpSpPr/>
          <p:nvPr/>
        </p:nvGrpSpPr>
        <p:grpSpPr>
          <a:xfrm>
            <a:off x="9053334" y="4468160"/>
            <a:ext cx="2035273" cy="936114"/>
            <a:chOff x="571042" y="661615"/>
            <a:chExt cx="1489599" cy="381557"/>
          </a:xfrm>
        </p:grpSpPr>
        <p:sp>
          <p:nvSpPr>
            <p:cNvPr id="37" name="TextBox 111"/>
            <p:cNvSpPr txBox="1"/>
            <p:nvPr/>
          </p:nvSpPr>
          <p:spPr>
            <a:xfrm>
              <a:off x="1075269" y="661615"/>
              <a:ext cx="600691" cy="100359"/>
            </a:xfrm>
            <a:prstGeom prst="rect">
              <a:avLst/>
            </a:prstGeom>
            <a:noFill/>
          </p:spPr>
          <p:txBody>
            <a:bodyPr wrap="none" lIns="0" tIns="0" rIns="0" bIns="0" rtlCol="0" anchor="t">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sp>
          <p:nvSpPr>
            <p:cNvPr id="38" name="TextBox 112"/>
            <p:cNvSpPr txBox="1"/>
            <p:nvPr/>
          </p:nvSpPr>
          <p:spPr>
            <a:xfrm>
              <a:off x="571042" y="779887"/>
              <a:ext cx="1489599" cy="263285"/>
            </a:xfrm>
            <a:prstGeom prst="rect">
              <a:avLst/>
            </a:prstGeom>
            <a:noFill/>
          </p:spPr>
          <p:txBody>
            <a:bodyPr wrap="square" lIns="0" tIns="0" rIns="0" bIns="0" rtlCol="0" anchor="t">
              <a:sp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39" name="Group 88"/>
          <p:cNvGrpSpPr/>
          <p:nvPr/>
        </p:nvGrpSpPr>
        <p:grpSpPr>
          <a:xfrm>
            <a:off x="3070939" y="1585577"/>
            <a:ext cx="1985444" cy="936114"/>
            <a:chOff x="607512" y="661615"/>
            <a:chExt cx="1453130" cy="381557"/>
          </a:xfrm>
        </p:grpSpPr>
        <p:sp>
          <p:nvSpPr>
            <p:cNvPr id="40" name="TextBox 114"/>
            <p:cNvSpPr txBox="1"/>
            <p:nvPr/>
          </p:nvSpPr>
          <p:spPr>
            <a:xfrm>
              <a:off x="1075268" y="661615"/>
              <a:ext cx="600691" cy="100359"/>
            </a:xfrm>
            <a:prstGeom prst="rect">
              <a:avLst/>
            </a:prstGeom>
            <a:noFill/>
          </p:spPr>
          <p:txBody>
            <a:bodyPr wrap="none" lIns="0" tIns="0" rIns="0" bIns="0" rtlCol="0" anchor="t">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sp>
          <p:nvSpPr>
            <p:cNvPr id="41" name="TextBox 115"/>
            <p:cNvSpPr txBox="1"/>
            <p:nvPr/>
          </p:nvSpPr>
          <p:spPr>
            <a:xfrm>
              <a:off x="607512" y="779887"/>
              <a:ext cx="1453130" cy="263285"/>
            </a:xfrm>
            <a:prstGeom prst="rect">
              <a:avLst/>
            </a:prstGeom>
            <a:noFill/>
          </p:spPr>
          <p:txBody>
            <a:bodyPr wrap="square" lIns="0" tIns="0" rIns="0" bIns="0" rtlCol="0" anchor="t">
              <a:sp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42" name="Group 88"/>
          <p:cNvGrpSpPr/>
          <p:nvPr/>
        </p:nvGrpSpPr>
        <p:grpSpPr>
          <a:xfrm>
            <a:off x="7058950" y="1662386"/>
            <a:ext cx="1987959" cy="936114"/>
            <a:chOff x="605672" y="661615"/>
            <a:chExt cx="1454970" cy="381557"/>
          </a:xfrm>
        </p:grpSpPr>
        <p:sp>
          <p:nvSpPr>
            <p:cNvPr id="43" name="TextBox 117"/>
            <p:cNvSpPr txBox="1"/>
            <p:nvPr/>
          </p:nvSpPr>
          <p:spPr>
            <a:xfrm>
              <a:off x="1032810" y="661615"/>
              <a:ext cx="600691" cy="100359"/>
            </a:xfrm>
            <a:prstGeom prst="rect">
              <a:avLst/>
            </a:prstGeom>
            <a:noFill/>
          </p:spPr>
          <p:txBody>
            <a:bodyPr wrap="none" lIns="0" tIns="0" rIns="0" bIns="0" rtlCol="0" anchor="t">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sp>
          <p:nvSpPr>
            <p:cNvPr id="44" name="TextBox 118"/>
            <p:cNvSpPr txBox="1"/>
            <p:nvPr/>
          </p:nvSpPr>
          <p:spPr>
            <a:xfrm>
              <a:off x="605672" y="779887"/>
              <a:ext cx="1454970" cy="263285"/>
            </a:xfrm>
            <a:prstGeom prst="rect">
              <a:avLst/>
            </a:prstGeom>
            <a:noFill/>
          </p:spPr>
          <p:txBody>
            <a:bodyPr wrap="square" lIns="0" tIns="0" rIns="0" bIns="0" rtlCol="0" anchor="t">
              <a:sp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45" name="Group 68"/>
          <p:cNvGrpSpPr/>
          <p:nvPr/>
        </p:nvGrpSpPr>
        <p:grpSpPr>
          <a:xfrm>
            <a:off x="1726681" y="1899165"/>
            <a:ext cx="745215" cy="745215"/>
            <a:chOff x="1295010" y="1424373"/>
            <a:chExt cx="558911" cy="558911"/>
          </a:xfrm>
        </p:grpSpPr>
        <p:sp>
          <p:nvSpPr>
            <p:cNvPr id="46" name="Teardrop 64"/>
            <p:cNvSpPr/>
            <p:nvPr/>
          </p:nvSpPr>
          <p:spPr>
            <a:xfrm rot="8100000">
              <a:off x="1295010" y="1424373"/>
              <a:ext cx="558911" cy="5589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7" name="Freeform 116"/>
            <p:cNvSpPr>
              <a:spLocks noEditPoints="1"/>
            </p:cNvSpPr>
            <p:nvPr/>
          </p:nvSpPr>
          <p:spPr bwMode="auto">
            <a:xfrm>
              <a:off x="1420657" y="1575878"/>
              <a:ext cx="307301" cy="24782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48" name="Group 75"/>
          <p:cNvGrpSpPr/>
          <p:nvPr/>
        </p:nvGrpSpPr>
        <p:grpSpPr>
          <a:xfrm>
            <a:off x="5706185" y="1892814"/>
            <a:ext cx="745215" cy="745215"/>
            <a:chOff x="4279638" y="1419610"/>
            <a:chExt cx="558911" cy="558911"/>
          </a:xfrm>
        </p:grpSpPr>
        <p:sp>
          <p:nvSpPr>
            <p:cNvPr id="49" name="Teardrop 87"/>
            <p:cNvSpPr/>
            <p:nvPr/>
          </p:nvSpPr>
          <p:spPr>
            <a:xfrm rot="8100000">
              <a:off x="4279638" y="1419610"/>
              <a:ext cx="558911" cy="558911"/>
            </a:xfrm>
            <a:prstGeom prst="teardrop">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0" name="Freeform 15"/>
            <p:cNvSpPr>
              <a:spLocks noEditPoints="1"/>
            </p:cNvSpPr>
            <p:nvPr/>
          </p:nvSpPr>
          <p:spPr bwMode="auto">
            <a:xfrm>
              <a:off x="4433364" y="1598738"/>
              <a:ext cx="266700" cy="200025"/>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51" name="Group 78"/>
          <p:cNvGrpSpPr/>
          <p:nvPr/>
        </p:nvGrpSpPr>
        <p:grpSpPr>
          <a:xfrm>
            <a:off x="9678641" y="1892814"/>
            <a:ext cx="745215" cy="745215"/>
            <a:chOff x="7258980" y="1419610"/>
            <a:chExt cx="558911" cy="558911"/>
          </a:xfrm>
        </p:grpSpPr>
        <p:sp>
          <p:nvSpPr>
            <p:cNvPr id="52" name="Teardrop 92"/>
            <p:cNvSpPr/>
            <p:nvPr/>
          </p:nvSpPr>
          <p:spPr>
            <a:xfrm rot="8100000">
              <a:off x="7258980" y="1419610"/>
              <a:ext cx="558911" cy="558911"/>
            </a:xfrm>
            <a:prstGeom prst="teardrop">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3" name="Freeform 152"/>
            <p:cNvSpPr>
              <a:spLocks noEditPoints="1"/>
            </p:cNvSpPr>
            <p:nvPr/>
          </p:nvSpPr>
          <p:spPr bwMode="auto">
            <a:xfrm>
              <a:off x="7397225" y="1605088"/>
              <a:ext cx="276028" cy="25508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54" name="Group 76"/>
          <p:cNvGrpSpPr/>
          <p:nvPr/>
        </p:nvGrpSpPr>
        <p:grpSpPr>
          <a:xfrm>
            <a:off x="7691874" y="4599134"/>
            <a:ext cx="745215" cy="745215"/>
            <a:chOff x="5768905" y="3449350"/>
            <a:chExt cx="558911" cy="558911"/>
          </a:xfrm>
        </p:grpSpPr>
        <p:sp>
          <p:nvSpPr>
            <p:cNvPr id="55" name="Teardrop 102"/>
            <p:cNvSpPr/>
            <p:nvPr/>
          </p:nvSpPr>
          <p:spPr>
            <a:xfrm rot="18900000">
              <a:off x="5768905" y="3449350"/>
              <a:ext cx="558911" cy="558911"/>
            </a:xfrm>
            <a:prstGeom prst="teardrop">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6" name="Freeform 57"/>
            <p:cNvSpPr>
              <a:spLocks noEditPoints="1"/>
            </p:cNvSpPr>
            <p:nvPr/>
          </p:nvSpPr>
          <p:spPr bwMode="auto">
            <a:xfrm>
              <a:off x="5935988" y="3605501"/>
              <a:ext cx="231093" cy="231093"/>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57" name="Group 72"/>
          <p:cNvGrpSpPr/>
          <p:nvPr/>
        </p:nvGrpSpPr>
        <p:grpSpPr>
          <a:xfrm>
            <a:off x="3715639" y="4599134"/>
            <a:ext cx="745215" cy="745215"/>
            <a:chOff x="2786729" y="3449350"/>
            <a:chExt cx="558911" cy="558911"/>
          </a:xfrm>
        </p:grpSpPr>
        <p:sp>
          <p:nvSpPr>
            <p:cNvPr id="58" name="Teardrop 97"/>
            <p:cNvSpPr/>
            <p:nvPr/>
          </p:nvSpPr>
          <p:spPr>
            <a:xfrm rot="18900000">
              <a:off x="2786729" y="3449350"/>
              <a:ext cx="558911" cy="5589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9" name="Freeform 105"/>
            <p:cNvSpPr>
              <a:spLocks noEditPoints="1"/>
            </p:cNvSpPr>
            <p:nvPr/>
          </p:nvSpPr>
          <p:spPr bwMode="auto">
            <a:xfrm>
              <a:off x="2965282" y="3615692"/>
              <a:ext cx="224150" cy="2209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rgbClr val="EC9128"/>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10">
        <p15:prstTrans prst="peelOff"/>
      </p:transition>
    </mc:Choice>
    <mc:Fallback xmlns="">
      <p:transition spd="slow" advTm="30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0-#ppt_w/2"/>
                                          </p:val>
                                        </p:tav>
                                        <p:tav tm="100000">
                                          <p:val>
                                            <p:strVal val="#ppt_x"/>
                                          </p:val>
                                        </p:tav>
                                      </p:tavLst>
                                    </p:anim>
                                    <p:anim calcmode="lin" valueType="num">
                                      <p:cBhvr additive="base">
                                        <p:cTn id="24" dur="500" fill="hold"/>
                                        <p:tgtEl>
                                          <p:spTgt spid="45"/>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0-#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0-#ppt_w/2"/>
                                          </p:val>
                                        </p:tav>
                                        <p:tav tm="100000">
                                          <p:val>
                                            <p:strVal val="#ppt_x"/>
                                          </p:val>
                                        </p:tav>
                                      </p:tavLst>
                                    </p:anim>
                                    <p:anim calcmode="lin" valueType="num">
                                      <p:cBhvr additive="base">
                                        <p:cTn id="41" dur="500" fill="hold"/>
                                        <p:tgtEl>
                                          <p:spTgt spid="39"/>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additive="base">
                                        <p:cTn id="44" dur="500" fill="hold"/>
                                        <p:tgtEl>
                                          <p:spTgt spid="57"/>
                                        </p:tgtEl>
                                        <p:attrNameLst>
                                          <p:attrName>ppt_x</p:attrName>
                                        </p:attrNameLst>
                                      </p:cBhvr>
                                      <p:tavLst>
                                        <p:tav tm="0">
                                          <p:val>
                                            <p:strVal val="0-#ppt_w/2"/>
                                          </p:val>
                                        </p:tav>
                                        <p:tav tm="100000">
                                          <p:val>
                                            <p:strVal val="#ppt_x"/>
                                          </p:val>
                                        </p:tav>
                                      </p:tavLst>
                                    </p:anim>
                                    <p:anim calcmode="lin" valueType="num">
                                      <p:cBhvr additive="base">
                                        <p:cTn id="45" dur="500" fill="hold"/>
                                        <p:tgtEl>
                                          <p:spTgt spid="57"/>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8"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0-#ppt_w/2"/>
                                          </p:val>
                                        </p:tav>
                                        <p:tav tm="100000">
                                          <p:val>
                                            <p:strVal val="#ppt_x"/>
                                          </p:val>
                                        </p:tav>
                                      </p:tavLst>
                                    </p:anim>
                                    <p:anim calcmode="lin" valueType="num">
                                      <p:cBhvr additive="base">
                                        <p:cTn id="54" dur="500" fill="hold"/>
                                        <p:tgtEl>
                                          <p:spTgt spid="22"/>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0-#ppt_w/2"/>
                                          </p:val>
                                        </p:tav>
                                        <p:tav tm="100000">
                                          <p:val>
                                            <p:strVal val="#ppt_x"/>
                                          </p:val>
                                        </p:tav>
                                      </p:tavLst>
                                    </p:anim>
                                    <p:anim calcmode="lin" valueType="num">
                                      <p:cBhvr additive="base">
                                        <p:cTn id="58" dur="500" fill="hold"/>
                                        <p:tgtEl>
                                          <p:spTgt spid="26"/>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0-#ppt_w/2"/>
                                          </p:val>
                                        </p:tav>
                                        <p:tav tm="100000">
                                          <p:val>
                                            <p:strVal val="#ppt_x"/>
                                          </p:val>
                                        </p:tav>
                                      </p:tavLst>
                                    </p:anim>
                                    <p:anim calcmode="lin" valueType="num">
                                      <p:cBhvr additive="base">
                                        <p:cTn id="62" dur="500" fill="hold"/>
                                        <p:tgtEl>
                                          <p:spTgt spid="33"/>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500" fill="hold"/>
                                        <p:tgtEl>
                                          <p:spTgt spid="48"/>
                                        </p:tgtEl>
                                        <p:attrNameLst>
                                          <p:attrName>ppt_x</p:attrName>
                                        </p:attrNameLst>
                                      </p:cBhvr>
                                      <p:tavLst>
                                        <p:tav tm="0">
                                          <p:val>
                                            <p:strVal val="0-#ppt_w/2"/>
                                          </p:val>
                                        </p:tav>
                                        <p:tav tm="100000">
                                          <p:val>
                                            <p:strVal val="#ppt_x"/>
                                          </p:val>
                                        </p:tav>
                                      </p:tavLst>
                                    </p:anim>
                                    <p:anim calcmode="lin" valueType="num">
                                      <p:cBhvr additive="base">
                                        <p:cTn id="66" dur="500" fill="hold"/>
                                        <p:tgtEl>
                                          <p:spTgt spid="48"/>
                                        </p:tgtEl>
                                        <p:attrNameLst>
                                          <p:attrName>ppt_y</p:attrName>
                                        </p:attrNameLst>
                                      </p:cBhvr>
                                      <p:tavLst>
                                        <p:tav tm="0">
                                          <p:val>
                                            <p:strVal val="#ppt_y"/>
                                          </p:val>
                                        </p:tav>
                                        <p:tav tm="100000">
                                          <p:val>
                                            <p:strVal val="#ppt_y"/>
                                          </p:val>
                                        </p:tav>
                                      </p:tavLst>
                                    </p:anim>
                                  </p:childTnLst>
                                </p:cTn>
                              </p:par>
                            </p:childTnLst>
                          </p:cTn>
                        </p:par>
                        <p:par>
                          <p:cTn id="67" fill="hold">
                            <p:stCondLst>
                              <p:cond delay="1500"/>
                            </p:stCondLst>
                            <p:childTnLst>
                              <p:par>
                                <p:cTn id="68" presetID="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additive="base">
                                        <p:cTn id="70" dur="500" fill="hold"/>
                                        <p:tgtEl>
                                          <p:spTgt spid="14"/>
                                        </p:tgtEl>
                                        <p:attrNameLst>
                                          <p:attrName>ppt_x</p:attrName>
                                        </p:attrNameLst>
                                      </p:cBhvr>
                                      <p:tavLst>
                                        <p:tav tm="0">
                                          <p:val>
                                            <p:strVal val="0-#ppt_w/2"/>
                                          </p:val>
                                        </p:tav>
                                        <p:tav tm="100000">
                                          <p:val>
                                            <p:strVal val="#ppt_x"/>
                                          </p:val>
                                        </p:tav>
                                      </p:tavLst>
                                    </p:anim>
                                    <p:anim calcmode="lin" valueType="num">
                                      <p:cBhvr additive="base">
                                        <p:cTn id="71" dur="500" fill="hold"/>
                                        <p:tgtEl>
                                          <p:spTgt spid="14"/>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fill="hold"/>
                                        <p:tgtEl>
                                          <p:spTgt spid="23"/>
                                        </p:tgtEl>
                                        <p:attrNameLst>
                                          <p:attrName>ppt_x</p:attrName>
                                        </p:attrNameLst>
                                      </p:cBhvr>
                                      <p:tavLst>
                                        <p:tav tm="0">
                                          <p:val>
                                            <p:strVal val="0-#ppt_w/2"/>
                                          </p:val>
                                        </p:tav>
                                        <p:tav tm="100000">
                                          <p:val>
                                            <p:strVal val="#ppt_x"/>
                                          </p:val>
                                        </p:tav>
                                      </p:tavLst>
                                    </p:anim>
                                    <p:anim calcmode="lin" valueType="num">
                                      <p:cBhvr additive="base">
                                        <p:cTn id="75" dur="500" fill="hold"/>
                                        <p:tgtEl>
                                          <p:spTgt spid="23"/>
                                        </p:tgtEl>
                                        <p:attrNameLst>
                                          <p:attrName>ppt_y</p:attrName>
                                        </p:attrNameLst>
                                      </p:cBhvr>
                                      <p:tavLst>
                                        <p:tav tm="0">
                                          <p:val>
                                            <p:strVal val="#ppt_y"/>
                                          </p:val>
                                        </p:tav>
                                        <p:tav tm="100000">
                                          <p:val>
                                            <p:strVal val="#ppt_y"/>
                                          </p:val>
                                        </p:tav>
                                      </p:tavLst>
                                    </p:anim>
                                  </p:childTnLst>
                                </p:cTn>
                              </p:par>
                              <p:par>
                                <p:cTn id="76" presetID="2" presetClass="entr" presetSubtype="8"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fill="hold"/>
                                        <p:tgtEl>
                                          <p:spTgt spid="29"/>
                                        </p:tgtEl>
                                        <p:attrNameLst>
                                          <p:attrName>ppt_x</p:attrName>
                                        </p:attrNameLst>
                                      </p:cBhvr>
                                      <p:tavLst>
                                        <p:tav tm="0">
                                          <p:val>
                                            <p:strVal val="0-#ppt_w/2"/>
                                          </p:val>
                                        </p:tav>
                                        <p:tav tm="100000">
                                          <p:val>
                                            <p:strVal val="#ppt_x"/>
                                          </p:val>
                                        </p:tav>
                                      </p:tavLst>
                                    </p:anim>
                                    <p:anim calcmode="lin" valueType="num">
                                      <p:cBhvr additive="base">
                                        <p:cTn id="79" dur="500" fill="hold"/>
                                        <p:tgtEl>
                                          <p:spTgt spid="29"/>
                                        </p:tgtEl>
                                        <p:attrNameLst>
                                          <p:attrName>ppt_y</p:attrName>
                                        </p:attrNameLst>
                                      </p:cBhvr>
                                      <p:tavLst>
                                        <p:tav tm="0">
                                          <p:val>
                                            <p:strVal val="#ppt_y"/>
                                          </p:val>
                                        </p:tav>
                                        <p:tav tm="100000">
                                          <p:val>
                                            <p:strVal val="#ppt_y"/>
                                          </p:val>
                                        </p:tav>
                                      </p:tavLst>
                                    </p:anim>
                                  </p:childTnLst>
                                </p:cTn>
                              </p:par>
                              <p:par>
                                <p:cTn id="80" presetID="2" presetClass="entr" presetSubtype="8" fill="hold" nodeType="withEffect">
                                  <p:stCondLst>
                                    <p:cond delay="0"/>
                                  </p:stCondLst>
                                  <p:childTnLst>
                                    <p:set>
                                      <p:cBhvr>
                                        <p:cTn id="81" dur="1" fill="hold">
                                          <p:stCondLst>
                                            <p:cond delay="0"/>
                                          </p:stCondLst>
                                        </p:cTn>
                                        <p:tgtEl>
                                          <p:spTgt spid="42"/>
                                        </p:tgtEl>
                                        <p:attrNameLst>
                                          <p:attrName>style.visibility</p:attrName>
                                        </p:attrNameLst>
                                      </p:cBhvr>
                                      <p:to>
                                        <p:strVal val="visible"/>
                                      </p:to>
                                    </p:set>
                                    <p:anim calcmode="lin" valueType="num">
                                      <p:cBhvr additive="base">
                                        <p:cTn id="82" dur="500" fill="hold"/>
                                        <p:tgtEl>
                                          <p:spTgt spid="42"/>
                                        </p:tgtEl>
                                        <p:attrNameLst>
                                          <p:attrName>ppt_x</p:attrName>
                                        </p:attrNameLst>
                                      </p:cBhvr>
                                      <p:tavLst>
                                        <p:tav tm="0">
                                          <p:val>
                                            <p:strVal val="0-#ppt_w/2"/>
                                          </p:val>
                                        </p:tav>
                                        <p:tav tm="100000">
                                          <p:val>
                                            <p:strVal val="#ppt_x"/>
                                          </p:val>
                                        </p:tav>
                                      </p:tavLst>
                                    </p:anim>
                                    <p:anim calcmode="lin" valueType="num">
                                      <p:cBhvr additive="base">
                                        <p:cTn id="83" dur="500" fill="hold"/>
                                        <p:tgtEl>
                                          <p:spTgt spid="42"/>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 calcmode="lin" valueType="num">
                                      <p:cBhvr additive="base">
                                        <p:cTn id="86" dur="500" fill="hold"/>
                                        <p:tgtEl>
                                          <p:spTgt spid="54"/>
                                        </p:tgtEl>
                                        <p:attrNameLst>
                                          <p:attrName>ppt_x</p:attrName>
                                        </p:attrNameLst>
                                      </p:cBhvr>
                                      <p:tavLst>
                                        <p:tav tm="0">
                                          <p:val>
                                            <p:strVal val="0-#ppt_w/2"/>
                                          </p:val>
                                        </p:tav>
                                        <p:tav tm="100000">
                                          <p:val>
                                            <p:strVal val="#ppt_x"/>
                                          </p:val>
                                        </p:tav>
                                      </p:tavLst>
                                    </p:anim>
                                    <p:anim calcmode="lin" valueType="num">
                                      <p:cBhvr additive="base">
                                        <p:cTn id="87" dur="500" fill="hold"/>
                                        <p:tgtEl>
                                          <p:spTgt spid="54"/>
                                        </p:tgtEl>
                                        <p:attrNameLst>
                                          <p:attrName>ppt_y</p:attrName>
                                        </p:attrNameLst>
                                      </p:cBhvr>
                                      <p:tavLst>
                                        <p:tav tm="0">
                                          <p:val>
                                            <p:strVal val="#ppt_y"/>
                                          </p:val>
                                        </p:tav>
                                        <p:tav tm="100000">
                                          <p:val>
                                            <p:strVal val="#ppt_y"/>
                                          </p:val>
                                        </p:tav>
                                      </p:tavLst>
                                    </p:anim>
                                  </p:childTnLst>
                                </p:cTn>
                              </p:par>
                            </p:childTnLst>
                          </p:cTn>
                        </p:par>
                        <p:par>
                          <p:cTn id="88" fill="hold">
                            <p:stCondLst>
                              <p:cond delay="2000"/>
                            </p:stCondLst>
                            <p:childTnLst>
                              <p:par>
                                <p:cTn id="89" presetID="2" presetClass="entr" presetSubtype="8" fill="hold" nodeType="after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0-#ppt_w/2"/>
                                          </p:val>
                                        </p:tav>
                                        <p:tav tm="100000">
                                          <p:val>
                                            <p:strVal val="#ppt_x"/>
                                          </p:val>
                                        </p:tav>
                                      </p:tavLst>
                                    </p:anim>
                                    <p:anim calcmode="lin" valueType="num">
                                      <p:cBhvr additive="base">
                                        <p:cTn id="92" dur="500" fill="hold"/>
                                        <p:tgtEl>
                                          <p:spTgt spid="17"/>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0-#ppt_w/2"/>
                                          </p:val>
                                        </p:tav>
                                        <p:tav tm="100000">
                                          <p:val>
                                            <p:strVal val="#ppt_x"/>
                                          </p:val>
                                        </p:tav>
                                      </p:tavLst>
                                    </p:anim>
                                    <p:anim calcmode="lin" valueType="num">
                                      <p:cBhvr additive="base">
                                        <p:cTn id="96" dur="500" fill="hold"/>
                                        <p:tgtEl>
                                          <p:spTgt spid="24"/>
                                        </p:tgtEl>
                                        <p:attrNameLst>
                                          <p:attrName>ppt_y</p:attrName>
                                        </p:attrNameLst>
                                      </p:cBhvr>
                                      <p:tavLst>
                                        <p:tav tm="0">
                                          <p:val>
                                            <p:strVal val="#ppt_y"/>
                                          </p:val>
                                        </p:tav>
                                        <p:tav tm="100000">
                                          <p:val>
                                            <p:strVal val="#ppt_y"/>
                                          </p:val>
                                        </p:tav>
                                      </p:tavLst>
                                    </p:anim>
                                  </p:childTnLst>
                                </p:cTn>
                              </p:par>
                              <p:par>
                                <p:cTn id="97" presetID="2" presetClass="entr" presetSubtype="8" fill="hold" nodeType="with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0-#ppt_w/2"/>
                                          </p:val>
                                        </p:tav>
                                        <p:tav tm="100000">
                                          <p:val>
                                            <p:strVal val="#ppt_x"/>
                                          </p:val>
                                        </p:tav>
                                      </p:tavLst>
                                    </p:anim>
                                    <p:anim calcmode="lin" valueType="num">
                                      <p:cBhvr additive="base">
                                        <p:cTn id="100" dur="500" fill="hold"/>
                                        <p:tgtEl>
                                          <p:spTgt spid="2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500" fill="hold"/>
                                        <p:tgtEl>
                                          <p:spTgt spid="36"/>
                                        </p:tgtEl>
                                        <p:attrNameLst>
                                          <p:attrName>ppt_x</p:attrName>
                                        </p:attrNameLst>
                                      </p:cBhvr>
                                      <p:tavLst>
                                        <p:tav tm="0">
                                          <p:val>
                                            <p:strVal val="0-#ppt_w/2"/>
                                          </p:val>
                                        </p:tav>
                                        <p:tav tm="100000">
                                          <p:val>
                                            <p:strVal val="#ppt_x"/>
                                          </p:val>
                                        </p:tav>
                                      </p:tavLst>
                                    </p:anim>
                                    <p:anim calcmode="lin" valueType="num">
                                      <p:cBhvr additive="base">
                                        <p:cTn id="104" dur="500" fill="hold"/>
                                        <p:tgtEl>
                                          <p:spTgt spid="36"/>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51"/>
                                        </p:tgtEl>
                                        <p:attrNameLst>
                                          <p:attrName>style.visibility</p:attrName>
                                        </p:attrNameLst>
                                      </p:cBhvr>
                                      <p:to>
                                        <p:strVal val="visible"/>
                                      </p:to>
                                    </p:set>
                                    <p:anim calcmode="lin" valueType="num">
                                      <p:cBhvr additive="base">
                                        <p:cTn id="107" dur="500" fill="hold"/>
                                        <p:tgtEl>
                                          <p:spTgt spid="51"/>
                                        </p:tgtEl>
                                        <p:attrNameLst>
                                          <p:attrName>ppt_x</p:attrName>
                                        </p:attrNameLst>
                                      </p:cBhvr>
                                      <p:tavLst>
                                        <p:tav tm="0">
                                          <p:val>
                                            <p:strVal val="0-#ppt_w/2"/>
                                          </p:val>
                                        </p:tav>
                                        <p:tav tm="100000">
                                          <p:val>
                                            <p:strVal val="#ppt_x"/>
                                          </p:val>
                                        </p:tav>
                                      </p:tavLst>
                                    </p:anim>
                                    <p:anim calcmode="lin" valueType="num">
                                      <p:cBhvr additive="base">
                                        <p:cTn id="108"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活动主题</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sp>
        <p:nvSpPr>
          <p:cNvPr id="2" name="Freeform 19"/>
          <p:cNvSpPr/>
          <p:nvPr/>
        </p:nvSpPr>
        <p:spPr bwMode="auto">
          <a:xfrm>
            <a:off x="4062412" y="1729171"/>
            <a:ext cx="2514819" cy="2063224"/>
          </a:xfrm>
          <a:custGeom>
            <a:avLst/>
            <a:gdLst/>
            <a:ahLst/>
            <a:cxnLst>
              <a:cxn ang="0">
                <a:pos x="313" y="0"/>
              </a:cxn>
              <a:cxn ang="0">
                <a:pos x="313" y="73"/>
              </a:cxn>
              <a:cxn ang="0">
                <a:pos x="316" y="69"/>
              </a:cxn>
              <a:cxn ang="0">
                <a:pos x="346" y="57"/>
              </a:cxn>
              <a:cxn ang="0">
                <a:pos x="376" y="69"/>
              </a:cxn>
              <a:cxn ang="0">
                <a:pos x="389" y="99"/>
              </a:cxn>
              <a:cxn ang="0">
                <a:pos x="376" y="129"/>
              </a:cxn>
              <a:cxn ang="0">
                <a:pos x="346" y="142"/>
              </a:cxn>
              <a:cxn ang="0">
                <a:pos x="316" y="129"/>
              </a:cxn>
              <a:cxn ang="0">
                <a:pos x="313" y="126"/>
              </a:cxn>
              <a:cxn ang="0">
                <a:pos x="313" y="175"/>
              </a:cxn>
              <a:cxn ang="0">
                <a:pos x="216" y="216"/>
              </a:cxn>
              <a:cxn ang="0">
                <a:pos x="176" y="315"/>
              </a:cxn>
              <a:cxn ang="0">
                <a:pos x="176" y="319"/>
              </a:cxn>
              <a:cxn ang="0">
                <a:pos x="123" y="319"/>
              </a:cxn>
              <a:cxn ang="0">
                <a:pos x="128" y="315"/>
              </a:cxn>
              <a:cxn ang="0">
                <a:pos x="140" y="285"/>
              </a:cxn>
              <a:cxn ang="0">
                <a:pos x="128" y="254"/>
              </a:cxn>
              <a:cxn ang="0">
                <a:pos x="98" y="242"/>
              </a:cxn>
              <a:cxn ang="0">
                <a:pos x="68" y="254"/>
              </a:cxn>
              <a:cxn ang="0">
                <a:pos x="55" y="285"/>
              </a:cxn>
              <a:cxn ang="0">
                <a:pos x="68" y="315"/>
              </a:cxn>
              <a:cxn ang="0">
                <a:pos x="72" y="319"/>
              </a:cxn>
              <a:cxn ang="0">
                <a:pos x="0" y="319"/>
              </a:cxn>
              <a:cxn ang="0">
                <a:pos x="0" y="315"/>
              </a:cxn>
              <a:cxn ang="0">
                <a:pos x="92" y="92"/>
              </a:cxn>
              <a:cxn ang="0">
                <a:pos x="279" y="2"/>
              </a:cxn>
              <a:cxn ang="0">
                <a:pos x="313" y="0"/>
              </a:cxn>
            </a:cxnLst>
            <a:rect l="0" t="0" r="r" b="b"/>
            <a:pathLst>
              <a:path w="389" h="319">
                <a:moveTo>
                  <a:pt x="313" y="0"/>
                </a:moveTo>
                <a:cubicBezTo>
                  <a:pt x="313" y="73"/>
                  <a:pt x="313" y="73"/>
                  <a:pt x="313" y="73"/>
                </a:cubicBezTo>
                <a:cubicBezTo>
                  <a:pt x="314" y="71"/>
                  <a:pt x="315" y="70"/>
                  <a:pt x="316" y="69"/>
                </a:cubicBezTo>
                <a:cubicBezTo>
                  <a:pt x="324" y="61"/>
                  <a:pt x="334" y="57"/>
                  <a:pt x="346" y="57"/>
                </a:cubicBezTo>
                <a:cubicBezTo>
                  <a:pt x="358" y="57"/>
                  <a:pt x="368" y="61"/>
                  <a:pt x="376" y="69"/>
                </a:cubicBezTo>
                <a:cubicBezTo>
                  <a:pt x="384" y="78"/>
                  <a:pt x="389" y="88"/>
                  <a:pt x="389" y="99"/>
                </a:cubicBezTo>
                <a:cubicBezTo>
                  <a:pt x="389" y="111"/>
                  <a:pt x="384" y="121"/>
                  <a:pt x="376" y="129"/>
                </a:cubicBezTo>
                <a:cubicBezTo>
                  <a:pt x="368" y="138"/>
                  <a:pt x="358" y="142"/>
                  <a:pt x="346" y="142"/>
                </a:cubicBezTo>
                <a:cubicBezTo>
                  <a:pt x="334" y="142"/>
                  <a:pt x="324" y="138"/>
                  <a:pt x="316" y="129"/>
                </a:cubicBezTo>
                <a:cubicBezTo>
                  <a:pt x="315" y="128"/>
                  <a:pt x="314" y="127"/>
                  <a:pt x="313" y="126"/>
                </a:cubicBezTo>
                <a:cubicBezTo>
                  <a:pt x="313" y="175"/>
                  <a:pt x="313" y="175"/>
                  <a:pt x="313" y="175"/>
                </a:cubicBezTo>
                <a:cubicBezTo>
                  <a:pt x="275" y="176"/>
                  <a:pt x="243" y="189"/>
                  <a:pt x="216" y="216"/>
                </a:cubicBezTo>
                <a:cubicBezTo>
                  <a:pt x="189" y="243"/>
                  <a:pt x="176" y="276"/>
                  <a:pt x="176" y="315"/>
                </a:cubicBezTo>
                <a:cubicBezTo>
                  <a:pt x="176" y="316"/>
                  <a:pt x="176" y="317"/>
                  <a:pt x="176" y="319"/>
                </a:cubicBezTo>
                <a:cubicBezTo>
                  <a:pt x="123" y="319"/>
                  <a:pt x="123" y="319"/>
                  <a:pt x="123" y="319"/>
                </a:cubicBezTo>
                <a:cubicBezTo>
                  <a:pt x="125" y="317"/>
                  <a:pt x="126" y="316"/>
                  <a:pt x="128" y="315"/>
                </a:cubicBezTo>
                <a:cubicBezTo>
                  <a:pt x="136" y="306"/>
                  <a:pt x="140" y="296"/>
                  <a:pt x="140" y="285"/>
                </a:cubicBezTo>
                <a:cubicBezTo>
                  <a:pt x="140" y="273"/>
                  <a:pt x="136" y="263"/>
                  <a:pt x="128" y="254"/>
                </a:cubicBezTo>
                <a:cubicBezTo>
                  <a:pt x="119" y="246"/>
                  <a:pt x="109" y="242"/>
                  <a:pt x="98" y="242"/>
                </a:cubicBezTo>
                <a:cubicBezTo>
                  <a:pt x="86" y="242"/>
                  <a:pt x="76" y="246"/>
                  <a:pt x="68" y="254"/>
                </a:cubicBezTo>
                <a:cubicBezTo>
                  <a:pt x="59" y="263"/>
                  <a:pt x="55" y="273"/>
                  <a:pt x="55" y="285"/>
                </a:cubicBezTo>
                <a:cubicBezTo>
                  <a:pt x="55" y="296"/>
                  <a:pt x="59" y="306"/>
                  <a:pt x="68" y="315"/>
                </a:cubicBezTo>
                <a:cubicBezTo>
                  <a:pt x="69" y="316"/>
                  <a:pt x="71" y="317"/>
                  <a:pt x="72" y="319"/>
                </a:cubicBezTo>
                <a:cubicBezTo>
                  <a:pt x="0" y="319"/>
                  <a:pt x="0" y="319"/>
                  <a:pt x="0" y="319"/>
                </a:cubicBezTo>
                <a:cubicBezTo>
                  <a:pt x="0" y="317"/>
                  <a:pt x="0" y="316"/>
                  <a:pt x="0" y="315"/>
                </a:cubicBezTo>
                <a:cubicBezTo>
                  <a:pt x="0" y="228"/>
                  <a:pt x="31" y="154"/>
                  <a:pt x="92" y="92"/>
                </a:cubicBezTo>
                <a:cubicBezTo>
                  <a:pt x="145" y="40"/>
                  <a:pt x="207" y="10"/>
                  <a:pt x="279" y="2"/>
                </a:cubicBezTo>
                <a:cubicBezTo>
                  <a:pt x="290" y="1"/>
                  <a:pt x="301" y="0"/>
                  <a:pt x="313" y="0"/>
                </a:cubicBezTo>
                <a:close/>
              </a:path>
            </a:pathLst>
          </a:custGeom>
          <a:solidFill>
            <a:srgbClr val="EC9128"/>
          </a:solidFill>
          <a:ln w="19050">
            <a:solidFill>
              <a:schemeClr val="bg1"/>
            </a:solid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 name="Freeform 20"/>
          <p:cNvSpPr/>
          <p:nvPr/>
        </p:nvSpPr>
        <p:spPr bwMode="auto">
          <a:xfrm>
            <a:off x="6086120" y="1729171"/>
            <a:ext cx="2043467" cy="2548688"/>
          </a:xfrm>
          <a:custGeom>
            <a:avLst/>
            <a:gdLst/>
            <a:ahLst/>
            <a:cxnLst>
              <a:cxn ang="0">
                <a:pos x="316" y="319"/>
              </a:cxn>
              <a:cxn ang="0">
                <a:pos x="246" y="319"/>
              </a:cxn>
              <a:cxn ang="0">
                <a:pos x="249" y="322"/>
              </a:cxn>
              <a:cxn ang="0">
                <a:pos x="262" y="352"/>
              </a:cxn>
              <a:cxn ang="0">
                <a:pos x="249" y="382"/>
              </a:cxn>
              <a:cxn ang="0">
                <a:pos x="219" y="394"/>
              </a:cxn>
              <a:cxn ang="0">
                <a:pos x="189" y="382"/>
              </a:cxn>
              <a:cxn ang="0">
                <a:pos x="177" y="352"/>
              </a:cxn>
              <a:cxn ang="0">
                <a:pos x="189" y="322"/>
              </a:cxn>
              <a:cxn ang="0">
                <a:pos x="193" y="319"/>
              </a:cxn>
              <a:cxn ang="0">
                <a:pos x="141" y="319"/>
              </a:cxn>
              <a:cxn ang="0">
                <a:pos x="141" y="315"/>
              </a:cxn>
              <a:cxn ang="0">
                <a:pos x="100" y="216"/>
              </a:cxn>
              <a:cxn ang="0">
                <a:pos x="2" y="175"/>
              </a:cxn>
              <a:cxn ang="0">
                <a:pos x="0" y="175"/>
              </a:cxn>
              <a:cxn ang="0">
                <a:pos x="0" y="126"/>
              </a:cxn>
              <a:cxn ang="0">
                <a:pos x="3" y="129"/>
              </a:cxn>
              <a:cxn ang="0">
                <a:pos x="33" y="142"/>
              </a:cxn>
              <a:cxn ang="0">
                <a:pos x="63" y="129"/>
              </a:cxn>
              <a:cxn ang="0">
                <a:pos x="76" y="99"/>
              </a:cxn>
              <a:cxn ang="0">
                <a:pos x="63" y="69"/>
              </a:cxn>
              <a:cxn ang="0">
                <a:pos x="33" y="57"/>
              </a:cxn>
              <a:cxn ang="0">
                <a:pos x="3" y="69"/>
              </a:cxn>
              <a:cxn ang="0">
                <a:pos x="0" y="73"/>
              </a:cxn>
              <a:cxn ang="0">
                <a:pos x="0" y="0"/>
              </a:cxn>
              <a:cxn ang="0">
                <a:pos x="2" y="0"/>
              </a:cxn>
              <a:cxn ang="0">
                <a:pos x="38" y="2"/>
              </a:cxn>
              <a:cxn ang="0">
                <a:pos x="224" y="92"/>
              </a:cxn>
              <a:cxn ang="0">
                <a:pos x="316" y="315"/>
              </a:cxn>
              <a:cxn ang="0">
                <a:pos x="316" y="319"/>
              </a:cxn>
            </a:cxnLst>
            <a:rect l="0" t="0" r="r" b="b"/>
            <a:pathLst>
              <a:path w="316" h="394">
                <a:moveTo>
                  <a:pt x="316" y="319"/>
                </a:moveTo>
                <a:cubicBezTo>
                  <a:pt x="246" y="319"/>
                  <a:pt x="246" y="319"/>
                  <a:pt x="246" y="319"/>
                </a:cubicBezTo>
                <a:cubicBezTo>
                  <a:pt x="247" y="320"/>
                  <a:pt x="248" y="321"/>
                  <a:pt x="249" y="322"/>
                </a:cubicBezTo>
                <a:cubicBezTo>
                  <a:pt x="258" y="330"/>
                  <a:pt x="262" y="340"/>
                  <a:pt x="262" y="352"/>
                </a:cubicBezTo>
                <a:cubicBezTo>
                  <a:pt x="262" y="364"/>
                  <a:pt x="258" y="374"/>
                  <a:pt x="249" y="382"/>
                </a:cubicBezTo>
                <a:cubicBezTo>
                  <a:pt x="241" y="390"/>
                  <a:pt x="231" y="394"/>
                  <a:pt x="219" y="394"/>
                </a:cubicBezTo>
                <a:cubicBezTo>
                  <a:pt x="208" y="394"/>
                  <a:pt x="198" y="390"/>
                  <a:pt x="189" y="382"/>
                </a:cubicBezTo>
                <a:cubicBezTo>
                  <a:pt x="181" y="374"/>
                  <a:pt x="177" y="364"/>
                  <a:pt x="177" y="352"/>
                </a:cubicBezTo>
                <a:cubicBezTo>
                  <a:pt x="177" y="340"/>
                  <a:pt x="181" y="330"/>
                  <a:pt x="189" y="322"/>
                </a:cubicBezTo>
                <a:cubicBezTo>
                  <a:pt x="190" y="321"/>
                  <a:pt x="191" y="320"/>
                  <a:pt x="193" y="319"/>
                </a:cubicBezTo>
                <a:cubicBezTo>
                  <a:pt x="141" y="319"/>
                  <a:pt x="141" y="319"/>
                  <a:pt x="141" y="319"/>
                </a:cubicBezTo>
                <a:cubicBezTo>
                  <a:pt x="141" y="317"/>
                  <a:pt x="141" y="316"/>
                  <a:pt x="141" y="315"/>
                </a:cubicBezTo>
                <a:cubicBezTo>
                  <a:pt x="141" y="276"/>
                  <a:pt x="127" y="243"/>
                  <a:pt x="100" y="216"/>
                </a:cubicBezTo>
                <a:cubicBezTo>
                  <a:pt x="73" y="189"/>
                  <a:pt x="40" y="175"/>
                  <a:pt x="2" y="175"/>
                </a:cubicBezTo>
                <a:cubicBezTo>
                  <a:pt x="1" y="175"/>
                  <a:pt x="1" y="175"/>
                  <a:pt x="0" y="175"/>
                </a:cubicBezTo>
                <a:cubicBezTo>
                  <a:pt x="0" y="126"/>
                  <a:pt x="0" y="126"/>
                  <a:pt x="0" y="126"/>
                </a:cubicBezTo>
                <a:cubicBezTo>
                  <a:pt x="1" y="127"/>
                  <a:pt x="2" y="128"/>
                  <a:pt x="3" y="129"/>
                </a:cubicBezTo>
                <a:cubicBezTo>
                  <a:pt x="11" y="138"/>
                  <a:pt x="21" y="142"/>
                  <a:pt x="33" y="142"/>
                </a:cubicBezTo>
                <a:cubicBezTo>
                  <a:pt x="45" y="142"/>
                  <a:pt x="55" y="138"/>
                  <a:pt x="63" y="129"/>
                </a:cubicBezTo>
                <a:cubicBezTo>
                  <a:pt x="71" y="121"/>
                  <a:pt x="76" y="111"/>
                  <a:pt x="76" y="99"/>
                </a:cubicBezTo>
                <a:cubicBezTo>
                  <a:pt x="76" y="88"/>
                  <a:pt x="71" y="78"/>
                  <a:pt x="63" y="69"/>
                </a:cubicBezTo>
                <a:cubicBezTo>
                  <a:pt x="55" y="61"/>
                  <a:pt x="45" y="57"/>
                  <a:pt x="33" y="57"/>
                </a:cubicBezTo>
                <a:cubicBezTo>
                  <a:pt x="21" y="57"/>
                  <a:pt x="11" y="61"/>
                  <a:pt x="3" y="69"/>
                </a:cubicBezTo>
                <a:cubicBezTo>
                  <a:pt x="2" y="70"/>
                  <a:pt x="1" y="71"/>
                  <a:pt x="0" y="73"/>
                </a:cubicBezTo>
                <a:cubicBezTo>
                  <a:pt x="0" y="0"/>
                  <a:pt x="0" y="0"/>
                  <a:pt x="0" y="0"/>
                </a:cubicBezTo>
                <a:cubicBezTo>
                  <a:pt x="1" y="0"/>
                  <a:pt x="1" y="0"/>
                  <a:pt x="2" y="0"/>
                </a:cubicBezTo>
                <a:cubicBezTo>
                  <a:pt x="14" y="0"/>
                  <a:pt x="26" y="1"/>
                  <a:pt x="38" y="2"/>
                </a:cubicBezTo>
                <a:cubicBezTo>
                  <a:pt x="109" y="10"/>
                  <a:pt x="171" y="40"/>
                  <a:pt x="224" y="92"/>
                </a:cubicBezTo>
                <a:cubicBezTo>
                  <a:pt x="285" y="154"/>
                  <a:pt x="316" y="228"/>
                  <a:pt x="316" y="315"/>
                </a:cubicBezTo>
                <a:cubicBezTo>
                  <a:pt x="316" y="316"/>
                  <a:pt x="316" y="317"/>
                  <a:pt x="316" y="319"/>
                </a:cubicBezTo>
                <a:close/>
              </a:path>
            </a:pathLst>
          </a:custGeom>
          <a:solidFill>
            <a:srgbClr val="FFC705"/>
          </a:solidFill>
          <a:ln w="19050">
            <a:solidFill>
              <a:schemeClr val="bg1"/>
            </a:solid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 name="Freeform 21"/>
          <p:cNvSpPr/>
          <p:nvPr/>
        </p:nvSpPr>
        <p:spPr bwMode="auto">
          <a:xfrm>
            <a:off x="5620414" y="3792394"/>
            <a:ext cx="2509175" cy="2006775"/>
          </a:xfrm>
          <a:custGeom>
            <a:avLst/>
            <a:gdLst/>
            <a:ahLst/>
            <a:cxnLst>
              <a:cxn ang="0">
                <a:pos x="72" y="135"/>
              </a:cxn>
              <a:cxn ang="0">
                <a:pos x="74" y="135"/>
              </a:cxn>
              <a:cxn ang="0">
                <a:pos x="172" y="94"/>
              </a:cxn>
              <a:cxn ang="0">
                <a:pos x="213" y="0"/>
              </a:cxn>
              <a:cxn ang="0">
                <a:pos x="265" y="0"/>
              </a:cxn>
              <a:cxn ang="0">
                <a:pos x="261" y="3"/>
              </a:cxn>
              <a:cxn ang="0">
                <a:pos x="249" y="33"/>
              </a:cxn>
              <a:cxn ang="0">
                <a:pos x="261" y="63"/>
              </a:cxn>
              <a:cxn ang="0">
                <a:pos x="291" y="75"/>
              </a:cxn>
              <a:cxn ang="0">
                <a:pos x="321" y="63"/>
              </a:cxn>
              <a:cxn ang="0">
                <a:pos x="334" y="33"/>
              </a:cxn>
              <a:cxn ang="0">
                <a:pos x="321" y="3"/>
              </a:cxn>
              <a:cxn ang="0">
                <a:pos x="318" y="0"/>
              </a:cxn>
              <a:cxn ang="0">
                <a:pos x="388" y="0"/>
              </a:cxn>
              <a:cxn ang="0">
                <a:pos x="296" y="218"/>
              </a:cxn>
              <a:cxn ang="0">
                <a:pos x="74" y="310"/>
              </a:cxn>
              <a:cxn ang="0">
                <a:pos x="72" y="310"/>
              </a:cxn>
              <a:cxn ang="0">
                <a:pos x="72" y="246"/>
              </a:cxn>
              <a:cxn ang="0">
                <a:pos x="43" y="258"/>
              </a:cxn>
              <a:cxn ang="0">
                <a:pos x="13" y="245"/>
              </a:cxn>
              <a:cxn ang="0">
                <a:pos x="0" y="215"/>
              </a:cxn>
              <a:cxn ang="0">
                <a:pos x="13" y="185"/>
              </a:cxn>
              <a:cxn ang="0">
                <a:pos x="43" y="172"/>
              </a:cxn>
              <a:cxn ang="0">
                <a:pos x="72" y="184"/>
              </a:cxn>
              <a:cxn ang="0">
                <a:pos x="72" y="135"/>
              </a:cxn>
            </a:cxnLst>
            <a:rect l="0" t="0" r="r" b="b"/>
            <a:pathLst>
              <a:path w="388" h="310">
                <a:moveTo>
                  <a:pt x="72" y="135"/>
                </a:moveTo>
                <a:cubicBezTo>
                  <a:pt x="73" y="135"/>
                  <a:pt x="73" y="135"/>
                  <a:pt x="74" y="135"/>
                </a:cubicBezTo>
                <a:cubicBezTo>
                  <a:pt x="112" y="135"/>
                  <a:pt x="145" y="121"/>
                  <a:pt x="172" y="94"/>
                </a:cubicBezTo>
                <a:cubicBezTo>
                  <a:pt x="198" y="68"/>
                  <a:pt x="212" y="36"/>
                  <a:pt x="213" y="0"/>
                </a:cubicBezTo>
                <a:cubicBezTo>
                  <a:pt x="265" y="0"/>
                  <a:pt x="265" y="0"/>
                  <a:pt x="265" y="0"/>
                </a:cubicBezTo>
                <a:cubicBezTo>
                  <a:pt x="263" y="1"/>
                  <a:pt x="262" y="2"/>
                  <a:pt x="261" y="3"/>
                </a:cubicBezTo>
                <a:cubicBezTo>
                  <a:pt x="253" y="11"/>
                  <a:pt x="249" y="21"/>
                  <a:pt x="249" y="33"/>
                </a:cubicBezTo>
                <a:cubicBezTo>
                  <a:pt x="249" y="45"/>
                  <a:pt x="253" y="55"/>
                  <a:pt x="261" y="63"/>
                </a:cubicBezTo>
                <a:cubicBezTo>
                  <a:pt x="270" y="71"/>
                  <a:pt x="280" y="75"/>
                  <a:pt x="291" y="75"/>
                </a:cubicBezTo>
                <a:cubicBezTo>
                  <a:pt x="303" y="75"/>
                  <a:pt x="313" y="71"/>
                  <a:pt x="321" y="63"/>
                </a:cubicBezTo>
                <a:cubicBezTo>
                  <a:pt x="330" y="55"/>
                  <a:pt x="334" y="45"/>
                  <a:pt x="334" y="33"/>
                </a:cubicBezTo>
                <a:cubicBezTo>
                  <a:pt x="334" y="21"/>
                  <a:pt x="330" y="11"/>
                  <a:pt x="321" y="3"/>
                </a:cubicBezTo>
                <a:cubicBezTo>
                  <a:pt x="320" y="2"/>
                  <a:pt x="319" y="1"/>
                  <a:pt x="318" y="0"/>
                </a:cubicBezTo>
                <a:cubicBezTo>
                  <a:pt x="388" y="0"/>
                  <a:pt x="388" y="0"/>
                  <a:pt x="388" y="0"/>
                </a:cubicBezTo>
                <a:cubicBezTo>
                  <a:pt x="387" y="85"/>
                  <a:pt x="357" y="158"/>
                  <a:pt x="296" y="218"/>
                </a:cubicBezTo>
                <a:cubicBezTo>
                  <a:pt x="235" y="279"/>
                  <a:pt x="161" y="310"/>
                  <a:pt x="74" y="310"/>
                </a:cubicBezTo>
                <a:cubicBezTo>
                  <a:pt x="73" y="310"/>
                  <a:pt x="73" y="310"/>
                  <a:pt x="72" y="310"/>
                </a:cubicBezTo>
                <a:cubicBezTo>
                  <a:pt x="72" y="246"/>
                  <a:pt x="72" y="246"/>
                  <a:pt x="72" y="246"/>
                </a:cubicBezTo>
                <a:cubicBezTo>
                  <a:pt x="64" y="254"/>
                  <a:pt x="54" y="258"/>
                  <a:pt x="43" y="258"/>
                </a:cubicBezTo>
                <a:cubicBezTo>
                  <a:pt x="31" y="258"/>
                  <a:pt x="21" y="253"/>
                  <a:pt x="13" y="245"/>
                </a:cubicBezTo>
                <a:cubicBezTo>
                  <a:pt x="5" y="237"/>
                  <a:pt x="0" y="227"/>
                  <a:pt x="0" y="215"/>
                </a:cubicBezTo>
                <a:cubicBezTo>
                  <a:pt x="0" y="203"/>
                  <a:pt x="5" y="193"/>
                  <a:pt x="13" y="185"/>
                </a:cubicBezTo>
                <a:cubicBezTo>
                  <a:pt x="21" y="177"/>
                  <a:pt x="31" y="172"/>
                  <a:pt x="43" y="172"/>
                </a:cubicBezTo>
                <a:cubicBezTo>
                  <a:pt x="54" y="172"/>
                  <a:pt x="64" y="176"/>
                  <a:pt x="72" y="184"/>
                </a:cubicBezTo>
                <a:lnTo>
                  <a:pt x="72" y="135"/>
                </a:lnTo>
                <a:close/>
              </a:path>
            </a:pathLst>
          </a:custGeom>
          <a:solidFill>
            <a:srgbClr val="EC9128"/>
          </a:solidFill>
          <a:ln w="19050">
            <a:solidFill>
              <a:schemeClr val="bg1"/>
            </a:solid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 name="Freeform 23"/>
          <p:cNvSpPr/>
          <p:nvPr/>
        </p:nvSpPr>
        <p:spPr bwMode="auto">
          <a:xfrm>
            <a:off x="4062412" y="3295640"/>
            <a:ext cx="2023709" cy="2503529"/>
          </a:xfrm>
          <a:custGeom>
            <a:avLst/>
            <a:gdLst/>
            <a:ahLst/>
            <a:cxnLst>
              <a:cxn ang="0">
                <a:pos x="176" y="77"/>
              </a:cxn>
              <a:cxn ang="0">
                <a:pos x="216" y="171"/>
              </a:cxn>
              <a:cxn ang="0">
                <a:pos x="313" y="212"/>
              </a:cxn>
              <a:cxn ang="0">
                <a:pos x="313" y="261"/>
              </a:cxn>
              <a:cxn ang="0">
                <a:pos x="284" y="249"/>
              </a:cxn>
              <a:cxn ang="0">
                <a:pos x="254" y="262"/>
              </a:cxn>
              <a:cxn ang="0">
                <a:pos x="241" y="292"/>
              </a:cxn>
              <a:cxn ang="0">
                <a:pos x="254" y="322"/>
              </a:cxn>
              <a:cxn ang="0">
                <a:pos x="284" y="335"/>
              </a:cxn>
              <a:cxn ang="0">
                <a:pos x="313" y="323"/>
              </a:cxn>
              <a:cxn ang="0">
                <a:pos x="313" y="387"/>
              </a:cxn>
              <a:cxn ang="0">
                <a:pos x="92" y="295"/>
              </a:cxn>
              <a:cxn ang="0">
                <a:pos x="0" y="77"/>
              </a:cxn>
              <a:cxn ang="0">
                <a:pos x="72" y="77"/>
              </a:cxn>
              <a:cxn ang="0">
                <a:pos x="68" y="73"/>
              </a:cxn>
              <a:cxn ang="0">
                <a:pos x="55" y="43"/>
              </a:cxn>
              <a:cxn ang="0">
                <a:pos x="68" y="12"/>
              </a:cxn>
              <a:cxn ang="0">
                <a:pos x="98" y="0"/>
              </a:cxn>
              <a:cxn ang="0">
                <a:pos x="128" y="12"/>
              </a:cxn>
              <a:cxn ang="0">
                <a:pos x="140" y="43"/>
              </a:cxn>
              <a:cxn ang="0">
                <a:pos x="128" y="73"/>
              </a:cxn>
              <a:cxn ang="0">
                <a:pos x="123" y="77"/>
              </a:cxn>
              <a:cxn ang="0">
                <a:pos x="176" y="77"/>
              </a:cxn>
            </a:cxnLst>
            <a:rect l="0" t="0" r="r" b="b"/>
            <a:pathLst>
              <a:path w="313" h="387">
                <a:moveTo>
                  <a:pt x="176" y="77"/>
                </a:moveTo>
                <a:cubicBezTo>
                  <a:pt x="177" y="113"/>
                  <a:pt x="190" y="145"/>
                  <a:pt x="216" y="171"/>
                </a:cubicBezTo>
                <a:cubicBezTo>
                  <a:pt x="243" y="198"/>
                  <a:pt x="275" y="212"/>
                  <a:pt x="313" y="212"/>
                </a:cubicBezTo>
                <a:cubicBezTo>
                  <a:pt x="313" y="261"/>
                  <a:pt x="313" y="261"/>
                  <a:pt x="313" y="261"/>
                </a:cubicBezTo>
                <a:cubicBezTo>
                  <a:pt x="305" y="253"/>
                  <a:pt x="295" y="249"/>
                  <a:pt x="284" y="249"/>
                </a:cubicBezTo>
                <a:cubicBezTo>
                  <a:pt x="272" y="249"/>
                  <a:pt x="262" y="254"/>
                  <a:pt x="254" y="262"/>
                </a:cubicBezTo>
                <a:cubicBezTo>
                  <a:pt x="246" y="270"/>
                  <a:pt x="241" y="280"/>
                  <a:pt x="241" y="292"/>
                </a:cubicBezTo>
                <a:cubicBezTo>
                  <a:pt x="241" y="304"/>
                  <a:pt x="246" y="314"/>
                  <a:pt x="254" y="322"/>
                </a:cubicBezTo>
                <a:cubicBezTo>
                  <a:pt x="262" y="330"/>
                  <a:pt x="272" y="335"/>
                  <a:pt x="284" y="335"/>
                </a:cubicBezTo>
                <a:cubicBezTo>
                  <a:pt x="295" y="335"/>
                  <a:pt x="305" y="331"/>
                  <a:pt x="313" y="323"/>
                </a:cubicBezTo>
                <a:cubicBezTo>
                  <a:pt x="313" y="387"/>
                  <a:pt x="313" y="387"/>
                  <a:pt x="313" y="387"/>
                </a:cubicBezTo>
                <a:cubicBezTo>
                  <a:pt x="227" y="387"/>
                  <a:pt x="153" y="356"/>
                  <a:pt x="92" y="295"/>
                </a:cubicBezTo>
                <a:cubicBezTo>
                  <a:pt x="32" y="235"/>
                  <a:pt x="1" y="162"/>
                  <a:pt x="0" y="77"/>
                </a:cubicBezTo>
                <a:cubicBezTo>
                  <a:pt x="72" y="77"/>
                  <a:pt x="72" y="77"/>
                  <a:pt x="72" y="77"/>
                </a:cubicBezTo>
                <a:cubicBezTo>
                  <a:pt x="71" y="75"/>
                  <a:pt x="69" y="74"/>
                  <a:pt x="68" y="73"/>
                </a:cubicBezTo>
                <a:cubicBezTo>
                  <a:pt x="59" y="64"/>
                  <a:pt x="55" y="54"/>
                  <a:pt x="55" y="43"/>
                </a:cubicBezTo>
                <a:cubicBezTo>
                  <a:pt x="55" y="31"/>
                  <a:pt x="59" y="21"/>
                  <a:pt x="68" y="12"/>
                </a:cubicBezTo>
                <a:cubicBezTo>
                  <a:pt x="76" y="4"/>
                  <a:pt x="86" y="0"/>
                  <a:pt x="98" y="0"/>
                </a:cubicBezTo>
                <a:cubicBezTo>
                  <a:pt x="109" y="0"/>
                  <a:pt x="119" y="4"/>
                  <a:pt x="128" y="12"/>
                </a:cubicBezTo>
                <a:cubicBezTo>
                  <a:pt x="136" y="21"/>
                  <a:pt x="140" y="31"/>
                  <a:pt x="140" y="43"/>
                </a:cubicBezTo>
                <a:cubicBezTo>
                  <a:pt x="140" y="54"/>
                  <a:pt x="136" y="64"/>
                  <a:pt x="128" y="73"/>
                </a:cubicBezTo>
                <a:cubicBezTo>
                  <a:pt x="126" y="74"/>
                  <a:pt x="125" y="75"/>
                  <a:pt x="123" y="77"/>
                </a:cubicBezTo>
                <a:lnTo>
                  <a:pt x="176" y="77"/>
                </a:lnTo>
                <a:close/>
              </a:path>
            </a:pathLst>
          </a:custGeom>
          <a:solidFill>
            <a:srgbClr val="FFC705"/>
          </a:solidFill>
          <a:ln w="19050">
            <a:solidFill>
              <a:schemeClr val="bg1"/>
            </a:solid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nvGrpSpPr>
          <p:cNvPr id="8" name="Group 59"/>
          <p:cNvGrpSpPr/>
          <p:nvPr/>
        </p:nvGrpSpPr>
        <p:grpSpPr>
          <a:xfrm>
            <a:off x="8297462" y="4432404"/>
            <a:ext cx="3034927" cy="768601"/>
            <a:chOff x="7154104" y="3206176"/>
            <a:chExt cx="2276195" cy="576450"/>
          </a:xfrm>
        </p:grpSpPr>
        <p:sp>
          <p:nvSpPr>
            <p:cNvPr id="9" name="TextBox 51"/>
            <p:cNvSpPr txBox="1"/>
            <p:nvPr/>
          </p:nvSpPr>
          <p:spPr>
            <a:xfrm>
              <a:off x="7154105" y="3453979"/>
              <a:ext cx="2276194" cy="328647"/>
            </a:xfrm>
            <a:prstGeom prst="rect">
              <a:avLst/>
            </a:prstGeom>
            <a:noFill/>
          </p:spPr>
          <p:txBody>
            <a:bodyPr wrap="square" lIns="0" tIns="0" rIns="0" bIns="0" rtlCol="0">
              <a:spAutoFit/>
            </a:bodyPr>
            <a:lstStyle/>
            <a:p>
              <a:pPr lvl="0" algn="l">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10" name="Rectangle 52"/>
            <p:cNvSpPr/>
            <p:nvPr/>
          </p:nvSpPr>
          <p:spPr>
            <a:xfrm>
              <a:off x="7154104" y="3206176"/>
              <a:ext cx="615553" cy="184666"/>
            </a:xfrm>
            <a:prstGeom prst="rect">
              <a:avLst/>
            </a:prstGeom>
          </p:spPr>
          <p:txBody>
            <a:bodyPr wrap="none" lIns="0" tIns="0" rIns="0" bIns="0">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grpSp>
      <p:grpSp>
        <p:nvGrpSpPr>
          <p:cNvPr id="11" name="Group 58"/>
          <p:cNvGrpSpPr/>
          <p:nvPr/>
        </p:nvGrpSpPr>
        <p:grpSpPr>
          <a:xfrm>
            <a:off x="8297462" y="1692868"/>
            <a:ext cx="3034927" cy="768601"/>
            <a:chOff x="7174424" y="1352592"/>
            <a:chExt cx="2276195" cy="576450"/>
          </a:xfrm>
        </p:grpSpPr>
        <p:sp>
          <p:nvSpPr>
            <p:cNvPr id="12" name="TextBox 54"/>
            <p:cNvSpPr txBox="1"/>
            <p:nvPr/>
          </p:nvSpPr>
          <p:spPr>
            <a:xfrm>
              <a:off x="7174424" y="1600395"/>
              <a:ext cx="2276195" cy="328647"/>
            </a:xfrm>
            <a:prstGeom prst="rect">
              <a:avLst/>
            </a:prstGeom>
            <a:noFill/>
          </p:spPr>
          <p:txBody>
            <a:bodyPr wrap="square" lIns="0" tIns="0" rIns="0" bIns="0" rtlCol="0">
              <a:spAutoFit/>
            </a:bodyPr>
            <a:lstStyle/>
            <a:p>
              <a:pPr lvl="0" algn="l">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13" name="Rectangle 55"/>
            <p:cNvSpPr/>
            <p:nvPr/>
          </p:nvSpPr>
          <p:spPr>
            <a:xfrm>
              <a:off x="7174424" y="1352592"/>
              <a:ext cx="615553" cy="184666"/>
            </a:xfrm>
            <a:prstGeom prst="rect">
              <a:avLst/>
            </a:prstGeom>
          </p:spPr>
          <p:txBody>
            <a:bodyPr wrap="none" lIns="0" tIns="0" rIns="0" bIns="0">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grpSp>
      <p:grpSp>
        <p:nvGrpSpPr>
          <p:cNvPr id="14" name="Group 56"/>
          <p:cNvGrpSpPr/>
          <p:nvPr/>
        </p:nvGrpSpPr>
        <p:grpSpPr>
          <a:xfrm>
            <a:off x="910411" y="1662388"/>
            <a:ext cx="3034929" cy="768601"/>
            <a:chOff x="-296510" y="1363501"/>
            <a:chExt cx="2276197" cy="576450"/>
          </a:xfrm>
        </p:grpSpPr>
        <p:sp>
          <p:nvSpPr>
            <p:cNvPr id="15" name="TextBox 57"/>
            <p:cNvSpPr txBox="1"/>
            <p:nvPr/>
          </p:nvSpPr>
          <p:spPr>
            <a:xfrm>
              <a:off x="-296510" y="1611304"/>
              <a:ext cx="2276196" cy="328647"/>
            </a:xfrm>
            <a:prstGeom prst="rect">
              <a:avLst/>
            </a:prstGeom>
            <a:noFill/>
          </p:spPr>
          <p:txBody>
            <a:bodyPr wrap="square" lIns="0" tIns="0" rIns="0" bIns="0" rtlCol="0">
              <a:sp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16" name="Rectangle 58"/>
            <p:cNvSpPr/>
            <p:nvPr/>
          </p:nvSpPr>
          <p:spPr>
            <a:xfrm>
              <a:off x="1364133" y="1363501"/>
              <a:ext cx="615554" cy="184666"/>
            </a:xfrm>
            <a:prstGeom prst="rect">
              <a:avLst/>
            </a:prstGeom>
          </p:spPr>
          <p:txBody>
            <a:bodyPr wrap="none" lIns="0" tIns="0" rIns="0" bIns="0">
              <a:spAutoFit/>
            </a:bodyPr>
            <a:lstStyle/>
            <a:p>
              <a:pPr algn="r"/>
              <a:r>
                <a:rPr lang="zh-CN" altLang="en-US" sz="1600" b="1" dirty="0">
                  <a:solidFill>
                    <a:srgbClr val="EC9128"/>
                  </a:solidFill>
                  <a:latin typeface="微软雅黑" panose="020B0503020204020204" charset="-122"/>
                  <a:ea typeface="微软雅黑" panose="020B0503020204020204" charset="-122"/>
                </a:rPr>
                <a:t>你的标题</a:t>
              </a:r>
            </a:p>
          </p:txBody>
        </p:sp>
      </p:grpSp>
      <p:grpSp>
        <p:nvGrpSpPr>
          <p:cNvPr id="17" name="Group 56"/>
          <p:cNvGrpSpPr/>
          <p:nvPr/>
        </p:nvGrpSpPr>
        <p:grpSpPr>
          <a:xfrm>
            <a:off x="910411" y="4404901"/>
            <a:ext cx="3034929" cy="768601"/>
            <a:chOff x="-296510" y="1363501"/>
            <a:chExt cx="2276197" cy="576450"/>
          </a:xfrm>
        </p:grpSpPr>
        <p:sp>
          <p:nvSpPr>
            <p:cNvPr id="18" name="TextBox 60"/>
            <p:cNvSpPr txBox="1"/>
            <p:nvPr/>
          </p:nvSpPr>
          <p:spPr>
            <a:xfrm>
              <a:off x="-296510" y="1611304"/>
              <a:ext cx="2276196" cy="328647"/>
            </a:xfrm>
            <a:prstGeom prst="rect">
              <a:avLst/>
            </a:prstGeom>
            <a:noFill/>
          </p:spPr>
          <p:txBody>
            <a:bodyPr wrap="square" lIns="0" tIns="0" rIns="0" bIns="0" rtlCol="0">
              <a:sp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19" name="Rectangle 61"/>
            <p:cNvSpPr/>
            <p:nvPr/>
          </p:nvSpPr>
          <p:spPr>
            <a:xfrm>
              <a:off x="1364133" y="1363501"/>
              <a:ext cx="615554" cy="184666"/>
            </a:xfrm>
            <a:prstGeom prst="rect">
              <a:avLst/>
            </a:prstGeom>
          </p:spPr>
          <p:txBody>
            <a:bodyPr wrap="none" lIns="0" tIns="0" rIns="0" bIns="0">
              <a:spAutoFit/>
            </a:bodyPr>
            <a:lstStyle/>
            <a:p>
              <a:pPr algn="r"/>
              <a:r>
                <a:rPr lang="zh-CN" altLang="en-US" sz="1600" b="1" dirty="0">
                  <a:solidFill>
                    <a:srgbClr val="EC9128"/>
                  </a:solidFill>
                  <a:latin typeface="微软雅黑" panose="020B0503020204020204" charset="-122"/>
                  <a:ea typeface="微软雅黑" panose="020B0503020204020204" charset="-122"/>
                </a:rPr>
                <a:t>你的标题</a:t>
              </a:r>
            </a:p>
          </p:txBody>
        </p:sp>
      </p:grpSp>
      <p:sp>
        <p:nvSpPr>
          <p:cNvPr id="20" name="Freeform 129"/>
          <p:cNvSpPr/>
          <p:nvPr/>
        </p:nvSpPr>
        <p:spPr bwMode="auto">
          <a:xfrm>
            <a:off x="4790242" y="2507289"/>
            <a:ext cx="436849" cy="534327"/>
          </a:xfrm>
          <a:custGeom>
            <a:avLst/>
            <a:gdLst/>
            <a:ahLst/>
            <a:cxnLst>
              <a:cxn ang="0">
                <a:pos x="53" y="58"/>
              </a:cxn>
              <a:cxn ang="0">
                <a:pos x="36" y="58"/>
              </a:cxn>
              <a:cxn ang="0">
                <a:pos x="36" y="65"/>
              </a:cxn>
              <a:cxn ang="0">
                <a:pos x="34" y="68"/>
              </a:cxn>
              <a:cxn ang="0">
                <a:pos x="22" y="68"/>
              </a:cxn>
              <a:cxn ang="0">
                <a:pos x="20" y="65"/>
              </a:cxn>
              <a:cxn ang="0">
                <a:pos x="20" y="58"/>
              </a:cxn>
              <a:cxn ang="0">
                <a:pos x="2" y="58"/>
              </a:cxn>
              <a:cxn ang="0">
                <a:pos x="0" y="56"/>
              </a:cxn>
              <a:cxn ang="0">
                <a:pos x="1" y="54"/>
              </a:cxn>
              <a:cxn ang="0">
                <a:pos x="16" y="39"/>
              </a:cxn>
              <a:cxn ang="0">
                <a:pos x="7" y="39"/>
              </a:cxn>
              <a:cxn ang="0">
                <a:pos x="5" y="36"/>
              </a:cxn>
              <a:cxn ang="0">
                <a:pos x="6" y="34"/>
              </a:cxn>
              <a:cxn ang="0">
                <a:pos x="21" y="19"/>
              </a:cxn>
              <a:cxn ang="0">
                <a:pos x="13" y="19"/>
              </a:cxn>
              <a:cxn ang="0">
                <a:pos x="11" y="17"/>
              </a:cxn>
              <a:cxn ang="0">
                <a:pos x="12" y="15"/>
              </a:cxn>
              <a:cxn ang="0">
                <a:pos x="26" y="0"/>
              </a:cxn>
              <a:cxn ang="0">
                <a:pos x="28" y="0"/>
              </a:cxn>
              <a:cxn ang="0">
                <a:pos x="30" y="0"/>
              </a:cxn>
              <a:cxn ang="0">
                <a:pos x="44" y="15"/>
              </a:cxn>
              <a:cxn ang="0">
                <a:pos x="45" y="17"/>
              </a:cxn>
              <a:cxn ang="0">
                <a:pos x="42" y="19"/>
              </a:cxn>
              <a:cxn ang="0">
                <a:pos x="35" y="19"/>
              </a:cxn>
              <a:cxn ang="0">
                <a:pos x="50" y="34"/>
              </a:cxn>
              <a:cxn ang="0">
                <a:pos x="51" y="36"/>
              </a:cxn>
              <a:cxn ang="0">
                <a:pos x="49" y="39"/>
              </a:cxn>
              <a:cxn ang="0">
                <a:pos x="40" y="39"/>
              </a:cxn>
              <a:cxn ang="0">
                <a:pos x="55" y="54"/>
              </a:cxn>
              <a:cxn ang="0">
                <a:pos x="56" y="56"/>
              </a:cxn>
              <a:cxn ang="0">
                <a:pos x="53" y="58"/>
              </a:cxn>
            </a:cxnLst>
            <a:rect l="0" t="0" r="r" b="b"/>
            <a:pathLst>
              <a:path w="56" h="68">
                <a:moveTo>
                  <a:pt x="53" y="58"/>
                </a:moveTo>
                <a:cubicBezTo>
                  <a:pt x="36" y="58"/>
                  <a:pt x="36" y="58"/>
                  <a:pt x="36" y="58"/>
                </a:cubicBezTo>
                <a:cubicBezTo>
                  <a:pt x="36" y="60"/>
                  <a:pt x="36" y="63"/>
                  <a:pt x="36" y="65"/>
                </a:cubicBezTo>
                <a:cubicBezTo>
                  <a:pt x="36" y="67"/>
                  <a:pt x="35" y="68"/>
                  <a:pt x="34" y="68"/>
                </a:cubicBezTo>
                <a:cubicBezTo>
                  <a:pt x="22" y="68"/>
                  <a:pt x="22" y="68"/>
                  <a:pt x="22" y="68"/>
                </a:cubicBezTo>
                <a:cubicBezTo>
                  <a:pt x="21" y="68"/>
                  <a:pt x="20" y="67"/>
                  <a:pt x="20" y="65"/>
                </a:cubicBezTo>
                <a:cubicBezTo>
                  <a:pt x="20" y="63"/>
                  <a:pt x="20" y="60"/>
                  <a:pt x="20" y="58"/>
                </a:cubicBezTo>
                <a:cubicBezTo>
                  <a:pt x="2" y="58"/>
                  <a:pt x="2" y="58"/>
                  <a:pt x="2" y="58"/>
                </a:cubicBezTo>
                <a:cubicBezTo>
                  <a:pt x="1" y="58"/>
                  <a:pt x="0" y="57"/>
                  <a:pt x="0" y="56"/>
                </a:cubicBezTo>
                <a:cubicBezTo>
                  <a:pt x="0" y="55"/>
                  <a:pt x="0" y="54"/>
                  <a:pt x="1" y="54"/>
                </a:cubicBezTo>
                <a:cubicBezTo>
                  <a:pt x="16" y="39"/>
                  <a:pt x="16" y="39"/>
                  <a:pt x="16" y="39"/>
                </a:cubicBezTo>
                <a:cubicBezTo>
                  <a:pt x="7" y="39"/>
                  <a:pt x="7" y="39"/>
                  <a:pt x="7" y="39"/>
                </a:cubicBezTo>
                <a:cubicBezTo>
                  <a:pt x="6" y="39"/>
                  <a:pt x="5" y="37"/>
                  <a:pt x="5" y="36"/>
                </a:cubicBezTo>
                <a:cubicBezTo>
                  <a:pt x="5" y="35"/>
                  <a:pt x="5" y="35"/>
                  <a:pt x="6" y="34"/>
                </a:cubicBezTo>
                <a:cubicBezTo>
                  <a:pt x="21" y="19"/>
                  <a:pt x="21" y="19"/>
                  <a:pt x="21" y="19"/>
                </a:cubicBezTo>
                <a:cubicBezTo>
                  <a:pt x="13" y="19"/>
                  <a:pt x="13" y="19"/>
                  <a:pt x="13" y="19"/>
                </a:cubicBezTo>
                <a:cubicBezTo>
                  <a:pt x="12" y="19"/>
                  <a:pt x="11" y="18"/>
                  <a:pt x="11" y="17"/>
                </a:cubicBezTo>
                <a:cubicBezTo>
                  <a:pt x="11" y="16"/>
                  <a:pt x="11" y="15"/>
                  <a:pt x="12" y="15"/>
                </a:cubicBezTo>
                <a:cubicBezTo>
                  <a:pt x="26" y="0"/>
                  <a:pt x="26" y="0"/>
                  <a:pt x="26" y="0"/>
                </a:cubicBezTo>
                <a:cubicBezTo>
                  <a:pt x="27" y="0"/>
                  <a:pt x="27" y="0"/>
                  <a:pt x="28" y="0"/>
                </a:cubicBezTo>
                <a:cubicBezTo>
                  <a:pt x="29" y="0"/>
                  <a:pt x="29" y="0"/>
                  <a:pt x="30" y="0"/>
                </a:cubicBezTo>
                <a:cubicBezTo>
                  <a:pt x="44" y="15"/>
                  <a:pt x="44" y="15"/>
                  <a:pt x="44" y="15"/>
                </a:cubicBezTo>
                <a:cubicBezTo>
                  <a:pt x="45" y="15"/>
                  <a:pt x="45" y="16"/>
                  <a:pt x="45" y="17"/>
                </a:cubicBezTo>
                <a:cubicBezTo>
                  <a:pt x="45" y="18"/>
                  <a:pt x="44" y="19"/>
                  <a:pt x="42" y="19"/>
                </a:cubicBezTo>
                <a:cubicBezTo>
                  <a:pt x="35" y="19"/>
                  <a:pt x="35" y="19"/>
                  <a:pt x="35" y="19"/>
                </a:cubicBezTo>
                <a:cubicBezTo>
                  <a:pt x="50" y="34"/>
                  <a:pt x="50" y="34"/>
                  <a:pt x="50" y="34"/>
                </a:cubicBezTo>
                <a:cubicBezTo>
                  <a:pt x="51" y="35"/>
                  <a:pt x="51" y="35"/>
                  <a:pt x="51" y="36"/>
                </a:cubicBezTo>
                <a:cubicBezTo>
                  <a:pt x="51" y="37"/>
                  <a:pt x="50" y="39"/>
                  <a:pt x="49" y="39"/>
                </a:cubicBezTo>
                <a:cubicBezTo>
                  <a:pt x="40" y="39"/>
                  <a:pt x="40" y="39"/>
                  <a:pt x="40" y="39"/>
                </a:cubicBezTo>
                <a:cubicBezTo>
                  <a:pt x="55" y="54"/>
                  <a:pt x="55" y="54"/>
                  <a:pt x="55" y="54"/>
                </a:cubicBezTo>
                <a:cubicBezTo>
                  <a:pt x="56" y="54"/>
                  <a:pt x="56" y="55"/>
                  <a:pt x="56" y="56"/>
                </a:cubicBezTo>
                <a:cubicBezTo>
                  <a:pt x="56" y="57"/>
                  <a:pt x="55" y="58"/>
                  <a:pt x="53" y="58"/>
                </a:cubicBezTo>
                <a:close/>
              </a:path>
            </a:pathLst>
          </a:custGeom>
          <a:solidFill>
            <a:schemeClr val="bg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1" name="Freeform 182"/>
          <p:cNvSpPr>
            <a:spLocks noEditPoints="1"/>
          </p:cNvSpPr>
          <p:nvPr/>
        </p:nvSpPr>
        <p:spPr bwMode="auto">
          <a:xfrm>
            <a:off x="4636623" y="4330212"/>
            <a:ext cx="597413" cy="558165"/>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2" name="Freeform 211"/>
          <p:cNvSpPr>
            <a:spLocks noEditPoints="1"/>
          </p:cNvSpPr>
          <p:nvPr/>
        </p:nvSpPr>
        <p:spPr bwMode="auto">
          <a:xfrm>
            <a:off x="6879455" y="2584097"/>
            <a:ext cx="522304" cy="518160"/>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3" name="Freeform 135"/>
          <p:cNvSpPr>
            <a:spLocks noEditPoints="1"/>
          </p:cNvSpPr>
          <p:nvPr/>
        </p:nvSpPr>
        <p:spPr bwMode="auto">
          <a:xfrm>
            <a:off x="6720849" y="4624887"/>
            <a:ext cx="527292" cy="49391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4" name="Freeform 239"/>
          <p:cNvSpPr>
            <a:spLocks noEditPoints="1"/>
          </p:cNvSpPr>
          <p:nvPr/>
        </p:nvSpPr>
        <p:spPr bwMode="auto">
          <a:xfrm>
            <a:off x="5744343" y="3455733"/>
            <a:ext cx="649687" cy="639456"/>
          </a:xfrm>
          <a:custGeom>
            <a:avLst/>
            <a:gdLst/>
            <a:ahLst/>
            <a:cxnLst>
              <a:cxn ang="0">
                <a:pos x="58" y="35"/>
              </a:cxn>
              <a:cxn ang="0">
                <a:pos x="29" y="58"/>
              </a:cxn>
              <a:cxn ang="0">
                <a:pos x="9" y="50"/>
              </a:cxn>
              <a:cxn ang="0">
                <a:pos x="5" y="55"/>
              </a:cxn>
              <a:cxn ang="0">
                <a:pos x="3" y="55"/>
              </a:cxn>
              <a:cxn ang="0">
                <a:pos x="0" y="53"/>
              </a:cxn>
              <a:cxn ang="0">
                <a:pos x="0" y="36"/>
              </a:cxn>
              <a:cxn ang="0">
                <a:pos x="3" y="34"/>
              </a:cxn>
              <a:cxn ang="0">
                <a:pos x="20" y="34"/>
              </a:cxn>
              <a:cxn ang="0">
                <a:pos x="22" y="36"/>
              </a:cxn>
              <a:cxn ang="0">
                <a:pos x="22" y="38"/>
              </a:cxn>
              <a:cxn ang="0">
                <a:pos x="16" y="43"/>
              </a:cxn>
              <a:cxn ang="0">
                <a:pos x="30" y="48"/>
              </a:cxn>
              <a:cxn ang="0">
                <a:pos x="46" y="39"/>
              </a:cxn>
              <a:cxn ang="0">
                <a:pos x="48" y="34"/>
              </a:cxn>
              <a:cxn ang="0">
                <a:pos x="49" y="34"/>
              </a:cxn>
              <a:cxn ang="0">
                <a:pos x="57" y="34"/>
              </a:cxn>
              <a:cxn ang="0">
                <a:pos x="58" y="35"/>
              </a:cxn>
              <a:cxn ang="0">
                <a:pos x="58" y="35"/>
              </a:cxn>
              <a:cxn ang="0">
                <a:pos x="59" y="21"/>
              </a:cxn>
              <a:cxn ang="0">
                <a:pos x="56" y="24"/>
              </a:cxn>
              <a:cxn ang="0">
                <a:pos x="39" y="24"/>
              </a:cxn>
              <a:cxn ang="0">
                <a:pos x="37" y="21"/>
              </a:cxn>
              <a:cxn ang="0">
                <a:pos x="38" y="20"/>
              </a:cxn>
              <a:cxn ang="0">
                <a:pos x="43" y="14"/>
              </a:cxn>
              <a:cxn ang="0">
                <a:pos x="30" y="9"/>
              </a:cxn>
              <a:cxn ang="0">
                <a:pos x="13" y="19"/>
              </a:cxn>
              <a:cxn ang="0">
                <a:pos x="11" y="23"/>
              </a:cxn>
              <a:cxn ang="0">
                <a:pos x="10" y="24"/>
              </a:cxn>
              <a:cxn ang="0">
                <a:pos x="2" y="24"/>
              </a:cxn>
              <a:cxn ang="0">
                <a:pos x="1" y="23"/>
              </a:cxn>
              <a:cxn ang="0">
                <a:pos x="1" y="22"/>
              </a:cxn>
              <a:cxn ang="0">
                <a:pos x="30" y="0"/>
              </a:cxn>
              <a:cxn ang="0">
                <a:pos x="50" y="8"/>
              </a:cxn>
              <a:cxn ang="0">
                <a:pos x="55" y="3"/>
              </a:cxn>
              <a:cxn ang="0">
                <a:pos x="56" y="2"/>
              </a:cxn>
              <a:cxn ang="0">
                <a:pos x="59" y="4"/>
              </a:cxn>
              <a:cxn ang="0">
                <a:pos x="59" y="21"/>
              </a:cxn>
            </a:cxnLst>
            <a:rect l="0" t="0" r="r" b="b"/>
            <a:pathLst>
              <a:path w="59" h="58">
                <a:moveTo>
                  <a:pt x="58" y="35"/>
                </a:moveTo>
                <a:cubicBezTo>
                  <a:pt x="55" y="48"/>
                  <a:pt x="43" y="58"/>
                  <a:pt x="29" y="58"/>
                </a:cubicBezTo>
                <a:cubicBezTo>
                  <a:pt x="22" y="58"/>
                  <a:pt x="15" y="55"/>
                  <a:pt x="9" y="50"/>
                </a:cubicBezTo>
                <a:cubicBezTo>
                  <a:pt x="5" y="55"/>
                  <a:pt x="5" y="55"/>
                  <a:pt x="5" y="55"/>
                </a:cubicBezTo>
                <a:cubicBezTo>
                  <a:pt x="4" y="55"/>
                  <a:pt x="4" y="55"/>
                  <a:pt x="3" y="55"/>
                </a:cubicBezTo>
                <a:cubicBezTo>
                  <a:pt x="2" y="55"/>
                  <a:pt x="0" y="54"/>
                  <a:pt x="0" y="53"/>
                </a:cubicBezTo>
                <a:cubicBezTo>
                  <a:pt x="0" y="36"/>
                  <a:pt x="0" y="36"/>
                  <a:pt x="0" y="36"/>
                </a:cubicBezTo>
                <a:cubicBezTo>
                  <a:pt x="0" y="35"/>
                  <a:pt x="2" y="34"/>
                  <a:pt x="3" y="34"/>
                </a:cubicBezTo>
                <a:cubicBezTo>
                  <a:pt x="20" y="34"/>
                  <a:pt x="20" y="34"/>
                  <a:pt x="20" y="34"/>
                </a:cubicBezTo>
                <a:cubicBezTo>
                  <a:pt x="21" y="34"/>
                  <a:pt x="22" y="35"/>
                  <a:pt x="22" y="36"/>
                </a:cubicBezTo>
                <a:cubicBezTo>
                  <a:pt x="22" y="37"/>
                  <a:pt x="22" y="37"/>
                  <a:pt x="22" y="38"/>
                </a:cubicBezTo>
                <a:cubicBezTo>
                  <a:pt x="16" y="43"/>
                  <a:pt x="16" y="43"/>
                  <a:pt x="16" y="43"/>
                </a:cubicBezTo>
                <a:cubicBezTo>
                  <a:pt x="20" y="46"/>
                  <a:pt x="25" y="48"/>
                  <a:pt x="30" y="48"/>
                </a:cubicBezTo>
                <a:cubicBezTo>
                  <a:pt x="36" y="48"/>
                  <a:pt x="43" y="45"/>
                  <a:pt x="46" y="39"/>
                </a:cubicBezTo>
                <a:cubicBezTo>
                  <a:pt x="47" y="37"/>
                  <a:pt x="48" y="36"/>
                  <a:pt x="48" y="34"/>
                </a:cubicBezTo>
                <a:cubicBezTo>
                  <a:pt x="48" y="34"/>
                  <a:pt x="49" y="34"/>
                  <a:pt x="49" y="34"/>
                </a:cubicBezTo>
                <a:cubicBezTo>
                  <a:pt x="57" y="34"/>
                  <a:pt x="57" y="34"/>
                  <a:pt x="57" y="34"/>
                </a:cubicBezTo>
                <a:cubicBezTo>
                  <a:pt x="57" y="34"/>
                  <a:pt x="58" y="34"/>
                  <a:pt x="58" y="35"/>
                </a:cubicBezTo>
                <a:cubicBezTo>
                  <a:pt x="58" y="35"/>
                  <a:pt x="58" y="35"/>
                  <a:pt x="58" y="35"/>
                </a:cubicBezTo>
                <a:close/>
                <a:moveTo>
                  <a:pt x="59" y="21"/>
                </a:moveTo>
                <a:cubicBezTo>
                  <a:pt x="59" y="23"/>
                  <a:pt x="58" y="24"/>
                  <a:pt x="56" y="24"/>
                </a:cubicBezTo>
                <a:cubicBezTo>
                  <a:pt x="39" y="24"/>
                  <a:pt x="39" y="24"/>
                  <a:pt x="39" y="24"/>
                </a:cubicBezTo>
                <a:cubicBezTo>
                  <a:pt x="38" y="24"/>
                  <a:pt x="37" y="23"/>
                  <a:pt x="37" y="21"/>
                </a:cubicBezTo>
                <a:cubicBezTo>
                  <a:pt x="37" y="21"/>
                  <a:pt x="37" y="20"/>
                  <a:pt x="38" y="20"/>
                </a:cubicBezTo>
                <a:cubicBezTo>
                  <a:pt x="43" y="14"/>
                  <a:pt x="43" y="14"/>
                  <a:pt x="43" y="14"/>
                </a:cubicBezTo>
                <a:cubicBezTo>
                  <a:pt x="39" y="11"/>
                  <a:pt x="34" y="9"/>
                  <a:pt x="30" y="9"/>
                </a:cubicBezTo>
                <a:cubicBezTo>
                  <a:pt x="23" y="9"/>
                  <a:pt x="17" y="13"/>
                  <a:pt x="13" y="19"/>
                </a:cubicBezTo>
                <a:cubicBezTo>
                  <a:pt x="12" y="20"/>
                  <a:pt x="12" y="21"/>
                  <a:pt x="11" y="23"/>
                </a:cubicBezTo>
                <a:cubicBezTo>
                  <a:pt x="11" y="24"/>
                  <a:pt x="10" y="24"/>
                  <a:pt x="10" y="24"/>
                </a:cubicBezTo>
                <a:cubicBezTo>
                  <a:pt x="2" y="24"/>
                  <a:pt x="2" y="24"/>
                  <a:pt x="2" y="24"/>
                </a:cubicBezTo>
                <a:cubicBezTo>
                  <a:pt x="2" y="24"/>
                  <a:pt x="1" y="23"/>
                  <a:pt x="1" y="23"/>
                </a:cubicBezTo>
                <a:cubicBezTo>
                  <a:pt x="1" y="23"/>
                  <a:pt x="1" y="22"/>
                  <a:pt x="1" y="22"/>
                </a:cubicBezTo>
                <a:cubicBezTo>
                  <a:pt x="4" y="9"/>
                  <a:pt x="16" y="0"/>
                  <a:pt x="30" y="0"/>
                </a:cubicBezTo>
                <a:cubicBezTo>
                  <a:pt x="37" y="0"/>
                  <a:pt x="44" y="3"/>
                  <a:pt x="50" y="8"/>
                </a:cubicBezTo>
                <a:cubicBezTo>
                  <a:pt x="55" y="3"/>
                  <a:pt x="55" y="3"/>
                  <a:pt x="55" y="3"/>
                </a:cubicBezTo>
                <a:cubicBezTo>
                  <a:pt x="55" y="2"/>
                  <a:pt x="56" y="2"/>
                  <a:pt x="56" y="2"/>
                </a:cubicBezTo>
                <a:cubicBezTo>
                  <a:pt x="58" y="2"/>
                  <a:pt x="59" y="3"/>
                  <a:pt x="59" y="4"/>
                </a:cubicBezTo>
                <a:lnTo>
                  <a:pt x="59" y="21"/>
                </a:lnTo>
                <a:close/>
              </a:path>
            </a:pathLst>
          </a:custGeom>
          <a:solidFill>
            <a:schemeClr val="bg1">
              <a:lumMod val="75000"/>
            </a:schemeClr>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831">
        <p15:prstTrans prst="peelOff"/>
      </p:transition>
    </mc:Choice>
    <mc:Fallback xmlns="">
      <p:transition spd="slow" advTm="18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childTnLst>
                          </p:cTn>
                        </p:par>
                        <p:par>
                          <p:cTn id="50" fill="hold">
                            <p:stCondLst>
                              <p:cond delay="500"/>
                            </p:stCondLst>
                            <p:childTnLst>
                              <p:par>
                                <p:cTn id="51" presetID="22" presetClass="entr" presetSubtype="1"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up)">
                                      <p:cBhvr>
                                        <p:cTn id="53" dur="500"/>
                                        <p:tgtEl>
                                          <p:spTgt spid="11"/>
                                        </p:tgtEl>
                                      </p:cBhvr>
                                    </p:animEffect>
                                  </p:childTnLst>
                                </p:cTn>
                              </p:par>
                              <p:par>
                                <p:cTn id="54" presetID="22" presetClass="entr" presetSubtype="1"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up)">
                                      <p:cBhvr>
                                        <p:cTn id="56" dur="500"/>
                                        <p:tgtEl>
                                          <p:spTgt spid="14"/>
                                        </p:tgtEl>
                                      </p:cBhvr>
                                    </p:animEffect>
                                  </p:childTnLst>
                                </p:cTn>
                              </p:par>
                              <p:par>
                                <p:cTn id="57" presetID="22" presetClass="entr" presetSubtype="1"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up)">
                                      <p:cBhvr>
                                        <p:cTn id="59" dur="500"/>
                                        <p:tgtEl>
                                          <p:spTgt spid="17"/>
                                        </p:tgtEl>
                                      </p:cBhvr>
                                    </p:animEffect>
                                  </p:childTnLst>
                                </p:cTn>
                              </p:par>
                              <p:par>
                                <p:cTn id="60" presetID="22" presetClass="entr" presetSubtype="1"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up)">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P spid="20" grpId="0" animBg="1"/>
      <p:bldP spid="21" grpId="0" animBg="1"/>
      <p:bldP spid="22" grpId="0" animBg="1"/>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sp>
        <p:nvSpPr>
          <p:cNvPr id="39" name="Freeform: Shape 7"/>
          <p:cNvSpPr/>
          <p:nvPr/>
        </p:nvSpPr>
        <p:spPr bwMode="auto">
          <a:xfrm>
            <a:off x="872075" y="1598275"/>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no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3200"/>
          </a:p>
        </p:txBody>
      </p:sp>
      <p:sp>
        <p:nvSpPr>
          <p:cNvPr id="40" name="Freeform: Shape 8"/>
          <p:cNvSpPr/>
          <p:nvPr/>
        </p:nvSpPr>
        <p:spPr bwMode="auto">
          <a:xfrm>
            <a:off x="868699" y="4329925"/>
            <a:ext cx="1688288" cy="1114269"/>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4">
              <a:lumMod val="75000"/>
            </a:schemeClr>
          </a:solidFill>
          <a:ln>
            <a:noFill/>
          </a:ln>
          <a:effectLst/>
        </p:spPr>
        <p:txBody>
          <a:bodyPr anchor="ctr"/>
          <a:lstStyle/>
          <a:p>
            <a:pPr algn="ctr"/>
            <a:endParaRPr sz="3200"/>
          </a:p>
        </p:txBody>
      </p:sp>
      <p:sp>
        <p:nvSpPr>
          <p:cNvPr id="41" name="Freeform: Shape 9"/>
          <p:cNvSpPr/>
          <p:nvPr/>
        </p:nvSpPr>
        <p:spPr bwMode="auto">
          <a:xfrm flipH="1">
            <a:off x="872075" y="3853828"/>
            <a:ext cx="2415941" cy="1594588"/>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rgbClr val="EC9128"/>
          </a:solidFill>
          <a:ln>
            <a:noFill/>
          </a:ln>
          <a:effectLst/>
        </p:spPr>
        <p:txBody>
          <a:bodyPr anchor="ctr"/>
          <a:lstStyle/>
          <a:p>
            <a:pPr algn="ctr"/>
            <a:endParaRPr sz="3200"/>
          </a:p>
        </p:txBody>
      </p:sp>
      <p:sp>
        <p:nvSpPr>
          <p:cNvPr id="43" name="Freeform: Shape 34"/>
          <p:cNvSpPr/>
          <p:nvPr/>
        </p:nvSpPr>
        <p:spPr bwMode="auto">
          <a:xfrm>
            <a:off x="1062852" y="4943617"/>
            <a:ext cx="2008220"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80000" lnSpcReduction="20000"/>
          </a:bodyPr>
          <a:lstStyle/>
          <a:p>
            <a:pPr defTabSz="778510">
              <a:defRPr/>
            </a:pPr>
            <a:r>
              <a:rPr lang="zh-CN" altLang="en-US" sz="3200" b="1">
                <a:solidFill>
                  <a:srgbClr val="FFFFFF"/>
                </a:solidFill>
                <a:latin typeface="微软雅黑" panose="020B0503020204020204" charset="-122"/>
                <a:ea typeface="微软雅黑" panose="020B0503020204020204" charset="-122"/>
              </a:rPr>
              <a:t>标题文本预设</a:t>
            </a:r>
          </a:p>
        </p:txBody>
      </p:sp>
      <p:sp>
        <p:nvSpPr>
          <p:cNvPr id="33" name="Freeform: Shape 5"/>
          <p:cNvSpPr/>
          <p:nvPr/>
        </p:nvSpPr>
        <p:spPr bwMode="auto">
          <a:xfrm>
            <a:off x="3645090" y="1598275"/>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no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3200"/>
          </a:p>
        </p:txBody>
      </p:sp>
      <p:sp>
        <p:nvSpPr>
          <p:cNvPr id="34" name="Freeform: Shape 6"/>
          <p:cNvSpPr/>
          <p:nvPr/>
        </p:nvSpPr>
        <p:spPr bwMode="auto">
          <a:xfrm>
            <a:off x="3641714" y="4329925"/>
            <a:ext cx="1688288" cy="1114269"/>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4">
              <a:lumMod val="50000"/>
            </a:schemeClr>
          </a:solidFill>
          <a:ln>
            <a:noFill/>
          </a:ln>
          <a:effectLst/>
        </p:spPr>
        <p:txBody>
          <a:bodyPr anchor="ctr"/>
          <a:lstStyle/>
          <a:p>
            <a:pPr algn="ctr"/>
            <a:endParaRPr sz="3200">
              <a:latin typeface="微软雅黑" panose="020B0503020204020204" charset="-122"/>
              <a:ea typeface="微软雅黑" panose="020B0503020204020204" charset="-122"/>
            </a:endParaRPr>
          </a:p>
        </p:txBody>
      </p:sp>
      <p:sp>
        <p:nvSpPr>
          <p:cNvPr id="35" name="Freeform: Shape 15"/>
          <p:cNvSpPr/>
          <p:nvPr/>
        </p:nvSpPr>
        <p:spPr bwMode="auto">
          <a:xfrm flipH="1">
            <a:off x="3661600" y="3853828"/>
            <a:ext cx="2415941" cy="1594588"/>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rgbClr val="FFC705"/>
          </a:solidFill>
          <a:ln>
            <a:noFill/>
          </a:ln>
          <a:effectLst/>
        </p:spPr>
        <p:txBody>
          <a:bodyPr anchor="ctr"/>
          <a:lstStyle/>
          <a:p>
            <a:pPr algn="ctr"/>
            <a:endParaRPr sz="3200">
              <a:latin typeface="微软雅黑" panose="020B0503020204020204" charset="-122"/>
              <a:ea typeface="微软雅黑" panose="020B0503020204020204" charset="-122"/>
            </a:endParaRPr>
          </a:p>
        </p:txBody>
      </p:sp>
      <p:sp>
        <p:nvSpPr>
          <p:cNvPr id="37" name="Freeform: Shape 35"/>
          <p:cNvSpPr/>
          <p:nvPr/>
        </p:nvSpPr>
        <p:spPr bwMode="auto">
          <a:xfrm>
            <a:off x="3861191" y="4943617"/>
            <a:ext cx="2003156"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82500" lnSpcReduction="20000"/>
          </a:bodyPr>
          <a:lstStyle/>
          <a:p>
            <a:pPr defTabSz="778510">
              <a:defRPr/>
            </a:pPr>
            <a:r>
              <a:rPr lang="zh-CN" altLang="en-US" sz="3200" b="1">
                <a:solidFill>
                  <a:srgbClr val="FFFFFF"/>
                </a:solidFill>
                <a:latin typeface="微软雅黑" panose="020B0503020204020204" charset="-122"/>
                <a:ea typeface="微软雅黑" panose="020B0503020204020204" charset="-122"/>
              </a:rPr>
              <a:t>标题文本预设</a:t>
            </a:r>
          </a:p>
        </p:txBody>
      </p:sp>
      <p:sp>
        <p:nvSpPr>
          <p:cNvPr id="27" name="Freeform: Shape 3"/>
          <p:cNvSpPr/>
          <p:nvPr/>
        </p:nvSpPr>
        <p:spPr bwMode="auto">
          <a:xfrm>
            <a:off x="6418103" y="1598275"/>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no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3200"/>
          </a:p>
        </p:txBody>
      </p:sp>
      <p:sp>
        <p:nvSpPr>
          <p:cNvPr id="28" name="Freeform: Shape 4"/>
          <p:cNvSpPr/>
          <p:nvPr/>
        </p:nvSpPr>
        <p:spPr bwMode="auto">
          <a:xfrm>
            <a:off x="6414727" y="4329925"/>
            <a:ext cx="1688288" cy="1114269"/>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4">
              <a:lumMod val="75000"/>
            </a:schemeClr>
          </a:solidFill>
          <a:ln>
            <a:noFill/>
          </a:ln>
          <a:effectLst/>
        </p:spPr>
        <p:txBody>
          <a:bodyPr anchor="ctr"/>
          <a:lstStyle/>
          <a:p>
            <a:pPr algn="ctr"/>
            <a:endParaRPr sz="3200">
              <a:latin typeface="微软雅黑" panose="020B0503020204020204" charset="-122"/>
              <a:ea typeface="微软雅黑" panose="020B0503020204020204" charset="-122"/>
            </a:endParaRPr>
          </a:p>
        </p:txBody>
      </p:sp>
      <p:sp>
        <p:nvSpPr>
          <p:cNvPr id="29" name="Freeform: Shape 21"/>
          <p:cNvSpPr/>
          <p:nvPr/>
        </p:nvSpPr>
        <p:spPr bwMode="auto">
          <a:xfrm flipH="1">
            <a:off x="6418103" y="3857204"/>
            <a:ext cx="2415941" cy="1594588"/>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rgbClr val="EC9128"/>
          </a:solidFill>
          <a:ln>
            <a:noFill/>
          </a:ln>
          <a:effectLst/>
        </p:spPr>
        <p:txBody>
          <a:bodyPr anchor="ctr"/>
          <a:lstStyle/>
          <a:p>
            <a:pPr algn="ctr"/>
            <a:endParaRPr sz="3200">
              <a:latin typeface="微软雅黑" panose="020B0503020204020204" charset="-122"/>
              <a:ea typeface="微软雅黑" panose="020B0503020204020204" charset="-122"/>
            </a:endParaRPr>
          </a:p>
        </p:txBody>
      </p:sp>
      <p:sp>
        <p:nvSpPr>
          <p:cNvPr id="31" name="Freeform: Shape 36"/>
          <p:cNvSpPr/>
          <p:nvPr/>
        </p:nvSpPr>
        <p:spPr bwMode="auto">
          <a:xfrm>
            <a:off x="6594531" y="4943617"/>
            <a:ext cx="2216724"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82500" lnSpcReduction="20000"/>
          </a:bodyPr>
          <a:lstStyle/>
          <a:p>
            <a:pPr defTabSz="778510">
              <a:defRPr/>
            </a:pPr>
            <a:r>
              <a:rPr lang="zh-CN" altLang="en-US" sz="3200" b="1">
                <a:solidFill>
                  <a:srgbClr val="FFFFFF"/>
                </a:solidFill>
                <a:latin typeface="微软雅黑" panose="020B0503020204020204" charset="-122"/>
                <a:ea typeface="微软雅黑" panose="020B0503020204020204" charset="-122"/>
              </a:rPr>
              <a:t>标题文本预设</a:t>
            </a:r>
          </a:p>
        </p:txBody>
      </p:sp>
      <p:sp>
        <p:nvSpPr>
          <p:cNvPr id="21" name="Freeform: Shape 2"/>
          <p:cNvSpPr/>
          <p:nvPr/>
        </p:nvSpPr>
        <p:spPr bwMode="auto">
          <a:xfrm>
            <a:off x="9187741" y="4333301"/>
            <a:ext cx="1688288" cy="1115113"/>
          </a:xfrm>
          <a:custGeom>
            <a:avLst/>
            <a:gdLst>
              <a:gd name="T0" fmla="*/ 1587500 w 21600"/>
              <a:gd name="T1" fmla="*/ 1048544 h 21600"/>
              <a:gd name="T2" fmla="*/ 1587500 w 21600"/>
              <a:gd name="T3" fmla="*/ 1048544 h 21600"/>
              <a:gd name="T4" fmla="*/ 1587500 w 21600"/>
              <a:gd name="T5" fmla="*/ 1048544 h 21600"/>
              <a:gd name="T6" fmla="*/ 1587500 w 21600"/>
              <a:gd name="T7" fmla="*/ 10485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4">
              <a:lumMod val="50000"/>
            </a:schemeClr>
          </a:solidFill>
          <a:ln>
            <a:noFill/>
          </a:ln>
          <a:effectLst/>
        </p:spPr>
        <p:txBody>
          <a:bodyPr anchor="ctr"/>
          <a:lstStyle/>
          <a:p>
            <a:pPr algn="ctr"/>
            <a:endParaRPr sz="3200">
              <a:latin typeface="微软雅黑" panose="020B0503020204020204" charset="-122"/>
              <a:ea typeface="微软雅黑" panose="020B0503020204020204" charset="-122"/>
            </a:endParaRPr>
          </a:p>
        </p:txBody>
      </p:sp>
      <p:sp>
        <p:nvSpPr>
          <p:cNvPr id="22" name="Freeform: Shape 27"/>
          <p:cNvSpPr/>
          <p:nvPr/>
        </p:nvSpPr>
        <p:spPr bwMode="auto">
          <a:xfrm>
            <a:off x="9191118" y="1594899"/>
            <a:ext cx="2415096" cy="3849296"/>
          </a:xfrm>
          <a:custGeom>
            <a:avLst/>
            <a:gdLst>
              <a:gd name="T0" fmla="*/ 2270919 w 21600"/>
              <a:gd name="T1" fmla="*/ 3619500 h 21600"/>
              <a:gd name="T2" fmla="*/ 2270919 w 21600"/>
              <a:gd name="T3" fmla="*/ 3619500 h 21600"/>
              <a:gd name="T4" fmla="*/ 2270919 w 21600"/>
              <a:gd name="T5" fmla="*/ 3619500 h 21600"/>
              <a:gd name="T6" fmla="*/ 2270919 w 21600"/>
              <a:gd name="T7" fmla="*/ 3619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no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3200"/>
          </a:p>
        </p:txBody>
      </p:sp>
      <p:sp>
        <p:nvSpPr>
          <p:cNvPr id="23" name="Freeform: Shape 28"/>
          <p:cNvSpPr/>
          <p:nvPr/>
        </p:nvSpPr>
        <p:spPr bwMode="auto">
          <a:xfrm flipH="1">
            <a:off x="9206783" y="3853828"/>
            <a:ext cx="2415941" cy="1594588"/>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rgbClr val="FFC705"/>
          </a:solidFill>
          <a:ln>
            <a:noFill/>
          </a:ln>
          <a:effectLst/>
        </p:spPr>
        <p:txBody>
          <a:bodyPr anchor="ctr"/>
          <a:lstStyle/>
          <a:p>
            <a:pPr algn="ctr"/>
            <a:endParaRPr sz="3200">
              <a:latin typeface="微软雅黑" panose="020B0503020204020204" charset="-122"/>
              <a:ea typeface="微软雅黑" panose="020B0503020204020204" charset="-122"/>
            </a:endParaRPr>
          </a:p>
        </p:txBody>
      </p:sp>
      <p:sp>
        <p:nvSpPr>
          <p:cNvPr id="25" name="Freeform: Shape 37"/>
          <p:cNvSpPr/>
          <p:nvPr/>
        </p:nvSpPr>
        <p:spPr bwMode="auto">
          <a:xfrm>
            <a:off x="9387804" y="4943617"/>
            <a:ext cx="1841924"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normAutofit fontScale="82500" lnSpcReduction="20000"/>
          </a:bodyPr>
          <a:lstStyle/>
          <a:p>
            <a:pPr defTabSz="778510">
              <a:defRPr/>
            </a:pPr>
            <a:r>
              <a:rPr lang="zh-CN" altLang="en-US" sz="3200" b="1">
                <a:solidFill>
                  <a:srgbClr val="FFFFFF"/>
                </a:solidFill>
                <a:latin typeface="微软雅黑" panose="020B0503020204020204" charset="-122"/>
                <a:ea typeface="微软雅黑" panose="020B0503020204020204" charset="-122"/>
              </a:rPr>
              <a:t>标题文本预设</a:t>
            </a:r>
          </a:p>
        </p:txBody>
      </p:sp>
      <p:pic>
        <p:nvPicPr>
          <p:cNvPr id="2" name="图片 1" descr="C:\Users\Administrator\Desktop\QQ截图20171102010549.jpgQQ截图20171102010549"/>
          <p:cNvPicPr>
            <a:picLocks noChangeAspect="1"/>
          </p:cNvPicPr>
          <p:nvPr/>
        </p:nvPicPr>
        <p:blipFill>
          <a:blip r:embed="rId4"/>
          <a:srcRect/>
          <a:stretch>
            <a:fillRect/>
          </a:stretch>
        </p:blipFill>
        <p:spPr>
          <a:xfrm>
            <a:off x="869315" y="1821180"/>
            <a:ext cx="2418080" cy="1539875"/>
          </a:xfrm>
          <a:prstGeom prst="rect">
            <a:avLst/>
          </a:prstGeom>
        </p:spPr>
      </p:pic>
      <p:pic>
        <p:nvPicPr>
          <p:cNvPr id="4" name="图片 3" descr="C:\Users\Administrator\Desktop\QQ截图20171102010537.jpgQQ截图20171102010537"/>
          <p:cNvPicPr>
            <a:picLocks noChangeAspect="1"/>
          </p:cNvPicPr>
          <p:nvPr/>
        </p:nvPicPr>
        <p:blipFill>
          <a:blip r:embed="rId5"/>
          <a:srcRect/>
          <a:stretch>
            <a:fillRect/>
          </a:stretch>
        </p:blipFill>
        <p:spPr>
          <a:xfrm>
            <a:off x="3627755" y="1755775"/>
            <a:ext cx="2433955" cy="1577975"/>
          </a:xfrm>
          <a:prstGeom prst="rect">
            <a:avLst/>
          </a:prstGeom>
        </p:spPr>
      </p:pic>
      <p:pic>
        <p:nvPicPr>
          <p:cNvPr id="7" name="图片 6" descr="C:\Users\Administrator\Desktop\QQ截图20171102010531.jpgQQ截图20171102010531"/>
          <p:cNvPicPr>
            <a:picLocks noChangeAspect="1"/>
          </p:cNvPicPr>
          <p:nvPr/>
        </p:nvPicPr>
        <p:blipFill>
          <a:blip r:embed="rId6"/>
          <a:srcRect/>
          <a:stretch>
            <a:fillRect/>
          </a:stretch>
        </p:blipFill>
        <p:spPr>
          <a:xfrm>
            <a:off x="6414770" y="1782445"/>
            <a:ext cx="2412365" cy="1567815"/>
          </a:xfrm>
          <a:prstGeom prst="rect">
            <a:avLst/>
          </a:prstGeom>
        </p:spPr>
      </p:pic>
      <p:pic>
        <p:nvPicPr>
          <p:cNvPr id="9" name="图片 8" descr="C:\Users\Administrator\Desktop\QQ截图20171102010525.jpgQQ截图20171102010525"/>
          <p:cNvPicPr>
            <a:picLocks noChangeAspect="1"/>
          </p:cNvPicPr>
          <p:nvPr/>
        </p:nvPicPr>
        <p:blipFill>
          <a:blip r:embed="rId7"/>
          <a:srcRect/>
          <a:stretch>
            <a:fillRect/>
          </a:stretch>
        </p:blipFill>
        <p:spPr>
          <a:xfrm>
            <a:off x="9188450" y="1746885"/>
            <a:ext cx="2402840" cy="158623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709">
        <p15:prstTrans prst="peelOff"/>
      </p:transition>
    </mc:Choice>
    <mc:Fallback xmlns="">
      <p:transition spd="slow" advTm="27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1000"/>
                                        <p:tgtEl>
                                          <p:spTgt spid="40"/>
                                        </p:tgtEl>
                                      </p:cBhvr>
                                    </p:animEffect>
                                    <p:anim calcmode="lin" valueType="num">
                                      <p:cBhvr>
                                        <p:cTn id="29" dur="1000" fill="hold"/>
                                        <p:tgtEl>
                                          <p:spTgt spid="40"/>
                                        </p:tgtEl>
                                        <p:attrNameLst>
                                          <p:attrName>ppt_x</p:attrName>
                                        </p:attrNameLst>
                                      </p:cBhvr>
                                      <p:tavLst>
                                        <p:tav tm="0">
                                          <p:val>
                                            <p:strVal val="#ppt_x"/>
                                          </p:val>
                                        </p:tav>
                                        <p:tav tm="100000">
                                          <p:val>
                                            <p:strVal val="#ppt_x"/>
                                          </p:val>
                                        </p:tav>
                                      </p:tavLst>
                                    </p:anim>
                                    <p:anim calcmode="lin" valueType="num">
                                      <p:cBhvr>
                                        <p:cTn id="30" dur="1000" fill="hold"/>
                                        <p:tgtEl>
                                          <p:spTgt spid="4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1000"/>
                                        <p:tgtEl>
                                          <p:spTgt spid="41"/>
                                        </p:tgtEl>
                                      </p:cBhvr>
                                    </p:animEffect>
                                    <p:anim calcmode="lin" valueType="num">
                                      <p:cBhvr>
                                        <p:cTn id="34" dur="1000" fill="hold"/>
                                        <p:tgtEl>
                                          <p:spTgt spid="41"/>
                                        </p:tgtEl>
                                        <p:attrNameLst>
                                          <p:attrName>ppt_x</p:attrName>
                                        </p:attrNameLst>
                                      </p:cBhvr>
                                      <p:tavLst>
                                        <p:tav tm="0">
                                          <p:val>
                                            <p:strVal val="#ppt_x"/>
                                          </p:val>
                                        </p:tav>
                                        <p:tav tm="100000">
                                          <p:val>
                                            <p:strVal val="#ppt_x"/>
                                          </p:val>
                                        </p:tav>
                                      </p:tavLst>
                                    </p:anim>
                                    <p:anim calcmode="lin" valueType="num">
                                      <p:cBhvr>
                                        <p:cTn id="35" dur="1000" fill="hold"/>
                                        <p:tgtEl>
                                          <p:spTgt spid="4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1000"/>
                                        <p:tgtEl>
                                          <p:spTgt spid="43"/>
                                        </p:tgtEl>
                                      </p:cBhvr>
                                    </p:animEffect>
                                    <p:anim calcmode="lin" valueType="num">
                                      <p:cBhvr>
                                        <p:cTn id="39" dur="1000" fill="hold"/>
                                        <p:tgtEl>
                                          <p:spTgt spid="43"/>
                                        </p:tgtEl>
                                        <p:attrNameLst>
                                          <p:attrName>ppt_x</p:attrName>
                                        </p:attrNameLst>
                                      </p:cBhvr>
                                      <p:tavLst>
                                        <p:tav tm="0">
                                          <p:val>
                                            <p:strVal val="#ppt_x"/>
                                          </p:val>
                                        </p:tav>
                                        <p:tav tm="100000">
                                          <p:val>
                                            <p:strVal val="#ppt_x"/>
                                          </p:val>
                                        </p:tav>
                                      </p:tavLst>
                                    </p:anim>
                                    <p:anim calcmode="lin" valueType="num">
                                      <p:cBhvr>
                                        <p:cTn id="40" dur="1000" fill="hold"/>
                                        <p:tgtEl>
                                          <p:spTgt spid="4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1000"/>
                                        <p:tgtEl>
                                          <p:spTgt spid="37"/>
                                        </p:tgtEl>
                                      </p:cBhvr>
                                    </p:animEffect>
                                    <p:anim calcmode="lin" valueType="num">
                                      <p:cBhvr>
                                        <p:cTn id="54" dur="1000" fill="hold"/>
                                        <p:tgtEl>
                                          <p:spTgt spid="37"/>
                                        </p:tgtEl>
                                        <p:attrNameLst>
                                          <p:attrName>ppt_x</p:attrName>
                                        </p:attrNameLst>
                                      </p:cBhvr>
                                      <p:tavLst>
                                        <p:tav tm="0">
                                          <p:val>
                                            <p:strVal val="#ppt_x"/>
                                          </p:val>
                                        </p:tav>
                                        <p:tav tm="100000">
                                          <p:val>
                                            <p:strVal val="#ppt_x"/>
                                          </p:val>
                                        </p:tav>
                                      </p:tavLst>
                                    </p:anim>
                                    <p:anim calcmode="lin" valueType="num">
                                      <p:cBhvr>
                                        <p:cTn id="55" dur="1000" fill="hold"/>
                                        <p:tgtEl>
                                          <p:spTgt spid="3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000"/>
                                        <p:tgtEl>
                                          <p:spTgt spid="28"/>
                                        </p:tgtEl>
                                      </p:cBhvr>
                                    </p:animEffect>
                                    <p:anim calcmode="lin" valueType="num">
                                      <p:cBhvr>
                                        <p:cTn id="59" dur="1000" fill="hold"/>
                                        <p:tgtEl>
                                          <p:spTgt spid="28"/>
                                        </p:tgtEl>
                                        <p:attrNameLst>
                                          <p:attrName>ppt_x</p:attrName>
                                        </p:attrNameLst>
                                      </p:cBhvr>
                                      <p:tavLst>
                                        <p:tav tm="0">
                                          <p:val>
                                            <p:strVal val="#ppt_x"/>
                                          </p:val>
                                        </p:tav>
                                        <p:tav tm="100000">
                                          <p:val>
                                            <p:strVal val="#ppt_x"/>
                                          </p:val>
                                        </p:tav>
                                      </p:tavLst>
                                    </p:anim>
                                    <p:anim calcmode="lin" valueType="num">
                                      <p:cBhvr>
                                        <p:cTn id="60" dur="1000" fill="hold"/>
                                        <p:tgtEl>
                                          <p:spTgt spid="2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1000"/>
                                        <p:tgtEl>
                                          <p:spTgt spid="23"/>
                                        </p:tgtEl>
                                      </p:cBhvr>
                                    </p:animEffect>
                                    <p:anim calcmode="lin" valueType="num">
                                      <p:cBhvr>
                                        <p:cTn id="79" dur="1000" fill="hold"/>
                                        <p:tgtEl>
                                          <p:spTgt spid="23"/>
                                        </p:tgtEl>
                                        <p:attrNameLst>
                                          <p:attrName>ppt_x</p:attrName>
                                        </p:attrNameLst>
                                      </p:cBhvr>
                                      <p:tavLst>
                                        <p:tav tm="0">
                                          <p:val>
                                            <p:strVal val="#ppt_x"/>
                                          </p:val>
                                        </p:tav>
                                        <p:tav tm="100000">
                                          <p:val>
                                            <p:strVal val="#ppt_x"/>
                                          </p:val>
                                        </p:tav>
                                      </p:tavLst>
                                    </p:anim>
                                    <p:anim calcmode="lin" valueType="num">
                                      <p:cBhvr>
                                        <p:cTn id="80" dur="1000" fill="hold"/>
                                        <p:tgtEl>
                                          <p:spTgt spid="23"/>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1000"/>
                                        <p:tgtEl>
                                          <p:spTgt spid="25"/>
                                        </p:tgtEl>
                                      </p:cBhvr>
                                    </p:animEffect>
                                    <p:anim calcmode="lin" valueType="num">
                                      <p:cBhvr>
                                        <p:cTn id="84" dur="1000" fill="hold"/>
                                        <p:tgtEl>
                                          <p:spTgt spid="25"/>
                                        </p:tgtEl>
                                        <p:attrNameLst>
                                          <p:attrName>ppt_x</p:attrName>
                                        </p:attrNameLst>
                                      </p:cBhvr>
                                      <p:tavLst>
                                        <p:tav tm="0">
                                          <p:val>
                                            <p:strVal val="#ppt_x"/>
                                          </p:val>
                                        </p:tav>
                                        <p:tav tm="100000">
                                          <p:val>
                                            <p:strVal val="#ppt_x"/>
                                          </p:val>
                                        </p:tav>
                                      </p:tavLst>
                                    </p:anim>
                                    <p:anim calcmode="lin" valueType="num">
                                      <p:cBhvr>
                                        <p:cTn id="8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1" grpId="0" bldLvl="0" animBg="1"/>
      <p:bldP spid="43" grpId="0" bldLvl="0" animBg="1"/>
      <p:bldP spid="34" grpId="0" bldLvl="0" animBg="1"/>
      <p:bldP spid="35" grpId="0" bldLvl="0" animBg="1"/>
      <p:bldP spid="37" grpId="0" bldLvl="0" animBg="1"/>
      <p:bldP spid="28" grpId="0" bldLvl="0" animBg="1"/>
      <p:bldP spid="29" grpId="0" bldLvl="0" animBg="1"/>
      <p:bldP spid="31" grpId="0" bldLvl="0" animBg="1"/>
      <p:bldP spid="21" grpId="0" bldLvl="0" animBg="1"/>
      <p:bldP spid="23" grpId="0" bldLvl="0" animBg="1"/>
      <p:bldP spid="2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活动目标</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144" name="Group 181"/>
          <p:cNvGrpSpPr/>
          <p:nvPr/>
        </p:nvGrpSpPr>
        <p:grpSpPr>
          <a:xfrm>
            <a:off x="7877708" y="3554613"/>
            <a:ext cx="2246520" cy="1086177"/>
            <a:chOff x="2486242" y="2651373"/>
            <a:chExt cx="1684890" cy="814633"/>
          </a:xfrm>
        </p:grpSpPr>
        <p:cxnSp>
          <p:nvCxnSpPr>
            <p:cNvPr id="145" name="Straight Connector 182"/>
            <p:cNvCxnSpPr/>
            <p:nvPr/>
          </p:nvCxnSpPr>
          <p:spPr>
            <a:xfrm flipH="1">
              <a:off x="2486242" y="2859785"/>
              <a:ext cx="0" cy="606221"/>
            </a:xfrm>
            <a:prstGeom prst="line">
              <a:avLst/>
            </a:prstGeom>
            <a:ln w="19050" cap="rnd">
              <a:solidFill>
                <a:srgbClr val="EC9128"/>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Straight Connector 183"/>
            <p:cNvCxnSpPr/>
            <p:nvPr/>
          </p:nvCxnSpPr>
          <p:spPr>
            <a:xfrm>
              <a:off x="2488623" y="2859785"/>
              <a:ext cx="1680128" cy="0"/>
            </a:xfrm>
            <a:prstGeom prst="line">
              <a:avLst/>
            </a:prstGeom>
            <a:ln w="19050" cap="rnd">
              <a:solidFill>
                <a:srgbClr val="EC9128"/>
              </a:solidFill>
            </a:ln>
          </p:spPr>
          <p:style>
            <a:lnRef idx="1">
              <a:schemeClr val="accent1"/>
            </a:lnRef>
            <a:fillRef idx="0">
              <a:schemeClr val="accent1"/>
            </a:fillRef>
            <a:effectRef idx="0">
              <a:schemeClr val="accent1"/>
            </a:effectRef>
            <a:fontRef idx="minor">
              <a:schemeClr val="tx1"/>
            </a:fontRef>
          </p:style>
        </p:cxnSp>
        <p:cxnSp>
          <p:nvCxnSpPr>
            <p:cNvPr id="147" name="Straight Connector 184"/>
            <p:cNvCxnSpPr/>
            <p:nvPr/>
          </p:nvCxnSpPr>
          <p:spPr>
            <a:xfrm flipH="1" flipV="1">
              <a:off x="4171132" y="2651373"/>
              <a:ext cx="0" cy="208412"/>
            </a:xfrm>
            <a:prstGeom prst="line">
              <a:avLst/>
            </a:prstGeom>
            <a:ln w="19050" cap="rnd">
              <a:solidFill>
                <a:srgbClr val="EC9128"/>
              </a:solidFill>
            </a:ln>
          </p:spPr>
          <p:style>
            <a:lnRef idx="1">
              <a:schemeClr val="accent1"/>
            </a:lnRef>
            <a:fillRef idx="0">
              <a:schemeClr val="accent1"/>
            </a:fillRef>
            <a:effectRef idx="0">
              <a:schemeClr val="accent1"/>
            </a:effectRef>
            <a:fontRef idx="minor">
              <a:schemeClr val="tx1"/>
            </a:fontRef>
          </p:style>
        </p:cxnSp>
      </p:grpSp>
      <p:grpSp>
        <p:nvGrpSpPr>
          <p:cNvPr id="148" name="Group 171"/>
          <p:cNvGrpSpPr/>
          <p:nvPr/>
        </p:nvGrpSpPr>
        <p:grpSpPr>
          <a:xfrm flipH="1">
            <a:off x="5058593" y="3554613"/>
            <a:ext cx="2243345" cy="1086177"/>
            <a:chOff x="2486242" y="2651373"/>
            <a:chExt cx="1682509" cy="814633"/>
          </a:xfrm>
        </p:grpSpPr>
        <p:cxnSp>
          <p:nvCxnSpPr>
            <p:cNvPr id="149" name="Straight Connector 172"/>
            <p:cNvCxnSpPr/>
            <p:nvPr/>
          </p:nvCxnSpPr>
          <p:spPr>
            <a:xfrm flipH="1">
              <a:off x="2486242" y="2859785"/>
              <a:ext cx="0" cy="606221"/>
            </a:xfrm>
            <a:prstGeom prst="line">
              <a:avLst/>
            </a:prstGeom>
            <a:ln w="19050" cap="rnd">
              <a:solidFill>
                <a:srgbClr val="EC9128"/>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73"/>
            <p:cNvCxnSpPr/>
            <p:nvPr/>
          </p:nvCxnSpPr>
          <p:spPr>
            <a:xfrm>
              <a:off x="2488623" y="2859785"/>
              <a:ext cx="1680128" cy="0"/>
            </a:xfrm>
            <a:prstGeom prst="line">
              <a:avLst/>
            </a:prstGeom>
            <a:ln w="19050" cap="rnd">
              <a:solidFill>
                <a:srgbClr val="EC9128"/>
              </a:solidFill>
            </a:ln>
          </p:spPr>
          <p:style>
            <a:lnRef idx="1">
              <a:schemeClr val="accent1"/>
            </a:lnRef>
            <a:fillRef idx="0">
              <a:schemeClr val="accent1"/>
            </a:fillRef>
            <a:effectRef idx="0">
              <a:schemeClr val="accent1"/>
            </a:effectRef>
            <a:fontRef idx="minor">
              <a:schemeClr val="tx1"/>
            </a:fontRef>
          </p:style>
        </p:cxnSp>
        <p:cxnSp>
          <p:nvCxnSpPr>
            <p:cNvPr id="151" name="Straight Connector 174"/>
            <p:cNvCxnSpPr/>
            <p:nvPr/>
          </p:nvCxnSpPr>
          <p:spPr>
            <a:xfrm flipH="1" flipV="1">
              <a:off x="4168751" y="2651373"/>
              <a:ext cx="0" cy="208412"/>
            </a:xfrm>
            <a:prstGeom prst="line">
              <a:avLst/>
            </a:prstGeom>
            <a:ln w="19050" cap="rnd">
              <a:solidFill>
                <a:srgbClr val="EC9128"/>
              </a:solidFill>
            </a:ln>
          </p:spPr>
          <p:style>
            <a:lnRef idx="1">
              <a:schemeClr val="accent1"/>
            </a:lnRef>
            <a:fillRef idx="0">
              <a:schemeClr val="accent1"/>
            </a:fillRef>
            <a:effectRef idx="0">
              <a:schemeClr val="accent1"/>
            </a:effectRef>
            <a:fontRef idx="minor">
              <a:schemeClr val="tx1"/>
            </a:fontRef>
          </p:style>
        </p:cxnSp>
      </p:grpSp>
      <p:grpSp>
        <p:nvGrpSpPr>
          <p:cNvPr id="152" name="Group 164"/>
          <p:cNvGrpSpPr/>
          <p:nvPr/>
        </p:nvGrpSpPr>
        <p:grpSpPr>
          <a:xfrm>
            <a:off x="5033881" y="3022650"/>
            <a:ext cx="2002099" cy="1618140"/>
            <a:chOff x="2667177" y="2252401"/>
            <a:chExt cx="1501574" cy="1213605"/>
          </a:xfrm>
        </p:grpSpPr>
        <p:cxnSp>
          <p:nvCxnSpPr>
            <p:cNvPr id="153" name="Straight Connector 146"/>
            <p:cNvCxnSpPr/>
            <p:nvPr/>
          </p:nvCxnSpPr>
          <p:spPr>
            <a:xfrm>
              <a:off x="2667177" y="3032606"/>
              <a:ext cx="0" cy="433400"/>
            </a:xfrm>
            <a:prstGeom prst="line">
              <a:avLst/>
            </a:prstGeom>
            <a:ln w="19050" cap="rnd">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Connector 157"/>
            <p:cNvCxnSpPr/>
            <p:nvPr/>
          </p:nvCxnSpPr>
          <p:spPr>
            <a:xfrm>
              <a:off x="2667177" y="3032606"/>
              <a:ext cx="1501574" cy="0"/>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61"/>
            <p:cNvCxnSpPr/>
            <p:nvPr/>
          </p:nvCxnSpPr>
          <p:spPr>
            <a:xfrm flipV="1">
              <a:off x="4168751" y="2252401"/>
              <a:ext cx="0" cy="780205"/>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6" name="Group 56"/>
          <p:cNvGrpSpPr/>
          <p:nvPr/>
        </p:nvGrpSpPr>
        <p:grpSpPr>
          <a:xfrm rot="2469737">
            <a:off x="9317865" y="1863324"/>
            <a:ext cx="1463835" cy="1446068"/>
            <a:chOff x="654724" y="1189182"/>
            <a:chExt cx="1097876" cy="1084551"/>
          </a:xfrm>
        </p:grpSpPr>
        <p:sp>
          <p:nvSpPr>
            <p:cNvPr id="157" name="Rounded Rectangle 55"/>
            <p:cNvSpPr/>
            <p:nvPr/>
          </p:nvSpPr>
          <p:spPr>
            <a:xfrm>
              <a:off x="654724" y="1246789"/>
              <a:ext cx="1097876" cy="1026944"/>
            </a:xfrm>
            <a:prstGeom prst="roundRect">
              <a:avLst>
                <a:gd name="adj" fmla="val 924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sp>
          <p:nvSpPr>
            <p:cNvPr id="158" name="Rounded Rectangle 54"/>
            <p:cNvSpPr/>
            <p:nvPr/>
          </p:nvSpPr>
          <p:spPr>
            <a:xfrm>
              <a:off x="654724" y="1189182"/>
              <a:ext cx="1097876" cy="1026944"/>
            </a:xfrm>
            <a:prstGeom prst="roundRect">
              <a:avLst>
                <a:gd name="adj" fmla="val 9247"/>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grpSp>
      <p:grpSp>
        <p:nvGrpSpPr>
          <p:cNvPr id="159" name="Group 58"/>
          <p:cNvGrpSpPr/>
          <p:nvPr/>
        </p:nvGrpSpPr>
        <p:grpSpPr>
          <a:xfrm rot="2717208">
            <a:off x="6841728" y="1863326"/>
            <a:ext cx="1463835" cy="1446068"/>
            <a:chOff x="654724" y="1189182"/>
            <a:chExt cx="1097876" cy="1084551"/>
          </a:xfrm>
        </p:grpSpPr>
        <p:sp>
          <p:nvSpPr>
            <p:cNvPr id="160" name="Rounded Rectangle 59"/>
            <p:cNvSpPr/>
            <p:nvPr/>
          </p:nvSpPr>
          <p:spPr>
            <a:xfrm>
              <a:off x="654724" y="1246789"/>
              <a:ext cx="1097876" cy="1026944"/>
            </a:xfrm>
            <a:prstGeom prst="roundRect">
              <a:avLst>
                <a:gd name="adj" fmla="val 924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sp>
          <p:nvSpPr>
            <p:cNvPr id="161" name="Rounded Rectangle 60"/>
            <p:cNvSpPr/>
            <p:nvPr/>
          </p:nvSpPr>
          <p:spPr>
            <a:xfrm>
              <a:off x="654724" y="1189182"/>
              <a:ext cx="1097876" cy="1026944"/>
            </a:xfrm>
            <a:prstGeom prst="roundRect">
              <a:avLst>
                <a:gd name="adj" fmla="val 92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grpSp>
      <p:grpSp>
        <p:nvGrpSpPr>
          <p:cNvPr id="162" name="Group 61"/>
          <p:cNvGrpSpPr/>
          <p:nvPr/>
        </p:nvGrpSpPr>
        <p:grpSpPr>
          <a:xfrm rot="2654940">
            <a:off x="4309096" y="1863326"/>
            <a:ext cx="1463835" cy="1446068"/>
            <a:chOff x="654724" y="1189182"/>
            <a:chExt cx="1097876" cy="1084551"/>
          </a:xfrm>
        </p:grpSpPr>
        <p:sp>
          <p:nvSpPr>
            <p:cNvPr id="163" name="Rounded Rectangle 71"/>
            <p:cNvSpPr/>
            <p:nvPr/>
          </p:nvSpPr>
          <p:spPr>
            <a:xfrm>
              <a:off x="654724" y="1246789"/>
              <a:ext cx="1097876" cy="1026944"/>
            </a:xfrm>
            <a:prstGeom prst="roundRect">
              <a:avLst>
                <a:gd name="adj" fmla="val 924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sp>
          <p:nvSpPr>
            <p:cNvPr id="164" name="Rounded Rectangle 72"/>
            <p:cNvSpPr/>
            <p:nvPr/>
          </p:nvSpPr>
          <p:spPr>
            <a:xfrm>
              <a:off x="654724" y="1189182"/>
              <a:ext cx="1097876" cy="1026944"/>
            </a:xfrm>
            <a:prstGeom prst="roundRect">
              <a:avLst>
                <a:gd name="adj" fmla="val 9247"/>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grpSp>
      <p:grpSp>
        <p:nvGrpSpPr>
          <p:cNvPr id="165" name="Group 85"/>
          <p:cNvGrpSpPr/>
          <p:nvPr/>
        </p:nvGrpSpPr>
        <p:grpSpPr>
          <a:xfrm rot="16200000">
            <a:off x="9698351" y="2177400"/>
            <a:ext cx="835649" cy="750205"/>
            <a:chOff x="5488315" y="1649273"/>
            <a:chExt cx="626737" cy="562653"/>
          </a:xfrm>
        </p:grpSpPr>
        <p:grpSp>
          <p:nvGrpSpPr>
            <p:cNvPr id="166" name="Group 119"/>
            <p:cNvGrpSpPr/>
            <p:nvPr/>
          </p:nvGrpSpPr>
          <p:grpSpPr>
            <a:xfrm rot="5400000">
              <a:off x="5724969" y="1727003"/>
              <a:ext cx="383806" cy="396360"/>
              <a:chOff x="1227138" y="271463"/>
              <a:chExt cx="679450" cy="701675"/>
            </a:xfrm>
            <a:solidFill>
              <a:schemeClr val="bg1"/>
            </a:solidFill>
          </p:grpSpPr>
          <p:sp>
            <p:nvSpPr>
              <p:cNvPr id="167"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168"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169"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170"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grpSp>
        <p:sp>
          <p:nvSpPr>
            <p:cNvPr id="171" name="Text Placeholder 3"/>
            <p:cNvSpPr txBox="1"/>
            <p:nvPr/>
          </p:nvSpPr>
          <p:spPr>
            <a:xfrm rot="5400000">
              <a:off x="5291651" y="1845937"/>
              <a:ext cx="562653" cy="16932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65" b="1" dirty="0">
                  <a:solidFill>
                    <a:schemeClr val="bg1"/>
                  </a:solidFill>
                  <a:latin typeface="微软雅黑" panose="020B0503020204020204" charset="-122"/>
                  <a:ea typeface="微软雅黑" panose="020B0503020204020204" charset="-122"/>
                </a:rPr>
                <a:t>你的标题</a:t>
              </a:r>
            </a:p>
          </p:txBody>
        </p:sp>
      </p:grpSp>
      <p:grpSp>
        <p:nvGrpSpPr>
          <p:cNvPr id="172" name="Group 86"/>
          <p:cNvGrpSpPr/>
          <p:nvPr/>
        </p:nvGrpSpPr>
        <p:grpSpPr>
          <a:xfrm rot="16200000">
            <a:off x="7155861" y="2191099"/>
            <a:ext cx="912964" cy="750205"/>
            <a:chOff x="4227826" y="1649273"/>
            <a:chExt cx="684723" cy="562653"/>
          </a:xfrm>
        </p:grpSpPr>
        <p:grpSp>
          <p:nvGrpSpPr>
            <p:cNvPr id="173" name="Group 121"/>
            <p:cNvGrpSpPr/>
            <p:nvPr/>
          </p:nvGrpSpPr>
          <p:grpSpPr>
            <a:xfrm rot="5400000">
              <a:off x="4506513" y="1694738"/>
              <a:ext cx="345959" cy="466112"/>
              <a:chOff x="1982788" y="820738"/>
              <a:chExt cx="1060450" cy="1428750"/>
            </a:xfrm>
            <a:solidFill>
              <a:schemeClr val="bg1"/>
            </a:solidFill>
          </p:grpSpPr>
          <p:sp>
            <p:nvSpPr>
              <p:cNvPr id="174" name="Freeform 12"/>
              <p:cNvSpPr>
                <a:spLocks noEditPoints="1"/>
              </p:cNvSpPr>
              <p:nvPr/>
            </p:nvSpPr>
            <p:spPr bwMode="auto">
              <a:xfrm>
                <a:off x="2193926" y="1239838"/>
                <a:ext cx="682625" cy="590550"/>
              </a:xfrm>
              <a:custGeom>
                <a:avLst/>
                <a:gdLst/>
                <a:ahLst/>
                <a:cxnLst>
                  <a:cxn ang="0">
                    <a:pos x="170" y="1"/>
                  </a:cxn>
                  <a:cxn ang="0">
                    <a:pos x="63" y="93"/>
                  </a:cxn>
                  <a:cxn ang="0">
                    <a:pos x="23" y="62"/>
                  </a:cxn>
                  <a:cxn ang="0">
                    <a:pos x="1" y="81"/>
                  </a:cxn>
                  <a:cxn ang="0">
                    <a:pos x="74" y="155"/>
                  </a:cxn>
                  <a:cxn ang="0">
                    <a:pos x="76" y="156"/>
                  </a:cxn>
                  <a:cxn ang="0">
                    <a:pos x="76" y="156"/>
                  </a:cxn>
                  <a:cxn ang="0">
                    <a:pos x="78" y="154"/>
                  </a:cxn>
                  <a:cxn ang="0">
                    <a:pos x="178" y="16"/>
                  </a:cxn>
                  <a:cxn ang="0">
                    <a:pos x="179" y="12"/>
                  </a:cxn>
                  <a:cxn ang="0">
                    <a:pos x="170" y="1"/>
                  </a:cxn>
                  <a:cxn ang="0">
                    <a:pos x="170" y="1"/>
                  </a:cxn>
                  <a:cxn ang="0">
                    <a:pos x="170" y="1"/>
                  </a:cxn>
                </a:cxnLst>
                <a:rect l="0" t="0" r="r" b="b"/>
                <a:pathLst>
                  <a:path w="180" h="156">
                    <a:moveTo>
                      <a:pt x="170" y="1"/>
                    </a:moveTo>
                    <a:cubicBezTo>
                      <a:pt x="117" y="33"/>
                      <a:pt x="79" y="75"/>
                      <a:pt x="63" y="93"/>
                    </a:cubicBezTo>
                    <a:cubicBezTo>
                      <a:pt x="23" y="62"/>
                      <a:pt x="23" y="62"/>
                      <a:pt x="23" y="62"/>
                    </a:cubicBezTo>
                    <a:cubicBezTo>
                      <a:pt x="22" y="61"/>
                      <a:pt x="0" y="80"/>
                      <a:pt x="1" y="81"/>
                    </a:cubicBezTo>
                    <a:cubicBezTo>
                      <a:pt x="74" y="155"/>
                      <a:pt x="74" y="155"/>
                      <a:pt x="74" y="155"/>
                    </a:cubicBezTo>
                    <a:cubicBezTo>
                      <a:pt x="74" y="155"/>
                      <a:pt x="75" y="156"/>
                      <a:pt x="76" y="156"/>
                    </a:cubicBezTo>
                    <a:cubicBezTo>
                      <a:pt x="76" y="156"/>
                      <a:pt x="76" y="156"/>
                      <a:pt x="76" y="156"/>
                    </a:cubicBezTo>
                    <a:cubicBezTo>
                      <a:pt x="77" y="156"/>
                      <a:pt x="78" y="155"/>
                      <a:pt x="78" y="154"/>
                    </a:cubicBezTo>
                    <a:cubicBezTo>
                      <a:pt x="90" y="124"/>
                      <a:pt x="129" y="61"/>
                      <a:pt x="178" y="16"/>
                    </a:cubicBezTo>
                    <a:cubicBezTo>
                      <a:pt x="179" y="15"/>
                      <a:pt x="180" y="13"/>
                      <a:pt x="179" y="12"/>
                    </a:cubicBezTo>
                    <a:cubicBezTo>
                      <a:pt x="179" y="12"/>
                      <a:pt x="171" y="0"/>
                      <a:pt x="170" y="1"/>
                    </a:cubicBezTo>
                    <a:close/>
                    <a:moveTo>
                      <a:pt x="170" y="1"/>
                    </a:moveTo>
                    <a:cubicBezTo>
                      <a:pt x="170" y="1"/>
                      <a:pt x="170" y="1"/>
                      <a:pt x="170" y="1"/>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175" name="Freeform 13"/>
              <p:cNvSpPr>
                <a:spLocks noEditPoints="1"/>
              </p:cNvSpPr>
              <p:nvPr/>
            </p:nvSpPr>
            <p:spPr bwMode="auto">
              <a:xfrm>
                <a:off x="1982788" y="820738"/>
                <a:ext cx="1060450" cy="1428750"/>
              </a:xfrm>
              <a:custGeom>
                <a:avLst/>
                <a:gdLst/>
                <a:ahLst/>
                <a:cxnLst>
                  <a:cxn ang="0">
                    <a:pos x="274" y="46"/>
                  </a:cxn>
                  <a:cxn ang="0">
                    <a:pos x="145" y="4"/>
                  </a:cxn>
                  <a:cxn ang="0">
                    <a:pos x="140" y="0"/>
                  </a:cxn>
                  <a:cxn ang="0">
                    <a:pos x="140" y="0"/>
                  </a:cxn>
                  <a:cxn ang="0">
                    <a:pos x="135" y="4"/>
                  </a:cxn>
                  <a:cxn ang="0">
                    <a:pos x="6" y="46"/>
                  </a:cxn>
                  <a:cxn ang="0">
                    <a:pos x="0" y="52"/>
                  </a:cxn>
                  <a:cxn ang="0">
                    <a:pos x="0" y="239"/>
                  </a:cxn>
                  <a:cxn ang="0">
                    <a:pos x="138" y="377"/>
                  </a:cxn>
                  <a:cxn ang="0">
                    <a:pos x="140" y="378"/>
                  </a:cxn>
                  <a:cxn ang="0">
                    <a:pos x="142" y="377"/>
                  </a:cxn>
                  <a:cxn ang="0">
                    <a:pos x="280" y="239"/>
                  </a:cxn>
                  <a:cxn ang="0">
                    <a:pos x="280" y="52"/>
                  </a:cxn>
                  <a:cxn ang="0">
                    <a:pos x="274" y="46"/>
                  </a:cxn>
                  <a:cxn ang="0">
                    <a:pos x="249" y="228"/>
                  </a:cxn>
                  <a:cxn ang="0">
                    <a:pos x="142" y="336"/>
                  </a:cxn>
                  <a:cxn ang="0">
                    <a:pos x="140" y="337"/>
                  </a:cxn>
                  <a:cxn ang="0">
                    <a:pos x="138" y="336"/>
                  </a:cxn>
                  <a:cxn ang="0">
                    <a:pos x="31" y="228"/>
                  </a:cxn>
                  <a:cxn ang="0">
                    <a:pos x="31" y="81"/>
                  </a:cxn>
                  <a:cxn ang="0">
                    <a:pos x="35" y="77"/>
                  </a:cxn>
                  <a:cxn ang="0">
                    <a:pos x="136" y="44"/>
                  </a:cxn>
                  <a:cxn ang="0">
                    <a:pos x="140" y="41"/>
                  </a:cxn>
                  <a:cxn ang="0">
                    <a:pos x="140" y="41"/>
                  </a:cxn>
                  <a:cxn ang="0">
                    <a:pos x="144" y="44"/>
                  </a:cxn>
                  <a:cxn ang="0">
                    <a:pos x="245" y="77"/>
                  </a:cxn>
                  <a:cxn ang="0">
                    <a:pos x="249" y="81"/>
                  </a:cxn>
                  <a:cxn ang="0">
                    <a:pos x="249" y="228"/>
                  </a:cxn>
                  <a:cxn ang="0">
                    <a:pos x="249" y="228"/>
                  </a:cxn>
                  <a:cxn ang="0">
                    <a:pos x="249" y="228"/>
                  </a:cxn>
                </a:cxnLst>
                <a:rect l="0" t="0" r="r" b="b"/>
                <a:pathLst>
                  <a:path w="280" h="378">
                    <a:moveTo>
                      <a:pt x="274" y="46"/>
                    </a:moveTo>
                    <a:cubicBezTo>
                      <a:pt x="164" y="46"/>
                      <a:pt x="145" y="4"/>
                      <a:pt x="145" y="4"/>
                    </a:cubicBezTo>
                    <a:cubicBezTo>
                      <a:pt x="144" y="2"/>
                      <a:pt x="142" y="0"/>
                      <a:pt x="140" y="0"/>
                    </a:cubicBezTo>
                    <a:cubicBezTo>
                      <a:pt x="140" y="0"/>
                      <a:pt x="140" y="0"/>
                      <a:pt x="140" y="0"/>
                    </a:cubicBezTo>
                    <a:cubicBezTo>
                      <a:pt x="138" y="0"/>
                      <a:pt x="136" y="2"/>
                      <a:pt x="135" y="4"/>
                    </a:cubicBezTo>
                    <a:cubicBezTo>
                      <a:pt x="135" y="4"/>
                      <a:pt x="116" y="46"/>
                      <a:pt x="6" y="46"/>
                    </a:cubicBezTo>
                    <a:cubicBezTo>
                      <a:pt x="3" y="46"/>
                      <a:pt x="0" y="49"/>
                      <a:pt x="0" y="52"/>
                    </a:cubicBezTo>
                    <a:cubicBezTo>
                      <a:pt x="0" y="239"/>
                      <a:pt x="0" y="239"/>
                      <a:pt x="0" y="239"/>
                    </a:cubicBezTo>
                    <a:cubicBezTo>
                      <a:pt x="0" y="316"/>
                      <a:pt x="132" y="375"/>
                      <a:pt x="138" y="377"/>
                    </a:cubicBezTo>
                    <a:cubicBezTo>
                      <a:pt x="139" y="377"/>
                      <a:pt x="139" y="378"/>
                      <a:pt x="140" y="378"/>
                    </a:cubicBezTo>
                    <a:cubicBezTo>
                      <a:pt x="141" y="378"/>
                      <a:pt x="142" y="377"/>
                      <a:pt x="142" y="377"/>
                    </a:cubicBezTo>
                    <a:cubicBezTo>
                      <a:pt x="148" y="375"/>
                      <a:pt x="280" y="316"/>
                      <a:pt x="280" y="239"/>
                    </a:cubicBezTo>
                    <a:cubicBezTo>
                      <a:pt x="280" y="52"/>
                      <a:pt x="280" y="52"/>
                      <a:pt x="280" y="52"/>
                    </a:cubicBezTo>
                    <a:cubicBezTo>
                      <a:pt x="280" y="49"/>
                      <a:pt x="277" y="46"/>
                      <a:pt x="274" y="46"/>
                    </a:cubicBezTo>
                    <a:close/>
                    <a:moveTo>
                      <a:pt x="249" y="228"/>
                    </a:moveTo>
                    <a:cubicBezTo>
                      <a:pt x="249" y="288"/>
                      <a:pt x="146" y="334"/>
                      <a:pt x="142" y="336"/>
                    </a:cubicBezTo>
                    <a:cubicBezTo>
                      <a:pt x="141" y="337"/>
                      <a:pt x="141" y="337"/>
                      <a:pt x="140" y="337"/>
                    </a:cubicBezTo>
                    <a:cubicBezTo>
                      <a:pt x="139" y="337"/>
                      <a:pt x="139" y="337"/>
                      <a:pt x="138" y="336"/>
                    </a:cubicBezTo>
                    <a:cubicBezTo>
                      <a:pt x="134" y="334"/>
                      <a:pt x="31" y="288"/>
                      <a:pt x="31" y="228"/>
                    </a:cubicBezTo>
                    <a:cubicBezTo>
                      <a:pt x="31" y="81"/>
                      <a:pt x="31" y="81"/>
                      <a:pt x="31" y="81"/>
                    </a:cubicBezTo>
                    <a:cubicBezTo>
                      <a:pt x="31" y="79"/>
                      <a:pt x="33" y="77"/>
                      <a:pt x="35" y="77"/>
                    </a:cubicBezTo>
                    <a:cubicBezTo>
                      <a:pt x="121" y="77"/>
                      <a:pt x="136" y="44"/>
                      <a:pt x="136" y="44"/>
                    </a:cubicBezTo>
                    <a:cubicBezTo>
                      <a:pt x="137" y="42"/>
                      <a:pt x="138" y="41"/>
                      <a:pt x="140" y="41"/>
                    </a:cubicBezTo>
                    <a:cubicBezTo>
                      <a:pt x="140" y="41"/>
                      <a:pt x="140" y="41"/>
                      <a:pt x="140" y="41"/>
                    </a:cubicBezTo>
                    <a:cubicBezTo>
                      <a:pt x="142" y="41"/>
                      <a:pt x="143" y="42"/>
                      <a:pt x="144" y="44"/>
                    </a:cubicBezTo>
                    <a:cubicBezTo>
                      <a:pt x="144" y="44"/>
                      <a:pt x="159" y="77"/>
                      <a:pt x="245" y="77"/>
                    </a:cubicBezTo>
                    <a:cubicBezTo>
                      <a:pt x="247" y="77"/>
                      <a:pt x="249" y="79"/>
                      <a:pt x="249" y="81"/>
                    </a:cubicBezTo>
                    <a:lnTo>
                      <a:pt x="249" y="228"/>
                    </a:lnTo>
                    <a:close/>
                    <a:moveTo>
                      <a:pt x="249" y="228"/>
                    </a:moveTo>
                    <a:cubicBezTo>
                      <a:pt x="249" y="228"/>
                      <a:pt x="249" y="228"/>
                      <a:pt x="249" y="228"/>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grpSp>
        <p:sp>
          <p:nvSpPr>
            <p:cNvPr id="176" name="Text Placeholder 3"/>
            <p:cNvSpPr txBox="1"/>
            <p:nvPr/>
          </p:nvSpPr>
          <p:spPr>
            <a:xfrm rot="5400000">
              <a:off x="4031162" y="1845937"/>
              <a:ext cx="562653" cy="16932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65" b="1" dirty="0">
                  <a:solidFill>
                    <a:schemeClr val="bg1"/>
                  </a:solidFill>
                  <a:latin typeface="微软雅黑" panose="020B0503020204020204" charset="-122"/>
                  <a:ea typeface="微软雅黑" panose="020B0503020204020204" charset="-122"/>
                </a:rPr>
                <a:t>你的标题</a:t>
              </a:r>
            </a:p>
          </p:txBody>
        </p:sp>
      </p:grpSp>
      <p:grpSp>
        <p:nvGrpSpPr>
          <p:cNvPr id="177" name="Group 87"/>
          <p:cNvGrpSpPr/>
          <p:nvPr/>
        </p:nvGrpSpPr>
        <p:grpSpPr>
          <a:xfrm rot="16200000">
            <a:off x="4693006" y="2179878"/>
            <a:ext cx="881201" cy="790628"/>
            <a:chOff x="3021225" y="1649273"/>
            <a:chExt cx="660901" cy="592971"/>
          </a:xfrm>
        </p:grpSpPr>
        <p:grpSp>
          <p:nvGrpSpPr>
            <p:cNvPr id="178" name="Group 126"/>
            <p:cNvGrpSpPr/>
            <p:nvPr/>
          </p:nvGrpSpPr>
          <p:grpSpPr>
            <a:xfrm rot="5400000">
              <a:off x="3188345" y="1748463"/>
              <a:ext cx="584314" cy="403248"/>
              <a:chOff x="1616075" y="463551"/>
              <a:chExt cx="1173163" cy="809625"/>
            </a:xfrm>
            <a:solidFill>
              <a:schemeClr val="bg1"/>
            </a:solidFill>
          </p:grpSpPr>
          <p:sp>
            <p:nvSpPr>
              <p:cNvPr id="179" name="Freeform 17"/>
              <p:cNvSpPr>
                <a:spLocks noEditPoints="1"/>
              </p:cNvSpPr>
              <p:nvPr/>
            </p:nvSpPr>
            <p:spPr bwMode="auto">
              <a:xfrm>
                <a:off x="1616075" y="463551"/>
                <a:ext cx="814388" cy="804863"/>
              </a:xfrm>
              <a:custGeom>
                <a:avLst/>
                <a:gdLst/>
                <a:ahLst/>
                <a:cxnLst>
                  <a:cxn ang="0">
                    <a:pos x="215" y="95"/>
                  </a:cxn>
                  <a:cxn ang="0">
                    <a:pos x="190" y="38"/>
                  </a:cxn>
                  <a:cxn ang="0">
                    <a:pos x="165" y="19"/>
                  </a:cxn>
                  <a:cxn ang="0">
                    <a:pos x="117" y="0"/>
                  </a:cxn>
                  <a:cxn ang="0">
                    <a:pos x="75" y="28"/>
                  </a:cxn>
                  <a:cxn ang="0">
                    <a:pos x="38" y="24"/>
                  </a:cxn>
                  <a:cxn ang="0">
                    <a:pos x="28" y="74"/>
                  </a:cxn>
                  <a:cxn ang="0">
                    <a:pos x="0" y="116"/>
                  </a:cxn>
                  <a:cxn ang="0">
                    <a:pos x="25" y="174"/>
                  </a:cxn>
                  <a:cxn ang="0">
                    <a:pos x="50" y="192"/>
                  </a:cxn>
                  <a:cxn ang="0">
                    <a:pos x="98" y="212"/>
                  </a:cxn>
                  <a:cxn ang="0">
                    <a:pos x="141" y="183"/>
                  </a:cxn>
                  <a:cxn ang="0">
                    <a:pos x="177" y="187"/>
                  </a:cxn>
                  <a:cxn ang="0">
                    <a:pos x="187" y="138"/>
                  </a:cxn>
                  <a:cxn ang="0">
                    <a:pos x="165" y="174"/>
                  </a:cxn>
                  <a:cxn ang="0">
                    <a:pos x="140" y="164"/>
                  </a:cxn>
                  <a:cxn ang="0">
                    <a:pos x="126" y="173"/>
                  </a:cxn>
                  <a:cxn ang="0">
                    <a:pos x="99" y="194"/>
                  </a:cxn>
                  <a:cxn ang="0">
                    <a:pos x="88" y="170"/>
                  </a:cxn>
                  <a:cxn ang="0">
                    <a:pos x="72" y="166"/>
                  </a:cxn>
                  <a:cxn ang="0">
                    <a:pos x="38" y="162"/>
                  </a:cxn>
                  <a:cxn ang="0">
                    <a:pos x="48" y="138"/>
                  </a:cxn>
                  <a:cxn ang="0">
                    <a:pos x="39" y="123"/>
                  </a:cxn>
                  <a:cxn ang="0">
                    <a:pos x="17" y="97"/>
                  </a:cxn>
                  <a:cxn ang="0">
                    <a:pos x="42" y="87"/>
                  </a:cxn>
                  <a:cxn ang="0">
                    <a:pos x="46" y="71"/>
                  </a:cxn>
                  <a:cxn ang="0">
                    <a:pos x="50" y="38"/>
                  </a:cxn>
                  <a:cxn ang="0">
                    <a:pos x="75" y="47"/>
                  </a:cxn>
                  <a:cxn ang="0">
                    <a:pos x="90" y="38"/>
                  </a:cxn>
                  <a:cxn ang="0">
                    <a:pos x="116" y="18"/>
                  </a:cxn>
                  <a:cxn ang="0">
                    <a:pos x="127" y="42"/>
                  </a:cxn>
                  <a:cxn ang="0">
                    <a:pos x="144" y="46"/>
                  </a:cxn>
                  <a:cxn ang="0">
                    <a:pos x="177" y="49"/>
                  </a:cxn>
                  <a:cxn ang="0">
                    <a:pos x="167" y="74"/>
                  </a:cxn>
                  <a:cxn ang="0">
                    <a:pos x="177" y="88"/>
                  </a:cxn>
                  <a:cxn ang="0">
                    <a:pos x="198" y="114"/>
                  </a:cxn>
                  <a:cxn ang="0">
                    <a:pos x="173" y="125"/>
                  </a:cxn>
                  <a:cxn ang="0">
                    <a:pos x="169" y="141"/>
                  </a:cxn>
                  <a:cxn ang="0">
                    <a:pos x="165" y="174"/>
                  </a:cxn>
                  <a:cxn ang="0">
                    <a:pos x="165" y="174"/>
                  </a:cxn>
                </a:cxnLst>
                <a:rect l="0" t="0" r="r" b="b"/>
                <a:pathLst>
                  <a:path w="215" h="212">
                    <a:moveTo>
                      <a:pt x="215" y="115"/>
                    </a:moveTo>
                    <a:cubicBezTo>
                      <a:pt x="215" y="95"/>
                      <a:pt x="215" y="95"/>
                      <a:pt x="215" y="95"/>
                    </a:cubicBezTo>
                    <a:cubicBezTo>
                      <a:pt x="215" y="84"/>
                      <a:pt x="209" y="81"/>
                      <a:pt x="187" y="73"/>
                    </a:cubicBezTo>
                    <a:cubicBezTo>
                      <a:pt x="196" y="52"/>
                      <a:pt x="198" y="45"/>
                      <a:pt x="190" y="38"/>
                    </a:cubicBezTo>
                    <a:cubicBezTo>
                      <a:pt x="176" y="24"/>
                      <a:pt x="176" y="24"/>
                      <a:pt x="176" y="24"/>
                    </a:cubicBezTo>
                    <a:cubicBezTo>
                      <a:pt x="173" y="21"/>
                      <a:pt x="169" y="19"/>
                      <a:pt x="165" y="19"/>
                    </a:cubicBezTo>
                    <a:cubicBezTo>
                      <a:pt x="163" y="19"/>
                      <a:pt x="160" y="19"/>
                      <a:pt x="140" y="28"/>
                    </a:cubicBezTo>
                    <a:cubicBezTo>
                      <a:pt x="131" y="7"/>
                      <a:pt x="128" y="0"/>
                      <a:pt x="117" y="0"/>
                    </a:cubicBezTo>
                    <a:cubicBezTo>
                      <a:pt x="97" y="0"/>
                      <a:pt x="97" y="0"/>
                      <a:pt x="97" y="0"/>
                    </a:cubicBezTo>
                    <a:cubicBezTo>
                      <a:pt x="86" y="0"/>
                      <a:pt x="83" y="6"/>
                      <a:pt x="75" y="28"/>
                    </a:cubicBezTo>
                    <a:cubicBezTo>
                      <a:pt x="55" y="20"/>
                      <a:pt x="52" y="20"/>
                      <a:pt x="49" y="20"/>
                    </a:cubicBezTo>
                    <a:cubicBezTo>
                      <a:pt x="45" y="20"/>
                      <a:pt x="41" y="22"/>
                      <a:pt x="38" y="24"/>
                    </a:cubicBezTo>
                    <a:cubicBezTo>
                      <a:pt x="24" y="38"/>
                      <a:pt x="24" y="38"/>
                      <a:pt x="24" y="38"/>
                    </a:cubicBezTo>
                    <a:cubicBezTo>
                      <a:pt x="16" y="46"/>
                      <a:pt x="19" y="54"/>
                      <a:pt x="28" y="74"/>
                    </a:cubicBezTo>
                    <a:cubicBezTo>
                      <a:pt x="6" y="82"/>
                      <a:pt x="0" y="85"/>
                      <a:pt x="0" y="96"/>
                    </a:cubicBezTo>
                    <a:cubicBezTo>
                      <a:pt x="0" y="116"/>
                      <a:pt x="0" y="116"/>
                      <a:pt x="0" y="116"/>
                    </a:cubicBezTo>
                    <a:cubicBezTo>
                      <a:pt x="0" y="127"/>
                      <a:pt x="7" y="130"/>
                      <a:pt x="28" y="138"/>
                    </a:cubicBezTo>
                    <a:cubicBezTo>
                      <a:pt x="19" y="159"/>
                      <a:pt x="17" y="166"/>
                      <a:pt x="25" y="174"/>
                    </a:cubicBezTo>
                    <a:cubicBezTo>
                      <a:pt x="39" y="188"/>
                      <a:pt x="39" y="188"/>
                      <a:pt x="39" y="188"/>
                    </a:cubicBezTo>
                    <a:cubicBezTo>
                      <a:pt x="42" y="191"/>
                      <a:pt x="46" y="192"/>
                      <a:pt x="50" y="192"/>
                    </a:cubicBezTo>
                    <a:cubicBezTo>
                      <a:pt x="53" y="192"/>
                      <a:pt x="55" y="192"/>
                      <a:pt x="75" y="184"/>
                    </a:cubicBezTo>
                    <a:cubicBezTo>
                      <a:pt x="84" y="205"/>
                      <a:pt x="87" y="212"/>
                      <a:pt x="98" y="212"/>
                    </a:cubicBezTo>
                    <a:cubicBezTo>
                      <a:pt x="118" y="212"/>
                      <a:pt x="118" y="212"/>
                      <a:pt x="118" y="212"/>
                    </a:cubicBezTo>
                    <a:cubicBezTo>
                      <a:pt x="129" y="212"/>
                      <a:pt x="132" y="206"/>
                      <a:pt x="141" y="183"/>
                    </a:cubicBezTo>
                    <a:cubicBezTo>
                      <a:pt x="161" y="192"/>
                      <a:pt x="164" y="192"/>
                      <a:pt x="166" y="192"/>
                    </a:cubicBezTo>
                    <a:cubicBezTo>
                      <a:pt x="170" y="192"/>
                      <a:pt x="174" y="190"/>
                      <a:pt x="177" y="187"/>
                    </a:cubicBezTo>
                    <a:cubicBezTo>
                      <a:pt x="191" y="173"/>
                      <a:pt x="191" y="173"/>
                      <a:pt x="191" y="173"/>
                    </a:cubicBezTo>
                    <a:cubicBezTo>
                      <a:pt x="199" y="165"/>
                      <a:pt x="196" y="158"/>
                      <a:pt x="187" y="138"/>
                    </a:cubicBezTo>
                    <a:cubicBezTo>
                      <a:pt x="209" y="130"/>
                      <a:pt x="215" y="126"/>
                      <a:pt x="215" y="115"/>
                    </a:cubicBezTo>
                    <a:close/>
                    <a:moveTo>
                      <a:pt x="165" y="174"/>
                    </a:moveTo>
                    <a:cubicBezTo>
                      <a:pt x="163" y="174"/>
                      <a:pt x="158" y="172"/>
                      <a:pt x="144" y="166"/>
                    </a:cubicBezTo>
                    <a:cubicBezTo>
                      <a:pt x="140" y="164"/>
                      <a:pt x="140" y="164"/>
                      <a:pt x="140" y="164"/>
                    </a:cubicBezTo>
                    <a:cubicBezTo>
                      <a:pt x="127" y="170"/>
                      <a:pt x="127" y="170"/>
                      <a:pt x="127" y="170"/>
                    </a:cubicBezTo>
                    <a:cubicBezTo>
                      <a:pt x="126" y="173"/>
                      <a:pt x="126" y="173"/>
                      <a:pt x="126" y="173"/>
                    </a:cubicBezTo>
                    <a:cubicBezTo>
                      <a:pt x="124" y="178"/>
                      <a:pt x="119" y="190"/>
                      <a:pt x="117" y="194"/>
                    </a:cubicBezTo>
                    <a:cubicBezTo>
                      <a:pt x="99" y="194"/>
                      <a:pt x="99" y="194"/>
                      <a:pt x="99" y="194"/>
                    </a:cubicBezTo>
                    <a:cubicBezTo>
                      <a:pt x="97" y="190"/>
                      <a:pt x="92" y="178"/>
                      <a:pt x="90" y="173"/>
                    </a:cubicBezTo>
                    <a:cubicBezTo>
                      <a:pt x="88" y="170"/>
                      <a:pt x="88" y="170"/>
                      <a:pt x="88" y="170"/>
                    </a:cubicBezTo>
                    <a:cubicBezTo>
                      <a:pt x="75" y="164"/>
                      <a:pt x="75" y="164"/>
                      <a:pt x="75" y="164"/>
                    </a:cubicBezTo>
                    <a:cubicBezTo>
                      <a:pt x="72" y="166"/>
                      <a:pt x="72" y="166"/>
                      <a:pt x="72" y="166"/>
                    </a:cubicBezTo>
                    <a:cubicBezTo>
                      <a:pt x="57" y="172"/>
                      <a:pt x="52" y="174"/>
                      <a:pt x="51" y="175"/>
                    </a:cubicBezTo>
                    <a:cubicBezTo>
                      <a:pt x="38" y="162"/>
                      <a:pt x="38" y="162"/>
                      <a:pt x="38" y="162"/>
                    </a:cubicBezTo>
                    <a:cubicBezTo>
                      <a:pt x="39" y="158"/>
                      <a:pt x="44" y="146"/>
                      <a:pt x="46" y="141"/>
                    </a:cubicBezTo>
                    <a:cubicBezTo>
                      <a:pt x="48" y="138"/>
                      <a:pt x="48" y="138"/>
                      <a:pt x="48" y="138"/>
                    </a:cubicBezTo>
                    <a:cubicBezTo>
                      <a:pt x="42" y="125"/>
                      <a:pt x="42" y="125"/>
                      <a:pt x="42" y="125"/>
                    </a:cubicBezTo>
                    <a:cubicBezTo>
                      <a:pt x="39" y="123"/>
                      <a:pt x="39" y="123"/>
                      <a:pt x="39" y="123"/>
                    </a:cubicBezTo>
                    <a:cubicBezTo>
                      <a:pt x="34" y="122"/>
                      <a:pt x="22" y="117"/>
                      <a:pt x="17" y="115"/>
                    </a:cubicBezTo>
                    <a:cubicBezTo>
                      <a:pt x="17" y="97"/>
                      <a:pt x="17" y="97"/>
                      <a:pt x="17" y="97"/>
                    </a:cubicBezTo>
                    <a:cubicBezTo>
                      <a:pt x="22" y="95"/>
                      <a:pt x="33" y="91"/>
                      <a:pt x="39" y="88"/>
                    </a:cubicBezTo>
                    <a:cubicBezTo>
                      <a:pt x="42" y="87"/>
                      <a:pt x="42" y="87"/>
                      <a:pt x="42" y="87"/>
                    </a:cubicBezTo>
                    <a:cubicBezTo>
                      <a:pt x="48" y="74"/>
                      <a:pt x="48" y="74"/>
                      <a:pt x="48" y="74"/>
                    </a:cubicBezTo>
                    <a:cubicBezTo>
                      <a:pt x="46" y="71"/>
                      <a:pt x="46" y="71"/>
                      <a:pt x="46" y="71"/>
                    </a:cubicBezTo>
                    <a:cubicBezTo>
                      <a:pt x="44" y="66"/>
                      <a:pt x="39" y="55"/>
                      <a:pt x="37" y="50"/>
                    </a:cubicBezTo>
                    <a:cubicBezTo>
                      <a:pt x="50" y="38"/>
                      <a:pt x="50" y="38"/>
                      <a:pt x="50" y="38"/>
                    </a:cubicBezTo>
                    <a:cubicBezTo>
                      <a:pt x="52" y="38"/>
                      <a:pt x="57" y="40"/>
                      <a:pt x="72" y="46"/>
                    </a:cubicBezTo>
                    <a:cubicBezTo>
                      <a:pt x="75" y="47"/>
                      <a:pt x="75" y="47"/>
                      <a:pt x="75" y="47"/>
                    </a:cubicBezTo>
                    <a:cubicBezTo>
                      <a:pt x="88" y="42"/>
                      <a:pt x="88" y="42"/>
                      <a:pt x="88" y="42"/>
                    </a:cubicBezTo>
                    <a:cubicBezTo>
                      <a:pt x="90" y="38"/>
                      <a:pt x="90" y="38"/>
                      <a:pt x="90" y="38"/>
                    </a:cubicBezTo>
                    <a:cubicBezTo>
                      <a:pt x="91" y="34"/>
                      <a:pt x="96" y="22"/>
                      <a:pt x="98" y="18"/>
                    </a:cubicBezTo>
                    <a:cubicBezTo>
                      <a:pt x="116" y="18"/>
                      <a:pt x="116" y="18"/>
                      <a:pt x="116" y="18"/>
                    </a:cubicBezTo>
                    <a:cubicBezTo>
                      <a:pt x="119" y="22"/>
                      <a:pt x="124" y="34"/>
                      <a:pt x="125" y="39"/>
                    </a:cubicBezTo>
                    <a:cubicBezTo>
                      <a:pt x="127" y="42"/>
                      <a:pt x="127" y="42"/>
                      <a:pt x="127" y="42"/>
                    </a:cubicBezTo>
                    <a:cubicBezTo>
                      <a:pt x="140" y="47"/>
                      <a:pt x="140" y="47"/>
                      <a:pt x="140" y="47"/>
                    </a:cubicBezTo>
                    <a:cubicBezTo>
                      <a:pt x="144" y="46"/>
                      <a:pt x="144" y="46"/>
                      <a:pt x="144" y="46"/>
                    </a:cubicBezTo>
                    <a:cubicBezTo>
                      <a:pt x="158" y="39"/>
                      <a:pt x="163" y="37"/>
                      <a:pt x="165" y="37"/>
                    </a:cubicBezTo>
                    <a:cubicBezTo>
                      <a:pt x="177" y="49"/>
                      <a:pt x="177" y="49"/>
                      <a:pt x="177" y="49"/>
                    </a:cubicBezTo>
                    <a:cubicBezTo>
                      <a:pt x="176" y="54"/>
                      <a:pt x="171" y="66"/>
                      <a:pt x="169" y="70"/>
                    </a:cubicBezTo>
                    <a:cubicBezTo>
                      <a:pt x="167" y="74"/>
                      <a:pt x="167" y="74"/>
                      <a:pt x="167" y="74"/>
                    </a:cubicBezTo>
                    <a:cubicBezTo>
                      <a:pt x="173" y="87"/>
                      <a:pt x="173" y="87"/>
                      <a:pt x="173" y="87"/>
                    </a:cubicBezTo>
                    <a:cubicBezTo>
                      <a:pt x="177" y="88"/>
                      <a:pt x="177" y="88"/>
                      <a:pt x="177" y="88"/>
                    </a:cubicBezTo>
                    <a:cubicBezTo>
                      <a:pt x="181" y="90"/>
                      <a:pt x="193" y="94"/>
                      <a:pt x="198" y="97"/>
                    </a:cubicBezTo>
                    <a:cubicBezTo>
                      <a:pt x="198" y="114"/>
                      <a:pt x="198" y="114"/>
                      <a:pt x="198" y="114"/>
                    </a:cubicBezTo>
                    <a:cubicBezTo>
                      <a:pt x="194" y="117"/>
                      <a:pt x="181" y="121"/>
                      <a:pt x="176" y="123"/>
                    </a:cubicBezTo>
                    <a:cubicBezTo>
                      <a:pt x="173" y="125"/>
                      <a:pt x="173" y="125"/>
                      <a:pt x="173" y="125"/>
                    </a:cubicBezTo>
                    <a:cubicBezTo>
                      <a:pt x="167" y="138"/>
                      <a:pt x="167" y="138"/>
                      <a:pt x="167" y="138"/>
                    </a:cubicBezTo>
                    <a:cubicBezTo>
                      <a:pt x="169" y="141"/>
                      <a:pt x="169" y="141"/>
                      <a:pt x="169" y="141"/>
                    </a:cubicBezTo>
                    <a:cubicBezTo>
                      <a:pt x="171" y="145"/>
                      <a:pt x="177" y="157"/>
                      <a:pt x="178" y="162"/>
                    </a:cubicBezTo>
                    <a:lnTo>
                      <a:pt x="165" y="174"/>
                    </a:lnTo>
                    <a:close/>
                    <a:moveTo>
                      <a:pt x="165" y="174"/>
                    </a:moveTo>
                    <a:cubicBezTo>
                      <a:pt x="165" y="174"/>
                      <a:pt x="165" y="174"/>
                      <a:pt x="165" y="174"/>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180" name="Freeform 18"/>
              <p:cNvSpPr>
                <a:spLocks noEditPoints="1"/>
              </p:cNvSpPr>
              <p:nvPr/>
            </p:nvSpPr>
            <p:spPr bwMode="auto">
              <a:xfrm>
                <a:off x="1903413" y="744538"/>
                <a:ext cx="242888" cy="239713"/>
              </a:xfrm>
              <a:custGeom>
                <a:avLst/>
                <a:gdLst/>
                <a:ahLst/>
                <a:cxnLst>
                  <a:cxn ang="0">
                    <a:pos x="32" y="0"/>
                  </a:cxn>
                  <a:cxn ang="0">
                    <a:pos x="0" y="32"/>
                  </a:cxn>
                  <a:cxn ang="0">
                    <a:pos x="32" y="63"/>
                  </a:cxn>
                  <a:cxn ang="0">
                    <a:pos x="64" y="32"/>
                  </a:cxn>
                  <a:cxn ang="0">
                    <a:pos x="32" y="0"/>
                  </a:cxn>
                  <a:cxn ang="0">
                    <a:pos x="32" y="46"/>
                  </a:cxn>
                  <a:cxn ang="0">
                    <a:pos x="17" y="32"/>
                  </a:cxn>
                  <a:cxn ang="0">
                    <a:pos x="32" y="18"/>
                  </a:cxn>
                  <a:cxn ang="0">
                    <a:pos x="46" y="32"/>
                  </a:cxn>
                  <a:cxn ang="0">
                    <a:pos x="32" y="46"/>
                  </a:cxn>
                  <a:cxn ang="0">
                    <a:pos x="32" y="46"/>
                  </a:cxn>
                  <a:cxn ang="0">
                    <a:pos x="32" y="46"/>
                  </a:cxn>
                </a:cxnLst>
                <a:rect l="0" t="0" r="r" b="b"/>
                <a:pathLst>
                  <a:path w="64" h="63">
                    <a:moveTo>
                      <a:pt x="32" y="0"/>
                    </a:moveTo>
                    <a:cubicBezTo>
                      <a:pt x="14" y="0"/>
                      <a:pt x="0" y="15"/>
                      <a:pt x="0" y="32"/>
                    </a:cubicBezTo>
                    <a:cubicBezTo>
                      <a:pt x="0" y="49"/>
                      <a:pt x="14" y="63"/>
                      <a:pt x="32" y="63"/>
                    </a:cubicBezTo>
                    <a:cubicBezTo>
                      <a:pt x="49" y="63"/>
                      <a:pt x="64" y="49"/>
                      <a:pt x="64" y="32"/>
                    </a:cubicBezTo>
                    <a:cubicBezTo>
                      <a:pt x="64" y="15"/>
                      <a:pt x="49" y="0"/>
                      <a:pt x="32" y="0"/>
                    </a:cubicBezTo>
                    <a:close/>
                    <a:moveTo>
                      <a:pt x="32" y="46"/>
                    </a:moveTo>
                    <a:cubicBezTo>
                      <a:pt x="24" y="46"/>
                      <a:pt x="17" y="40"/>
                      <a:pt x="17" y="32"/>
                    </a:cubicBezTo>
                    <a:cubicBezTo>
                      <a:pt x="17" y="24"/>
                      <a:pt x="24" y="18"/>
                      <a:pt x="32" y="18"/>
                    </a:cubicBezTo>
                    <a:cubicBezTo>
                      <a:pt x="40" y="18"/>
                      <a:pt x="46" y="24"/>
                      <a:pt x="46" y="32"/>
                    </a:cubicBezTo>
                    <a:cubicBezTo>
                      <a:pt x="46" y="40"/>
                      <a:pt x="40" y="46"/>
                      <a:pt x="32" y="46"/>
                    </a:cubicBezTo>
                    <a:close/>
                    <a:moveTo>
                      <a:pt x="32" y="46"/>
                    </a:moveTo>
                    <a:cubicBezTo>
                      <a:pt x="32" y="46"/>
                      <a:pt x="32" y="46"/>
                      <a:pt x="32" y="46"/>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181" name="Freeform 19"/>
              <p:cNvSpPr>
                <a:spLocks noEditPoints="1"/>
              </p:cNvSpPr>
              <p:nvPr/>
            </p:nvSpPr>
            <p:spPr bwMode="auto">
              <a:xfrm>
                <a:off x="2414588" y="903288"/>
                <a:ext cx="374650" cy="369888"/>
              </a:xfrm>
              <a:custGeom>
                <a:avLst/>
                <a:gdLst/>
                <a:ahLst/>
                <a:cxnLst>
                  <a:cxn ang="0">
                    <a:pos x="87" y="17"/>
                  </a:cxn>
                  <a:cxn ang="0">
                    <a:pos x="76" y="9"/>
                  </a:cxn>
                  <a:cxn ang="0">
                    <a:pos x="54" y="0"/>
                  </a:cxn>
                  <a:cxn ang="0">
                    <a:pos x="34" y="13"/>
                  </a:cxn>
                  <a:cxn ang="0">
                    <a:pos x="18" y="11"/>
                  </a:cxn>
                  <a:cxn ang="0">
                    <a:pos x="13" y="34"/>
                  </a:cxn>
                  <a:cxn ang="0">
                    <a:pos x="0" y="53"/>
                  </a:cxn>
                  <a:cxn ang="0">
                    <a:pos x="11" y="80"/>
                  </a:cxn>
                  <a:cxn ang="0">
                    <a:pos x="23" y="88"/>
                  </a:cxn>
                  <a:cxn ang="0">
                    <a:pos x="45" y="97"/>
                  </a:cxn>
                  <a:cxn ang="0">
                    <a:pos x="64" y="84"/>
                  </a:cxn>
                  <a:cxn ang="0">
                    <a:pos x="81" y="86"/>
                  </a:cxn>
                  <a:cxn ang="0">
                    <a:pos x="86" y="63"/>
                  </a:cxn>
                  <a:cxn ang="0">
                    <a:pos x="99" y="44"/>
                  </a:cxn>
                  <a:cxn ang="0">
                    <a:pos x="91" y="52"/>
                  </a:cxn>
                  <a:cxn ang="0">
                    <a:pos x="79" y="57"/>
                  </a:cxn>
                  <a:cxn ang="0">
                    <a:pos x="78" y="65"/>
                  </a:cxn>
                  <a:cxn ang="0">
                    <a:pos x="76" y="80"/>
                  </a:cxn>
                  <a:cxn ang="0">
                    <a:pos x="64" y="75"/>
                  </a:cxn>
                  <a:cxn ang="0">
                    <a:pos x="58" y="79"/>
                  </a:cxn>
                  <a:cxn ang="0">
                    <a:pos x="45" y="89"/>
                  </a:cxn>
                  <a:cxn ang="0">
                    <a:pos x="41" y="78"/>
                  </a:cxn>
                  <a:cxn ang="0">
                    <a:pos x="33" y="76"/>
                  </a:cxn>
                  <a:cxn ang="0">
                    <a:pos x="17" y="74"/>
                  </a:cxn>
                  <a:cxn ang="0">
                    <a:pos x="22" y="63"/>
                  </a:cxn>
                  <a:cxn ang="0">
                    <a:pos x="18" y="57"/>
                  </a:cxn>
                  <a:cxn ang="0">
                    <a:pos x="8" y="45"/>
                  </a:cxn>
                  <a:cxn ang="0">
                    <a:pos x="19" y="40"/>
                  </a:cxn>
                  <a:cxn ang="0">
                    <a:pos x="21" y="32"/>
                  </a:cxn>
                  <a:cxn ang="0">
                    <a:pos x="23" y="17"/>
                  </a:cxn>
                  <a:cxn ang="0">
                    <a:pos x="34" y="22"/>
                  </a:cxn>
                  <a:cxn ang="0">
                    <a:pos x="41" y="18"/>
                  </a:cxn>
                  <a:cxn ang="0">
                    <a:pos x="53" y="8"/>
                  </a:cxn>
                  <a:cxn ang="0">
                    <a:pos x="58" y="19"/>
                  </a:cxn>
                  <a:cxn ang="0">
                    <a:pos x="66" y="21"/>
                  </a:cxn>
                  <a:cxn ang="0">
                    <a:pos x="81" y="23"/>
                  </a:cxn>
                  <a:cxn ang="0">
                    <a:pos x="77" y="34"/>
                  </a:cxn>
                  <a:cxn ang="0">
                    <a:pos x="81" y="41"/>
                  </a:cxn>
                  <a:cxn ang="0">
                    <a:pos x="91" y="52"/>
                  </a:cxn>
                  <a:cxn ang="0">
                    <a:pos x="91" y="52"/>
                  </a:cxn>
                </a:cxnLst>
                <a:rect l="0" t="0" r="r" b="b"/>
                <a:pathLst>
                  <a:path w="99" h="97">
                    <a:moveTo>
                      <a:pt x="86" y="34"/>
                    </a:moveTo>
                    <a:cubicBezTo>
                      <a:pt x="90" y="24"/>
                      <a:pt x="91" y="21"/>
                      <a:pt x="87" y="17"/>
                    </a:cubicBezTo>
                    <a:cubicBezTo>
                      <a:pt x="81" y="11"/>
                      <a:pt x="81" y="11"/>
                      <a:pt x="81" y="11"/>
                    </a:cubicBezTo>
                    <a:cubicBezTo>
                      <a:pt x="79" y="10"/>
                      <a:pt x="78" y="9"/>
                      <a:pt x="76" y="9"/>
                    </a:cubicBezTo>
                    <a:cubicBezTo>
                      <a:pt x="75" y="9"/>
                      <a:pt x="73" y="9"/>
                      <a:pt x="64" y="13"/>
                    </a:cubicBezTo>
                    <a:cubicBezTo>
                      <a:pt x="60" y="3"/>
                      <a:pt x="59" y="0"/>
                      <a:pt x="54" y="0"/>
                    </a:cubicBezTo>
                    <a:cubicBezTo>
                      <a:pt x="44" y="0"/>
                      <a:pt x="44" y="0"/>
                      <a:pt x="44" y="0"/>
                    </a:cubicBezTo>
                    <a:cubicBezTo>
                      <a:pt x="40" y="0"/>
                      <a:pt x="38" y="3"/>
                      <a:pt x="34" y="13"/>
                    </a:cubicBezTo>
                    <a:cubicBezTo>
                      <a:pt x="25" y="9"/>
                      <a:pt x="24" y="9"/>
                      <a:pt x="23" y="9"/>
                    </a:cubicBezTo>
                    <a:cubicBezTo>
                      <a:pt x="21" y="9"/>
                      <a:pt x="19" y="10"/>
                      <a:pt x="18" y="11"/>
                    </a:cubicBezTo>
                    <a:cubicBezTo>
                      <a:pt x="11" y="18"/>
                      <a:pt x="11" y="18"/>
                      <a:pt x="11" y="18"/>
                    </a:cubicBezTo>
                    <a:cubicBezTo>
                      <a:pt x="7" y="21"/>
                      <a:pt x="9" y="25"/>
                      <a:pt x="13" y="34"/>
                    </a:cubicBezTo>
                    <a:cubicBezTo>
                      <a:pt x="3" y="38"/>
                      <a:pt x="0" y="39"/>
                      <a:pt x="0" y="44"/>
                    </a:cubicBezTo>
                    <a:cubicBezTo>
                      <a:pt x="0" y="53"/>
                      <a:pt x="0" y="53"/>
                      <a:pt x="0" y="53"/>
                    </a:cubicBezTo>
                    <a:cubicBezTo>
                      <a:pt x="0" y="59"/>
                      <a:pt x="3" y="60"/>
                      <a:pt x="13" y="64"/>
                    </a:cubicBezTo>
                    <a:cubicBezTo>
                      <a:pt x="9" y="73"/>
                      <a:pt x="8" y="76"/>
                      <a:pt x="11" y="80"/>
                    </a:cubicBezTo>
                    <a:cubicBezTo>
                      <a:pt x="18" y="86"/>
                      <a:pt x="18" y="86"/>
                      <a:pt x="18" y="86"/>
                    </a:cubicBezTo>
                    <a:cubicBezTo>
                      <a:pt x="19" y="87"/>
                      <a:pt x="21" y="88"/>
                      <a:pt x="23" y="88"/>
                    </a:cubicBezTo>
                    <a:cubicBezTo>
                      <a:pt x="24" y="88"/>
                      <a:pt x="25" y="88"/>
                      <a:pt x="35" y="84"/>
                    </a:cubicBezTo>
                    <a:cubicBezTo>
                      <a:pt x="38" y="94"/>
                      <a:pt x="40" y="97"/>
                      <a:pt x="45" y="97"/>
                    </a:cubicBezTo>
                    <a:cubicBezTo>
                      <a:pt x="54" y="97"/>
                      <a:pt x="54" y="97"/>
                      <a:pt x="54" y="97"/>
                    </a:cubicBezTo>
                    <a:cubicBezTo>
                      <a:pt x="59" y="97"/>
                      <a:pt x="61" y="94"/>
                      <a:pt x="64" y="84"/>
                    </a:cubicBezTo>
                    <a:cubicBezTo>
                      <a:pt x="74" y="88"/>
                      <a:pt x="75" y="88"/>
                      <a:pt x="76" y="88"/>
                    </a:cubicBezTo>
                    <a:cubicBezTo>
                      <a:pt x="78" y="88"/>
                      <a:pt x="80" y="87"/>
                      <a:pt x="81" y="86"/>
                    </a:cubicBezTo>
                    <a:cubicBezTo>
                      <a:pt x="88" y="79"/>
                      <a:pt x="88" y="79"/>
                      <a:pt x="88" y="79"/>
                    </a:cubicBezTo>
                    <a:cubicBezTo>
                      <a:pt x="91" y="76"/>
                      <a:pt x="90" y="72"/>
                      <a:pt x="86" y="63"/>
                    </a:cubicBezTo>
                    <a:cubicBezTo>
                      <a:pt x="95" y="59"/>
                      <a:pt x="99" y="58"/>
                      <a:pt x="99" y="53"/>
                    </a:cubicBezTo>
                    <a:cubicBezTo>
                      <a:pt x="99" y="44"/>
                      <a:pt x="99" y="44"/>
                      <a:pt x="99" y="44"/>
                    </a:cubicBezTo>
                    <a:cubicBezTo>
                      <a:pt x="99" y="39"/>
                      <a:pt x="95" y="37"/>
                      <a:pt x="86" y="34"/>
                    </a:cubicBezTo>
                    <a:close/>
                    <a:moveTo>
                      <a:pt x="91" y="52"/>
                    </a:moveTo>
                    <a:cubicBezTo>
                      <a:pt x="89" y="54"/>
                      <a:pt x="83" y="56"/>
                      <a:pt x="81" y="57"/>
                    </a:cubicBezTo>
                    <a:cubicBezTo>
                      <a:pt x="79" y="57"/>
                      <a:pt x="79" y="57"/>
                      <a:pt x="79" y="57"/>
                    </a:cubicBezTo>
                    <a:cubicBezTo>
                      <a:pt x="77" y="63"/>
                      <a:pt x="77" y="63"/>
                      <a:pt x="77" y="63"/>
                    </a:cubicBezTo>
                    <a:cubicBezTo>
                      <a:pt x="78" y="65"/>
                      <a:pt x="78" y="65"/>
                      <a:pt x="78" y="65"/>
                    </a:cubicBezTo>
                    <a:cubicBezTo>
                      <a:pt x="78" y="67"/>
                      <a:pt x="81" y="72"/>
                      <a:pt x="82" y="74"/>
                    </a:cubicBezTo>
                    <a:cubicBezTo>
                      <a:pt x="76" y="80"/>
                      <a:pt x="76" y="80"/>
                      <a:pt x="76" y="80"/>
                    </a:cubicBezTo>
                    <a:cubicBezTo>
                      <a:pt x="75" y="80"/>
                      <a:pt x="72" y="79"/>
                      <a:pt x="66" y="76"/>
                    </a:cubicBezTo>
                    <a:cubicBezTo>
                      <a:pt x="64" y="75"/>
                      <a:pt x="64" y="75"/>
                      <a:pt x="64" y="75"/>
                    </a:cubicBezTo>
                    <a:cubicBezTo>
                      <a:pt x="58" y="78"/>
                      <a:pt x="58" y="78"/>
                      <a:pt x="58" y="78"/>
                    </a:cubicBezTo>
                    <a:cubicBezTo>
                      <a:pt x="58" y="79"/>
                      <a:pt x="58" y="79"/>
                      <a:pt x="58" y="79"/>
                    </a:cubicBezTo>
                    <a:cubicBezTo>
                      <a:pt x="57" y="81"/>
                      <a:pt x="55" y="87"/>
                      <a:pt x="54" y="89"/>
                    </a:cubicBezTo>
                    <a:cubicBezTo>
                      <a:pt x="45" y="89"/>
                      <a:pt x="45" y="89"/>
                      <a:pt x="45" y="89"/>
                    </a:cubicBezTo>
                    <a:cubicBezTo>
                      <a:pt x="44" y="87"/>
                      <a:pt x="42" y="82"/>
                      <a:pt x="41" y="79"/>
                    </a:cubicBezTo>
                    <a:cubicBezTo>
                      <a:pt x="41" y="78"/>
                      <a:pt x="41" y="78"/>
                      <a:pt x="41" y="78"/>
                    </a:cubicBezTo>
                    <a:cubicBezTo>
                      <a:pt x="35" y="75"/>
                      <a:pt x="35" y="75"/>
                      <a:pt x="35" y="75"/>
                    </a:cubicBezTo>
                    <a:cubicBezTo>
                      <a:pt x="33" y="76"/>
                      <a:pt x="33" y="76"/>
                      <a:pt x="33" y="76"/>
                    </a:cubicBezTo>
                    <a:cubicBezTo>
                      <a:pt x="26" y="79"/>
                      <a:pt x="24" y="80"/>
                      <a:pt x="23" y="80"/>
                    </a:cubicBezTo>
                    <a:cubicBezTo>
                      <a:pt x="17" y="74"/>
                      <a:pt x="17" y="74"/>
                      <a:pt x="17" y="74"/>
                    </a:cubicBezTo>
                    <a:cubicBezTo>
                      <a:pt x="18" y="72"/>
                      <a:pt x="20" y="67"/>
                      <a:pt x="21" y="65"/>
                    </a:cubicBezTo>
                    <a:cubicBezTo>
                      <a:pt x="22" y="63"/>
                      <a:pt x="22" y="63"/>
                      <a:pt x="22" y="63"/>
                    </a:cubicBezTo>
                    <a:cubicBezTo>
                      <a:pt x="19" y="57"/>
                      <a:pt x="19" y="57"/>
                      <a:pt x="19" y="57"/>
                    </a:cubicBezTo>
                    <a:cubicBezTo>
                      <a:pt x="18" y="57"/>
                      <a:pt x="18" y="57"/>
                      <a:pt x="18" y="57"/>
                    </a:cubicBezTo>
                    <a:cubicBezTo>
                      <a:pt x="16" y="56"/>
                      <a:pt x="10" y="54"/>
                      <a:pt x="8" y="53"/>
                    </a:cubicBezTo>
                    <a:cubicBezTo>
                      <a:pt x="8" y="45"/>
                      <a:pt x="8" y="45"/>
                      <a:pt x="8" y="45"/>
                    </a:cubicBezTo>
                    <a:cubicBezTo>
                      <a:pt x="10" y="44"/>
                      <a:pt x="15" y="42"/>
                      <a:pt x="18" y="41"/>
                    </a:cubicBezTo>
                    <a:cubicBezTo>
                      <a:pt x="19" y="40"/>
                      <a:pt x="19" y="40"/>
                      <a:pt x="19" y="40"/>
                    </a:cubicBezTo>
                    <a:cubicBezTo>
                      <a:pt x="22" y="34"/>
                      <a:pt x="22" y="34"/>
                      <a:pt x="22" y="34"/>
                    </a:cubicBezTo>
                    <a:cubicBezTo>
                      <a:pt x="21" y="32"/>
                      <a:pt x="21" y="32"/>
                      <a:pt x="21" y="32"/>
                    </a:cubicBezTo>
                    <a:cubicBezTo>
                      <a:pt x="20" y="31"/>
                      <a:pt x="18" y="25"/>
                      <a:pt x="17" y="23"/>
                    </a:cubicBezTo>
                    <a:cubicBezTo>
                      <a:pt x="23" y="17"/>
                      <a:pt x="23" y="17"/>
                      <a:pt x="23" y="17"/>
                    </a:cubicBezTo>
                    <a:cubicBezTo>
                      <a:pt x="24" y="18"/>
                      <a:pt x="26" y="18"/>
                      <a:pt x="33" y="21"/>
                    </a:cubicBezTo>
                    <a:cubicBezTo>
                      <a:pt x="34" y="22"/>
                      <a:pt x="34" y="22"/>
                      <a:pt x="34" y="22"/>
                    </a:cubicBezTo>
                    <a:cubicBezTo>
                      <a:pt x="40" y="19"/>
                      <a:pt x="40" y="19"/>
                      <a:pt x="40" y="19"/>
                    </a:cubicBezTo>
                    <a:cubicBezTo>
                      <a:pt x="41" y="18"/>
                      <a:pt x="41" y="18"/>
                      <a:pt x="41" y="18"/>
                    </a:cubicBezTo>
                    <a:cubicBezTo>
                      <a:pt x="42" y="16"/>
                      <a:pt x="44" y="10"/>
                      <a:pt x="45" y="8"/>
                    </a:cubicBezTo>
                    <a:cubicBezTo>
                      <a:pt x="53" y="8"/>
                      <a:pt x="53" y="8"/>
                      <a:pt x="53" y="8"/>
                    </a:cubicBezTo>
                    <a:cubicBezTo>
                      <a:pt x="54" y="10"/>
                      <a:pt x="57" y="16"/>
                      <a:pt x="58" y="18"/>
                    </a:cubicBezTo>
                    <a:cubicBezTo>
                      <a:pt x="58" y="19"/>
                      <a:pt x="58" y="19"/>
                      <a:pt x="58" y="19"/>
                    </a:cubicBezTo>
                    <a:cubicBezTo>
                      <a:pt x="64" y="22"/>
                      <a:pt x="64" y="22"/>
                      <a:pt x="64" y="22"/>
                    </a:cubicBezTo>
                    <a:cubicBezTo>
                      <a:pt x="66" y="21"/>
                      <a:pt x="66" y="21"/>
                      <a:pt x="66" y="21"/>
                    </a:cubicBezTo>
                    <a:cubicBezTo>
                      <a:pt x="72" y="18"/>
                      <a:pt x="75" y="17"/>
                      <a:pt x="75" y="17"/>
                    </a:cubicBezTo>
                    <a:cubicBezTo>
                      <a:pt x="81" y="23"/>
                      <a:pt x="81" y="23"/>
                      <a:pt x="81" y="23"/>
                    </a:cubicBezTo>
                    <a:cubicBezTo>
                      <a:pt x="81" y="25"/>
                      <a:pt x="78" y="30"/>
                      <a:pt x="77" y="32"/>
                    </a:cubicBezTo>
                    <a:cubicBezTo>
                      <a:pt x="77" y="34"/>
                      <a:pt x="77" y="34"/>
                      <a:pt x="77" y="34"/>
                    </a:cubicBezTo>
                    <a:cubicBezTo>
                      <a:pt x="79" y="40"/>
                      <a:pt x="79" y="40"/>
                      <a:pt x="79" y="40"/>
                    </a:cubicBezTo>
                    <a:cubicBezTo>
                      <a:pt x="81" y="41"/>
                      <a:pt x="81" y="41"/>
                      <a:pt x="81" y="41"/>
                    </a:cubicBezTo>
                    <a:cubicBezTo>
                      <a:pt x="83" y="41"/>
                      <a:pt x="89" y="43"/>
                      <a:pt x="91" y="44"/>
                    </a:cubicBezTo>
                    <a:lnTo>
                      <a:pt x="91" y="52"/>
                    </a:lnTo>
                    <a:close/>
                    <a:moveTo>
                      <a:pt x="91" y="52"/>
                    </a:moveTo>
                    <a:cubicBezTo>
                      <a:pt x="91" y="52"/>
                      <a:pt x="91" y="52"/>
                      <a:pt x="91" y="52"/>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182" name="Freeform 20"/>
              <p:cNvSpPr>
                <a:spLocks noEditPoints="1"/>
              </p:cNvSpPr>
              <p:nvPr/>
            </p:nvSpPr>
            <p:spPr bwMode="auto">
              <a:xfrm>
                <a:off x="2547938" y="1033463"/>
                <a:ext cx="109538" cy="109538"/>
              </a:xfrm>
              <a:custGeom>
                <a:avLst/>
                <a:gdLst/>
                <a:ahLst/>
                <a:cxnLst>
                  <a:cxn ang="0">
                    <a:pos x="14" y="0"/>
                  </a:cxn>
                  <a:cxn ang="0">
                    <a:pos x="0" y="15"/>
                  </a:cxn>
                  <a:cxn ang="0">
                    <a:pos x="14" y="29"/>
                  </a:cxn>
                  <a:cxn ang="0">
                    <a:pos x="29" y="15"/>
                  </a:cxn>
                  <a:cxn ang="0">
                    <a:pos x="14" y="0"/>
                  </a:cxn>
                  <a:cxn ang="0">
                    <a:pos x="14" y="21"/>
                  </a:cxn>
                  <a:cxn ang="0">
                    <a:pos x="8" y="15"/>
                  </a:cxn>
                  <a:cxn ang="0">
                    <a:pos x="14" y="8"/>
                  </a:cxn>
                  <a:cxn ang="0">
                    <a:pos x="21" y="15"/>
                  </a:cxn>
                  <a:cxn ang="0">
                    <a:pos x="14" y="21"/>
                  </a:cxn>
                  <a:cxn ang="0">
                    <a:pos x="14" y="21"/>
                  </a:cxn>
                  <a:cxn ang="0">
                    <a:pos x="14" y="21"/>
                  </a:cxn>
                </a:cxnLst>
                <a:rect l="0" t="0" r="r" b="b"/>
                <a:pathLst>
                  <a:path w="29" h="29">
                    <a:moveTo>
                      <a:pt x="14" y="0"/>
                    </a:moveTo>
                    <a:cubicBezTo>
                      <a:pt x="6" y="0"/>
                      <a:pt x="0" y="7"/>
                      <a:pt x="0" y="15"/>
                    </a:cubicBezTo>
                    <a:cubicBezTo>
                      <a:pt x="0" y="23"/>
                      <a:pt x="6" y="29"/>
                      <a:pt x="14" y="29"/>
                    </a:cubicBezTo>
                    <a:cubicBezTo>
                      <a:pt x="22" y="29"/>
                      <a:pt x="29" y="23"/>
                      <a:pt x="29" y="15"/>
                    </a:cubicBezTo>
                    <a:cubicBezTo>
                      <a:pt x="29" y="7"/>
                      <a:pt x="22" y="0"/>
                      <a:pt x="14" y="0"/>
                    </a:cubicBezTo>
                    <a:close/>
                    <a:moveTo>
                      <a:pt x="14" y="21"/>
                    </a:moveTo>
                    <a:cubicBezTo>
                      <a:pt x="11" y="21"/>
                      <a:pt x="8" y="18"/>
                      <a:pt x="8" y="15"/>
                    </a:cubicBezTo>
                    <a:cubicBezTo>
                      <a:pt x="8" y="11"/>
                      <a:pt x="11" y="8"/>
                      <a:pt x="14" y="8"/>
                    </a:cubicBezTo>
                    <a:cubicBezTo>
                      <a:pt x="18" y="8"/>
                      <a:pt x="21" y="11"/>
                      <a:pt x="21" y="15"/>
                    </a:cubicBezTo>
                    <a:cubicBezTo>
                      <a:pt x="21" y="18"/>
                      <a:pt x="18" y="21"/>
                      <a:pt x="14" y="21"/>
                    </a:cubicBezTo>
                    <a:close/>
                    <a:moveTo>
                      <a:pt x="14" y="21"/>
                    </a:moveTo>
                    <a:cubicBezTo>
                      <a:pt x="14" y="21"/>
                      <a:pt x="14" y="21"/>
                      <a:pt x="14" y="21"/>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grpSp>
        <p:sp>
          <p:nvSpPr>
            <p:cNvPr id="183" name="Text Placeholder 3"/>
            <p:cNvSpPr txBox="1"/>
            <p:nvPr/>
          </p:nvSpPr>
          <p:spPr>
            <a:xfrm rot="5400000">
              <a:off x="2824561" y="1845937"/>
              <a:ext cx="562654" cy="16932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65" b="1" dirty="0">
                  <a:solidFill>
                    <a:schemeClr val="bg1"/>
                  </a:solidFill>
                  <a:latin typeface="微软雅黑" panose="020B0503020204020204" charset="-122"/>
                  <a:ea typeface="微软雅黑" panose="020B0503020204020204" charset="-122"/>
                </a:rPr>
                <a:t>你的标题</a:t>
              </a:r>
            </a:p>
          </p:txBody>
        </p:sp>
      </p:grpSp>
      <p:grpSp>
        <p:nvGrpSpPr>
          <p:cNvPr id="193" name="Group 167"/>
          <p:cNvGrpSpPr/>
          <p:nvPr/>
        </p:nvGrpSpPr>
        <p:grpSpPr>
          <a:xfrm flipH="1">
            <a:off x="8131631" y="3022650"/>
            <a:ext cx="2005273" cy="1618140"/>
            <a:chOff x="2664796" y="2252401"/>
            <a:chExt cx="1503955" cy="1213605"/>
          </a:xfrm>
        </p:grpSpPr>
        <p:cxnSp>
          <p:nvCxnSpPr>
            <p:cNvPr id="194" name="Straight Connector 168"/>
            <p:cNvCxnSpPr/>
            <p:nvPr/>
          </p:nvCxnSpPr>
          <p:spPr>
            <a:xfrm>
              <a:off x="2664796" y="3032606"/>
              <a:ext cx="0" cy="433400"/>
            </a:xfrm>
            <a:prstGeom prst="line">
              <a:avLst/>
            </a:prstGeom>
            <a:ln w="19050" cap="rnd">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5" name="Straight Connector 169"/>
            <p:cNvCxnSpPr/>
            <p:nvPr/>
          </p:nvCxnSpPr>
          <p:spPr>
            <a:xfrm>
              <a:off x="2667177" y="3032606"/>
              <a:ext cx="1501574" cy="0"/>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6" name="Straight Connector 170"/>
            <p:cNvCxnSpPr/>
            <p:nvPr/>
          </p:nvCxnSpPr>
          <p:spPr>
            <a:xfrm flipV="1">
              <a:off x="4168751" y="2252401"/>
              <a:ext cx="0" cy="780205"/>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97" name="Group 56"/>
          <p:cNvGrpSpPr/>
          <p:nvPr/>
        </p:nvGrpSpPr>
        <p:grpSpPr>
          <a:xfrm>
            <a:off x="3969729" y="4737586"/>
            <a:ext cx="2086779" cy="734260"/>
            <a:chOff x="414602" y="1406858"/>
            <a:chExt cx="1565084" cy="550695"/>
          </a:xfrm>
        </p:grpSpPr>
        <p:sp>
          <p:nvSpPr>
            <p:cNvPr id="198" name="TextBox 186"/>
            <p:cNvSpPr txBox="1"/>
            <p:nvPr/>
          </p:nvSpPr>
          <p:spPr>
            <a:xfrm>
              <a:off x="414602" y="1611304"/>
              <a:ext cx="1565084" cy="346249"/>
            </a:xfrm>
            <a:prstGeom prst="rect">
              <a:avLst/>
            </a:prstGeom>
            <a:noFill/>
          </p:spPr>
          <p:txBody>
            <a:bodyPr wrap="square" lIns="0" tIns="0" rIns="0" bIns="0" rtlCol="0">
              <a:spAutoFit/>
            </a:bodyPr>
            <a:lstStyle/>
            <a:p>
              <a:pPr lvl="0" algn="ctr">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199" name="Rectangle 187"/>
            <p:cNvSpPr/>
            <p:nvPr/>
          </p:nvSpPr>
          <p:spPr>
            <a:xfrm>
              <a:off x="889367" y="1406858"/>
              <a:ext cx="615553" cy="184666"/>
            </a:xfrm>
            <a:prstGeom prst="rect">
              <a:avLst/>
            </a:prstGeom>
          </p:spPr>
          <p:txBody>
            <a:bodyPr wrap="none" lIns="0" tIns="0" rIns="0" bIns="0">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grpSp>
      <p:grpSp>
        <p:nvGrpSpPr>
          <p:cNvPr id="200" name="Group 56"/>
          <p:cNvGrpSpPr/>
          <p:nvPr/>
        </p:nvGrpSpPr>
        <p:grpSpPr>
          <a:xfrm>
            <a:off x="6515629" y="4737586"/>
            <a:ext cx="2086779" cy="710792"/>
            <a:chOff x="414602" y="1406858"/>
            <a:chExt cx="1565084" cy="533094"/>
          </a:xfrm>
        </p:grpSpPr>
        <p:sp>
          <p:nvSpPr>
            <p:cNvPr id="201" name="TextBox 189"/>
            <p:cNvSpPr txBox="1"/>
            <p:nvPr/>
          </p:nvSpPr>
          <p:spPr>
            <a:xfrm>
              <a:off x="414602" y="1611304"/>
              <a:ext cx="1565084" cy="328648"/>
            </a:xfrm>
            <a:prstGeom prst="rect">
              <a:avLst/>
            </a:prstGeom>
            <a:noFill/>
          </p:spPr>
          <p:txBody>
            <a:bodyPr wrap="square" lIns="0" tIns="0" rIns="0" bIns="0" rtlCol="0">
              <a:spAutoFit/>
            </a:bodyPr>
            <a:lstStyle/>
            <a:p>
              <a:pPr lvl="0" algn="ctr">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202" name="Rectangle 190"/>
            <p:cNvSpPr/>
            <p:nvPr/>
          </p:nvSpPr>
          <p:spPr>
            <a:xfrm>
              <a:off x="889367" y="1406858"/>
              <a:ext cx="615553" cy="184666"/>
            </a:xfrm>
            <a:prstGeom prst="rect">
              <a:avLst/>
            </a:prstGeom>
          </p:spPr>
          <p:txBody>
            <a:bodyPr wrap="none" lIns="0" tIns="0" rIns="0" bIns="0">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grpSp>
      <p:grpSp>
        <p:nvGrpSpPr>
          <p:cNvPr id="203" name="Group 56"/>
          <p:cNvGrpSpPr/>
          <p:nvPr/>
        </p:nvGrpSpPr>
        <p:grpSpPr>
          <a:xfrm>
            <a:off x="9090340" y="4737586"/>
            <a:ext cx="2086779" cy="710792"/>
            <a:chOff x="414602" y="1406858"/>
            <a:chExt cx="1565084" cy="533094"/>
          </a:xfrm>
        </p:grpSpPr>
        <p:sp>
          <p:nvSpPr>
            <p:cNvPr id="204" name="TextBox 192"/>
            <p:cNvSpPr txBox="1"/>
            <p:nvPr/>
          </p:nvSpPr>
          <p:spPr>
            <a:xfrm>
              <a:off x="414602" y="1611304"/>
              <a:ext cx="1565084" cy="328648"/>
            </a:xfrm>
            <a:prstGeom prst="rect">
              <a:avLst/>
            </a:prstGeom>
            <a:noFill/>
          </p:spPr>
          <p:txBody>
            <a:bodyPr wrap="square" lIns="0" tIns="0" rIns="0" bIns="0" rtlCol="0">
              <a:spAutoFit/>
            </a:bodyPr>
            <a:lstStyle/>
            <a:p>
              <a:pPr lvl="0" algn="ctr">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205" name="Rectangle 193"/>
            <p:cNvSpPr/>
            <p:nvPr/>
          </p:nvSpPr>
          <p:spPr>
            <a:xfrm>
              <a:off x="889367" y="1406858"/>
              <a:ext cx="615553" cy="184666"/>
            </a:xfrm>
            <a:prstGeom prst="rect">
              <a:avLst/>
            </a:prstGeom>
          </p:spPr>
          <p:txBody>
            <a:bodyPr wrap="none" lIns="0" tIns="0" rIns="0" bIns="0">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grpSp>
      <p:pic>
        <p:nvPicPr>
          <p:cNvPr id="207" name="图片 206" descr="aa8e9c970c57c11bb1f2b173eb7123d4"/>
          <p:cNvPicPr>
            <a:picLocks noChangeAspect="1"/>
          </p:cNvPicPr>
          <p:nvPr/>
        </p:nvPicPr>
        <p:blipFill>
          <a:blip r:embed="rId4"/>
          <a:stretch>
            <a:fillRect/>
          </a:stretch>
        </p:blipFill>
        <p:spPr>
          <a:xfrm>
            <a:off x="-14605" y="1087755"/>
            <a:ext cx="4422775" cy="519938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738">
        <p15:prstTrans prst="peelOff"/>
      </p:transition>
    </mc:Choice>
    <mc:Fallback xmlns="">
      <p:transition spd="slow" advTm="27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1000"/>
                                        <p:tgtEl>
                                          <p:spTgt spid="207"/>
                                        </p:tgtEl>
                                      </p:cBhvr>
                                    </p:animEffect>
                                    <p:anim calcmode="lin" valueType="num">
                                      <p:cBhvr>
                                        <p:cTn id="8" dur="1000" fill="hold"/>
                                        <p:tgtEl>
                                          <p:spTgt spid="207"/>
                                        </p:tgtEl>
                                        <p:attrNameLst>
                                          <p:attrName>ppt_x</p:attrName>
                                        </p:attrNameLst>
                                      </p:cBhvr>
                                      <p:tavLst>
                                        <p:tav tm="0">
                                          <p:val>
                                            <p:strVal val="#ppt_x"/>
                                          </p:val>
                                        </p:tav>
                                        <p:tav tm="100000">
                                          <p:val>
                                            <p:strVal val="#ppt_x"/>
                                          </p:val>
                                        </p:tav>
                                      </p:tavLst>
                                    </p:anim>
                                    <p:anim calcmode="lin" valueType="num">
                                      <p:cBhvr>
                                        <p:cTn id="9" dur="1000" fill="hold"/>
                                        <p:tgtEl>
                                          <p:spTgt spid="20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62"/>
                                        </p:tgtEl>
                                        <p:attrNameLst>
                                          <p:attrName>style.visibility</p:attrName>
                                        </p:attrNameLst>
                                      </p:cBhvr>
                                      <p:to>
                                        <p:strVal val="visible"/>
                                      </p:to>
                                    </p:set>
                                    <p:anim calcmode="lin" valueType="num">
                                      <p:cBhvr>
                                        <p:cTn id="13" dur="500" fill="hold"/>
                                        <p:tgtEl>
                                          <p:spTgt spid="162"/>
                                        </p:tgtEl>
                                        <p:attrNameLst>
                                          <p:attrName>ppt_w</p:attrName>
                                        </p:attrNameLst>
                                      </p:cBhvr>
                                      <p:tavLst>
                                        <p:tav tm="0">
                                          <p:val>
                                            <p:fltVal val="0"/>
                                          </p:val>
                                        </p:tav>
                                        <p:tav tm="100000">
                                          <p:val>
                                            <p:strVal val="#ppt_w"/>
                                          </p:val>
                                        </p:tav>
                                      </p:tavLst>
                                    </p:anim>
                                    <p:anim calcmode="lin" valueType="num">
                                      <p:cBhvr>
                                        <p:cTn id="14" dur="500" fill="hold"/>
                                        <p:tgtEl>
                                          <p:spTgt spid="162"/>
                                        </p:tgtEl>
                                        <p:attrNameLst>
                                          <p:attrName>ppt_h</p:attrName>
                                        </p:attrNameLst>
                                      </p:cBhvr>
                                      <p:tavLst>
                                        <p:tav tm="0">
                                          <p:val>
                                            <p:fltVal val="0"/>
                                          </p:val>
                                        </p:tav>
                                        <p:tav tm="100000">
                                          <p:val>
                                            <p:strVal val="#ppt_h"/>
                                          </p:val>
                                        </p:tav>
                                      </p:tavLst>
                                    </p:anim>
                                    <p:animEffect transition="in" filter="fade">
                                      <p:cBhvr>
                                        <p:cTn id="15" dur="500"/>
                                        <p:tgtEl>
                                          <p:spTgt spid="162"/>
                                        </p:tgtEl>
                                      </p:cBhvr>
                                    </p:animEffect>
                                  </p:childTnLst>
                                </p:cTn>
                              </p:par>
                              <p:par>
                                <p:cTn id="16" presetID="53" presetClass="entr" presetSubtype="16" fill="hold" nodeType="withEffect">
                                  <p:stCondLst>
                                    <p:cond delay="0"/>
                                  </p:stCondLst>
                                  <p:childTnLst>
                                    <p:set>
                                      <p:cBhvr>
                                        <p:cTn id="17" dur="1" fill="hold">
                                          <p:stCondLst>
                                            <p:cond delay="0"/>
                                          </p:stCondLst>
                                        </p:cTn>
                                        <p:tgtEl>
                                          <p:spTgt spid="159"/>
                                        </p:tgtEl>
                                        <p:attrNameLst>
                                          <p:attrName>style.visibility</p:attrName>
                                        </p:attrNameLst>
                                      </p:cBhvr>
                                      <p:to>
                                        <p:strVal val="visible"/>
                                      </p:to>
                                    </p:set>
                                    <p:anim calcmode="lin" valueType="num">
                                      <p:cBhvr>
                                        <p:cTn id="18" dur="500" fill="hold"/>
                                        <p:tgtEl>
                                          <p:spTgt spid="159"/>
                                        </p:tgtEl>
                                        <p:attrNameLst>
                                          <p:attrName>ppt_w</p:attrName>
                                        </p:attrNameLst>
                                      </p:cBhvr>
                                      <p:tavLst>
                                        <p:tav tm="0">
                                          <p:val>
                                            <p:fltVal val="0"/>
                                          </p:val>
                                        </p:tav>
                                        <p:tav tm="100000">
                                          <p:val>
                                            <p:strVal val="#ppt_w"/>
                                          </p:val>
                                        </p:tav>
                                      </p:tavLst>
                                    </p:anim>
                                    <p:anim calcmode="lin" valueType="num">
                                      <p:cBhvr>
                                        <p:cTn id="19" dur="500" fill="hold"/>
                                        <p:tgtEl>
                                          <p:spTgt spid="159"/>
                                        </p:tgtEl>
                                        <p:attrNameLst>
                                          <p:attrName>ppt_h</p:attrName>
                                        </p:attrNameLst>
                                      </p:cBhvr>
                                      <p:tavLst>
                                        <p:tav tm="0">
                                          <p:val>
                                            <p:fltVal val="0"/>
                                          </p:val>
                                        </p:tav>
                                        <p:tav tm="100000">
                                          <p:val>
                                            <p:strVal val="#ppt_h"/>
                                          </p:val>
                                        </p:tav>
                                      </p:tavLst>
                                    </p:anim>
                                    <p:animEffect transition="in" filter="fade">
                                      <p:cBhvr>
                                        <p:cTn id="20" dur="500"/>
                                        <p:tgtEl>
                                          <p:spTgt spid="159"/>
                                        </p:tgtEl>
                                      </p:cBhvr>
                                    </p:animEffect>
                                  </p:childTnLst>
                                </p:cTn>
                              </p:par>
                              <p:par>
                                <p:cTn id="21" presetID="53" presetClass="entr" presetSubtype="16" fill="hold" nodeType="withEffect">
                                  <p:stCondLst>
                                    <p:cond delay="0"/>
                                  </p:stCondLst>
                                  <p:childTnLst>
                                    <p:set>
                                      <p:cBhvr>
                                        <p:cTn id="22" dur="1" fill="hold">
                                          <p:stCondLst>
                                            <p:cond delay="0"/>
                                          </p:stCondLst>
                                        </p:cTn>
                                        <p:tgtEl>
                                          <p:spTgt spid="156"/>
                                        </p:tgtEl>
                                        <p:attrNameLst>
                                          <p:attrName>style.visibility</p:attrName>
                                        </p:attrNameLst>
                                      </p:cBhvr>
                                      <p:to>
                                        <p:strVal val="visible"/>
                                      </p:to>
                                    </p:set>
                                    <p:anim calcmode="lin" valueType="num">
                                      <p:cBhvr>
                                        <p:cTn id="23" dur="500" fill="hold"/>
                                        <p:tgtEl>
                                          <p:spTgt spid="156"/>
                                        </p:tgtEl>
                                        <p:attrNameLst>
                                          <p:attrName>ppt_w</p:attrName>
                                        </p:attrNameLst>
                                      </p:cBhvr>
                                      <p:tavLst>
                                        <p:tav tm="0">
                                          <p:val>
                                            <p:fltVal val="0"/>
                                          </p:val>
                                        </p:tav>
                                        <p:tav tm="100000">
                                          <p:val>
                                            <p:strVal val="#ppt_w"/>
                                          </p:val>
                                        </p:tav>
                                      </p:tavLst>
                                    </p:anim>
                                    <p:anim calcmode="lin" valueType="num">
                                      <p:cBhvr>
                                        <p:cTn id="24" dur="500" fill="hold"/>
                                        <p:tgtEl>
                                          <p:spTgt spid="156"/>
                                        </p:tgtEl>
                                        <p:attrNameLst>
                                          <p:attrName>ppt_h</p:attrName>
                                        </p:attrNameLst>
                                      </p:cBhvr>
                                      <p:tavLst>
                                        <p:tav tm="0">
                                          <p:val>
                                            <p:fltVal val="0"/>
                                          </p:val>
                                        </p:tav>
                                        <p:tav tm="100000">
                                          <p:val>
                                            <p:strVal val="#ppt_h"/>
                                          </p:val>
                                        </p:tav>
                                      </p:tavLst>
                                    </p:anim>
                                    <p:animEffect transition="in" filter="fade">
                                      <p:cBhvr>
                                        <p:cTn id="25" dur="500"/>
                                        <p:tgtEl>
                                          <p:spTgt spid="156"/>
                                        </p:tgtEl>
                                      </p:cBhvr>
                                    </p:animEffect>
                                  </p:childTnLst>
                                </p:cTn>
                              </p:par>
                            </p:childTnLst>
                          </p:cTn>
                        </p:par>
                        <p:par>
                          <p:cTn id="26" fill="hold">
                            <p:stCondLst>
                              <p:cond delay="1500"/>
                            </p:stCondLst>
                            <p:childTnLst>
                              <p:par>
                                <p:cTn id="27" presetID="2" presetClass="entr" presetSubtype="1" fill="hold" nodeType="afterEffect">
                                  <p:stCondLst>
                                    <p:cond delay="0"/>
                                  </p:stCondLst>
                                  <p:childTnLst>
                                    <p:set>
                                      <p:cBhvr>
                                        <p:cTn id="28" dur="1" fill="hold">
                                          <p:stCondLst>
                                            <p:cond delay="0"/>
                                          </p:stCondLst>
                                        </p:cTn>
                                        <p:tgtEl>
                                          <p:spTgt spid="193"/>
                                        </p:tgtEl>
                                        <p:attrNameLst>
                                          <p:attrName>style.visibility</p:attrName>
                                        </p:attrNameLst>
                                      </p:cBhvr>
                                      <p:to>
                                        <p:strVal val="visible"/>
                                      </p:to>
                                    </p:set>
                                    <p:anim calcmode="lin" valueType="num">
                                      <p:cBhvr additive="base">
                                        <p:cTn id="29" dur="500" fill="hold"/>
                                        <p:tgtEl>
                                          <p:spTgt spid="193"/>
                                        </p:tgtEl>
                                        <p:attrNameLst>
                                          <p:attrName>ppt_x</p:attrName>
                                        </p:attrNameLst>
                                      </p:cBhvr>
                                      <p:tavLst>
                                        <p:tav tm="0">
                                          <p:val>
                                            <p:strVal val="#ppt_x"/>
                                          </p:val>
                                        </p:tav>
                                        <p:tav tm="100000">
                                          <p:val>
                                            <p:strVal val="#ppt_x"/>
                                          </p:val>
                                        </p:tav>
                                      </p:tavLst>
                                    </p:anim>
                                    <p:anim calcmode="lin" valueType="num">
                                      <p:cBhvr additive="base">
                                        <p:cTn id="30" dur="500" fill="hold"/>
                                        <p:tgtEl>
                                          <p:spTgt spid="193"/>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0"/>
                                  </p:stCondLst>
                                  <p:childTnLst>
                                    <p:set>
                                      <p:cBhvr>
                                        <p:cTn id="32" dur="1" fill="hold">
                                          <p:stCondLst>
                                            <p:cond delay="0"/>
                                          </p:stCondLst>
                                        </p:cTn>
                                        <p:tgtEl>
                                          <p:spTgt spid="144"/>
                                        </p:tgtEl>
                                        <p:attrNameLst>
                                          <p:attrName>style.visibility</p:attrName>
                                        </p:attrNameLst>
                                      </p:cBhvr>
                                      <p:to>
                                        <p:strVal val="visible"/>
                                      </p:to>
                                    </p:set>
                                    <p:anim calcmode="lin" valueType="num">
                                      <p:cBhvr additive="base">
                                        <p:cTn id="33" dur="500" fill="hold"/>
                                        <p:tgtEl>
                                          <p:spTgt spid="144"/>
                                        </p:tgtEl>
                                        <p:attrNameLst>
                                          <p:attrName>ppt_x</p:attrName>
                                        </p:attrNameLst>
                                      </p:cBhvr>
                                      <p:tavLst>
                                        <p:tav tm="0">
                                          <p:val>
                                            <p:strVal val="#ppt_x"/>
                                          </p:val>
                                        </p:tav>
                                        <p:tav tm="100000">
                                          <p:val>
                                            <p:strVal val="#ppt_x"/>
                                          </p:val>
                                        </p:tav>
                                      </p:tavLst>
                                    </p:anim>
                                    <p:anim calcmode="lin" valueType="num">
                                      <p:cBhvr additive="base">
                                        <p:cTn id="34" dur="500" fill="hold"/>
                                        <p:tgtEl>
                                          <p:spTgt spid="144"/>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148"/>
                                        </p:tgtEl>
                                        <p:attrNameLst>
                                          <p:attrName>style.visibility</p:attrName>
                                        </p:attrNameLst>
                                      </p:cBhvr>
                                      <p:to>
                                        <p:strVal val="visible"/>
                                      </p:to>
                                    </p:set>
                                    <p:anim calcmode="lin" valueType="num">
                                      <p:cBhvr additive="base">
                                        <p:cTn id="37" dur="500" fill="hold"/>
                                        <p:tgtEl>
                                          <p:spTgt spid="148"/>
                                        </p:tgtEl>
                                        <p:attrNameLst>
                                          <p:attrName>ppt_x</p:attrName>
                                        </p:attrNameLst>
                                      </p:cBhvr>
                                      <p:tavLst>
                                        <p:tav tm="0">
                                          <p:val>
                                            <p:strVal val="#ppt_x"/>
                                          </p:val>
                                        </p:tav>
                                        <p:tav tm="100000">
                                          <p:val>
                                            <p:strVal val="#ppt_x"/>
                                          </p:val>
                                        </p:tav>
                                      </p:tavLst>
                                    </p:anim>
                                    <p:anim calcmode="lin" valueType="num">
                                      <p:cBhvr additive="base">
                                        <p:cTn id="38" dur="500" fill="hold"/>
                                        <p:tgtEl>
                                          <p:spTgt spid="148"/>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152"/>
                                        </p:tgtEl>
                                        <p:attrNameLst>
                                          <p:attrName>style.visibility</p:attrName>
                                        </p:attrNameLst>
                                      </p:cBhvr>
                                      <p:to>
                                        <p:strVal val="visible"/>
                                      </p:to>
                                    </p:set>
                                    <p:anim calcmode="lin" valueType="num">
                                      <p:cBhvr additive="base">
                                        <p:cTn id="41" dur="500" fill="hold"/>
                                        <p:tgtEl>
                                          <p:spTgt spid="152"/>
                                        </p:tgtEl>
                                        <p:attrNameLst>
                                          <p:attrName>ppt_x</p:attrName>
                                        </p:attrNameLst>
                                      </p:cBhvr>
                                      <p:tavLst>
                                        <p:tav tm="0">
                                          <p:val>
                                            <p:strVal val="#ppt_x"/>
                                          </p:val>
                                        </p:tav>
                                        <p:tav tm="100000">
                                          <p:val>
                                            <p:strVal val="#ppt_x"/>
                                          </p:val>
                                        </p:tav>
                                      </p:tavLst>
                                    </p:anim>
                                    <p:anim calcmode="lin" valueType="num">
                                      <p:cBhvr additive="base">
                                        <p:cTn id="42" dur="500" fill="hold"/>
                                        <p:tgtEl>
                                          <p:spTgt spid="1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活动目标</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sp>
        <p:nvSpPr>
          <p:cNvPr id="2" name="Hexagon 4"/>
          <p:cNvSpPr/>
          <p:nvPr/>
        </p:nvSpPr>
        <p:spPr>
          <a:xfrm>
            <a:off x="1868294" y="3196252"/>
            <a:ext cx="2316572" cy="1997043"/>
          </a:xfrm>
          <a:prstGeom prst="hexagon">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solidFill>
                <a:srgbClr val="EC9128"/>
              </a:solidFill>
              <a:latin typeface="微软雅黑" panose="020B0503020204020204" charset="-122"/>
              <a:ea typeface="微软雅黑" panose="020B0503020204020204" charset="-122"/>
            </a:endParaRPr>
          </a:p>
        </p:txBody>
      </p:sp>
      <p:sp>
        <p:nvSpPr>
          <p:cNvPr id="4" name="Hexagon 6"/>
          <p:cNvSpPr/>
          <p:nvPr/>
        </p:nvSpPr>
        <p:spPr>
          <a:xfrm>
            <a:off x="7605218" y="2120921"/>
            <a:ext cx="2316572" cy="1997043"/>
          </a:xfrm>
          <a:prstGeom prst="hexagon">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solidFill>
                <a:srgbClr val="EC9128"/>
              </a:solidFill>
              <a:latin typeface="微软雅黑" panose="020B0503020204020204" charset="-122"/>
              <a:ea typeface="微软雅黑" panose="020B0503020204020204" charset="-122"/>
            </a:endParaRPr>
          </a:p>
        </p:txBody>
      </p:sp>
      <p:sp>
        <p:nvSpPr>
          <p:cNvPr id="6" name="Hexagon 7"/>
          <p:cNvSpPr/>
          <p:nvPr/>
        </p:nvSpPr>
        <p:spPr>
          <a:xfrm>
            <a:off x="3779481" y="2121463"/>
            <a:ext cx="2316572" cy="199704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solidFill>
                <a:srgbClr val="EC9128"/>
              </a:solidFill>
              <a:latin typeface="微软雅黑" panose="020B0503020204020204" charset="-122"/>
              <a:ea typeface="微软雅黑" panose="020B0503020204020204" charset="-122"/>
            </a:endParaRPr>
          </a:p>
        </p:txBody>
      </p:sp>
      <p:sp>
        <p:nvSpPr>
          <p:cNvPr id="7" name="Hexagon 10"/>
          <p:cNvSpPr/>
          <p:nvPr/>
        </p:nvSpPr>
        <p:spPr>
          <a:xfrm>
            <a:off x="5691774" y="3158084"/>
            <a:ext cx="2316572" cy="1997043"/>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solidFill>
                <a:srgbClr val="EC9128"/>
              </a:solidFill>
              <a:latin typeface="微软雅黑" panose="020B0503020204020204" charset="-122"/>
              <a:ea typeface="微软雅黑" panose="020B0503020204020204" charset="-122"/>
            </a:endParaRPr>
          </a:p>
        </p:txBody>
      </p:sp>
      <p:sp>
        <p:nvSpPr>
          <p:cNvPr id="8" name="Freeform 83"/>
          <p:cNvSpPr/>
          <p:nvPr/>
        </p:nvSpPr>
        <p:spPr bwMode="auto">
          <a:xfrm>
            <a:off x="2740556" y="3674573"/>
            <a:ext cx="572045" cy="572045"/>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9" name="Freeform 23"/>
          <p:cNvSpPr>
            <a:spLocks noEditPoints="1"/>
          </p:cNvSpPr>
          <p:nvPr/>
        </p:nvSpPr>
        <p:spPr bwMode="auto">
          <a:xfrm>
            <a:off x="4671397" y="2640703"/>
            <a:ext cx="532736" cy="532733"/>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47" y="21"/>
              </a:cxn>
              <a:cxn ang="0">
                <a:pos x="51" y="16"/>
              </a:cxn>
              <a:cxn ang="0">
                <a:pos x="45" y="19"/>
              </a:cxn>
              <a:cxn ang="0">
                <a:pos x="39" y="16"/>
              </a:cxn>
              <a:cxn ang="0">
                <a:pos x="31" y="24"/>
              </a:cxn>
              <a:cxn ang="0">
                <a:pos x="31" y="26"/>
              </a:cxn>
              <a:cxn ang="0">
                <a:pos x="14" y="17"/>
              </a:cxn>
              <a:cxn ang="0">
                <a:pos x="12" y="22"/>
              </a:cxn>
              <a:cxn ang="0">
                <a:pos x="16" y="29"/>
              </a:cxn>
              <a:cxn ang="0">
                <a:pos x="12" y="28"/>
              </a:cxn>
              <a:cxn ang="0">
                <a:pos x="12" y="28"/>
              </a:cxn>
              <a:cxn ang="0">
                <a:pos x="19" y="36"/>
              </a:cxn>
              <a:cxn ang="0">
                <a:pos x="17" y="36"/>
              </a:cxn>
              <a:cxn ang="0">
                <a:pos x="15" y="36"/>
              </a:cxn>
              <a:cxn ang="0">
                <a:pos x="23" y="42"/>
              </a:cxn>
              <a:cxn ang="0">
                <a:pos x="13" y="46"/>
              </a:cxn>
              <a:cxn ang="0">
                <a:pos x="11" y="46"/>
              </a:cxn>
              <a:cxn ang="0">
                <a:pos x="24" y="49"/>
              </a:cxn>
              <a:cxn ang="0">
                <a:pos x="48" y="25"/>
              </a:cxn>
              <a:cxn ang="0">
                <a:pos x="48" y="24"/>
              </a:cxn>
              <a:cxn ang="0">
                <a:pos x="52" y="20"/>
              </a:cxn>
              <a:cxn ang="0">
                <a:pos x="47" y="21"/>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47" y="21"/>
                </a:moveTo>
                <a:cubicBezTo>
                  <a:pt x="49" y="20"/>
                  <a:pt x="50" y="18"/>
                  <a:pt x="51" y="16"/>
                </a:cubicBezTo>
                <a:cubicBezTo>
                  <a:pt x="49" y="17"/>
                  <a:pt x="47" y="18"/>
                  <a:pt x="45" y="19"/>
                </a:cubicBezTo>
                <a:cubicBezTo>
                  <a:pt x="44" y="17"/>
                  <a:pt x="42" y="16"/>
                  <a:pt x="39" y="16"/>
                </a:cubicBezTo>
                <a:cubicBezTo>
                  <a:pt x="35" y="16"/>
                  <a:pt x="31" y="20"/>
                  <a:pt x="31" y="24"/>
                </a:cubicBezTo>
                <a:cubicBezTo>
                  <a:pt x="31" y="25"/>
                  <a:pt x="31" y="26"/>
                  <a:pt x="31" y="26"/>
                </a:cubicBezTo>
                <a:cubicBezTo>
                  <a:pt x="24" y="26"/>
                  <a:pt x="18" y="23"/>
                  <a:pt x="14" y="17"/>
                </a:cubicBezTo>
                <a:cubicBezTo>
                  <a:pt x="13" y="19"/>
                  <a:pt x="12" y="20"/>
                  <a:pt x="12" y="22"/>
                </a:cubicBezTo>
                <a:cubicBezTo>
                  <a:pt x="12" y="25"/>
                  <a:pt x="14" y="27"/>
                  <a:pt x="16" y="29"/>
                </a:cubicBezTo>
                <a:cubicBezTo>
                  <a:pt x="15" y="29"/>
                  <a:pt x="13" y="28"/>
                  <a:pt x="12" y="28"/>
                </a:cubicBezTo>
                <a:cubicBezTo>
                  <a:pt x="12" y="28"/>
                  <a:pt x="12" y="28"/>
                  <a:pt x="12" y="28"/>
                </a:cubicBezTo>
                <a:cubicBezTo>
                  <a:pt x="12" y="32"/>
                  <a:pt x="15" y="35"/>
                  <a:pt x="19" y="36"/>
                </a:cubicBezTo>
                <a:cubicBezTo>
                  <a:pt x="18" y="36"/>
                  <a:pt x="18" y="36"/>
                  <a:pt x="17" y="36"/>
                </a:cubicBezTo>
                <a:cubicBezTo>
                  <a:pt x="16" y="36"/>
                  <a:pt x="16" y="36"/>
                  <a:pt x="15" y="36"/>
                </a:cubicBezTo>
                <a:cubicBezTo>
                  <a:pt x="16" y="39"/>
                  <a:pt x="20" y="42"/>
                  <a:pt x="23" y="42"/>
                </a:cubicBezTo>
                <a:cubicBezTo>
                  <a:pt x="20" y="44"/>
                  <a:pt x="17" y="46"/>
                  <a:pt x="13" y="46"/>
                </a:cubicBezTo>
                <a:cubicBezTo>
                  <a:pt x="12" y="46"/>
                  <a:pt x="11" y="46"/>
                  <a:pt x="11" y="46"/>
                </a:cubicBezTo>
                <a:cubicBezTo>
                  <a:pt x="14" y="48"/>
                  <a:pt x="19" y="49"/>
                  <a:pt x="24" y="49"/>
                </a:cubicBezTo>
                <a:cubicBezTo>
                  <a:pt x="39" y="49"/>
                  <a:pt x="48" y="36"/>
                  <a:pt x="48" y="25"/>
                </a:cubicBezTo>
                <a:cubicBezTo>
                  <a:pt x="48" y="25"/>
                  <a:pt x="48" y="25"/>
                  <a:pt x="48" y="24"/>
                </a:cubicBezTo>
                <a:cubicBezTo>
                  <a:pt x="49" y="23"/>
                  <a:pt x="51" y="22"/>
                  <a:pt x="52" y="20"/>
                </a:cubicBezTo>
                <a:cubicBezTo>
                  <a:pt x="50" y="20"/>
                  <a:pt x="49" y="21"/>
                  <a:pt x="47" y="2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0" name="Freeform 104"/>
          <p:cNvSpPr>
            <a:spLocks noEditPoints="1"/>
          </p:cNvSpPr>
          <p:nvPr/>
        </p:nvSpPr>
        <p:spPr bwMode="auto">
          <a:xfrm>
            <a:off x="8477481" y="2607829"/>
            <a:ext cx="572043" cy="572043"/>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15" y="11"/>
              </a:cxn>
              <a:cxn ang="0">
                <a:pos x="9" y="16"/>
              </a:cxn>
              <a:cxn ang="0">
                <a:pos x="15" y="20"/>
              </a:cxn>
              <a:cxn ang="0">
                <a:pos x="15" y="20"/>
              </a:cxn>
              <a:cxn ang="0">
                <a:pos x="20" y="16"/>
              </a:cxn>
              <a:cxn ang="0">
                <a:pos x="15" y="11"/>
              </a:cxn>
              <a:cxn ang="0">
                <a:pos x="19" y="52"/>
              </a:cxn>
              <a:cxn ang="0">
                <a:pos x="19" y="24"/>
              </a:cxn>
              <a:cxn ang="0">
                <a:pos x="10" y="24"/>
              </a:cxn>
              <a:cxn ang="0">
                <a:pos x="10" y="52"/>
              </a:cxn>
              <a:cxn ang="0">
                <a:pos x="19" y="52"/>
              </a:cxn>
              <a:cxn ang="0">
                <a:pos x="53" y="52"/>
              </a:cxn>
              <a:cxn ang="0">
                <a:pos x="53" y="36"/>
              </a:cxn>
              <a:cxn ang="0">
                <a:pos x="42" y="24"/>
              </a:cxn>
              <a:cxn ang="0">
                <a:pos x="34" y="28"/>
              </a:cxn>
              <a:cxn ang="0">
                <a:pos x="34" y="28"/>
              </a:cxn>
              <a:cxn ang="0">
                <a:pos x="34" y="24"/>
              </a:cxn>
              <a:cxn ang="0">
                <a:pos x="24" y="24"/>
              </a:cxn>
              <a:cxn ang="0">
                <a:pos x="24" y="52"/>
              </a:cxn>
              <a:cxn ang="0">
                <a:pos x="34" y="52"/>
              </a:cxn>
              <a:cxn ang="0">
                <a:pos x="34" y="37"/>
              </a:cxn>
              <a:cxn ang="0">
                <a:pos x="34" y="34"/>
              </a:cxn>
              <a:cxn ang="0">
                <a:pos x="39" y="31"/>
              </a:cxn>
              <a:cxn ang="0">
                <a:pos x="43" y="37"/>
              </a:cxn>
              <a:cxn ang="0">
                <a:pos x="43" y="52"/>
              </a:cxn>
              <a:cxn ang="0">
                <a:pos x="53" y="52"/>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15" y="11"/>
                </a:moveTo>
                <a:cubicBezTo>
                  <a:pt x="12" y="11"/>
                  <a:pt x="9" y="13"/>
                  <a:pt x="9" y="16"/>
                </a:cubicBezTo>
                <a:cubicBezTo>
                  <a:pt x="9" y="18"/>
                  <a:pt x="11" y="20"/>
                  <a:pt x="15" y="20"/>
                </a:cubicBezTo>
                <a:cubicBezTo>
                  <a:pt x="15" y="20"/>
                  <a:pt x="15" y="20"/>
                  <a:pt x="15" y="20"/>
                </a:cubicBezTo>
                <a:cubicBezTo>
                  <a:pt x="18" y="20"/>
                  <a:pt x="20" y="18"/>
                  <a:pt x="20" y="16"/>
                </a:cubicBezTo>
                <a:cubicBezTo>
                  <a:pt x="20" y="13"/>
                  <a:pt x="18" y="11"/>
                  <a:pt x="15" y="11"/>
                </a:cubicBezTo>
                <a:close/>
                <a:moveTo>
                  <a:pt x="19" y="52"/>
                </a:moveTo>
                <a:cubicBezTo>
                  <a:pt x="19" y="24"/>
                  <a:pt x="19" y="24"/>
                  <a:pt x="19" y="24"/>
                </a:cubicBezTo>
                <a:cubicBezTo>
                  <a:pt x="10" y="24"/>
                  <a:pt x="10" y="24"/>
                  <a:pt x="10" y="24"/>
                </a:cubicBezTo>
                <a:cubicBezTo>
                  <a:pt x="10" y="52"/>
                  <a:pt x="10" y="52"/>
                  <a:pt x="10" y="52"/>
                </a:cubicBezTo>
                <a:lnTo>
                  <a:pt x="19" y="52"/>
                </a:lnTo>
                <a:close/>
                <a:moveTo>
                  <a:pt x="53" y="52"/>
                </a:moveTo>
                <a:cubicBezTo>
                  <a:pt x="53" y="36"/>
                  <a:pt x="53" y="36"/>
                  <a:pt x="53" y="36"/>
                </a:cubicBezTo>
                <a:cubicBezTo>
                  <a:pt x="53" y="28"/>
                  <a:pt x="48" y="24"/>
                  <a:pt x="42" y="24"/>
                </a:cubicBezTo>
                <a:cubicBezTo>
                  <a:pt x="37" y="24"/>
                  <a:pt x="35" y="26"/>
                  <a:pt x="34" y="28"/>
                </a:cubicBezTo>
                <a:cubicBezTo>
                  <a:pt x="34" y="28"/>
                  <a:pt x="34" y="28"/>
                  <a:pt x="34" y="28"/>
                </a:cubicBezTo>
                <a:cubicBezTo>
                  <a:pt x="34" y="24"/>
                  <a:pt x="34" y="24"/>
                  <a:pt x="34" y="24"/>
                </a:cubicBezTo>
                <a:cubicBezTo>
                  <a:pt x="24" y="24"/>
                  <a:pt x="24" y="24"/>
                  <a:pt x="24" y="24"/>
                </a:cubicBezTo>
                <a:cubicBezTo>
                  <a:pt x="24" y="24"/>
                  <a:pt x="24" y="27"/>
                  <a:pt x="24" y="52"/>
                </a:cubicBezTo>
                <a:cubicBezTo>
                  <a:pt x="34" y="52"/>
                  <a:pt x="34" y="52"/>
                  <a:pt x="34" y="52"/>
                </a:cubicBezTo>
                <a:cubicBezTo>
                  <a:pt x="34" y="37"/>
                  <a:pt x="34" y="37"/>
                  <a:pt x="34" y="37"/>
                </a:cubicBezTo>
                <a:cubicBezTo>
                  <a:pt x="34" y="36"/>
                  <a:pt x="34" y="35"/>
                  <a:pt x="34" y="34"/>
                </a:cubicBezTo>
                <a:cubicBezTo>
                  <a:pt x="35" y="33"/>
                  <a:pt x="36" y="31"/>
                  <a:pt x="39" y="31"/>
                </a:cubicBezTo>
                <a:cubicBezTo>
                  <a:pt x="42" y="31"/>
                  <a:pt x="43" y="33"/>
                  <a:pt x="43" y="37"/>
                </a:cubicBezTo>
                <a:cubicBezTo>
                  <a:pt x="43" y="52"/>
                  <a:pt x="43" y="52"/>
                  <a:pt x="43" y="52"/>
                </a:cubicBezTo>
                <a:lnTo>
                  <a:pt x="53" y="52"/>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1" name="Freeform 211"/>
          <p:cNvSpPr>
            <a:spLocks noEditPoints="1"/>
          </p:cNvSpPr>
          <p:nvPr/>
        </p:nvSpPr>
        <p:spPr bwMode="auto">
          <a:xfrm>
            <a:off x="6581563" y="3683730"/>
            <a:ext cx="536992" cy="532733"/>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2" name="TextBox 16"/>
          <p:cNvSpPr txBox="1"/>
          <p:nvPr/>
        </p:nvSpPr>
        <p:spPr>
          <a:xfrm>
            <a:off x="2548885" y="4346308"/>
            <a:ext cx="955390" cy="287323"/>
          </a:xfrm>
          <a:prstGeom prst="rect">
            <a:avLst/>
          </a:prstGeom>
          <a:noFill/>
        </p:spPr>
        <p:txBody>
          <a:bodyPr wrap="none" lIns="0" tIns="0" rIns="0" bIns="0" rtlCol="0">
            <a:spAutoFit/>
          </a:bodyPr>
          <a:lstStyle/>
          <a:p>
            <a:pPr algn="ctr"/>
            <a:r>
              <a:rPr lang="zh-CN" altLang="en-US" sz="1865" b="1" dirty="0">
                <a:solidFill>
                  <a:schemeClr val="bg1"/>
                </a:solidFill>
                <a:latin typeface="微软雅黑" panose="020B0503020204020204" charset="-122"/>
                <a:ea typeface="微软雅黑" panose="020B0503020204020204" charset="-122"/>
              </a:rPr>
              <a:t>你的标题</a:t>
            </a:r>
          </a:p>
        </p:txBody>
      </p:sp>
      <p:sp>
        <p:nvSpPr>
          <p:cNvPr id="13" name="TextBox 18"/>
          <p:cNvSpPr txBox="1"/>
          <p:nvPr/>
        </p:nvSpPr>
        <p:spPr>
          <a:xfrm>
            <a:off x="4460070" y="3241208"/>
            <a:ext cx="955391" cy="287323"/>
          </a:xfrm>
          <a:prstGeom prst="rect">
            <a:avLst/>
          </a:prstGeom>
          <a:noFill/>
        </p:spPr>
        <p:txBody>
          <a:bodyPr wrap="none" lIns="0" tIns="0" rIns="0" bIns="0" rtlCol="0">
            <a:spAutoFit/>
          </a:bodyPr>
          <a:lstStyle/>
          <a:p>
            <a:pPr algn="ctr"/>
            <a:r>
              <a:rPr lang="zh-CN" altLang="en-US" sz="1865" b="1" dirty="0">
                <a:solidFill>
                  <a:schemeClr val="bg1"/>
                </a:solidFill>
                <a:latin typeface="微软雅黑" panose="020B0503020204020204" charset="-122"/>
                <a:ea typeface="微软雅黑" panose="020B0503020204020204" charset="-122"/>
              </a:rPr>
              <a:t>你的标题</a:t>
            </a:r>
          </a:p>
        </p:txBody>
      </p:sp>
      <p:sp>
        <p:nvSpPr>
          <p:cNvPr id="14" name="TextBox 19"/>
          <p:cNvSpPr txBox="1"/>
          <p:nvPr/>
        </p:nvSpPr>
        <p:spPr>
          <a:xfrm>
            <a:off x="8256576" y="3249430"/>
            <a:ext cx="981038" cy="287323"/>
          </a:xfrm>
          <a:prstGeom prst="rect">
            <a:avLst/>
          </a:prstGeom>
          <a:noFill/>
        </p:spPr>
        <p:txBody>
          <a:bodyPr wrap="none" lIns="0" tIns="0" rIns="0" bIns="0" rtlCol="0">
            <a:spAutoFit/>
          </a:bodyPr>
          <a:lstStyle/>
          <a:p>
            <a:pPr algn="ctr"/>
            <a:r>
              <a:rPr lang="zh-CN" altLang="en-US" sz="1865" b="1" dirty="0">
                <a:solidFill>
                  <a:schemeClr val="bg1"/>
                </a:solidFill>
                <a:latin typeface="微软雅黑" panose="020B0503020204020204" charset="-122"/>
                <a:ea typeface="微软雅黑" panose="020B0503020204020204" charset="-122"/>
              </a:rPr>
              <a:t>你的标题</a:t>
            </a:r>
          </a:p>
        </p:txBody>
      </p:sp>
      <p:sp>
        <p:nvSpPr>
          <p:cNvPr id="15" name="TextBox 20"/>
          <p:cNvSpPr txBox="1"/>
          <p:nvPr/>
        </p:nvSpPr>
        <p:spPr>
          <a:xfrm>
            <a:off x="6384845" y="4289346"/>
            <a:ext cx="955390" cy="287323"/>
          </a:xfrm>
          <a:prstGeom prst="rect">
            <a:avLst/>
          </a:prstGeom>
          <a:noFill/>
        </p:spPr>
        <p:txBody>
          <a:bodyPr wrap="none" lIns="0" tIns="0" rIns="0" bIns="0" rtlCol="0">
            <a:spAutoFit/>
          </a:bodyPr>
          <a:lstStyle/>
          <a:p>
            <a:pPr algn="ctr"/>
            <a:r>
              <a:rPr lang="zh-CN" altLang="en-US" sz="1865" b="1" dirty="0">
                <a:solidFill>
                  <a:schemeClr val="bg1"/>
                </a:solidFill>
                <a:latin typeface="微软雅黑" panose="020B0503020204020204" charset="-122"/>
                <a:ea typeface="微软雅黑" panose="020B0503020204020204" charset="-122"/>
              </a:rPr>
              <a:t>你的标题</a:t>
            </a:r>
          </a:p>
        </p:txBody>
      </p:sp>
      <p:grpSp>
        <p:nvGrpSpPr>
          <p:cNvPr id="16" name="Group 31"/>
          <p:cNvGrpSpPr/>
          <p:nvPr/>
        </p:nvGrpSpPr>
        <p:grpSpPr>
          <a:xfrm>
            <a:off x="1648994" y="3254232"/>
            <a:ext cx="821877" cy="821877"/>
            <a:chOff x="2138721" y="2867884"/>
            <a:chExt cx="616408" cy="616408"/>
          </a:xfrm>
        </p:grpSpPr>
        <p:grpSp>
          <p:nvGrpSpPr>
            <p:cNvPr id="17" name="Group 21"/>
            <p:cNvGrpSpPr/>
            <p:nvPr/>
          </p:nvGrpSpPr>
          <p:grpSpPr>
            <a:xfrm>
              <a:off x="2138721" y="2867884"/>
              <a:ext cx="616408" cy="616408"/>
              <a:chOff x="2786183" y="1189182"/>
              <a:chExt cx="921712" cy="921712"/>
            </a:xfrm>
          </p:grpSpPr>
          <p:sp>
            <p:nvSpPr>
              <p:cNvPr id="18" name="Oval 22"/>
              <p:cNvSpPr/>
              <p:nvPr/>
            </p:nvSpPr>
            <p:spPr>
              <a:xfrm>
                <a:off x="2786183" y="1189182"/>
                <a:ext cx="921712" cy="921712"/>
              </a:xfrm>
              <a:prstGeom prst="ellipse">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9" name="Oval 23"/>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sp>
          <p:nvSpPr>
            <p:cNvPr id="20" name="Freeform 9"/>
            <p:cNvSpPr>
              <a:spLocks noEditPoints="1"/>
            </p:cNvSpPr>
            <p:nvPr/>
          </p:nvSpPr>
          <p:spPr bwMode="auto">
            <a:xfrm>
              <a:off x="2299058" y="2994314"/>
              <a:ext cx="284074" cy="324058"/>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solidFill>
              <a:srgbClr val="FFC70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21" name="Group 32"/>
          <p:cNvGrpSpPr/>
          <p:nvPr/>
        </p:nvGrpSpPr>
        <p:grpSpPr>
          <a:xfrm>
            <a:off x="4526827" y="1736875"/>
            <a:ext cx="821877" cy="821877"/>
            <a:chOff x="6412691" y="2896967"/>
            <a:chExt cx="616408" cy="616408"/>
          </a:xfrm>
        </p:grpSpPr>
        <p:grpSp>
          <p:nvGrpSpPr>
            <p:cNvPr id="22" name="Group 25"/>
            <p:cNvGrpSpPr/>
            <p:nvPr/>
          </p:nvGrpSpPr>
          <p:grpSpPr>
            <a:xfrm>
              <a:off x="6412691" y="2896967"/>
              <a:ext cx="616408" cy="616408"/>
              <a:chOff x="2786183" y="1189182"/>
              <a:chExt cx="921712" cy="921712"/>
            </a:xfrm>
          </p:grpSpPr>
          <p:sp>
            <p:nvSpPr>
              <p:cNvPr id="24" name="Oval 26"/>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25" name="Oval 27"/>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23" name="Group 28"/>
            <p:cNvGrpSpPr/>
            <p:nvPr/>
          </p:nvGrpSpPr>
          <p:grpSpPr>
            <a:xfrm>
              <a:off x="6566423" y="3063819"/>
              <a:ext cx="319678" cy="300106"/>
              <a:chOff x="504825" y="971550"/>
              <a:chExt cx="1089026" cy="1022350"/>
            </a:xfrm>
            <a:solidFill>
              <a:schemeClr val="accent4"/>
            </a:solidFill>
          </p:grpSpPr>
          <p:sp>
            <p:nvSpPr>
              <p:cNvPr id="26" name="Freeform 29"/>
              <p:cNvSpPr>
                <a:spLocks noEditPoints="1"/>
              </p:cNvSpPr>
              <p:nvPr/>
            </p:nvSpPr>
            <p:spPr bwMode="auto">
              <a:xfrm>
                <a:off x="782638" y="971550"/>
                <a:ext cx="811213" cy="841375"/>
              </a:xfrm>
              <a:custGeom>
                <a:avLst/>
                <a:gdLst/>
                <a:ahLst/>
                <a:cxnLst>
                  <a:cxn ang="0">
                    <a:pos x="0" y="0"/>
                  </a:cxn>
                  <a:cxn ang="0">
                    <a:pos x="0" y="382"/>
                  </a:cxn>
                  <a:cxn ang="0">
                    <a:pos x="286" y="382"/>
                  </a:cxn>
                  <a:cxn ang="0">
                    <a:pos x="420" y="530"/>
                  </a:cxn>
                  <a:cxn ang="0">
                    <a:pos x="420" y="382"/>
                  </a:cxn>
                  <a:cxn ang="0">
                    <a:pos x="511" y="382"/>
                  </a:cxn>
                  <a:cxn ang="0">
                    <a:pos x="511" y="0"/>
                  </a:cxn>
                  <a:cxn ang="0">
                    <a:pos x="0" y="0"/>
                  </a:cxn>
                  <a:cxn ang="0">
                    <a:pos x="0" y="0"/>
                  </a:cxn>
                  <a:cxn ang="0">
                    <a:pos x="0" y="0"/>
                  </a:cxn>
                </a:cxnLst>
                <a:rect l="0" t="0" r="r" b="b"/>
                <a:pathLst>
                  <a:path w="511" h="530">
                    <a:moveTo>
                      <a:pt x="0" y="0"/>
                    </a:moveTo>
                    <a:lnTo>
                      <a:pt x="0" y="382"/>
                    </a:lnTo>
                    <a:lnTo>
                      <a:pt x="286" y="382"/>
                    </a:lnTo>
                    <a:lnTo>
                      <a:pt x="420" y="530"/>
                    </a:lnTo>
                    <a:lnTo>
                      <a:pt x="420" y="382"/>
                    </a:lnTo>
                    <a:lnTo>
                      <a:pt x="511" y="382"/>
                    </a:lnTo>
                    <a:lnTo>
                      <a:pt x="511" y="0"/>
                    </a:lnTo>
                    <a:lnTo>
                      <a:pt x="0" y="0"/>
                    </a:lnTo>
                    <a:close/>
                    <a:moveTo>
                      <a:pt x="0" y="0"/>
                    </a:moveTo>
                    <a:lnTo>
                      <a:pt x="0" y="0"/>
                    </a:ln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7" name="Freeform 31"/>
              <p:cNvSpPr>
                <a:spLocks noEditPoints="1"/>
              </p:cNvSpPr>
              <p:nvPr/>
            </p:nvSpPr>
            <p:spPr bwMode="auto">
              <a:xfrm>
                <a:off x="504825" y="1274763"/>
                <a:ext cx="695325" cy="719137"/>
              </a:xfrm>
              <a:custGeom>
                <a:avLst/>
                <a:gdLst/>
                <a:ahLst/>
                <a:cxnLst>
                  <a:cxn ang="0">
                    <a:pos x="426" y="226"/>
                  </a:cxn>
                  <a:cxn ang="0">
                    <a:pos x="139" y="226"/>
                  </a:cxn>
                  <a:cxn ang="0">
                    <a:pos x="139" y="0"/>
                  </a:cxn>
                  <a:cxn ang="0">
                    <a:pos x="0" y="0"/>
                  </a:cxn>
                  <a:cxn ang="0">
                    <a:pos x="0" y="327"/>
                  </a:cxn>
                  <a:cxn ang="0">
                    <a:pos x="79" y="327"/>
                  </a:cxn>
                  <a:cxn ang="0">
                    <a:pos x="79" y="453"/>
                  </a:cxn>
                  <a:cxn ang="0">
                    <a:pos x="192" y="327"/>
                  </a:cxn>
                  <a:cxn ang="0">
                    <a:pos x="438" y="327"/>
                  </a:cxn>
                  <a:cxn ang="0">
                    <a:pos x="438" y="241"/>
                  </a:cxn>
                  <a:cxn ang="0">
                    <a:pos x="426" y="226"/>
                  </a:cxn>
                  <a:cxn ang="0">
                    <a:pos x="426" y="226"/>
                  </a:cxn>
                  <a:cxn ang="0">
                    <a:pos x="426" y="226"/>
                  </a:cxn>
                </a:cxnLst>
                <a:rect l="0" t="0" r="r" b="b"/>
                <a:pathLst>
                  <a:path w="438" h="453">
                    <a:moveTo>
                      <a:pt x="426" y="226"/>
                    </a:moveTo>
                    <a:lnTo>
                      <a:pt x="139" y="226"/>
                    </a:lnTo>
                    <a:lnTo>
                      <a:pt x="139" y="0"/>
                    </a:lnTo>
                    <a:lnTo>
                      <a:pt x="0" y="0"/>
                    </a:lnTo>
                    <a:lnTo>
                      <a:pt x="0" y="327"/>
                    </a:lnTo>
                    <a:lnTo>
                      <a:pt x="79" y="327"/>
                    </a:lnTo>
                    <a:lnTo>
                      <a:pt x="79" y="453"/>
                    </a:lnTo>
                    <a:lnTo>
                      <a:pt x="192" y="327"/>
                    </a:lnTo>
                    <a:lnTo>
                      <a:pt x="438" y="327"/>
                    </a:lnTo>
                    <a:lnTo>
                      <a:pt x="438" y="241"/>
                    </a:lnTo>
                    <a:lnTo>
                      <a:pt x="426" y="226"/>
                    </a:lnTo>
                    <a:close/>
                    <a:moveTo>
                      <a:pt x="426" y="226"/>
                    </a:moveTo>
                    <a:lnTo>
                      <a:pt x="426" y="226"/>
                    </a:ln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grpSp>
        <p:nvGrpSpPr>
          <p:cNvPr id="28" name="Group 41"/>
          <p:cNvGrpSpPr/>
          <p:nvPr/>
        </p:nvGrpSpPr>
        <p:grpSpPr>
          <a:xfrm>
            <a:off x="6439120" y="4733450"/>
            <a:ext cx="821877" cy="821877"/>
            <a:chOff x="5664096" y="2537414"/>
            <a:chExt cx="616408" cy="616408"/>
          </a:xfrm>
        </p:grpSpPr>
        <p:grpSp>
          <p:nvGrpSpPr>
            <p:cNvPr id="29" name="Group 33"/>
            <p:cNvGrpSpPr/>
            <p:nvPr/>
          </p:nvGrpSpPr>
          <p:grpSpPr>
            <a:xfrm>
              <a:off x="5664096" y="2537414"/>
              <a:ext cx="616408" cy="616408"/>
              <a:chOff x="2786183" y="1189182"/>
              <a:chExt cx="921712" cy="921712"/>
            </a:xfrm>
          </p:grpSpPr>
          <p:sp>
            <p:nvSpPr>
              <p:cNvPr id="33" name="Oval 34"/>
              <p:cNvSpPr/>
              <p:nvPr/>
            </p:nvSpPr>
            <p:spPr>
              <a:xfrm>
                <a:off x="2786183" y="1189182"/>
                <a:ext cx="921712" cy="92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34" name="Oval 35"/>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30" name="Group 36"/>
            <p:cNvGrpSpPr/>
            <p:nvPr/>
          </p:nvGrpSpPr>
          <p:grpSpPr>
            <a:xfrm>
              <a:off x="5828448" y="2733085"/>
              <a:ext cx="308466" cy="233388"/>
              <a:chOff x="6629400" y="2008188"/>
              <a:chExt cx="600075" cy="454025"/>
            </a:xfrm>
            <a:solidFill>
              <a:schemeClr val="accent3"/>
            </a:solidFill>
          </p:grpSpPr>
          <p:sp>
            <p:nvSpPr>
              <p:cNvPr id="31" name="Freeform 17"/>
              <p:cNvSpPr>
                <a:spLocks noEditPoints="1"/>
              </p:cNvSpPr>
              <p:nvPr/>
            </p:nvSpPr>
            <p:spPr bwMode="auto">
              <a:xfrm>
                <a:off x="6629400" y="2008188"/>
                <a:ext cx="600075" cy="454025"/>
              </a:xfrm>
              <a:custGeom>
                <a:avLst/>
                <a:gdLst/>
                <a:ahLst/>
                <a:cxnLst>
                  <a:cxn ang="0">
                    <a:pos x="0" y="0"/>
                  </a:cxn>
                  <a:cxn ang="0">
                    <a:pos x="0" y="286"/>
                  </a:cxn>
                  <a:cxn ang="0">
                    <a:pos x="378" y="286"/>
                  </a:cxn>
                  <a:cxn ang="0">
                    <a:pos x="378" y="0"/>
                  </a:cxn>
                  <a:cxn ang="0">
                    <a:pos x="0" y="0"/>
                  </a:cxn>
                  <a:cxn ang="0">
                    <a:pos x="354" y="262"/>
                  </a:cxn>
                  <a:cxn ang="0">
                    <a:pos x="24" y="262"/>
                  </a:cxn>
                  <a:cxn ang="0">
                    <a:pos x="24" y="24"/>
                  </a:cxn>
                  <a:cxn ang="0">
                    <a:pos x="354" y="24"/>
                  </a:cxn>
                  <a:cxn ang="0">
                    <a:pos x="354" y="262"/>
                  </a:cxn>
                  <a:cxn ang="0">
                    <a:pos x="354" y="262"/>
                  </a:cxn>
                  <a:cxn ang="0">
                    <a:pos x="354" y="262"/>
                  </a:cxn>
                </a:cxnLst>
                <a:rect l="0" t="0" r="r" b="b"/>
                <a:pathLst>
                  <a:path w="378" h="286">
                    <a:moveTo>
                      <a:pt x="0" y="0"/>
                    </a:moveTo>
                    <a:lnTo>
                      <a:pt x="0" y="286"/>
                    </a:lnTo>
                    <a:lnTo>
                      <a:pt x="378" y="286"/>
                    </a:lnTo>
                    <a:lnTo>
                      <a:pt x="378" y="0"/>
                    </a:lnTo>
                    <a:lnTo>
                      <a:pt x="0" y="0"/>
                    </a:lnTo>
                    <a:close/>
                    <a:moveTo>
                      <a:pt x="354" y="262"/>
                    </a:moveTo>
                    <a:lnTo>
                      <a:pt x="24" y="262"/>
                    </a:lnTo>
                    <a:lnTo>
                      <a:pt x="24" y="24"/>
                    </a:lnTo>
                    <a:lnTo>
                      <a:pt x="354" y="24"/>
                    </a:lnTo>
                    <a:lnTo>
                      <a:pt x="354" y="262"/>
                    </a:lnTo>
                    <a:close/>
                    <a:moveTo>
                      <a:pt x="354" y="262"/>
                    </a:moveTo>
                    <a:lnTo>
                      <a:pt x="354" y="262"/>
                    </a:lnTo>
                    <a:close/>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2" name="Freeform 18"/>
              <p:cNvSpPr>
                <a:spLocks noEditPoints="1"/>
              </p:cNvSpPr>
              <p:nvPr/>
            </p:nvSpPr>
            <p:spPr bwMode="auto">
              <a:xfrm>
                <a:off x="6629400" y="2008188"/>
                <a:ext cx="600075" cy="454025"/>
              </a:xfrm>
              <a:custGeom>
                <a:avLst/>
                <a:gdLst/>
                <a:ahLst/>
                <a:cxnLst>
                  <a:cxn ang="0">
                    <a:pos x="0" y="0"/>
                  </a:cxn>
                  <a:cxn ang="0">
                    <a:pos x="0" y="286"/>
                  </a:cxn>
                  <a:cxn ang="0">
                    <a:pos x="378" y="286"/>
                  </a:cxn>
                  <a:cxn ang="0">
                    <a:pos x="378" y="0"/>
                  </a:cxn>
                  <a:cxn ang="0">
                    <a:pos x="0" y="0"/>
                  </a:cxn>
                  <a:cxn ang="0">
                    <a:pos x="354" y="262"/>
                  </a:cxn>
                  <a:cxn ang="0">
                    <a:pos x="24" y="262"/>
                  </a:cxn>
                  <a:cxn ang="0">
                    <a:pos x="24" y="24"/>
                  </a:cxn>
                  <a:cxn ang="0">
                    <a:pos x="354" y="24"/>
                  </a:cxn>
                  <a:cxn ang="0">
                    <a:pos x="354" y="262"/>
                  </a:cxn>
                  <a:cxn ang="0">
                    <a:pos x="354" y="262"/>
                  </a:cxn>
                  <a:cxn ang="0">
                    <a:pos x="354" y="262"/>
                  </a:cxn>
                </a:cxnLst>
                <a:rect l="0" t="0" r="r" b="b"/>
                <a:pathLst>
                  <a:path w="378" h="286">
                    <a:moveTo>
                      <a:pt x="0" y="0"/>
                    </a:moveTo>
                    <a:lnTo>
                      <a:pt x="0" y="286"/>
                    </a:lnTo>
                    <a:lnTo>
                      <a:pt x="378" y="286"/>
                    </a:lnTo>
                    <a:lnTo>
                      <a:pt x="378" y="0"/>
                    </a:lnTo>
                    <a:lnTo>
                      <a:pt x="0" y="0"/>
                    </a:lnTo>
                    <a:moveTo>
                      <a:pt x="354" y="262"/>
                    </a:moveTo>
                    <a:lnTo>
                      <a:pt x="24" y="262"/>
                    </a:lnTo>
                    <a:lnTo>
                      <a:pt x="24" y="24"/>
                    </a:lnTo>
                    <a:lnTo>
                      <a:pt x="354" y="24"/>
                    </a:lnTo>
                    <a:lnTo>
                      <a:pt x="354" y="262"/>
                    </a:lnTo>
                    <a:moveTo>
                      <a:pt x="354" y="262"/>
                    </a:moveTo>
                    <a:lnTo>
                      <a:pt x="354" y="262"/>
                    </a:lnTo>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5" name="Freeform 19"/>
              <p:cNvSpPr>
                <a:spLocks noEditPoints="1"/>
              </p:cNvSpPr>
              <p:nvPr/>
            </p:nvSpPr>
            <p:spPr bwMode="auto">
              <a:xfrm>
                <a:off x="7042150" y="2084388"/>
                <a:ext cx="111125" cy="112713"/>
              </a:xfrm>
              <a:custGeom>
                <a:avLst/>
                <a:gdLst/>
                <a:ahLst/>
                <a:cxnLst>
                  <a:cxn ang="0">
                    <a:pos x="29" y="15"/>
                  </a:cxn>
                  <a:cxn ang="0">
                    <a:pos x="15" y="29"/>
                  </a:cxn>
                  <a:cxn ang="0">
                    <a:pos x="0" y="15"/>
                  </a:cxn>
                  <a:cxn ang="0">
                    <a:pos x="15" y="0"/>
                  </a:cxn>
                  <a:cxn ang="0">
                    <a:pos x="29" y="15"/>
                  </a:cxn>
                  <a:cxn ang="0">
                    <a:pos x="29" y="15"/>
                  </a:cxn>
                  <a:cxn ang="0">
                    <a:pos x="29" y="15"/>
                  </a:cxn>
                </a:cxnLst>
                <a:rect l="0" t="0" r="r" b="b"/>
                <a:pathLst>
                  <a:path w="29" h="29">
                    <a:moveTo>
                      <a:pt x="29" y="15"/>
                    </a:moveTo>
                    <a:cubicBezTo>
                      <a:pt x="29" y="23"/>
                      <a:pt x="23" y="29"/>
                      <a:pt x="15" y="29"/>
                    </a:cubicBezTo>
                    <a:cubicBezTo>
                      <a:pt x="7" y="29"/>
                      <a:pt x="0" y="23"/>
                      <a:pt x="0" y="15"/>
                    </a:cubicBezTo>
                    <a:cubicBezTo>
                      <a:pt x="0" y="7"/>
                      <a:pt x="7" y="0"/>
                      <a:pt x="15" y="0"/>
                    </a:cubicBezTo>
                    <a:cubicBezTo>
                      <a:pt x="23" y="0"/>
                      <a:pt x="29" y="7"/>
                      <a:pt x="29" y="15"/>
                    </a:cubicBezTo>
                    <a:close/>
                    <a:moveTo>
                      <a:pt x="29" y="15"/>
                    </a:moveTo>
                    <a:cubicBezTo>
                      <a:pt x="29" y="15"/>
                      <a:pt x="29" y="15"/>
                      <a:pt x="29" y="15"/>
                    </a:cubicBezTo>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6" name="Freeform 20"/>
              <p:cNvSpPr>
                <a:spLocks noEditPoints="1"/>
              </p:cNvSpPr>
              <p:nvPr/>
            </p:nvSpPr>
            <p:spPr bwMode="auto">
              <a:xfrm>
                <a:off x="6705600" y="2122488"/>
                <a:ext cx="455613" cy="266700"/>
              </a:xfrm>
              <a:custGeom>
                <a:avLst/>
                <a:gdLst/>
                <a:ahLst/>
                <a:cxnLst>
                  <a:cxn ang="0">
                    <a:pos x="79" y="29"/>
                  </a:cxn>
                  <a:cxn ang="0">
                    <a:pos x="59" y="48"/>
                  </a:cxn>
                  <a:cxn ang="0">
                    <a:pos x="25" y="0"/>
                  </a:cxn>
                  <a:cxn ang="0">
                    <a:pos x="0" y="69"/>
                  </a:cxn>
                  <a:cxn ang="0">
                    <a:pos x="119" y="69"/>
                  </a:cxn>
                  <a:cxn ang="0">
                    <a:pos x="79" y="29"/>
                  </a:cxn>
                  <a:cxn ang="0">
                    <a:pos x="79" y="29"/>
                  </a:cxn>
                  <a:cxn ang="0">
                    <a:pos x="79" y="29"/>
                  </a:cxn>
                </a:cxnLst>
                <a:rect l="0" t="0" r="r" b="b"/>
                <a:pathLst>
                  <a:path w="119" h="69">
                    <a:moveTo>
                      <a:pt x="79" y="29"/>
                    </a:moveTo>
                    <a:cubicBezTo>
                      <a:pt x="70" y="29"/>
                      <a:pt x="71" y="48"/>
                      <a:pt x="59" y="48"/>
                    </a:cubicBezTo>
                    <a:cubicBezTo>
                      <a:pt x="47" y="48"/>
                      <a:pt x="40" y="0"/>
                      <a:pt x="25" y="0"/>
                    </a:cubicBezTo>
                    <a:cubicBezTo>
                      <a:pt x="10" y="0"/>
                      <a:pt x="0" y="69"/>
                      <a:pt x="0" y="69"/>
                    </a:cubicBezTo>
                    <a:cubicBezTo>
                      <a:pt x="119" y="69"/>
                      <a:pt x="119" y="69"/>
                      <a:pt x="119" y="69"/>
                    </a:cubicBezTo>
                    <a:cubicBezTo>
                      <a:pt x="119" y="69"/>
                      <a:pt x="88" y="29"/>
                      <a:pt x="79" y="29"/>
                    </a:cubicBezTo>
                    <a:close/>
                    <a:moveTo>
                      <a:pt x="79" y="29"/>
                    </a:moveTo>
                    <a:cubicBezTo>
                      <a:pt x="79" y="29"/>
                      <a:pt x="79" y="29"/>
                      <a:pt x="79" y="29"/>
                    </a:cubicBezTo>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grpSp>
        <p:nvGrpSpPr>
          <p:cNvPr id="37" name="Group 48"/>
          <p:cNvGrpSpPr/>
          <p:nvPr/>
        </p:nvGrpSpPr>
        <p:grpSpPr>
          <a:xfrm>
            <a:off x="9314783" y="2162018"/>
            <a:ext cx="842781" cy="842781"/>
            <a:chOff x="3323671" y="3667874"/>
            <a:chExt cx="632086" cy="632086"/>
          </a:xfrm>
        </p:grpSpPr>
        <p:grpSp>
          <p:nvGrpSpPr>
            <p:cNvPr id="38" name="Group 42"/>
            <p:cNvGrpSpPr/>
            <p:nvPr/>
          </p:nvGrpSpPr>
          <p:grpSpPr>
            <a:xfrm>
              <a:off x="3323671" y="3667874"/>
              <a:ext cx="632086" cy="632086"/>
              <a:chOff x="2786183" y="1189182"/>
              <a:chExt cx="921712" cy="921712"/>
            </a:xfrm>
          </p:grpSpPr>
          <p:sp>
            <p:nvSpPr>
              <p:cNvPr id="40" name="Oval 43"/>
              <p:cNvSpPr/>
              <p:nvPr/>
            </p:nvSpPr>
            <p:spPr>
              <a:xfrm>
                <a:off x="2786183" y="1189182"/>
                <a:ext cx="921712" cy="921712"/>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1" name="Oval 44"/>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39" name="Group 45"/>
            <p:cNvGrpSpPr/>
            <p:nvPr/>
          </p:nvGrpSpPr>
          <p:grpSpPr>
            <a:xfrm>
              <a:off x="3534447" y="3803607"/>
              <a:ext cx="210535" cy="360620"/>
              <a:chOff x="1668463" y="3354388"/>
              <a:chExt cx="641350" cy="1098550"/>
            </a:xfrm>
            <a:solidFill>
              <a:schemeClr val="accent3"/>
            </a:solidFill>
          </p:grpSpPr>
          <p:sp>
            <p:nvSpPr>
              <p:cNvPr id="42" name="Freeform 36"/>
              <p:cNvSpPr>
                <a:spLocks noEditPoints="1"/>
              </p:cNvSpPr>
              <p:nvPr/>
            </p:nvSpPr>
            <p:spPr bwMode="auto">
              <a:xfrm>
                <a:off x="1752600" y="3438526"/>
                <a:ext cx="473075" cy="768350"/>
              </a:xfrm>
              <a:custGeom>
                <a:avLst/>
                <a:gdLst/>
                <a:ahLst/>
                <a:cxnLst>
                  <a:cxn ang="0">
                    <a:pos x="13" y="197"/>
                  </a:cxn>
                  <a:cxn ang="0">
                    <a:pos x="27" y="191"/>
                  </a:cxn>
                  <a:cxn ang="0">
                    <a:pos x="29" y="189"/>
                  </a:cxn>
                  <a:cxn ang="0">
                    <a:pos x="32" y="181"/>
                  </a:cxn>
                  <a:cxn ang="0">
                    <a:pos x="36" y="176"/>
                  </a:cxn>
                  <a:cxn ang="0">
                    <a:pos x="37" y="174"/>
                  </a:cxn>
                  <a:cxn ang="0">
                    <a:pos x="39" y="162"/>
                  </a:cxn>
                  <a:cxn ang="0">
                    <a:pos x="38" y="160"/>
                  </a:cxn>
                  <a:cxn ang="0">
                    <a:pos x="31" y="146"/>
                  </a:cxn>
                  <a:cxn ang="0">
                    <a:pos x="29" y="138"/>
                  </a:cxn>
                  <a:cxn ang="0">
                    <a:pos x="26" y="127"/>
                  </a:cxn>
                  <a:cxn ang="0">
                    <a:pos x="26" y="124"/>
                  </a:cxn>
                  <a:cxn ang="0">
                    <a:pos x="28" y="119"/>
                  </a:cxn>
                  <a:cxn ang="0">
                    <a:pos x="29" y="117"/>
                  </a:cxn>
                  <a:cxn ang="0">
                    <a:pos x="29" y="100"/>
                  </a:cxn>
                  <a:cxn ang="0">
                    <a:pos x="29" y="89"/>
                  </a:cxn>
                  <a:cxn ang="0">
                    <a:pos x="38" y="74"/>
                  </a:cxn>
                  <a:cxn ang="0">
                    <a:pos x="63" y="63"/>
                  </a:cxn>
                  <a:cxn ang="0">
                    <a:pos x="77" y="61"/>
                  </a:cxn>
                  <a:cxn ang="0">
                    <a:pos x="81" y="61"/>
                  </a:cxn>
                  <a:cxn ang="0">
                    <a:pos x="81" y="62"/>
                  </a:cxn>
                  <a:cxn ang="0">
                    <a:pos x="78" y="64"/>
                  </a:cxn>
                  <a:cxn ang="0">
                    <a:pos x="79" y="69"/>
                  </a:cxn>
                  <a:cxn ang="0">
                    <a:pos x="91" y="80"/>
                  </a:cxn>
                  <a:cxn ang="0">
                    <a:pos x="96" y="92"/>
                  </a:cxn>
                  <a:cxn ang="0">
                    <a:pos x="96" y="117"/>
                  </a:cxn>
                  <a:cxn ang="0">
                    <a:pos x="98" y="121"/>
                  </a:cxn>
                  <a:cxn ang="0">
                    <a:pos x="99" y="122"/>
                  </a:cxn>
                  <a:cxn ang="0">
                    <a:pos x="98" y="135"/>
                  </a:cxn>
                  <a:cxn ang="0">
                    <a:pos x="98" y="136"/>
                  </a:cxn>
                  <a:cxn ang="0">
                    <a:pos x="91" y="154"/>
                  </a:cxn>
                  <a:cxn ang="0">
                    <a:pos x="90" y="155"/>
                  </a:cxn>
                  <a:cxn ang="0">
                    <a:pos x="87" y="174"/>
                  </a:cxn>
                  <a:cxn ang="0">
                    <a:pos x="88" y="176"/>
                  </a:cxn>
                  <a:cxn ang="0">
                    <a:pos x="91" y="181"/>
                  </a:cxn>
                  <a:cxn ang="0">
                    <a:pos x="94" y="190"/>
                  </a:cxn>
                  <a:cxn ang="0">
                    <a:pos x="97" y="192"/>
                  </a:cxn>
                  <a:cxn ang="0">
                    <a:pos x="124" y="203"/>
                  </a:cxn>
                  <a:cxn ang="0">
                    <a:pos x="124" y="0"/>
                  </a:cxn>
                  <a:cxn ang="0">
                    <a:pos x="0" y="0"/>
                  </a:cxn>
                  <a:cxn ang="0">
                    <a:pos x="0" y="203"/>
                  </a:cxn>
                  <a:cxn ang="0">
                    <a:pos x="13" y="197"/>
                  </a:cxn>
                  <a:cxn ang="0">
                    <a:pos x="13" y="197"/>
                  </a:cxn>
                  <a:cxn ang="0">
                    <a:pos x="13" y="197"/>
                  </a:cxn>
                </a:cxnLst>
                <a:rect l="0" t="0" r="r" b="b"/>
                <a:pathLst>
                  <a:path w="124" h="203">
                    <a:moveTo>
                      <a:pt x="13" y="197"/>
                    </a:moveTo>
                    <a:cubicBezTo>
                      <a:pt x="17" y="195"/>
                      <a:pt x="22" y="194"/>
                      <a:pt x="27" y="191"/>
                    </a:cubicBezTo>
                    <a:cubicBezTo>
                      <a:pt x="28" y="191"/>
                      <a:pt x="29" y="190"/>
                      <a:pt x="29" y="189"/>
                    </a:cubicBezTo>
                    <a:cubicBezTo>
                      <a:pt x="30" y="187"/>
                      <a:pt x="31" y="184"/>
                      <a:pt x="32" y="181"/>
                    </a:cubicBezTo>
                    <a:cubicBezTo>
                      <a:pt x="33" y="179"/>
                      <a:pt x="33" y="177"/>
                      <a:pt x="36" y="176"/>
                    </a:cubicBezTo>
                    <a:cubicBezTo>
                      <a:pt x="36" y="176"/>
                      <a:pt x="37" y="175"/>
                      <a:pt x="37" y="174"/>
                    </a:cubicBezTo>
                    <a:cubicBezTo>
                      <a:pt x="38" y="170"/>
                      <a:pt x="38" y="166"/>
                      <a:pt x="39" y="162"/>
                    </a:cubicBezTo>
                    <a:cubicBezTo>
                      <a:pt x="39" y="161"/>
                      <a:pt x="38" y="160"/>
                      <a:pt x="38" y="160"/>
                    </a:cubicBezTo>
                    <a:cubicBezTo>
                      <a:pt x="34" y="156"/>
                      <a:pt x="32" y="151"/>
                      <a:pt x="31" y="146"/>
                    </a:cubicBezTo>
                    <a:cubicBezTo>
                      <a:pt x="31" y="143"/>
                      <a:pt x="29" y="141"/>
                      <a:pt x="29" y="138"/>
                    </a:cubicBezTo>
                    <a:cubicBezTo>
                      <a:pt x="28" y="135"/>
                      <a:pt x="27" y="131"/>
                      <a:pt x="26" y="127"/>
                    </a:cubicBezTo>
                    <a:cubicBezTo>
                      <a:pt x="26" y="126"/>
                      <a:pt x="26" y="125"/>
                      <a:pt x="26" y="124"/>
                    </a:cubicBezTo>
                    <a:cubicBezTo>
                      <a:pt x="25" y="122"/>
                      <a:pt x="25" y="120"/>
                      <a:pt x="28" y="119"/>
                    </a:cubicBezTo>
                    <a:cubicBezTo>
                      <a:pt x="28" y="119"/>
                      <a:pt x="29" y="118"/>
                      <a:pt x="29" y="117"/>
                    </a:cubicBezTo>
                    <a:cubicBezTo>
                      <a:pt x="29" y="111"/>
                      <a:pt x="29" y="105"/>
                      <a:pt x="29" y="100"/>
                    </a:cubicBezTo>
                    <a:cubicBezTo>
                      <a:pt x="29" y="96"/>
                      <a:pt x="29" y="93"/>
                      <a:pt x="29" y="89"/>
                    </a:cubicBezTo>
                    <a:cubicBezTo>
                      <a:pt x="30" y="83"/>
                      <a:pt x="34" y="78"/>
                      <a:pt x="38" y="74"/>
                    </a:cubicBezTo>
                    <a:cubicBezTo>
                      <a:pt x="46" y="68"/>
                      <a:pt x="54" y="65"/>
                      <a:pt x="63" y="63"/>
                    </a:cubicBezTo>
                    <a:cubicBezTo>
                      <a:pt x="68" y="62"/>
                      <a:pt x="72" y="62"/>
                      <a:pt x="77" y="61"/>
                    </a:cubicBezTo>
                    <a:cubicBezTo>
                      <a:pt x="78" y="61"/>
                      <a:pt x="79" y="61"/>
                      <a:pt x="81" y="61"/>
                    </a:cubicBezTo>
                    <a:cubicBezTo>
                      <a:pt x="81" y="61"/>
                      <a:pt x="81" y="61"/>
                      <a:pt x="81" y="62"/>
                    </a:cubicBezTo>
                    <a:cubicBezTo>
                      <a:pt x="80" y="62"/>
                      <a:pt x="79" y="63"/>
                      <a:pt x="78" y="64"/>
                    </a:cubicBezTo>
                    <a:cubicBezTo>
                      <a:pt x="77" y="66"/>
                      <a:pt x="77" y="67"/>
                      <a:pt x="79" y="69"/>
                    </a:cubicBezTo>
                    <a:cubicBezTo>
                      <a:pt x="83" y="72"/>
                      <a:pt x="87" y="76"/>
                      <a:pt x="91" y="80"/>
                    </a:cubicBezTo>
                    <a:cubicBezTo>
                      <a:pt x="95" y="83"/>
                      <a:pt x="96" y="87"/>
                      <a:pt x="96" y="92"/>
                    </a:cubicBezTo>
                    <a:cubicBezTo>
                      <a:pt x="96" y="100"/>
                      <a:pt x="96" y="109"/>
                      <a:pt x="96" y="117"/>
                    </a:cubicBezTo>
                    <a:cubicBezTo>
                      <a:pt x="96" y="118"/>
                      <a:pt x="96" y="120"/>
                      <a:pt x="98" y="121"/>
                    </a:cubicBezTo>
                    <a:cubicBezTo>
                      <a:pt x="99" y="121"/>
                      <a:pt x="99" y="122"/>
                      <a:pt x="99" y="122"/>
                    </a:cubicBezTo>
                    <a:cubicBezTo>
                      <a:pt x="99" y="127"/>
                      <a:pt x="98" y="131"/>
                      <a:pt x="98" y="135"/>
                    </a:cubicBezTo>
                    <a:cubicBezTo>
                      <a:pt x="98" y="135"/>
                      <a:pt x="98" y="135"/>
                      <a:pt x="98" y="136"/>
                    </a:cubicBezTo>
                    <a:cubicBezTo>
                      <a:pt x="94" y="141"/>
                      <a:pt x="93" y="148"/>
                      <a:pt x="91" y="154"/>
                    </a:cubicBezTo>
                    <a:cubicBezTo>
                      <a:pt x="91" y="154"/>
                      <a:pt x="91" y="154"/>
                      <a:pt x="90" y="155"/>
                    </a:cubicBezTo>
                    <a:cubicBezTo>
                      <a:pt x="85" y="160"/>
                      <a:pt x="87" y="168"/>
                      <a:pt x="87" y="174"/>
                    </a:cubicBezTo>
                    <a:cubicBezTo>
                      <a:pt x="87" y="175"/>
                      <a:pt x="87" y="176"/>
                      <a:pt x="88" y="176"/>
                    </a:cubicBezTo>
                    <a:cubicBezTo>
                      <a:pt x="90" y="177"/>
                      <a:pt x="91" y="179"/>
                      <a:pt x="91" y="181"/>
                    </a:cubicBezTo>
                    <a:cubicBezTo>
                      <a:pt x="92" y="184"/>
                      <a:pt x="93" y="187"/>
                      <a:pt x="94" y="190"/>
                    </a:cubicBezTo>
                    <a:cubicBezTo>
                      <a:pt x="95" y="191"/>
                      <a:pt x="96" y="191"/>
                      <a:pt x="97" y="192"/>
                    </a:cubicBezTo>
                    <a:cubicBezTo>
                      <a:pt x="106" y="195"/>
                      <a:pt x="115" y="199"/>
                      <a:pt x="124" y="203"/>
                    </a:cubicBezTo>
                    <a:cubicBezTo>
                      <a:pt x="124" y="0"/>
                      <a:pt x="124" y="0"/>
                      <a:pt x="124" y="0"/>
                    </a:cubicBezTo>
                    <a:cubicBezTo>
                      <a:pt x="0" y="0"/>
                      <a:pt x="0" y="0"/>
                      <a:pt x="0" y="0"/>
                    </a:cubicBezTo>
                    <a:cubicBezTo>
                      <a:pt x="0" y="203"/>
                      <a:pt x="0" y="203"/>
                      <a:pt x="0" y="203"/>
                    </a:cubicBezTo>
                    <a:cubicBezTo>
                      <a:pt x="4" y="201"/>
                      <a:pt x="8" y="199"/>
                      <a:pt x="13" y="197"/>
                    </a:cubicBezTo>
                    <a:close/>
                    <a:moveTo>
                      <a:pt x="13" y="197"/>
                    </a:moveTo>
                    <a:cubicBezTo>
                      <a:pt x="13" y="197"/>
                      <a:pt x="13" y="197"/>
                      <a:pt x="13" y="197"/>
                    </a:cubicBezTo>
                  </a:path>
                </a:pathLst>
              </a:custGeom>
              <a:solidFill>
                <a:srgbClr val="EC9128"/>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3" name="Freeform 37"/>
              <p:cNvSpPr>
                <a:spLocks noEditPoints="1"/>
              </p:cNvSpPr>
              <p:nvPr/>
            </p:nvSpPr>
            <p:spPr bwMode="auto">
              <a:xfrm>
                <a:off x="1668463" y="3354388"/>
                <a:ext cx="641350" cy="1098550"/>
              </a:xfrm>
              <a:custGeom>
                <a:avLst/>
                <a:gdLst/>
                <a:ahLst/>
                <a:cxnLst>
                  <a:cxn ang="0">
                    <a:pos x="149" y="0"/>
                  </a:cxn>
                  <a:cxn ang="0">
                    <a:pos x="20" y="0"/>
                  </a:cxn>
                  <a:cxn ang="0">
                    <a:pos x="0" y="20"/>
                  </a:cxn>
                  <a:cxn ang="0">
                    <a:pos x="0" y="270"/>
                  </a:cxn>
                  <a:cxn ang="0">
                    <a:pos x="20" y="290"/>
                  </a:cxn>
                  <a:cxn ang="0">
                    <a:pos x="149" y="290"/>
                  </a:cxn>
                  <a:cxn ang="0">
                    <a:pos x="168" y="270"/>
                  </a:cxn>
                  <a:cxn ang="0">
                    <a:pos x="168" y="20"/>
                  </a:cxn>
                  <a:cxn ang="0">
                    <a:pos x="149" y="0"/>
                  </a:cxn>
                  <a:cxn ang="0">
                    <a:pos x="55" y="276"/>
                  </a:cxn>
                  <a:cxn ang="0">
                    <a:pos x="39" y="276"/>
                  </a:cxn>
                  <a:cxn ang="0">
                    <a:pos x="33" y="270"/>
                  </a:cxn>
                  <a:cxn ang="0">
                    <a:pos x="39" y="265"/>
                  </a:cxn>
                  <a:cxn ang="0">
                    <a:pos x="55" y="265"/>
                  </a:cxn>
                  <a:cxn ang="0">
                    <a:pos x="61" y="270"/>
                  </a:cxn>
                  <a:cxn ang="0">
                    <a:pos x="55" y="276"/>
                  </a:cxn>
                  <a:cxn ang="0">
                    <a:pos x="84" y="280"/>
                  </a:cxn>
                  <a:cxn ang="0">
                    <a:pos x="74" y="270"/>
                  </a:cxn>
                  <a:cxn ang="0">
                    <a:pos x="84" y="261"/>
                  </a:cxn>
                  <a:cxn ang="0">
                    <a:pos x="94" y="270"/>
                  </a:cxn>
                  <a:cxn ang="0">
                    <a:pos x="84" y="280"/>
                  </a:cxn>
                  <a:cxn ang="0">
                    <a:pos x="129" y="276"/>
                  </a:cxn>
                  <a:cxn ang="0">
                    <a:pos x="113" y="276"/>
                  </a:cxn>
                  <a:cxn ang="0">
                    <a:pos x="107" y="270"/>
                  </a:cxn>
                  <a:cxn ang="0">
                    <a:pos x="113" y="265"/>
                  </a:cxn>
                  <a:cxn ang="0">
                    <a:pos x="129" y="265"/>
                  </a:cxn>
                  <a:cxn ang="0">
                    <a:pos x="135" y="270"/>
                  </a:cxn>
                  <a:cxn ang="0">
                    <a:pos x="129" y="276"/>
                  </a:cxn>
                  <a:cxn ang="0">
                    <a:pos x="155" y="254"/>
                  </a:cxn>
                  <a:cxn ang="0">
                    <a:pos x="14" y="254"/>
                  </a:cxn>
                  <a:cxn ang="0">
                    <a:pos x="14" y="13"/>
                  </a:cxn>
                  <a:cxn ang="0">
                    <a:pos x="155" y="13"/>
                  </a:cxn>
                  <a:cxn ang="0">
                    <a:pos x="155" y="254"/>
                  </a:cxn>
                  <a:cxn ang="0">
                    <a:pos x="155" y="254"/>
                  </a:cxn>
                  <a:cxn ang="0">
                    <a:pos x="155" y="254"/>
                  </a:cxn>
                </a:cxnLst>
                <a:rect l="0" t="0" r="r" b="b"/>
                <a:pathLst>
                  <a:path w="168" h="290">
                    <a:moveTo>
                      <a:pt x="149" y="0"/>
                    </a:moveTo>
                    <a:cubicBezTo>
                      <a:pt x="20" y="0"/>
                      <a:pt x="20" y="0"/>
                      <a:pt x="20" y="0"/>
                    </a:cubicBezTo>
                    <a:cubicBezTo>
                      <a:pt x="9" y="0"/>
                      <a:pt x="0" y="9"/>
                      <a:pt x="0" y="20"/>
                    </a:cubicBezTo>
                    <a:cubicBezTo>
                      <a:pt x="0" y="270"/>
                      <a:pt x="0" y="270"/>
                      <a:pt x="0" y="270"/>
                    </a:cubicBezTo>
                    <a:cubicBezTo>
                      <a:pt x="0" y="281"/>
                      <a:pt x="9" y="290"/>
                      <a:pt x="20" y="290"/>
                    </a:cubicBezTo>
                    <a:cubicBezTo>
                      <a:pt x="149" y="290"/>
                      <a:pt x="149" y="290"/>
                      <a:pt x="149" y="290"/>
                    </a:cubicBezTo>
                    <a:cubicBezTo>
                      <a:pt x="159" y="290"/>
                      <a:pt x="168" y="281"/>
                      <a:pt x="168" y="270"/>
                    </a:cubicBezTo>
                    <a:cubicBezTo>
                      <a:pt x="168" y="20"/>
                      <a:pt x="168" y="20"/>
                      <a:pt x="168" y="20"/>
                    </a:cubicBezTo>
                    <a:cubicBezTo>
                      <a:pt x="168" y="9"/>
                      <a:pt x="159" y="0"/>
                      <a:pt x="149" y="0"/>
                    </a:cubicBezTo>
                    <a:close/>
                    <a:moveTo>
                      <a:pt x="55" y="276"/>
                    </a:moveTo>
                    <a:cubicBezTo>
                      <a:pt x="39" y="276"/>
                      <a:pt x="39" y="276"/>
                      <a:pt x="39" y="276"/>
                    </a:cubicBezTo>
                    <a:cubicBezTo>
                      <a:pt x="36" y="276"/>
                      <a:pt x="33" y="273"/>
                      <a:pt x="33" y="270"/>
                    </a:cubicBezTo>
                    <a:cubicBezTo>
                      <a:pt x="33" y="267"/>
                      <a:pt x="36" y="265"/>
                      <a:pt x="39" y="265"/>
                    </a:cubicBezTo>
                    <a:cubicBezTo>
                      <a:pt x="55" y="265"/>
                      <a:pt x="55" y="265"/>
                      <a:pt x="55" y="265"/>
                    </a:cubicBezTo>
                    <a:cubicBezTo>
                      <a:pt x="58" y="265"/>
                      <a:pt x="61" y="267"/>
                      <a:pt x="61" y="270"/>
                    </a:cubicBezTo>
                    <a:cubicBezTo>
                      <a:pt x="61" y="273"/>
                      <a:pt x="58" y="276"/>
                      <a:pt x="55" y="276"/>
                    </a:cubicBezTo>
                    <a:close/>
                    <a:moveTo>
                      <a:pt x="84" y="280"/>
                    </a:moveTo>
                    <a:cubicBezTo>
                      <a:pt x="79" y="280"/>
                      <a:pt x="74" y="276"/>
                      <a:pt x="74" y="270"/>
                    </a:cubicBezTo>
                    <a:cubicBezTo>
                      <a:pt x="74" y="265"/>
                      <a:pt x="79" y="261"/>
                      <a:pt x="84" y="261"/>
                    </a:cubicBezTo>
                    <a:cubicBezTo>
                      <a:pt x="90" y="261"/>
                      <a:pt x="94" y="265"/>
                      <a:pt x="94" y="270"/>
                    </a:cubicBezTo>
                    <a:cubicBezTo>
                      <a:pt x="94" y="276"/>
                      <a:pt x="90" y="280"/>
                      <a:pt x="84" y="280"/>
                    </a:cubicBezTo>
                    <a:close/>
                    <a:moveTo>
                      <a:pt x="129" y="276"/>
                    </a:moveTo>
                    <a:cubicBezTo>
                      <a:pt x="113" y="276"/>
                      <a:pt x="113" y="276"/>
                      <a:pt x="113" y="276"/>
                    </a:cubicBezTo>
                    <a:cubicBezTo>
                      <a:pt x="110" y="276"/>
                      <a:pt x="107" y="273"/>
                      <a:pt x="107" y="270"/>
                    </a:cubicBezTo>
                    <a:cubicBezTo>
                      <a:pt x="107" y="267"/>
                      <a:pt x="110" y="265"/>
                      <a:pt x="113" y="265"/>
                    </a:cubicBezTo>
                    <a:cubicBezTo>
                      <a:pt x="129" y="265"/>
                      <a:pt x="129" y="265"/>
                      <a:pt x="129" y="265"/>
                    </a:cubicBezTo>
                    <a:cubicBezTo>
                      <a:pt x="132" y="265"/>
                      <a:pt x="135" y="267"/>
                      <a:pt x="135" y="270"/>
                    </a:cubicBezTo>
                    <a:cubicBezTo>
                      <a:pt x="135" y="273"/>
                      <a:pt x="132" y="276"/>
                      <a:pt x="129" y="276"/>
                    </a:cubicBezTo>
                    <a:close/>
                    <a:moveTo>
                      <a:pt x="155" y="254"/>
                    </a:moveTo>
                    <a:cubicBezTo>
                      <a:pt x="14" y="254"/>
                      <a:pt x="14" y="254"/>
                      <a:pt x="14" y="254"/>
                    </a:cubicBezTo>
                    <a:cubicBezTo>
                      <a:pt x="14" y="13"/>
                      <a:pt x="14" y="13"/>
                      <a:pt x="14" y="13"/>
                    </a:cubicBezTo>
                    <a:cubicBezTo>
                      <a:pt x="155" y="13"/>
                      <a:pt x="155" y="13"/>
                      <a:pt x="155" y="13"/>
                    </a:cubicBezTo>
                    <a:lnTo>
                      <a:pt x="155" y="254"/>
                    </a:lnTo>
                    <a:close/>
                    <a:moveTo>
                      <a:pt x="155" y="254"/>
                    </a:moveTo>
                    <a:cubicBezTo>
                      <a:pt x="155" y="254"/>
                      <a:pt x="155" y="254"/>
                      <a:pt x="155" y="254"/>
                    </a:cubicBezTo>
                  </a:path>
                </a:pathLst>
              </a:custGeom>
              <a:solidFill>
                <a:srgbClr val="EC9128"/>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sp>
        <p:nvSpPr>
          <p:cNvPr id="53" name="Text Placeholder 3"/>
          <p:cNvSpPr txBox="1"/>
          <p:nvPr/>
        </p:nvSpPr>
        <p:spPr>
          <a:xfrm>
            <a:off x="1559807" y="2112608"/>
            <a:ext cx="2062118" cy="8079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8565">
              <a:spcBef>
                <a:spcPct val="20000"/>
              </a:spcBef>
              <a:defRPr/>
            </a:pPr>
            <a:r>
              <a:rPr lang="zh-CN" altLang="en-US" sz="1800" b="1" dirty="0">
                <a:solidFill>
                  <a:srgbClr val="EC9128"/>
                </a:solidFill>
                <a:latin typeface="微软雅黑" panose="020B0503020204020204" charset="-122"/>
                <a:ea typeface="微软雅黑" panose="020B0503020204020204" charset="-122"/>
              </a:rPr>
              <a:t>添加标题</a:t>
            </a:r>
          </a:p>
          <a:p>
            <a:pPr lvl="0" algn="r">
              <a:lnSpc>
                <a:spcPct val="150000"/>
              </a:lnSpc>
            </a:pPr>
            <a:r>
              <a:rPr lang="zh-CN" altLang="en-US" sz="11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200" dirty="0">
                <a:solidFill>
                  <a:srgbClr val="EC9128"/>
                </a:solidFill>
                <a:latin typeface="微软雅黑" panose="020B0503020204020204" charset="-122"/>
                <a:ea typeface="微软雅黑" panose="020B0503020204020204" charset="-122"/>
              </a:rPr>
              <a:t>在此添加</a:t>
            </a:r>
          </a:p>
        </p:txBody>
      </p:sp>
      <p:sp>
        <p:nvSpPr>
          <p:cNvPr id="54" name="Text Placeholder 3"/>
          <p:cNvSpPr txBox="1"/>
          <p:nvPr/>
        </p:nvSpPr>
        <p:spPr>
          <a:xfrm>
            <a:off x="3809478" y="4420906"/>
            <a:ext cx="2062118" cy="8079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8565">
              <a:spcBef>
                <a:spcPct val="20000"/>
              </a:spcBef>
              <a:defRPr/>
            </a:pPr>
            <a:r>
              <a:rPr lang="zh-CN" altLang="en-US" sz="1800" b="1" dirty="0">
                <a:solidFill>
                  <a:srgbClr val="EC9128"/>
                </a:solidFill>
                <a:latin typeface="微软雅黑" panose="020B0503020204020204" charset="-122"/>
                <a:ea typeface="微软雅黑" panose="020B0503020204020204" charset="-122"/>
              </a:rPr>
              <a:t>添加标题</a:t>
            </a:r>
          </a:p>
          <a:p>
            <a:pPr lvl="0" algn="r">
              <a:lnSpc>
                <a:spcPct val="150000"/>
              </a:lnSpc>
            </a:pPr>
            <a:r>
              <a:rPr lang="zh-CN" altLang="en-US" sz="11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200" dirty="0">
                <a:solidFill>
                  <a:srgbClr val="EC9128"/>
                </a:solidFill>
                <a:latin typeface="微软雅黑" panose="020B0503020204020204" charset="-122"/>
                <a:ea typeface="微软雅黑" panose="020B0503020204020204" charset="-122"/>
              </a:rPr>
              <a:t>在此添加</a:t>
            </a:r>
          </a:p>
        </p:txBody>
      </p:sp>
      <p:sp>
        <p:nvSpPr>
          <p:cNvPr id="55" name="Text Placeholder 3"/>
          <p:cNvSpPr txBox="1"/>
          <p:nvPr/>
        </p:nvSpPr>
        <p:spPr>
          <a:xfrm>
            <a:off x="5900555" y="1913481"/>
            <a:ext cx="1905063" cy="108491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8565">
              <a:spcBef>
                <a:spcPct val="20000"/>
              </a:spcBef>
              <a:defRPr/>
            </a:pPr>
            <a:r>
              <a:rPr lang="zh-CN" altLang="en-US" sz="1800" b="1" dirty="0">
                <a:solidFill>
                  <a:srgbClr val="EC9128"/>
                </a:solidFill>
                <a:latin typeface="微软雅黑" panose="020B0503020204020204" charset="-122"/>
                <a:ea typeface="微软雅黑" panose="020B0503020204020204" charset="-122"/>
              </a:rPr>
              <a:t>添加标题</a:t>
            </a:r>
          </a:p>
          <a:p>
            <a:pPr lvl="0">
              <a:lnSpc>
                <a:spcPct val="150000"/>
              </a:lnSpc>
            </a:pPr>
            <a:r>
              <a:rPr lang="zh-CN" altLang="en-US" sz="11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200" dirty="0">
                <a:solidFill>
                  <a:srgbClr val="EC9128"/>
                </a:solidFill>
                <a:latin typeface="微软雅黑" panose="020B0503020204020204" charset="-122"/>
                <a:ea typeface="微软雅黑" panose="020B0503020204020204" charset="-122"/>
              </a:rPr>
              <a:t>在此添加</a:t>
            </a:r>
          </a:p>
        </p:txBody>
      </p:sp>
      <p:sp>
        <p:nvSpPr>
          <p:cNvPr id="56" name="Text Placeholder 3"/>
          <p:cNvSpPr txBox="1"/>
          <p:nvPr/>
        </p:nvSpPr>
        <p:spPr>
          <a:xfrm>
            <a:off x="8150226" y="4360278"/>
            <a:ext cx="2062118" cy="80791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8565">
              <a:spcBef>
                <a:spcPct val="20000"/>
              </a:spcBef>
              <a:defRPr/>
            </a:pPr>
            <a:r>
              <a:rPr lang="zh-CN" altLang="en-US" sz="1800" b="1" dirty="0">
                <a:solidFill>
                  <a:srgbClr val="EC9128"/>
                </a:solidFill>
                <a:latin typeface="微软雅黑" panose="020B0503020204020204" charset="-122"/>
                <a:ea typeface="微软雅黑" panose="020B0503020204020204" charset="-122"/>
              </a:rPr>
              <a:t>添加标题</a:t>
            </a:r>
          </a:p>
          <a:p>
            <a:pPr lvl="0" algn="r">
              <a:lnSpc>
                <a:spcPct val="150000"/>
              </a:lnSpc>
            </a:pPr>
            <a:r>
              <a:rPr lang="zh-CN" altLang="en-US" sz="11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200" dirty="0">
                <a:solidFill>
                  <a:srgbClr val="EC9128"/>
                </a:solidFill>
                <a:latin typeface="微软雅黑" panose="020B0503020204020204" charset="-122"/>
                <a:ea typeface="微软雅黑" panose="020B0503020204020204" charset="-122"/>
              </a:rPr>
              <a:t>在此添加</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733">
        <p15:prstTrans prst="peelOff"/>
      </p:transition>
    </mc:Choice>
    <mc:Fallback xmlns="">
      <p:transition spd="slow" advTm="27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fill="hold"/>
                                        <p:tgtEl>
                                          <p:spTgt spid="53"/>
                                        </p:tgtEl>
                                        <p:attrNameLst>
                                          <p:attrName>ppt_w</p:attrName>
                                        </p:attrNameLst>
                                      </p:cBhvr>
                                      <p:tavLst>
                                        <p:tav tm="0">
                                          <p:val>
                                            <p:fltVal val="0"/>
                                          </p:val>
                                        </p:tav>
                                        <p:tav tm="100000">
                                          <p:val>
                                            <p:strVal val="#ppt_w"/>
                                          </p:val>
                                        </p:tav>
                                      </p:tavLst>
                                    </p:anim>
                                    <p:anim calcmode="lin" valueType="num">
                                      <p:cBhvr>
                                        <p:cTn id="28" dur="500" fill="hold"/>
                                        <p:tgtEl>
                                          <p:spTgt spid="53"/>
                                        </p:tgtEl>
                                        <p:attrNameLst>
                                          <p:attrName>ppt_h</p:attrName>
                                        </p:attrNameLst>
                                      </p:cBhvr>
                                      <p:tavLst>
                                        <p:tav tm="0">
                                          <p:val>
                                            <p:fltVal val="0"/>
                                          </p:val>
                                        </p:tav>
                                        <p:tav tm="100000">
                                          <p:val>
                                            <p:strVal val="#ppt_h"/>
                                          </p:val>
                                        </p:tav>
                                      </p:tavLst>
                                    </p:anim>
                                    <p:animEffect transition="in" filter="fade">
                                      <p:cBhvr>
                                        <p:cTn id="29" dur="500"/>
                                        <p:tgtEl>
                                          <p:spTgt spid="53"/>
                                        </p:tgtEl>
                                      </p:cBhvr>
                                    </p:animEffect>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childTnLst>
                          </p:cTn>
                        </p:par>
                        <p:par>
                          <p:cTn id="56" fill="hold">
                            <p:stCondLst>
                              <p:cond delay="1000"/>
                            </p:stCondLst>
                            <p:childTnLst>
                              <p:par>
                                <p:cTn id="57" presetID="53" presetClass="entr" presetSubtype="16"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fltVal val="0"/>
                                          </p:val>
                                        </p:tav>
                                        <p:tav tm="100000">
                                          <p:val>
                                            <p:strVal val="#ppt_w"/>
                                          </p:val>
                                        </p:tav>
                                      </p:tavLst>
                                    </p:anim>
                                    <p:anim calcmode="lin" valueType="num">
                                      <p:cBhvr>
                                        <p:cTn id="65" dur="500" fill="hold"/>
                                        <p:tgtEl>
                                          <p:spTgt spid="11"/>
                                        </p:tgtEl>
                                        <p:attrNameLst>
                                          <p:attrName>ppt_h</p:attrName>
                                        </p:attrNameLst>
                                      </p:cBhvr>
                                      <p:tavLst>
                                        <p:tav tm="0">
                                          <p:val>
                                            <p:fltVal val="0"/>
                                          </p:val>
                                        </p:tav>
                                        <p:tav tm="100000">
                                          <p:val>
                                            <p:strVal val="#ppt_h"/>
                                          </p:val>
                                        </p:tav>
                                      </p:tavLst>
                                    </p:anim>
                                    <p:animEffect transition="in" filter="fade">
                                      <p:cBhvr>
                                        <p:cTn id="66" dur="500"/>
                                        <p:tgtEl>
                                          <p:spTgt spid="11"/>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53" presetClass="entr" presetSubtype="16" fill="hold" nodeType="with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p:cTn id="74" dur="500" fill="hold"/>
                                        <p:tgtEl>
                                          <p:spTgt spid="28"/>
                                        </p:tgtEl>
                                        <p:attrNameLst>
                                          <p:attrName>ppt_w</p:attrName>
                                        </p:attrNameLst>
                                      </p:cBhvr>
                                      <p:tavLst>
                                        <p:tav tm="0">
                                          <p:val>
                                            <p:fltVal val="0"/>
                                          </p:val>
                                        </p:tav>
                                        <p:tav tm="100000">
                                          <p:val>
                                            <p:strVal val="#ppt_w"/>
                                          </p:val>
                                        </p:tav>
                                      </p:tavLst>
                                    </p:anim>
                                    <p:anim calcmode="lin" valueType="num">
                                      <p:cBhvr>
                                        <p:cTn id="75" dur="500" fill="hold"/>
                                        <p:tgtEl>
                                          <p:spTgt spid="28"/>
                                        </p:tgtEl>
                                        <p:attrNameLst>
                                          <p:attrName>ppt_h</p:attrName>
                                        </p:attrNameLst>
                                      </p:cBhvr>
                                      <p:tavLst>
                                        <p:tav tm="0">
                                          <p:val>
                                            <p:fltVal val="0"/>
                                          </p:val>
                                        </p:tav>
                                        <p:tav tm="100000">
                                          <p:val>
                                            <p:strVal val="#ppt_h"/>
                                          </p:val>
                                        </p:tav>
                                      </p:tavLst>
                                    </p:anim>
                                    <p:animEffect transition="in" filter="fade">
                                      <p:cBhvr>
                                        <p:cTn id="76" dur="500"/>
                                        <p:tgtEl>
                                          <p:spTgt spid="28"/>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fill="hold"/>
                                        <p:tgtEl>
                                          <p:spTgt spid="55"/>
                                        </p:tgtEl>
                                        <p:attrNameLst>
                                          <p:attrName>ppt_w</p:attrName>
                                        </p:attrNameLst>
                                      </p:cBhvr>
                                      <p:tavLst>
                                        <p:tav tm="0">
                                          <p:val>
                                            <p:fltVal val="0"/>
                                          </p:val>
                                        </p:tav>
                                        <p:tav tm="100000">
                                          <p:val>
                                            <p:strVal val="#ppt_w"/>
                                          </p:val>
                                        </p:tav>
                                      </p:tavLst>
                                    </p:anim>
                                    <p:anim calcmode="lin" valueType="num">
                                      <p:cBhvr>
                                        <p:cTn id="80" dur="500" fill="hold"/>
                                        <p:tgtEl>
                                          <p:spTgt spid="55"/>
                                        </p:tgtEl>
                                        <p:attrNameLst>
                                          <p:attrName>ppt_h</p:attrName>
                                        </p:attrNameLst>
                                      </p:cBhvr>
                                      <p:tavLst>
                                        <p:tav tm="0">
                                          <p:val>
                                            <p:fltVal val="0"/>
                                          </p:val>
                                        </p:tav>
                                        <p:tav tm="100000">
                                          <p:val>
                                            <p:strVal val="#ppt_h"/>
                                          </p:val>
                                        </p:tav>
                                      </p:tavLst>
                                    </p:anim>
                                    <p:animEffect transition="in" filter="fade">
                                      <p:cBhvr>
                                        <p:cTn id="81" dur="500"/>
                                        <p:tgtEl>
                                          <p:spTgt spid="55"/>
                                        </p:tgtEl>
                                      </p:cBhvr>
                                    </p:animEffect>
                                  </p:childTnLst>
                                </p:cTn>
                              </p:par>
                            </p:childTnLst>
                          </p:cTn>
                        </p:par>
                        <p:par>
                          <p:cTn id="82" fill="hold">
                            <p:stCondLst>
                              <p:cond delay="1500"/>
                            </p:stCondLst>
                            <p:childTnLst>
                              <p:par>
                                <p:cTn id="83" presetID="53" presetClass="entr" presetSubtype="16" fill="hold" grpId="0" nodeType="afterEffect">
                                  <p:stCondLst>
                                    <p:cond delay="0"/>
                                  </p:stCondLst>
                                  <p:childTnLst>
                                    <p:set>
                                      <p:cBhvr>
                                        <p:cTn id="84" dur="1" fill="hold">
                                          <p:stCondLst>
                                            <p:cond delay="0"/>
                                          </p:stCondLst>
                                        </p:cTn>
                                        <p:tgtEl>
                                          <p:spTgt spid="4"/>
                                        </p:tgtEl>
                                        <p:attrNameLst>
                                          <p:attrName>style.visibility</p:attrName>
                                        </p:attrNameLst>
                                      </p:cBhvr>
                                      <p:to>
                                        <p:strVal val="visible"/>
                                      </p:to>
                                    </p:set>
                                    <p:anim calcmode="lin" valueType="num">
                                      <p:cBhvr>
                                        <p:cTn id="85" dur="500" fill="hold"/>
                                        <p:tgtEl>
                                          <p:spTgt spid="4"/>
                                        </p:tgtEl>
                                        <p:attrNameLst>
                                          <p:attrName>ppt_w</p:attrName>
                                        </p:attrNameLst>
                                      </p:cBhvr>
                                      <p:tavLst>
                                        <p:tav tm="0">
                                          <p:val>
                                            <p:fltVal val="0"/>
                                          </p:val>
                                        </p:tav>
                                        <p:tav tm="100000">
                                          <p:val>
                                            <p:strVal val="#ppt_w"/>
                                          </p:val>
                                        </p:tav>
                                      </p:tavLst>
                                    </p:anim>
                                    <p:anim calcmode="lin" valueType="num">
                                      <p:cBhvr>
                                        <p:cTn id="86" dur="500" fill="hold"/>
                                        <p:tgtEl>
                                          <p:spTgt spid="4"/>
                                        </p:tgtEl>
                                        <p:attrNameLst>
                                          <p:attrName>ppt_h</p:attrName>
                                        </p:attrNameLst>
                                      </p:cBhvr>
                                      <p:tavLst>
                                        <p:tav tm="0">
                                          <p:val>
                                            <p:fltVal val="0"/>
                                          </p:val>
                                        </p:tav>
                                        <p:tav tm="100000">
                                          <p:val>
                                            <p:strVal val="#ppt_h"/>
                                          </p:val>
                                        </p:tav>
                                      </p:tavLst>
                                    </p:anim>
                                    <p:animEffect transition="in" filter="fade">
                                      <p:cBhvr>
                                        <p:cTn id="87" dur="500"/>
                                        <p:tgtEl>
                                          <p:spTgt spid="4"/>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500" fill="hold"/>
                                        <p:tgtEl>
                                          <p:spTgt spid="10"/>
                                        </p:tgtEl>
                                        <p:attrNameLst>
                                          <p:attrName>ppt_w</p:attrName>
                                        </p:attrNameLst>
                                      </p:cBhvr>
                                      <p:tavLst>
                                        <p:tav tm="0">
                                          <p:val>
                                            <p:fltVal val="0"/>
                                          </p:val>
                                        </p:tav>
                                        <p:tav tm="100000">
                                          <p:val>
                                            <p:strVal val="#ppt_w"/>
                                          </p:val>
                                        </p:tav>
                                      </p:tavLst>
                                    </p:anim>
                                    <p:anim calcmode="lin" valueType="num">
                                      <p:cBhvr>
                                        <p:cTn id="91" dur="500" fill="hold"/>
                                        <p:tgtEl>
                                          <p:spTgt spid="10"/>
                                        </p:tgtEl>
                                        <p:attrNameLst>
                                          <p:attrName>ppt_h</p:attrName>
                                        </p:attrNameLst>
                                      </p:cBhvr>
                                      <p:tavLst>
                                        <p:tav tm="0">
                                          <p:val>
                                            <p:fltVal val="0"/>
                                          </p:val>
                                        </p:tav>
                                        <p:tav tm="100000">
                                          <p:val>
                                            <p:strVal val="#ppt_h"/>
                                          </p:val>
                                        </p:tav>
                                      </p:tavLst>
                                    </p:anim>
                                    <p:animEffect transition="in" filter="fade">
                                      <p:cBhvr>
                                        <p:cTn id="92" dur="500"/>
                                        <p:tgtEl>
                                          <p:spTgt spid="10"/>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500" fill="hold"/>
                                        <p:tgtEl>
                                          <p:spTgt spid="14"/>
                                        </p:tgtEl>
                                        <p:attrNameLst>
                                          <p:attrName>ppt_w</p:attrName>
                                        </p:attrNameLst>
                                      </p:cBhvr>
                                      <p:tavLst>
                                        <p:tav tm="0">
                                          <p:val>
                                            <p:fltVal val="0"/>
                                          </p:val>
                                        </p:tav>
                                        <p:tav tm="100000">
                                          <p:val>
                                            <p:strVal val="#ppt_w"/>
                                          </p:val>
                                        </p:tav>
                                      </p:tavLst>
                                    </p:anim>
                                    <p:anim calcmode="lin" valueType="num">
                                      <p:cBhvr>
                                        <p:cTn id="96" dur="500" fill="hold"/>
                                        <p:tgtEl>
                                          <p:spTgt spid="14"/>
                                        </p:tgtEl>
                                        <p:attrNameLst>
                                          <p:attrName>ppt_h</p:attrName>
                                        </p:attrNameLst>
                                      </p:cBhvr>
                                      <p:tavLst>
                                        <p:tav tm="0">
                                          <p:val>
                                            <p:fltVal val="0"/>
                                          </p:val>
                                        </p:tav>
                                        <p:tav tm="100000">
                                          <p:val>
                                            <p:strVal val="#ppt_h"/>
                                          </p:val>
                                        </p:tav>
                                      </p:tavLst>
                                    </p:anim>
                                    <p:animEffect transition="in" filter="fade">
                                      <p:cBhvr>
                                        <p:cTn id="97" dur="5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p:cTn id="100" dur="500" fill="hold"/>
                                        <p:tgtEl>
                                          <p:spTgt spid="37"/>
                                        </p:tgtEl>
                                        <p:attrNameLst>
                                          <p:attrName>ppt_w</p:attrName>
                                        </p:attrNameLst>
                                      </p:cBhvr>
                                      <p:tavLst>
                                        <p:tav tm="0">
                                          <p:val>
                                            <p:fltVal val="0"/>
                                          </p:val>
                                        </p:tav>
                                        <p:tav tm="100000">
                                          <p:val>
                                            <p:strVal val="#ppt_w"/>
                                          </p:val>
                                        </p:tav>
                                      </p:tavLst>
                                    </p:anim>
                                    <p:anim calcmode="lin" valueType="num">
                                      <p:cBhvr>
                                        <p:cTn id="101" dur="500" fill="hold"/>
                                        <p:tgtEl>
                                          <p:spTgt spid="37"/>
                                        </p:tgtEl>
                                        <p:attrNameLst>
                                          <p:attrName>ppt_h</p:attrName>
                                        </p:attrNameLst>
                                      </p:cBhvr>
                                      <p:tavLst>
                                        <p:tav tm="0">
                                          <p:val>
                                            <p:fltVal val="0"/>
                                          </p:val>
                                        </p:tav>
                                        <p:tav tm="100000">
                                          <p:val>
                                            <p:strVal val="#ppt_h"/>
                                          </p:val>
                                        </p:tav>
                                      </p:tavLst>
                                    </p:anim>
                                    <p:animEffect transition="in" filter="fade">
                                      <p:cBhvr>
                                        <p:cTn id="102" dur="500"/>
                                        <p:tgtEl>
                                          <p:spTgt spid="37"/>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cBhvr>
                                        <p:cTn id="105" dur="500" fill="hold"/>
                                        <p:tgtEl>
                                          <p:spTgt spid="56"/>
                                        </p:tgtEl>
                                        <p:attrNameLst>
                                          <p:attrName>ppt_w</p:attrName>
                                        </p:attrNameLst>
                                      </p:cBhvr>
                                      <p:tavLst>
                                        <p:tav tm="0">
                                          <p:val>
                                            <p:fltVal val="0"/>
                                          </p:val>
                                        </p:tav>
                                        <p:tav tm="100000">
                                          <p:val>
                                            <p:strVal val="#ppt_w"/>
                                          </p:val>
                                        </p:tav>
                                      </p:tavLst>
                                    </p:anim>
                                    <p:anim calcmode="lin" valueType="num">
                                      <p:cBhvr>
                                        <p:cTn id="106" dur="500" fill="hold"/>
                                        <p:tgtEl>
                                          <p:spTgt spid="56"/>
                                        </p:tgtEl>
                                        <p:attrNameLst>
                                          <p:attrName>ppt_h</p:attrName>
                                        </p:attrNameLst>
                                      </p:cBhvr>
                                      <p:tavLst>
                                        <p:tav tm="0">
                                          <p:val>
                                            <p:fltVal val="0"/>
                                          </p:val>
                                        </p:tav>
                                        <p:tav tm="100000">
                                          <p:val>
                                            <p:strVal val="#ppt_h"/>
                                          </p:val>
                                        </p:tav>
                                      </p:tavLst>
                                    </p:anim>
                                    <p:animEffect transition="in" filter="fade">
                                      <p:cBhvr>
                                        <p:cTn id="10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bldLvl="0" animBg="1"/>
      <p:bldP spid="6" grpId="0" bldLvl="0" animBg="1"/>
      <p:bldP spid="7" grpId="0" bldLvl="0" animBg="1"/>
      <p:bldP spid="8" grpId="0" bldLvl="0" animBg="1"/>
      <p:bldP spid="9" grpId="0" bldLvl="0" animBg="1"/>
      <p:bldP spid="10" grpId="0" bldLvl="0" animBg="1"/>
      <p:bldP spid="11" grpId="0" bldLvl="0" animBg="1"/>
      <p:bldP spid="12" grpId="0"/>
      <p:bldP spid="13" grpId="0"/>
      <p:bldP spid="14" grpId="0"/>
      <p:bldP spid="15" grpId="0"/>
      <p:bldP spid="53" grpId="0"/>
      <p:bldP spid="54"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活动时间</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11" name="组合 10"/>
          <p:cNvGrpSpPr/>
          <p:nvPr/>
        </p:nvGrpSpPr>
        <p:grpSpPr>
          <a:xfrm>
            <a:off x="1443355" y="2129066"/>
            <a:ext cx="8315325" cy="850900"/>
            <a:chOff x="1443355" y="2129066"/>
            <a:chExt cx="8315325" cy="850900"/>
          </a:xfrm>
        </p:grpSpPr>
        <p:grpSp>
          <p:nvGrpSpPr>
            <p:cNvPr id="14" name="组合 13"/>
            <p:cNvGrpSpPr/>
            <p:nvPr/>
          </p:nvGrpSpPr>
          <p:grpSpPr>
            <a:xfrm>
              <a:off x="1443355" y="2129066"/>
              <a:ext cx="1826895" cy="850900"/>
              <a:chOff x="2438" y="3764"/>
              <a:chExt cx="2877" cy="1340"/>
            </a:xfrm>
          </p:grpSpPr>
          <p:sp>
            <p:nvSpPr>
              <p:cNvPr id="2" name="矩形 1"/>
              <p:cNvSpPr/>
              <p:nvPr/>
            </p:nvSpPr>
            <p:spPr>
              <a:xfrm>
                <a:off x="2438" y="3764"/>
                <a:ext cx="2752" cy="1201"/>
              </a:xfrm>
              <a:prstGeom prst="rect">
                <a:avLst/>
              </a:prstGeom>
              <a:solidFill>
                <a:srgbClr val="FFC705"/>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63" y="3904"/>
                <a:ext cx="2752" cy="1201"/>
              </a:xfrm>
              <a:prstGeom prst="rect">
                <a:avLst/>
              </a:prstGeom>
              <a:solidFill>
                <a:srgbClr val="EC9128"/>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 name="直接连接符 5"/>
            <p:cNvCxnSpPr/>
            <p:nvPr/>
          </p:nvCxnSpPr>
          <p:spPr>
            <a:xfrm flipV="1">
              <a:off x="2658110" y="2953931"/>
              <a:ext cx="7100570" cy="17145"/>
            </a:xfrm>
            <a:prstGeom prst="line">
              <a:avLst/>
            </a:prstGeom>
            <a:ln>
              <a:solidFill>
                <a:srgbClr val="EC9128"/>
              </a:solidFill>
              <a:prstDash val="dash"/>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713865" y="2371001"/>
              <a:ext cx="1351280" cy="483235"/>
            </a:xfrm>
            <a:prstGeom prst="rect">
              <a:avLst/>
            </a:prstGeom>
            <a:noFill/>
          </p:spPr>
          <p:txBody>
            <a:bodyPr wrap="square" rtlCol="0">
              <a:spAutoFit/>
            </a:bodyPr>
            <a:lstStyle/>
            <a:p>
              <a:pPr algn="ctr"/>
              <a:r>
                <a:rPr lang="zh-CN" altLang="en-US"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开幕式</a:t>
              </a:r>
            </a:p>
          </p:txBody>
        </p:sp>
        <p:sp>
          <p:nvSpPr>
            <p:cNvPr id="23" name="文本框 22"/>
            <p:cNvSpPr txBox="1"/>
            <p:nvPr/>
          </p:nvSpPr>
          <p:spPr>
            <a:xfrm>
              <a:off x="3460115" y="2298521"/>
              <a:ext cx="2722245" cy="400110"/>
            </a:xfrm>
            <a:prstGeom prst="rect">
              <a:avLst/>
            </a:prstGeom>
            <a:noFill/>
          </p:spPr>
          <p:txBody>
            <a:bodyPr wrap="square" rtlCol="0">
              <a:spAutoFit/>
            </a:bodyPr>
            <a:lstStyle/>
            <a:p>
              <a:r>
                <a:rPr lang="zh-CN" altLang="en-US" sz="2000" dirty="0">
                  <a:solidFill>
                    <a:srgbClr val="EC9128"/>
                  </a:solidFill>
                  <a:latin typeface="微软雅黑" panose="020B0503020204020204" charset="-122"/>
                  <a:ea typeface="微软雅黑" panose="020B0503020204020204" charset="-122"/>
                </a:rPr>
                <a:t>11月</a:t>
              </a:r>
              <a:r>
                <a:rPr lang="en-US" altLang="zh-CN" sz="2000" dirty="0">
                  <a:solidFill>
                    <a:srgbClr val="EC9128"/>
                  </a:solidFill>
                  <a:latin typeface="微软雅黑" panose="020B0503020204020204" charset="-122"/>
                  <a:ea typeface="微软雅黑" panose="020B0503020204020204" charset="-122"/>
                </a:rPr>
                <a:t>20</a:t>
              </a:r>
              <a:r>
                <a:rPr lang="zh-CN" altLang="en-US" sz="2000" dirty="0">
                  <a:solidFill>
                    <a:srgbClr val="EC9128"/>
                  </a:solidFill>
                  <a:latin typeface="微软雅黑" panose="020B0503020204020204" charset="-122"/>
                  <a:ea typeface="微软雅黑" panose="020B0503020204020204" charset="-122"/>
                </a:rPr>
                <a:t>日（周五）</a:t>
              </a:r>
            </a:p>
          </p:txBody>
        </p:sp>
      </p:grpSp>
      <p:grpSp>
        <p:nvGrpSpPr>
          <p:cNvPr id="12" name="组合 11"/>
          <p:cNvGrpSpPr/>
          <p:nvPr/>
        </p:nvGrpSpPr>
        <p:grpSpPr>
          <a:xfrm>
            <a:off x="1443355" y="3173006"/>
            <a:ext cx="8355965" cy="851535"/>
            <a:chOff x="1443355" y="3173006"/>
            <a:chExt cx="8355965" cy="851535"/>
          </a:xfrm>
        </p:grpSpPr>
        <p:sp>
          <p:nvSpPr>
            <p:cNvPr id="7" name="矩形 6"/>
            <p:cNvSpPr/>
            <p:nvPr/>
          </p:nvSpPr>
          <p:spPr>
            <a:xfrm>
              <a:off x="1443355" y="3173006"/>
              <a:ext cx="1747520" cy="762635"/>
            </a:xfrm>
            <a:prstGeom prst="rect">
              <a:avLst/>
            </a:prstGeom>
            <a:solidFill>
              <a:srgbClr val="FFC705"/>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22730" y="3261906"/>
              <a:ext cx="1747520" cy="762635"/>
            </a:xfrm>
            <a:prstGeom prst="rect">
              <a:avLst/>
            </a:prstGeom>
            <a:solidFill>
              <a:srgbClr val="EC9128"/>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flipV="1">
              <a:off x="2698750" y="3997871"/>
              <a:ext cx="7100570" cy="17145"/>
            </a:xfrm>
            <a:prstGeom prst="line">
              <a:avLst/>
            </a:prstGeom>
            <a:ln>
              <a:solidFill>
                <a:srgbClr val="EC9128"/>
              </a:solidFill>
              <a:prstDash val="dash"/>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65605" y="3401606"/>
              <a:ext cx="1456690" cy="483235"/>
            </a:xfrm>
            <a:prstGeom prst="rect">
              <a:avLst/>
            </a:prstGeom>
            <a:noFill/>
          </p:spPr>
          <p:txBody>
            <a:bodyPr wrap="square" rtlCol="0">
              <a:spAutoFit/>
            </a:bodyPr>
            <a:lstStyle/>
            <a:p>
              <a:pPr algn="ctr"/>
              <a:r>
                <a:rPr lang="zh-CN" altLang="en-US"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主题活动</a:t>
              </a:r>
            </a:p>
          </p:txBody>
        </p:sp>
        <p:sp>
          <p:nvSpPr>
            <p:cNvPr id="24" name="文本框 23"/>
            <p:cNvSpPr txBox="1"/>
            <p:nvPr/>
          </p:nvSpPr>
          <p:spPr>
            <a:xfrm>
              <a:off x="3481070" y="3360241"/>
              <a:ext cx="6318250" cy="400110"/>
            </a:xfrm>
            <a:prstGeom prst="rect">
              <a:avLst/>
            </a:prstGeom>
            <a:noFill/>
          </p:spPr>
          <p:txBody>
            <a:bodyPr wrap="square" rtlCol="0">
              <a:spAutoFit/>
            </a:bodyPr>
            <a:lstStyle/>
            <a:p>
              <a:r>
                <a:rPr lang="zh-CN" altLang="en-US" sz="2000">
                  <a:solidFill>
                    <a:srgbClr val="EC9128"/>
                  </a:solidFill>
                  <a:latin typeface="微软雅黑" panose="020B0503020204020204" charset="-122"/>
                  <a:ea typeface="微软雅黑" panose="020B0503020204020204" charset="-122"/>
                </a:rPr>
                <a:t>11月22日——11月26日（包括家长半日活动设计）</a:t>
              </a:r>
            </a:p>
          </p:txBody>
        </p:sp>
      </p:grpSp>
      <p:grpSp>
        <p:nvGrpSpPr>
          <p:cNvPr id="13" name="组合 12"/>
          <p:cNvGrpSpPr/>
          <p:nvPr/>
        </p:nvGrpSpPr>
        <p:grpSpPr>
          <a:xfrm>
            <a:off x="1443355" y="4244251"/>
            <a:ext cx="8324850" cy="850900"/>
            <a:chOff x="1443355" y="4244251"/>
            <a:chExt cx="8324850" cy="850900"/>
          </a:xfrm>
        </p:grpSpPr>
        <p:grpSp>
          <p:nvGrpSpPr>
            <p:cNvPr id="15" name="组合 14"/>
            <p:cNvGrpSpPr/>
            <p:nvPr/>
          </p:nvGrpSpPr>
          <p:grpSpPr>
            <a:xfrm>
              <a:off x="1443355" y="4244251"/>
              <a:ext cx="1826895" cy="850900"/>
              <a:chOff x="2438" y="3764"/>
              <a:chExt cx="2877" cy="1340"/>
            </a:xfrm>
          </p:grpSpPr>
          <p:sp>
            <p:nvSpPr>
              <p:cNvPr id="16" name="矩形 15"/>
              <p:cNvSpPr/>
              <p:nvPr/>
            </p:nvSpPr>
            <p:spPr>
              <a:xfrm>
                <a:off x="2438" y="3764"/>
                <a:ext cx="2752" cy="1201"/>
              </a:xfrm>
              <a:prstGeom prst="rect">
                <a:avLst/>
              </a:prstGeom>
              <a:solidFill>
                <a:srgbClr val="FFC705"/>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563" y="3904"/>
                <a:ext cx="2752" cy="1201"/>
              </a:xfrm>
              <a:prstGeom prst="rect">
                <a:avLst/>
              </a:prstGeom>
              <a:solidFill>
                <a:srgbClr val="EC9128"/>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flipV="1">
              <a:off x="2667635" y="5069116"/>
              <a:ext cx="7100570" cy="17145"/>
            </a:xfrm>
            <a:prstGeom prst="line">
              <a:avLst/>
            </a:prstGeom>
            <a:ln>
              <a:solidFill>
                <a:srgbClr val="EC9128"/>
              </a:solidFill>
              <a:prstDash val="dash"/>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713865" y="4463326"/>
              <a:ext cx="1351280" cy="483235"/>
            </a:xfrm>
            <a:prstGeom prst="rect">
              <a:avLst/>
            </a:prstGeom>
            <a:noFill/>
          </p:spPr>
          <p:txBody>
            <a:bodyPr wrap="square" rtlCol="0">
              <a:spAutoFit/>
            </a:bodyPr>
            <a:lstStyle/>
            <a:p>
              <a:pPr algn="ctr"/>
              <a:r>
                <a:rPr lang="zh-CN" altLang="en-US" sz="24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闭幕式</a:t>
              </a:r>
            </a:p>
          </p:txBody>
        </p:sp>
        <p:sp>
          <p:nvSpPr>
            <p:cNvPr id="25" name="文本框 24"/>
            <p:cNvSpPr txBox="1"/>
            <p:nvPr/>
          </p:nvSpPr>
          <p:spPr>
            <a:xfrm>
              <a:off x="3490595" y="4453711"/>
              <a:ext cx="5126355" cy="400110"/>
            </a:xfrm>
            <a:prstGeom prst="rect">
              <a:avLst/>
            </a:prstGeom>
            <a:noFill/>
          </p:spPr>
          <p:txBody>
            <a:bodyPr wrap="square" rtlCol="0">
              <a:spAutoFit/>
            </a:bodyPr>
            <a:lstStyle/>
            <a:p>
              <a:r>
                <a:rPr lang="zh-CN" altLang="en-US" sz="2000">
                  <a:solidFill>
                    <a:srgbClr val="EC9128"/>
                  </a:solidFill>
                  <a:latin typeface="微软雅黑" panose="020B0503020204020204" charset="-122"/>
                  <a:ea typeface="微软雅黑" panose="020B0503020204020204" charset="-122"/>
                </a:rPr>
                <a:t>11月25日（小、大班）    11月26日（中班）</a:t>
              </a:r>
            </a:p>
          </p:txBody>
        </p:sp>
      </p:grpSp>
      <p:pic>
        <p:nvPicPr>
          <p:cNvPr id="29" name="图片 28" descr="9c900e3c3d0a79f182528bf4f2910ce0"/>
          <p:cNvPicPr>
            <a:picLocks noChangeAspect="1"/>
          </p:cNvPicPr>
          <p:nvPr/>
        </p:nvPicPr>
        <p:blipFill>
          <a:blip r:embed="rId4" cstate="print"/>
          <a:srcRect l="-3578" t="-10643" r="3578" b="10643"/>
          <a:stretch>
            <a:fillRect/>
          </a:stretch>
        </p:blipFill>
        <p:spPr>
          <a:xfrm>
            <a:off x="9498839" y="3968115"/>
            <a:ext cx="2681731" cy="2893695"/>
          </a:xfrm>
          <a:prstGeom prst="rect">
            <a:avLst/>
          </a:prstGeom>
        </p:spPr>
      </p:pic>
      <p:pic>
        <p:nvPicPr>
          <p:cNvPr id="30" name="图片 29" descr="2cc67ce12634fb64b91d14026fe6ae27"/>
          <p:cNvPicPr>
            <a:picLocks noChangeAspect="1"/>
          </p:cNvPicPr>
          <p:nvPr/>
        </p:nvPicPr>
        <p:blipFill>
          <a:blip r:embed="rId5" cstate="print"/>
          <a:stretch>
            <a:fillRect/>
          </a:stretch>
        </p:blipFill>
        <p:spPr>
          <a:xfrm>
            <a:off x="9578214" y="4308129"/>
            <a:ext cx="1363606" cy="1022061"/>
          </a:xfrm>
          <a:prstGeom prst="rect">
            <a:avLst/>
          </a:prstGeom>
        </p:spPr>
      </p:pic>
      <p:pic>
        <p:nvPicPr>
          <p:cNvPr id="31" name="图片 30" descr="1bb5c280107c97c0d5f387c1763ae0f4"/>
          <p:cNvPicPr>
            <a:picLocks noChangeAspect="1"/>
          </p:cNvPicPr>
          <p:nvPr/>
        </p:nvPicPr>
        <p:blipFill>
          <a:blip r:embed="rId6"/>
          <a:stretch>
            <a:fillRect/>
          </a:stretch>
        </p:blipFill>
        <p:spPr>
          <a:xfrm>
            <a:off x="6626034" y="290476"/>
            <a:ext cx="4552950" cy="256413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583">
        <p15:prstTrans prst="peelOff"/>
      </p:transition>
    </mc:Choice>
    <mc:Fallback xmlns="">
      <p:transition spd="slow" advTm="45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3000"/>
                            </p:stCondLst>
                            <p:childTnLst>
                              <p:par>
                                <p:cTn id="27" presetID="31"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1000" fill="hold"/>
                                        <p:tgtEl>
                                          <p:spTgt spid="31"/>
                                        </p:tgtEl>
                                        <p:attrNameLst>
                                          <p:attrName>ppt_w</p:attrName>
                                        </p:attrNameLst>
                                      </p:cBhvr>
                                      <p:tavLst>
                                        <p:tav tm="0">
                                          <p:val>
                                            <p:fltVal val="0"/>
                                          </p:val>
                                        </p:tav>
                                        <p:tav tm="100000">
                                          <p:val>
                                            <p:strVal val="#ppt_w"/>
                                          </p:val>
                                        </p:tav>
                                      </p:tavLst>
                                    </p:anim>
                                    <p:anim calcmode="lin" valueType="num">
                                      <p:cBhvr>
                                        <p:cTn id="30" dur="1000" fill="hold"/>
                                        <p:tgtEl>
                                          <p:spTgt spid="31"/>
                                        </p:tgtEl>
                                        <p:attrNameLst>
                                          <p:attrName>ppt_h</p:attrName>
                                        </p:attrNameLst>
                                      </p:cBhvr>
                                      <p:tavLst>
                                        <p:tav tm="0">
                                          <p:val>
                                            <p:fltVal val="0"/>
                                          </p:val>
                                        </p:tav>
                                        <p:tav tm="100000">
                                          <p:val>
                                            <p:strVal val="#ppt_h"/>
                                          </p:val>
                                        </p:tav>
                                      </p:tavLst>
                                    </p:anim>
                                    <p:anim calcmode="lin" valueType="num">
                                      <p:cBhvr>
                                        <p:cTn id="31" dur="1000" fill="hold"/>
                                        <p:tgtEl>
                                          <p:spTgt spid="31"/>
                                        </p:tgtEl>
                                        <p:attrNameLst>
                                          <p:attrName>style.rotation</p:attrName>
                                        </p:attrNameLst>
                                      </p:cBhvr>
                                      <p:tavLst>
                                        <p:tav tm="0">
                                          <p:val>
                                            <p:fltVal val="90"/>
                                          </p:val>
                                        </p:tav>
                                        <p:tav tm="100000">
                                          <p:val>
                                            <p:fltVal val="0"/>
                                          </p:val>
                                        </p:tav>
                                      </p:tavLst>
                                    </p:anim>
                                    <p:animEffect transition="in" filter="fade">
                                      <p:cBhvr>
                                        <p:cTn id="3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活动模式</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2" name="Group 62"/>
          <p:cNvGrpSpPr/>
          <p:nvPr/>
        </p:nvGrpSpPr>
        <p:grpSpPr>
          <a:xfrm>
            <a:off x="5014777" y="1395784"/>
            <a:ext cx="2154436" cy="616936"/>
            <a:chOff x="1353920" y="1329747"/>
            <a:chExt cx="1615827" cy="462703"/>
          </a:xfrm>
        </p:grpSpPr>
        <p:sp>
          <p:nvSpPr>
            <p:cNvPr id="4" name="TextBox 315"/>
            <p:cNvSpPr txBox="1"/>
            <p:nvPr/>
          </p:nvSpPr>
          <p:spPr>
            <a:xfrm>
              <a:off x="1860038" y="1329747"/>
              <a:ext cx="609600" cy="184309"/>
            </a:xfrm>
            <a:prstGeom prst="rect">
              <a:avLst/>
            </a:prstGeom>
            <a:noFill/>
          </p:spPr>
          <p:txBody>
            <a:bodyPr wrap="none" lIns="0" tIns="0" rIns="0" bIns="0" rtlCol="0" anchor="t">
              <a:spAutoFit/>
            </a:bodyPr>
            <a:lstStyle/>
            <a:p>
              <a:pPr algn="ctr"/>
              <a:r>
                <a:rPr lang="zh-CN" altLang="en-US" sz="1600" b="1" dirty="0">
                  <a:solidFill>
                    <a:srgbClr val="EC9128"/>
                  </a:solidFill>
                  <a:latin typeface="微软雅黑" panose="020B0503020204020204" charset="-122"/>
                  <a:ea typeface="微软雅黑" panose="020B0503020204020204" charset="-122"/>
                </a:rPr>
                <a:t>你的标题</a:t>
              </a:r>
            </a:p>
          </p:txBody>
        </p:sp>
        <p:sp>
          <p:nvSpPr>
            <p:cNvPr id="6" name="TextBox 316"/>
            <p:cNvSpPr txBox="1"/>
            <p:nvPr/>
          </p:nvSpPr>
          <p:spPr>
            <a:xfrm>
              <a:off x="1353920" y="1487751"/>
              <a:ext cx="1615827" cy="304699"/>
            </a:xfrm>
            <a:prstGeom prst="rect">
              <a:avLst/>
            </a:prstGeom>
            <a:noFill/>
          </p:spPr>
          <p:txBody>
            <a:bodyPr wrap="none" lIns="0" tIns="0" rIns="0" bIns="0" rtlCol="0" anchor="t">
              <a:spAutoFit/>
            </a:bodyPr>
            <a:lstStyle/>
            <a:p>
              <a:pPr lvl="0" algn="ct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a:t>
              </a:r>
            </a:p>
            <a:p>
              <a:pPr lvl="0" algn="ct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内容在此添加相关内容</a:t>
              </a:r>
            </a:p>
          </p:txBody>
        </p:sp>
      </p:grpSp>
      <p:grpSp>
        <p:nvGrpSpPr>
          <p:cNvPr id="7" name="Group 62"/>
          <p:cNvGrpSpPr/>
          <p:nvPr/>
        </p:nvGrpSpPr>
        <p:grpSpPr>
          <a:xfrm>
            <a:off x="2181156" y="2260801"/>
            <a:ext cx="2486291" cy="580002"/>
            <a:chOff x="1010252" y="1329747"/>
            <a:chExt cx="1864718" cy="435002"/>
          </a:xfrm>
        </p:grpSpPr>
        <p:sp>
          <p:nvSpPr>
            <p:cNvPr id="8" name="TextBox 46"/>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rgbClr val="EC9128"/>
                  </a:solidFill>
                  <a:latin typeface="微软雅黑" panose="020B0503020204020204" charset="-122"/>
                  <a:ea typeface="微软雅黑" panose="020B0503020204020204" charset="-122"/>
                </a:rPr>
                <a:t>你的标题</a:t>
              </a:r>
            </a:p>
          </p:txBody>
        </p:sp>
        <p:sp>
          <p:nvSpPr>
            <p:cNvPr id="9" name="TextBox 47"/>
            <p:cNvSpPr txBox="1"/>
            <p:nvPr/>
          </p:nvSpPr>
          <p:spPr>
            <a:xfrm>
              <a:off x="1010252" y="1487750"/>
              <a:ext cx="1864718" cy="276999"/>
            </a:xfrm>
            <a:prstGeom prst="rect">
              <a:avLst/>
            </a:prstGeom>
            <a:noFill/>
          </p:spPr>
          <p:txBody>
            <a:bodyPr wrap="square" lIns="0" tIns="0" rIns="0" bIns="0" rtlCol="0" anchor="t">
              <a:spAutoFit/>
            </a:bodyPr>
            <a:lstStyle/>
            <a:p>
              <a:pPr algn="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10" name="Group 62"/>
          <p:cNvGrpSpPr/>
          <p:nvPr/>
        </p:nvGrpSpPr>
        <p:grpSpPr>
          <a:xfrm>
            <a:off x="1881809" y="3085591"/>
            <a:ext cx="2190599" cy="580002"/>
            <a:chOff x="1232021" y="1329747"/>
            <a:chExt cx="1642949" cy="435002"/>
          </a:xfrm>
        </p:grpSpPr>
        <p:sp>
          <p:nvSpPr>
            <p:cNvPr id="11" name="TextBox 49"/>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rgbClr val="EC9128"/>
                  </a:solidFill>
                  <a:latin typeface="微软雅黑" panose="020B0503020204020204" charset="-122"/>
                  <a:ea typeface="微软雅黑" panose="020B0503020204020204" charset="-122"/>
                </a:rPr>
                <a:t>你的标题</a:t>
              </a:r>
            </a:p>
          </p:txBody>
        </p:sp>
        <p:sp>
          <p:nvSpPr>
            <p:cNvPr id="12" name="TextBox 50"/>
            <p:cNvSpPr txBox="1"/>
            <p:nvPr/>
          </p:nvSpPr>
          <p:spPr>
            <a:xfrm>
              <a:off x="1232021" y="1487750"/>
              <a:ext cx="1642949" cy="276999"/>
            </a:xfrm>
            <a:prstGeom prst="rect">
              <a:avLst/>
            </a:prstGeom>
            <a:noFill/>
          </p:spPr>
          <p:txBody>
            <a:bodyPr wrap="square" lIns="0" tIns="0" rIns="0" bIns="0" rtlCol="0" anchor="t">
              <a:spAutoFit/>
            </a:bodyPr>
            <a:lstStyle/>
            <a:p>
              <a:pPr algn="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13" name="Group 62"/>
          <p:cNvGrpSpPr/>
          <p:nvPr/>
        </p:nvGrpSpPr>
        <p:grpSpPr>
          <a:xfrm>
            <a:off x="1881809" y="4013113"/>
            <a:ext cx="2190599" cy="580002"/>
            <a:chOff x="1232021" y="1329747"/>
            <a:chExt cx="1642949" cy="435002"/>
          </a:xfrm>
        </p:grpSpPr>
        <p:sp>
          <p:nvSpPr>
            <p:cNvPr id="14" name="TextBox 52"/>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rgbClr val="EC9128"/>
                  </a:solidFill>
                  <a:latin typeface="微软雅黑" panose="020B0503020204020204" charset="-122"/>
                  <a:ea typeface="微软雅黑" panose="020B0503020204020204" charset="-122"/>
                </a:rPr>
                <a:t>你的标题</a:t>
              </a:r>
            </a:p>
          </p:txBody>
        </p:sp>
        <p:sp>
          <p:nvSpPr>
            <p:cNvPr id="15" name="TextBox 53"/>
            <p:cNvSpPr txBox="1"/>
            <p:nvPr/>
          </p:nvSpPr>
          <p:spPr>
            <a:xfrm>
              <a:off x="1232021" y="1487750"/>
              <a:ext cx="1642949" cy="276999"/>
            </a:xfrm>
            <a:prstGeom prst="rect">
              <a:avLst/>
            </a:prstGeom>
            <a:noFill/>
          </p:spPr>
          <p:txBody>
            <a:bodyPr wrap="square" lIns="0" tIns="0" rIns="0" bIns="0" rtlCol="0" anchor="t">
              <a:spAutoFit/>
            </a:bodyPr>
            <a:lstStyle/>
            <a:p>
              <a:pPr algn="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16" name="Group 62"/>
          <p:cNvGrpSpPr/>
          <p:nvPr/>
        </p:nvGrpSpPr>
        <p:grpSpPr>
          <a:xfrm>
            <a:off x="2181156" y="4876724"/>
            <a:ext cx="2148233" cy="580002"/>
            <a:chOff x="1263796" y="1329747"/>
            <a:chExt cx="1611174" cy="435002"/>
          </a:xfrm>
        </p:grpSpPr>
        <p:sp>
          <p:nvSpPr>
            <p:cNvPr id="17" name="TextBox 55"/>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rgbClr val="EC9128"/>
                  </a:solidFill>
                  <a:latin typeface="微软雅黑" panose="020B0503020204020204" charset="-122"/>
                  <a:ea typeface="微软雅黑" panose="020B0503020204020204" charset="-122"/>
                </a:rPr>
                <a:t>你的标题</a:t>
              </a:r>
            </a:p>
          </p:txBody>
        </p:sp>
        <p:sp>
          <p:nvSpPr>
            <p:cNvPr id="18" name="TextBox 56"/>
            <p:cNvSpPr txBox="1"/>
            <p:nvPr/>
          </p:nvSpPr>
          <p:spPr>
            <a:xfrm>
              <a:off x="1263796" y="1487750"/>
              <a:ext cx="1611174" cy="276999"/>
            </a:xfrm>
            <a:prstGeom prst="rect">
              <a:avLst/>
            </a:prstGeom>
            <a:noFill/>
          </p:spPr>
          <p:txBody>
            <a:bodyPr wrap="square" lIns="0" tIns="0" rIns="0" bIns="0" rtlCol="0" anchor="t">
              <a:spAutoFit/>
            </a:bodyPr>
            <a:lstStyle/>
            <a:p>
              <a:pPr algn="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19" name="Group 69"/>
          <p:cNvGrpSpPr/>
          <p:nvPr/>
        </p:nvGrpSpPr>
        <p:grpSpPr>
          <a:xfrm>
            <a:off x="7539735" y="2260800"/>
            <a:ext cx="2664439" cy="580002"/>
            <a:chOff x="6183120" y="1602591"/>
            <a:chExt cx="1998329" cy="435002"/>
          </a:xfrm>
        </p:grpSpPr>
        <p:sp>
          <p:nvSpPr>
            <p:cNvPr id="20" name="TextBox 58"/>
            <p:cNvSpPr txBox="1"/>
            <p:nvPr/>
          </p:nvSpPr>
          <p:spPr>
            <a:xfrm>
              <a:off x="6183120" y="1602591"/>
              <a:ext cx="615553" cy="184666"/>
            </a:xfrm>
            <a:prstGeom prst="rect">
              <a:avLst/>
            </a:prstGeom>
            <a:noFill/>
          </p:spPr>
          <p:txBody>
            <a:bodyPr wrap="non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21" name="TextBox 59"/>
            <p:cNvSpPr txBox="1"/>
            <p:nvPr/>
          </p:nvSpPr>
          <p:spPr>
            <a:xfrm>
              <a:off x="6183121" y="1760594"/>
              <a:ext cx="1998328"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22" name="Group 70"/>
          <p:cNvGrpSpPr/>
          <p:nvPr/>
        </p:nvGrpSpPr>
        <p:grpSpPr>
          <a:xfrm>
            <a:off x="8189975" y="3085589"/>
            <a:ext cx="2014199" cy="580002"/>
            <a:chOff x="6183120" y="2221184"/>
            <a:chExt cx="1510649" cy="435002"/>
          </a:xfrm>
        </p:grpSpPr>
        <p:sp>
          <p:nvSpPr>
            <p:cNvPr id="23" name="TextBox 61"/>
            <p:cNvSpPr txBox="1"/>
            <p:nvPr/>
          </p:nvSpPr>
          <p:spPr>
            <a:xfrm>
              <a:off x="6183120" y="2221184"/>
              <a:ext cx="615553" cy="184666"/>
            </a:xfrm>
            <a:prstGeom prst="rect">
              <a:avLst/>
            </a:prstGeom>
            <a:noFill/>
          </p:spPr>
          <p:txBody>
            <a:bodyPr wrap="non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24" name="TextBox 62"/>
            <p:cNvSpPr txBox="1"/>
            <p:nvPr/>
          </p:nvSpPr>
          <p:spPr>
            <a:xfrm>
              <a:off x="6183121" y="2379187"/>
              <a:ext cx="1510648"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25" name="Group 71"/>
          <p:cNvGrpSpPr/>
          <p:nvPr/>
        </p:nvGrpSpPr>
        <p:grpSpPr>
          <a:xfrm>
            <a:off x="8189975" y="4013115"/>
            <a:ext cx="2014199" cy="580003"/>
            <a:chOff x="6183120" y="2916825"/>
            <a:chExt cx="1510649" cy="435002"/>
          </a:xfrm>
        </p:grpSpPr>
        <p:sp>
          <p:nvSpPr>
            <p:cNvPr id="26" name="TextBox 64"/>
            <p:cNvSpPr txBox="1"/>
            <p:nvPr/>
          </p:nvSpPr>
          <p:spPr>
            <a:xfrm>
              <a:off x="6183120" y="2916825"/>
              <a:ext cx="615553" cy="184666"/>
            </a:xfrm>
            <a:prstGeom prst="rect">
              <a:avLst/>
            </a:prstGeom>
            <a:noFill/>
          </p:spPr>
          <p:txBody>
            <a:bodyPr wrap="non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27" name="TextBox 65"/>
            <p:cNvSpPr txBox="1"/>
            <p:nvPr/>
          </p:nvSpPr>
          <p:spPr>
            <a:xfrm>
              <a:off x="6183121" y="3074828"/>
              <a:ext cx="1510648"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28" name="Group 72"/>
          <p:cNvGrpSpPr/>
          <p:nvPr/>
        </p:nvGrpSpPr>
        <p:grpSpPr>
          <a:xfrm>
            <a:off x="7785809" y="4876728"/>
            <a:ext cx="2418365" cy="580003"/>
            <a:chOff x="6183120" y="3564534"/>
            <a:chExt cx="1813773" cy="435002"/>
          </a:xfrm>
        </p:grpSpPr>
        <p:sp>
          <p:nvSpPr>
            <p:cNvPr id="29" name="TextBox 67"/>
            <p:cNvSpPr txBox="1"/>
            <p:nvPr/>
          </p:nvSpPr>
          <p:spPr>
            <a:xfrm>
              <a:off x="6183120" y="3564534"/>
              <a:ext cx="615553" cy="184666"/>
            </a:xfrm>
            <a:prstGeom prst="rect">
              <a:avLst/>
            </a:prstGeom>
            <a:noFill/>
          </p:spPr>
          <p:txBody>
            <a:bodyPr wrap="non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30" name="TextBox 68"/>
            <p:cNvSpPr txBox="1"/>
            <p:nvPr/>
          </p:nvSpPr>
          <p:spPr>
            <a:xfrm>
              <a:off x="6183120" y="3722537"/>
              <a:ext cx="1813773"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31" name="Group 74"/>
          <p:cNvGrpSpPr/>
          <p:nvPr/>
        </p:nvGrpSpPr>
        <p:grpSpPr>
          <a:xfrm>
            <a:off x="5037708" y="2861731"/>
            <a:ext cx="2116584" cy="3144640"/>
            <a:chOff x="3778281" y="2115818"/>
            <a:chExt cx="1587438" cy="2358480"/>
          </a:xfrm>
        </p:grpSpPr>
        <p:grpSp>
          <p:nvGrpSpPr>
            <p:cNvPr id="32" name="Group 245"/>
            <p:cNvGrpSpPr/>
            <p:nvPr/>
          </p:nvGrpSpPr>
          <p:grpSpPr>
            <a:xfrm>
              <a:off x="3778281" y="2115818"/>
              <a:ext cx="1587438" cy="2358480"/>
              <a:chOff x="4168751" y="1735138"/>
              <a:chExt cx="1000125" cy="1485900"/>
            </a:xfrm>
            <a:solidFill>
              <a:schemeClr val="tx2">
                <a:lumMod val="25000"/>
                <a:lumOff val="75000"/>
              </a:schemeClr>
            </a:solidFill>
          </p:grpSpPr>
          <p:sp>
            <p:nvSpPr>
              <p:cNvPr id="33" name="Freeform 123"/>
              <p:cNvSpPr/>
              <p:nvPr/>
            </p:nvSpPr>
            <p:spPr bwMode="auto">
              <a:xfrm>
                <a:off x="4429102" y="3038475"/>
                <a:ext cx="479425" cy="61913"/>
              </a:xfrm>
              <a:custGeom>
                <a:avLst/>
                <a:gdLst/>
                <a:ahLst/>
                <a:cxnLst>
                  <a:cxn ang="0">
                    <a:pos x="163" y="11"/>
                  </a:cxn>
                  <a:cxn ang="0">
                    <a:pos x="153" y="21"/>
                  </a:cxn>
                  <a:cxn ang="0">
                    <a:pos x="10" y="21"/>
                  </a:cxn>
                  <a:cxn ang="0">
                    <a:pos x="0" y="11"/>
                  </a:cxn>
                  <a:cxn ang="0">
                    <a:pos x="10" y="0"/>
                  </a:cxn>
                  <a:cxn ang="0">
                    <a:pos x="153" y="0"/>
                  </a:cxn>
                  <a:cxn ang="0">
                    <a:pos x="163" y="11"/>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rgbClr val="EC9128"/>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4" name="Freeform 124"/>
              <p:cNvSpPr/>
              <p:nvPr/>
            </p:nvSpPr>
            <p:spPr bwMode="auto">
              <a:xfrm>
                <a:off x="4429102" y="2952750"/>
                <a:ext cx="479425" cy="61913"/>
              </a:xfrm>
              <a:custGeom>
                <a:avLst/>
                <a:gdLst/>
                <a:ahLst/>
                <a:cxnLst>
                  <a:cxn ang="0">
                    <a:pos x="163" y="11"/>
                  </a:cxn>
                  <a:cxn ang="0">
                    <a:pos x="153" y="21"/>
                  </a:cxn>
                  <a:cxn ang="0">
                    <a:pos x="10" y="21"/>
                  </a:cxn>
                  <a:cxn ang="0">
                    <a:pos x="0" y="11"/>
                  </a:cxn>
                  <a:cxn ang="0">
                    <a:pos x="10" y="0"/>
                  </a:cxn>
                  <a:cxn ang="0">
                    <a:pos x="153" y="0"/>
                  </a:cxn>
                  <a:cxn ang="0">
                    <a:pos x="163" y="11"/>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rgbClr val="EC9128"/>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5" name="Freeform 125"/>
              <p:cNvSpPr/>
              <p:nvPr/>
            </p:nvSpPr>
            <p:spPr bwMode="auto">
              <a:xfrm>
                <a:off x="4470377" y="3125788"/>
                <a:ext cx="379413" cy="95250"/>
              </a:xfrm>
              <a:custGeom>
                <a:avLst/>
                <a:gdLst/>
                <a:ahLst/>
                <a:cxnLst>
                  <a:cxn ang="0">
                    <a:pos x="0" y="0"/>
                  </a:cxn>
                  <a:cxn ang="0">
                    <a:pos x="129" y="0"/>
                  </a:cxn>
                  <a:cxn ang="0">
                    <a:pos x="63" y="30"/>
                  </a:cxn>
                  <a:cxn ang="0">
                    <a:pos x="0" y="0"/>
                  </a:cxn>
                </a:cxnLst>
                <a:rect l="0" t="0" r="r" b="b"/>
                <a:pathLst>
                  <a:path w="129" h="32">
                    <a:moveTo>
                      <a:pt x="0" y="0"/>
                    </a:moveTo>
                    <a:cubicBezTo>
                      <a:pt x="129" y="0"/>
                      <a:pt x="129" y="0"/>
                      <a:pt x="129" y="0"/>
                    </a:cubicBezTo>
                    <a:cubicBezTo>
                      <a:pt x="129" y="0"/>
                      <a:pt x="120" y="32"/>
                      <a:pt x="63" y="30"/>
                    </a:cubicBezTo>
                    <a:cubicBezTo>
                      <a:pt x="17" y="29"/>
                      <a:pt x="0" y="0"/>
                      <a:pt x="0" y="0"/>
                    </a:cubicBezTo>
                    <a:close/>
                  </a:path>
                </a:pathLst>
              </a:custGeom>
              <a:solidFill>
                <a:srgbClr val="EC9128"/>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6" name="Freeform 237"/>
              <p:cNvSpPr>
                <a:spLocks noEditPoints="1"/>
              </p:cNvSpPr>
              <p:nvPr/>
            </p:nvSpPr>
            <p:spPr bwMode="auto">
              <a:xfrm>
                <a:off x="4168751" y="1735138"/>
                <a:ext cx="1000125" cy="1179513"/>
              </a:xfrm>
              <a:custGeom>
                <a:avLst/>
                <a:gdLst/>
                <a:ahLst/>
                <a:cxnLst>
                  <a:cxn ang="0">
                    <a:pos x="175" y="0"/>
                  </a:cxn>
                  <a:cxn ang="0">
                    <a:pos x="167" y="0"/>
                  </a:cxn>
                  <a:cxn ang="0">
                    <a:pos x="6" y="165"/>
                  </a:cxn>
                  <a:cxn ang="0">
                    <a:pos x="67" y="318"/>
                  </a:cxn>
                  <a:cxn ang="0">
                    <a:pos x="90" y="396"/>
                  </a:cxn>
                  <a:cxn ang="0">
                    <a:pos x="90" y="396"/>
                  </a:cxn>
                  <a:cxn ang="0">
                    <a:pos x="99" y="401"/>
                  </a:cxn>
                  <a:cxn ang="0">
                    <a:pos x="242" y="401"/>
                  </a:cxn>
                  <a:cxn ang="0">
                    <a:pos x="251" y="396"/>
                  </a:cxn>
                  <a:cxn ang="0">
                    <a:pos x="251" y="396"/>
                  </a:cxn>
                  <a:cxn ang="0">
                    <a:pos x="274" y="318"/>
                  </a:cxn>
                  <a:cxn ang="0">
                    <a:pos x="336" y="165"/>
                  </a:cxn>
                  <a:cxn ang="0">
                    <a:pos x="175" y="0"/>
                  </a:cxn>
                  <a:cxn ang="0">
                    <a:pos x="295" y="166"/>
                  </a:cxn>
                  <a:cxn ang="0">
                    <a:pos x="249" y="282"/>
                  </a:cxn>
                  <a:cxn ang="0">
                    <a:pos x="231" y="352"/>
                  </a:cxn>
                  <a:cxn ang="0">
                    <a:pos x="231" y="352"/>
                  </a:cxn>
                  <a:cxn ang="0">
                    <a:pos x="224" y="356"/>
                  </a:cxn>
                  <a:cxn ang="0">
                    <a:pos x="117" y="356"/>
                  </a:cxn>
                  <a:cxn ang="0">
                    <a:pos x="110" y="352"/>
                  </a:cxn>
                  <a:cxn ang="0">
                    <a:pos x="110" y="352"/>
                  </a:cxn>
                  <a:cxn ang="0">
                    <a:pos x="93" y="282"/>
                  </a:cxn>
                  <a:cxn ang="0">
                    <a:pos x="47" y="166"/>
                  </a:cxn>
                  <a:cxn ang="0">
                    <a:pos x="168" y="43"/>
                  </a:cxn>
                  <a:cxn ang="0">
                    <a:pos x="174" y="43"/>
                  </a:cxn>
                  <a:cxn ang="0">
                    <a:pos x="295" y="166"/>
                  </a:cxn>
                </a:cxnLst>
                <a:rect l="0" t="0" r="r" b="b"/>
                <a:pathLst>
                  <a:path w="341" h="401">
                    <a:moveTo>
                      <a:pt x="175" y="0"/>
                    </a:moveTo>
                    <a:cubicBezTo>
                      <a:pt x="167" y="0"/>
                      <a:pt x="167" y="0"/>
                      <a:pt x="167" y="0"/>
                    </a:cubicBezTo>
                    <a:cubicBezTo>
                      <a:pt x="61" y="7"/>
                      <a:pt x="0" y="83"/>
                      <a:pt x="6" y="165"/>
                    </a:cubicBezTo>
                    <a:cubicBezTo>
                      <a:pt x="12" y="254"/>
                      <a:pt x="61" y="264"/>
                      <a:pt x="67" y="318"/>
                    </a:cubicBezTo>
                    <a:cubicBezTo>
                      <a:pt x="73" y="372"/>
                      <a:pt x="90" y="396"/>
                      <a:pt x="90" y="396"/>
                    </a:cubicBezTo>
                    <a:cubicBezTo>
                      <a:pt x="90" y="396"/>
                      <a:pt x="90" y="396"/>
                      <a:pt x="90" y="396"/>
                    </a:cubicBezTo>
                    <a:cubicBezTo>
                      <a:pt x="92" y="399"/>
                      <a:pt x="96" y="401"/>
                      <a:pt x="99" y="401"/>
                    </a:cubicBezTo>
                    <a:cubicBezTo>
                      <a:pt x="242" y="401"/>
                      <a:pt x="242" y="401"/>
                      <a:pt x="242" y="401"/>
                    </a:cubicBezTo>
                    <a:cubicBezTo>
                      <a:pt x="245" y="401"/>
                      <a:pt x="249" y="399"/>
                      <a:pt x="251" y="396"/>
                    </a:cubicBezTo>
                    <a:cubicBezTo>
                      <a:pt x="251" y="396"/>
                      <a:pt x="251" y="396"/>
                      <a:pt x="251" y="396"/>
                    </a:cubicBezTo>
                    <a:cubicBezTo>
                      <a:pt x="251" y="396"/>
                      <a:pt x="268" y="372"/>
                      <a:pt x="274" y="318"/>
                    </a:cubicBezTo>
                    <a:cubicBezTo>
                      <a:pt x="280" y="264"/>
                      <a:pt x="330" y="254"/>
                      <a:pt x="336" y="165"/>
                    </a:cubicBezTo>
                    <a:cubicBezTo>
                      <a:pt x="341" y="83"/>
                      <a:pt x="280" y="7"/>
                      <a:pt x="175" y="0"/>
                    </a:cubicBezTo>
                    <a:close/>
                    <a:moveTo>
                      <a:pt x="295" y="166"/>
                    </a:moveTo>
                    <a:cubicBezTo>
                      <a:pt x="290" y="234"/>
                      <a:pt x="253" y="241"/>
                      <a:pt x="249" y="282"/>
                    </a:cubicBezTo>
                    <a:cubicBezTo>
                      <a:pt x="244" y="322"/>
                      <a:pt x="231" y="352"/>
                      <a:pt x="231" y="352"/>
                    </a:cubicBezTo>
                    <a:cubicBezTo>
                      <a:pt x="231" y="352"/>
                      <a:pt x="231" y="352"/>
                      <a:pt x="231" y="352"/>
                    </a:cubicBezTo>
                    <a:cubicBezTo>
                      <a:pt x="229" y="354"/>
                      <a:pt x="227" y="356"/>
                      <a:pt x="224" y="356"/>
                    </a:cubicBezTo>
                    <a:cubicBezTo>
                      <a:pt x="117" y="356"/>
                      <a:pt x="117" y="356"/>
                      <a:pt x="117" y="356"/>
                    </a:cubicBezTo>
                    <a:cubicBezTo>
                      <a:pt x="114" y="356"/>
                      <a:pt x="112" y="354"/>
                      <a:pt x="110" y="352"/>
                    </a:cubicBezTo>
                    <a:cubicBezTo>
                      <a:pt x="110" y="352"/>
                      <a:pt x="110" y="352"/>
                      <a:pt x="110" y="352"/>
                    </a:cubicBezTo>
                    <a:cubicBezTo>
                      <a:pt x="110" y="352"/>
                      <a:pt x="98" y="322"/>
                      <a:pt x="93" y="282"/>
                    </a:cubicBezTo>
                    <a:cubicBezTo>
                      <a:pt x="89" y="241"/>
                      <a:pt x="51" y="234"/>
                      <a:pt x="47" y="166"/>
                    </a:cubicBezTo>
                    <a:cubicBezTo>
                      <a:pt x="43" y="105"/>
                      <a:pt x="89" y="48"/>
                      <a:pt x="168" y="43"/>
                    </a:cubicBezTo>
                    <a:cubicBezTo>
                      <a:pt x="174" y="43"/>
                      <a:pt x="174" y="43"/>
                      <a:pt x="174" y="43"/>
                    </a:cubicBezTo>
                    <a:cubicBezTo>
                      <a:pt x="253" y="48"/>
                      <a:pt x="299" y="105"/>
                      <a:pt x="295" y="166"/>
                    </a:cubicBezTo>
                    <a:close/>
                  </a:path>
                </a:pathLst>
              </a:custGeom>
              <a:solidFill>
                <a:srgbClr val="EC9128"/>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sp>
          <p:nvSpPr>
            <p:cNvPr id="37" name="Rectangle 73"/>
            <p:cNvSpPr/>
            <p:nvPr/>
          </p:nvSpPr>
          <p:spPr>
            <a:xfrm>
              <a:off x="4144480" y="2802345"/>
              <a:ext cx="855042" cy="284742"/>
            </a:xfrm>
            <a:prstGeom prst="rect">
              <a:avLst/>
            </a:prstGeom>
          </p:spPr>
          <p:txBody>
            <a:bodyPr wrap="none">
              <a:spAutoFit/>
            </a:bodyPr>
            <a:lstStyle/>
            <a:p>
              <a:pPr algn="ctr"/>
              <a:r>
                <a:rPr lang="zh-CN" altLang="en-US" sz="1865" b="1" dirty="0">
                  <a:solidFill>
                    <a:srgbClr val="EC9128"/>
                  </a:solidFill>
                  <a:latin typeface="微软雅黑" panose="020B0503020204020204" charset="-122"/>
                  <a:ea typeface="微软雅黑" panose="020B0503020204020204" charset="-122"/>
                </a:rPr>
                <a:t>你的标题</a:t>
              </a:r>
            </a:p>
          </p:txBody>
        </p:sp>
      </p:grpSp>
      <p:grpSp>
        <p:nvGrpSpPr>
          <p:cNvPr id="38" name="Group 75"/>
          <p:cNvGrpSpPr/>
          <p:nvPr/>
        </p:nvGrpSpPr>
        <p:grpSpPr>
          <a:xfrm>
            <a:off x="4773609" y="2337613"/>
            <a:ext cx="657827" cy="638993"/>
            <a:chOff x="3580207" y="1753209"/>
            <a:chExt cx="493370" cy="479245"/>
          </a:xfrm>
        </p:grpSpPr>
        <p:sp>
          <p:nvSpPr>
            <p:cNvPr id="39" name="Oval 308"/>
            <p:cNvSpPr/>
            <p:nvPr/>
          </p:nvSpPr>
          <p:spPr>
            <a:xfrm>
              <a:off x="3580207" y="1753209"/>
              <a:ext cx="493370" cy="4792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0" name="Freeform 64"/>
            <p:cNvSpPr>
              <a:spLocks noEditPoints="1"/>
            </p:cNvSpPr>
            <p:nvPr/>
          </p:nvSpPr>
          <p:spPr bwMode="auto">
            <a:xfrm>
              <a:off x="3694336" y="1882500"/>
              <a:ext cx="265113" cy="220663"/>
            </a:xfrm>
            <a:custGeom>
              <a:avLst/>
              <a:gdLst/>
              <a:ahLst/>
              <a:cxnLst>
                <a:cxn ang="0">
                  <a:pos x="77" y="51"/>
                </a:cxn>
                <a:cxn ang="0">
                  <a:pos x="75" y="55"/>
                </a:cxn>
                <a:cxn ang="0">
                  <a:pos x="59" y="63"/>
                </a:cxn>
                <a:cxn ang="0">
                  <a:pos x="57" y="64"/>
                </a:cxn>
                <a:cxn ang="0">
                  <a:pos x="55" y="63"/>
                </a:cxn>
                <a:cxn ang="0">
                  <a:pos x="39" y="55"/>
                </a:cxn>
                <a:cxn ang="0">
                  <a:pos x="39" y="55"/>
                </a:cxn>
                <a:cxn ang="0">
                  <a:pos x="38" y="55"/>
                </a:cxn>
                <a:cxn ang="0">
                  <a:pos x="22" y="63"/>
                </a:cxn>
                <a:cxn ang="0">
                  <a:pos x="20" y="64"/>
                </a:cxn>
                <a:cxn ang="0">
                  <a:pos x="18" y="63"/>
                </a:cxn>
                <a:cxn ang="0">
                  <a:pos x="2" y="55"/>
                </a:cxn>
                <a:cxn ang="0">
                  <a:pos x="0" y="51"/>
                </a:cxn>
                <a:cxn ang="0">
                  <a:pos x="0" y="37"/>
                </a:cxn>
                <a:cxn ang="0">
                  <a:pos x="3" y="32"/>
                </a:cxn>
                <a:cxn ang="0">
                  <a:pos x="18" y="26"/>
                </a:cxn>
                <a:cxn ang="0">
                  <a:pos x="18" y="11"/>
                </a:cxn>
                <a:cxn ang="0">
                  <a:pos x="21" y="7"/>
                </a:cxn>
                <a:cxn ang="0">
                  <a:pos x="37" y="0"/>
                </a:cxn>
                <a:cxn ang="0">
                  <a:pos x="39" y="0"/>
                </a:cxn>
                <a:cxn ang="0">
                  <a:pos x="40" y="0"/>
                </a:cxn>
                <a:cxn ang="0">
                  <a:pos x="56" y="7"/>
                </a:cxn>
                <a:cxn ang="0">
                  <a:pos x="59" y="11"/>
                </a:cxn>
                <a:cxn ang="0">
                  <a:pos x="59" y="26"/>
                </a:cxn>
                <a:cxn ang="0">
                  <a:pos x="75" y="32"/>
                </a:cxn>
                <a:cxn ang="0">
                  <a:pos x="77" y="37"/>
                </a:cxn>
                <a:cxn ang="0">
                  <a:pos x="77" y="51"/>
                </a:cxn>
                <a:cxn ang="0">
                  <a:pos x="35" y="36"/>
                </a:cxn>
                <a:cxn ang="0">
                  <a:pos x="20" y="30"/>
                </a:cxn>
                <a:cxn ang="0">
                  <a:pos x="6" y="36"/>
                </a:cxn>
                <a:cxn ang="0">
                  <a:pos x="20" y="42"/>
                </a:cxn>
                <a:cxn ang="0">
                  <a:pos x="35" y="36"/>
                </a:cxn>
                <a:cxn ang="0">
                  <a:pos x="36" y="51"/>
                </a:cxn>
                <a:cxn ang="0">
                  <a:pos x="36" y="40"/>
                </a:cxn>
                <a:cxn ang="0">
                  <a:pos x="23" y="46"/>
                </a:cxn>
                <a:cxn ang="0">
                  <a:pos x="23" y="58"/>
                </a:cxn>
                <a:cxn ang="0">
                  <a:pos x="36" y="51"/>
                </a:cxn>
                <a:cxn ang="0">
                  <a:pos x="54" y="11"/>
                </a:cxn>
                <a:cxn ang="0">
                  <a:pos x="39" y="5"/>
                </a:cxn>
                <a:cxn ang="0">
                  <a:pos x="23" y="11"/>
                </a:cxn>
                <a:cxn ang="0">
                  <a:pos x="39" y="18"/>
                </a:cxn>
                <a:cxn ang="0">
                  <a:pos x="54" y="11"/>
                </a:cxn>
                <a:cxn ang="0">
                  <a:pos x="55" y="26"/>
                </a:cxn>
                <a:cxn ang="0">
                  <a:pos x="55" y="16"/>
                </a:cxn>
                <a:cxn ang="0">
                  <a:pos x="41" y="22"/>
                </a:cxn>
                <a:cxn ang="0">
                  <a:pos x="41" y="32"/>
                </a:cxn>
                <a:cxn ang="0">
                  <a:pos x="55" y="26"/>
                </a:cxn>
                <a:cxn ang="0">
                  <a:pos x="71" y="36"/>
                </a:cxn>
                <a:cxn ang="0">
                  <a:pos x="57" y="30"/>
                </a:cxn>
                <a:cxn ang="0">
                  <a:pos x="42" y="36"/>
                </a:cxn>
                <a:cxn ang="0">
                  <a:pos x="57" y="42"/>
                </a:cxn>
                <a:cxn ang="0">
                  <a:pos x="71" y="36"/>
                </a:cxn>
                <a:cxn ang="0">
                  <a:pos x="73" y="51"/>
                </a:cxn>
                <a:cxn ang="0">
                  <a:pos x="73" y="40"/>
                </a:cxn>
                <a:cxn ang="0">
                  <a:pos x="59" y="46"/>
                </a:cxn>
                <a:cxn ang="0">
                  <a:pos x="59" y="58"/>
                </a:cxn>
                <a:cxn ang="0">
                  <a:pos x="73" y="51"/>
                </a:cxn>
              </a:cxnLst>
              <a:rect l="0" t="0" r="r" b="b"/>
              <a:pathLst>
                <a:path w="77" h="64">
                  <a:moveTo>
                    <a:pt x="77" y="51"/>
                  </a:moveTo>
                  <a:cubicBezTo>
                    <a:pt x="77" y="53"/>
                    <a:pt x="76" y="55"/>
                    <a:pt x="75" y="55"/>
                  </a:cubicBezTo>
                  <a:cubicBezTo>
                    <a:pt x="59" y="63"/>
                    <a:pt x="59" y="63"/>
                    <a:pt x="59" y="63"/>
                  </a:cubicBezTo>
                  <a:cubicBezTo>
                    <a:pt x="58" y="64"/>
                    <a:pt x="58" y="64"/>
                    <a:pt x="57" y="64"/>
                  </a:cubicBezTo>
                  <a:cubicBezTo>
                    <a:pt x="56" y="64"/>
                    <a:pt x="55" y="64"/>
                    <a:pt x="55" y="63"/>
                  </a:cubicBezTo>
                  <a:cubicBezTo>
                    <a:pt x="39" y="55"/>
                    <a:pt x="39" y="55"/>
                    <a:pt x="39" y="55"/>
                  </a:cubicBezTo>
                  <a:cubicBezTo>
                    <a:pt x="39" y="55"/>
                    <a:pt x="39" y="55"/>
                    <a:pt x="39" y="55"/>
                  </a:cubicBezTo>
                  <a:cubicBezTo>
                    <a:pt x="39" y="55"/>
                    <a:pt x="38" y="55"/>
                    <a:pt x="38" y="55"/>
                  </a:cubicBezTo>
                  <a:cubicBezTo>
                    <a:pt x="22" y="63"/>
                    <a:pt x="22" y="63"/>
                    <a:pt x="22" y="63"/>
                  </a:cubicBezTo>
                  <a:cubicBezTo>
                    <a:pt x="22" y="64"/>
                    <a:pt x="21" y="64"/>
                    <a:pt x="20" y="64"/>
                  </a:cubicBezTo>
                  <a:cubicBezTo>
                    <a:pt x="20" y="64"/>
                    <a:pt x="19" y="64"/>
                    <a:pt x="18" y="63"/>
                  </a:cubicBezTo>
                  <a:cubicBezTo>
                    <a:pt x="2" y="55"/>
                    <a:pt x="2" y="55"/>
                    <a:pt x="2" y="55"/>
                  </a:cubicBezTo>
                  <a:cubicBezTo>
                    <a:pt x="1" y="55"/>
                    <a:pt x="0" y="53"/>
                    <a:pt x="0" y="51"/>
                  </a:cubicBezTo>
                  <a:cubicBezTo>
                    <a:pt x="0" y="37"/>
                    <a:pt x="0" y="37"/>
                    <a:pt x="0" y="37"/>
                  </a:cubicBezTo>
                  <a:cubicBezTo>
                    <a:pt x="0" y="35"/>
                    <a:pt x="1" y="33"/>
                    <a:pt x="3" y="32"/>
                  </a:cubicBezTo>
                  <a:cubicBezTo>
                    <a:pt x="18" y="26"/>
                    <a:pt x="18" y="26"/>
                    <a:pt x="18" y="26"/>
                  </a:cubicBezTo>
                  <a:cubicBezTo>
                    <a:pt x="18" y="11"/>
                    <a:pt x="18" y="11"/>
                    <a:pt x="18" y="11"/>
                  </a:cubicBezTo>
                  <a:cubicBezTo>
                    <a:pt x="18" y="10"/>
                    <a:pt x="19" y="8"/>
                    <a:pt x="21" y="7"/>
                  </a:cubicBezTo>
                  <a:cubicBezTo>
                    <a:pt x="37" y="0"/>
                    <a:pt x="37" y="0"/>
                    <a:pt x="37" y="0"/>
                  </a:cubicBezTo>
                  <a:cubicBezTo>
                    <a:pt x="37" y="0"/>
                    <a:pt x="38" y="0"/>
                    <a:pt x="39" y="0"/>
                  </a:cubicBezTo>
                  <a:cubicBezTo>
                    <a:pt x="39" y="0"/>
                    <a:pt x="40" y="0"/>
                    <a:pt x="40" y="0"/>
                  </a:cubicBezTo>
                  <a:cubicBezTo>
                    <a:pt x="56" y="7"/>
                    <a:pt x="56" y="7"/>
                    <a:pt x="56" y="7"/>
                  </a:cubicBezTo>
                  <a:cubicBezTo>
                    <a:pt x="58" y="8"/>
                    <a:pt x="59" y="10"/>
                    <a:pt x="59" y="11"/>
                  </a:cubicBezTo>
                  <a:cubicBezTo>
                    <a:pt x="59" y="26"/>
                    <a:pt x="59" y="26"/>
                    <a:pt x="59" y="26"/>
                  </a:cubicBezTo>
                  <a:cubicBezTo>
                    <a:pt x="75" y="32"/>
                    <a:pt x="75" y="32"/>
                    <a:pt x="75" y="32"/>
                  </a:cubicBezTo>
                  <a:cubicBezTo>
                    <a:pt x="76" y="33"/>
                    <a:pt x="77" y="35"/>
                    <a:pt x="77" y="37"/>
                  </a:cubicBezTo>
                  <a:lnTo>
                    <a:pt x="77" y="51"/>
                  </a:lnTo>
                  <a:close/>
                  <a:moveTo>
                    <a:pt x="35" y="36"/>
                  </a:moveTo>
                  <a:cubicBezTo>
                    <a:pt x="20" y="30"/>
                    <a:pt x="20" y="30"/>
                    <a:pt x="20" y="30"/>
                  </a:cubicBezTo>
                  <a:cubicBezTo>
                    <a:pt x="6" y="36"/>
                    <a:pt x="6" y="36"/>
                    <a:pt x="6" y="36"/>
                  </a:cubicBezTo>
                  <a:cubicBezTo>
                    <a:pt x="20" y="42"/>
                    <a:pt x="20" y="42"/>
                    <a:pt x="20" y="42"/>
                  </a:cubicBezTo>
                  <a:lnTo>
                    <a:pt x="35" y="36"/>
                  </a:lnTo>
                  <a:close/>
                  <a:moveTo>
                    <a:pt x="36" y="51"/>
                  </a:moveTo>
                  <a:cubicBezTo>
                    <a:pt x="36" y="40"/>
                    <a:pt x="36" y="40"/>
                    <a:pt x="36" y="40"/>
                  </a:cubicBezTo>
                  <a:cubicBezTo>
                    <a:pt x="23" y="46"/>
                    <a:pt x="23" y="46"/>
                    <a:pt x="23" y="46"/>
                  </a:cubicBezTo>
                  <a:cubicBezTo>
                    <a:pt x="23" y="58"/>
                    <a:pt x="23" y="58"/>
                    <a:pt x="23" y="58"/>
                  </a:cubicBezTo>
                  <a:lnTo>
                    <a:pt x="36" y="51"/>
                  </a:lnTo>
                  <a:close/>
                  <a:moveTo>
                    <a:pt x="54" y="11"/>
                  </a:moveTo>
                  <a:cubicBezTo>
                    <a:pt x="39" y="5"/>
                    <a:pt x="39" y="5"/>
                    <a:pt x="39" y="5"/>
                  </a:cubicBezTo>
                  <a:cubicBezTo>
                    <a:pt x="23" y="11"/>
                    <a:pt x="23" y="11"/>
                    <a:pt x="23" y="11"/>
                  </a:cubicBezTo>
                  <a:cubicBezTo>
                    <a:pt x="39" y="18"/>
                    <a:pt x="39" y="18"/>
                    <a:pt x="39" y="18"/>
                  </a:cubicBezTo>
                  <a:lnTo>
                    <a:pt x="54" y="11"/>
                  </a:lnTo>
                  <a:close/>
                  <a:moveTo>
                    <a:pt x="55" y="26"/>
                  </a:moveTo>
                  <a:cubicBezTo>
                    <a:pt x="55" y="16"/>
                    <a:pt x="55" y="16"/>
                    <a:pt x="55" y="16"/>
                  </a:cubicBezTo>
                  <a:cubicBezTo>
                    <a:pt x="41" y="22"/>
                    <a:pt x="41" y="22"/>
                    <a:pt x="41" y="22"/>
                  </a:cubicBezTo>
                  <a:cubicBezTo>
                    <a:pt x="41" y="32"/>
                    <a:pt x="41" y="32"/>
                    <a:pt x="41" y="32"/>
                  </a:cubicBezTo>
                  <a:lnTo>
                    <a:pt x="55" y="26"/>
                  </a:lnTo>
                  <a:close/>
                  <a:moveTo>
                    <a:pt x="71" y="36"/>
                  </a:moveTo>
                  <a:cubicBezTo>
                    <a:pt x="57" y="30"/>
                    <a:pt x="57" y="30"/>
                    <a:pt x="57" y="30"/>
                  </a:cubicBezTo>
                  <a:cubicBezTo>
                    <a:pt x="42" y="36"/>
                    <a:pt x="42" y="36"/>
                    <a:pt x="42" y="36"/>
                  </a:cubicBezTo>
                  <a:cubicBezTo>
                    <a:pt x="57" y="42"/>
                    <a:pt x="57" y="42"/>
                    <a:pt x="57" y="42"/>
                  </a:cubicBezTo>
                  <a:lnTo>
                    <a:pt x="71" y="36"/>
                  </a:lnTo>
                  <a:close/>
                  <a:moveTo>
                    <a:pt x="73" y="51"/>
                  </a:moveTo>
                  <a:cubicBezTo>
                    <a:pt x="73" y="40"/>
                    <a:pt x="73" y="40"/>
                    <a:pt x="73" y="40"/>
                  </a:cubicBezTo>
                  <a:cubicBezTo>
                    <a:pt x="59" y="46"/>
                    <a:pt x="59" y="46"/>
                    <a:pt x="59" y="46"/>
                  </a:cubicBezTo>
                  <a:cubicBezTo>
                    <a:pt x="59" y="58"/>
                    <a:pt x="59" y="58"/>
                    <a:pt x="59" y="58"/>
                  </a:cubicBezTo>
                  <a:lnTo>
                    <a:pt x="73" y="51"/>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41" name="Group 77"/>
          <p:cNvGrpSpPr/>
          <p:nvPr/>
        </p:nvGrpSpPr>
        <p:grpSpPr>
          <a:xfrm>
            <a:off x="4516461" y="4858774"/>
            <a:ext cx="657827" cy="638993"/>
            <a:chOff x="3387346" y="3644080"/>
            <a:chExt cx="493370" cy="479245"/>
          </a:xfrm>
        </p:grpSpPr>
        <p:sp>
          <p:nvSpPr>
            <p:cNvPr id="42" name="Oval 295"/>
            <p:cNvSpPr/>
            <p:nvPr/>
          </p:nvSpPr>
          <p:spPr>
            <a:xfrm>
              <a:off x="3387346" y="3644080"/>
              <a:ext cx="493370" cy="479245"/>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3" name="Freeform 145"/>
            <p:cNvSpPr/>
            <p:nvPr/>
          </p:nvSpPr>
          <p:spPr bwMode="auto">
            <a:xfrm>
              <a:off x="3524494" y="3789246"/>
              <a:ext cx="219075" cy="188913"/>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44" name="Group 79"/>
          <p:cNvGrpSpPr/>
          <p:nvPr/>
        </p:nvGrpSpPr>
        <p:grpSpPr>
          <a:xfrm>
            <a:off x="4132415" y="4013116"/>
            <a:ext cx="657827" cy="638993"/>
            <a:chOff x="3099311" y="3009836"/>
            <a:chExt cx="493370" cy="479245"/>
          </a:xfrm>
        </p:grpSpPr>
        <p:sp>
          <p:nvSpPr>
            <p:cNvPr id="45" name="Oval 291"/>
            <p:cNvSpPr/>
            <p:nvPr/>
          </p:nvSpPr>
          <p:spPr>
            <a:xfrm>
              <a:off x="3099311" y="3009836"/>
              <a:ext cx="493370" cy="479245"/>
            </a:xfrm>
            <a:prstGeom prst="ellipse">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6" name="Freeform 171"/>
            <p:cNvSpPr/>
            <p:nvPr/>
          </p:nvSpPr>
          <p:spPr bwMode="auto">
            <a:xfrm>
              <a:off x="3236459" y="3170083"/>
              <a:ext cx="219075" cy="158750"/>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47" name="Group 81"/>
          <p:cNvGrpSpPr/>
          <p:nvPr/>
        </p:nvGrpSpPr>
        <p:grpSpPr>
          <a:xfrm>
            <a:off x="4187548" y="3092160"/>
            <a:ext cx="657827" cy="638993"/>
            <a:chOff x="3140661" y="2319119"/>
            <a:chExt cx="493370" cy="479245"/>
          </a:xfrm>
        </p:grpSpPr>
        <p:sp>
          <p:nvSpPr>
            <p:cNvPr id="48" name="Oval 287"/>
            <p:cNvSpPr/>
            <p:nvPr/>
          </p:nvSpPr>
          <p:spPr>
            <a:xfrm>
              <a:off x="3140661" y="2319119"/>
              <a:ext cx="493370" cy="479245"/>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9" name="Freeform 115"/>
            <p:cNvSpPr>
              <a:spLocks noEditPoints="1"/>
            </p:cNvSpPr>
            <p:nvPr/>
          </p:nvSpPr>
          <p:spPr bwMode="auto">
            <a:xfrm>
              <a:off x="3277809" y="2448410"/>
              <a:ext cx="219075" cy="220663"/>
            </a:xfrm>
            <a:custGeom>
              <a:avLst/>
              <a:gdLst/>
              <a:ahLst/>
              <a:cxnLst>
                <a:cxn ang="0">
                  <a:pos x="64" y="32"/>
                </a:cxn>
                <a:cxn ang="0">
                  <a:pos x="32" y="64"/>
                </a:cxn>
                <a:cxn ang="0">
                  <a:pos x="0" y="32"/>
                </a:cxn>
                <a:cxn ang="0">
                  <a:pos x="32" y="0"/>
                </a:cxn>
                <a:cxn ang="0">
                  <a:pos x="64" y="32"/>
                </a:cxn>
                <a:cxn ang="0">
                  <a:pos x="14" y="38"/>
                </a:cxn>
                <a:cxn ang="0">
                  <a:pos x="13" y="32"/>
                </a:cxn>
                <a:cxn ang="0">
                  <a:pos x="14" y="26"/>
                </a:cxn>
                <a:cxn ang="0">
                  <a:pos x="8" y="19"/>
                </a:cxn>
                <a:cxn ang="0">
                  <a:pos x="4" y="32"/>
                </a:cxn>
                <a:cxn ang="0">
                  <a:pos x="8" y="45"/>
                </a:cxn>
                <a:cxn ang="0">
                  <a:pos x="14" y="38"/>
                </a:cxn>
                <a:cxn ang="0">
                  <a:pos x="45" y="32"/>
                </a:cxn>
                <a:cxn ang="0">
                  <a:pos x="32" y="18"/>
                </a:cxn>
                <a:cxn ang="0">
                  <a:pos x="18" y="32"/>
                </a:cxn>
                <a:cxn ang="0">
                  <a:pos x="32" y="46"/>
                </a:cxn>
                <a:cxn ang="0">
                  <a:pos x="45" y="32"/>
                </a:cxn>
                <a:cxn ang="0">
                  <a:pos x="19" y="8"/>
                </a:cxn>
                <a:cxn ang="0">
                  <a:pos x="26" y="15"/>
                </a:cxn>
                <a:cxn ang="0">
                  <a:pos x="32" y="14"/>
                </a:cxn>
                <a:cxn ang="0">
                  <a:pos x="38" y="15"/>
                </a:cxn>
                <a:cxn ang="0">
                  <a:pos x="45" y="8"/>
                </a:cxn>
                <a:cxn ang="0">
                  <a:pos x="32" y="5"/>
                </a:cxn>
                <a:cxn ang="0">
                  <a:pos x="19" y="8"/>
                </a:cxn>
                <a:cxn ang="0">
                  <a:pos x="45" y="56"/>
                </a:cxn>
                <a:cxn ang="0">
                  <a:pos x="38" y="49"/>
                </a:cxn>
                <a:cxn ang="0">
                  <a:pos x="32" y="50"/>
                </a:cxn>
                <a:cxn ang="0">
                  <a:pos x="26" y="49"/>
                </a:cxn>
                <a:cxn ang="0">
                  <a:pos x="19" y="56"/>
                </a:cxn>
                <a:cxn ang="0">
                  <a:pos x="32" y="60"/>
                </a:cxn>
                <a:cxn ang="0">
                  <a:pos x="45" y="56"/>
                </a:cxn>
                <a:cxn ang="0">
                  <a:pos x="56" y="45"/>
                </a:cxn>
                <a:cxn ang="0">
                  <a:pos x="59" y="32"/>
                </a:cxn>
                <a:cxn ang="0">
                  <a:pos x="56" y="19"/>
                </a:cxn>
                <a:cxn ang="0">
                  <a:pos x="49" y="26"/>
                </a:cxn>
                <a:cxn ang="0">
                  <a:pos x="50" y="32"/>
                </a:cxn>
                <a:cxn ang="0">
                  <a:pos x="49" y="38"/>
                </a:cxn>
                <a:cxn ang="0">
                  <a:pos x="56" y="45"/>
                </a:cxn>
              </a:cxnLst>
              <a:rect l="0" t="0" r="r" b="b"/>
              <a:pathLst>
                <a:path w="64" h="64">
                  <a:moveTo>
                    <a:pt x="64" y="32"/>
                  </a:moveTo>
                  <a:cubicBezTo>
                    <a:pt x="64" y="50"/>
                    <a:pt x="49" y="64"/>
                    <a:pt x="32" y="64"/>
                  </a:cubicBezTo>
                  <a:cubicBezTo>
                    <a:pt x="14" y="64"/>
                    <a:pt x="0" y="50"/>
                    <a:pt x="0" y="32"/>
                  </a:cubicBezTo>
                  <a:cubicBezTo>
                    <a:pt x="0" y="14"/>
                    <a:pt x="14" y="0"/>
                    <a:pt x="32" y="0"/>
                  </a:cubicBezTo>
                  <a:cubicBezTo>
                    <a:pt x="49" y="0"/>
                    <a:pt x="64" y="14"/>
                    <a:pt x="64" y="32"/>
                  </a:cubicBezTo>
                  <a:close/>
                  <a:moveTo>
                    <a:pt x="14" y="38"/>
                  </a:moveTo>
                  <a:cubicBezTo>
                    <a:pt x="14" y="36"/>
                    <a:pt x="13" y="34"/>
                    <a:pt x="13" y="32"/>
                  </a:cubicBezTo>
                  <a:cubicBezTo>
                    <a:pt x="13" y="30"/>
                    <a:pt x="14" y="28"/>
                    <a:pt x="14" y="26"/>
                  </a:cubicBezTo>
                  <a:cubicBezTo>
                    <a:pt x="8" y="19"/>
                    <a:pt x="8" y="19"/>
                    <a:pt x="8" y="19"/>
                  </a:cubicBezTo>
                  <a:cubicBezTo>
                    <a:pt x="6" y="23"/>
                    <a:pt x="4" y="28"/>
                    <a:pt x="4" y="32"/>
                  </a:cubicBezTo>
                  <a:cubicBezTo>
                    <a:pt x="4" y="37"/>
                    <a:pt x="6" y="41"/>
                    <a:pt x="8" y="45"/>
                  </a:cubicBezTo>
                  <a:lnTo>
                    <a:pt x="14" y="38"/>
                  </a:lnTo>
                  <a:close/>
                  <a:moveTo>
                    <a:pt x="45" y="32"/>
                  </a:moveTo>
                  <a:cubicBezTo>
                    <a:pt x="45" y="25"/>
                    <a:pt x="39" y="18"/>
                    <a:pt x="32" y="18"/>
                  </a:cubicBezTo>
                  <a:cubicBezTo>
                    <a:pt x="24" y="18"/>
                    <a:pt x="18" y="25"/>
                    <a:pt x="18" y="32"/>
                  </a:cubicBezTo>
                  <a:cubicBezTo>
                    <a:pt x="18" y="40"/>
                    <a:pt x="24" y="46"/>
                    <a:pt x="32" y="46"/>
                  </a:cubicBezTo>
                  <a:cubicBezTo>
                    <a:pt x="39" y="46"/>
                    <a:pt x="45" y="40"/>
                    <a:pt x="45" y="32"/>
                  </a:cubicBezTo>
                  <a:close/>
                  <a:moveTo>
                    <a:pt x="19" y="8"/>
                  </a:moveTo>
                  <a:cubicBezTo>
                    <a:pt x="26" y="15"/>
                    <a:pt x="26" y="15"/>
                    <a:pt x="26" y="15"/>
                  </a:cubicBezTo>
                  <a:cubicBezTo>
                    <a:pt x="28" y="14"/>
                    <a:pt x="30" y="14"/>
                    <a:pt x="32" y="14"/>
                  </a:cubicBezTo>
                  <a:cubicBezTo>
                    <a:pt x="34" y="14"/>
                    <a:pt x="36" y="14"/>
                    <a:pt x="38" y="15"/>
                  </a:cubicBezTo>
                  <a:cubicBezTo>
                    <a:pt x="45" y="8"/>
                    <a:pt x="45" y="8"/>
                    <a:pt x="45" y="8"/>
                  </a:cubicBezTo>
                  <a:cubicBezTo>
                    <a:pt x="41" y="6"/>
                    <a:pt x="36" y="5"/>
                    <a:pt x="32" y="5"/>
                  </a:cubicBezTo>
                  <a:cubicBezTo>
                    <a:pt x="27" y="5"/>
                    <a:pt x="23" y="6"/>
                    <a:pt x="19" y="8"/>
                  </a:cubicBezTo>
                  <a:close/>
                  <a:moveTo>
                    <a:pt x="45" y="56"/>
                  </a:moveTo>
                  <a:cubicBezTo>
                    <a:pt x="38" y="49"/>
                    <a:pt x="38" y="49"/>
                    <a:pt x="38" y="49"/>
                  </a:cubicBezTo>
                  <a:cubicBezTo>
                    <a:pt x="36" y="50"/>
                    <a:pt x="34" y="50"/>
                    <a:pt x="32" y="50"/>
                  </a:cubicBezTo>
                  <a:cubicBezTo>
                    <a:pt x="30" y="50"/>
                    <a:pt x="28" y="50"/>
                    <a:pt x="26" y="49"/>
                  </a:cubicBezTo>
                  <a:cubicBezTo>
                    <a:pt x="19" y="56"/>
                    <a:pt x="19" y="56"/>
                    <a:pt x="19" y="56"/>
                  </a:cubicBezTo>
                  <a:cubicBezTo>
                    <a:pt x="23" y="58"/>
                    <a:pt x="27" y="60"/>
                    <a:pt x="32" y="60"/>
                  </a:cubicBezTo>
                  <a:cubicBezTo>
                    <a:pt x="36" y="60"/>
                    <a:pt x="41" y="58"/>
                    <a:pt x="45" y="56"/>
                  </a:cubicBezTo>
                  <a:close/>
                  <a:moveTo>
                    <a:pt x="56" y="45"/>
                  </a:moveTo>
                  <a:cubicBezTo>
                    <a:pt x="58" y="41"/>
                    <a:pt x="59" y="37"/>
                    <a:pt x="59" y="32"/>
                  </a:cubicBezTo>
                  <a:cubicBezTo>
                    <a:pt x="59" y="28"/>
                    <a:pt x="58" y="23"/>
                    <a:pt x="56" y="19"/>
                  </a:cubicBezTo>
                  <a:cubicBezTo>
                    <a:pt x="49" y="26"/>
                    <a:pt x="49" y="26"/>
                    <a:pt x="49" y="26"/>
                  </a:cubicBezTo>
                  <a:cubicBezTo>
                    <a:pt x="50" y="28"/>
                    <a:pt x="50" y="30"/>
                    <a:pt x="50" y="32"/>
                  </a:cubicBezTo>
                  <a:cubicBezTo>
                    <a:pt x="50" y="34"/>
                    <a:pt x="50" y="36"/>
                    <a:pt x="49" y="38"/>
                  </a:cubicBezTo>
                  <a:lnTo>
                    <a:pt x="56" y="45"/>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50" name="Group 83"/>
          <p:cNvGrpSpPr/>
          <p:nvPr/>
        </p:nvGrpSpPr>
        <p:grpSpPr>
          <a:xfrm>
            <a:off x="5767087" y="2069120"/>
            <a:ext cx="657827" cy="638993"/>
            <a:chOff x="4325315" y="1551839"/>
            <a:chExt cx="493370" cy="479245"/>
          </a:xfrm>
        </p:grpSpPr>
        <p:sp>
          <p:nvSpPr>
            <p:cNvPr id="51" name="Oval 309"/>
            <p:cNvSpPr/>
            <p:nvPr/>
          </p:nvSpPr>
          <p:spPr>
            <a:xfrm>
              <a:off x="4325315" y="1551839"/>
              <a:ext cx="493370" cy="479245"/>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2" name="Freeform 24"/>
            <p:cNvSpPr>
              <a:spLocks noEditPoints="1"/>
            </p:cNvSpPr>
            <p:nvPr/>
          </p:nvSpPr>
          <p:spPr bwMode="auto">
            <a:xfrm>
              <a:off x="4470400" y="1681130"/>
              <a:ext cx="203200" cy="22066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53" name="Group 85"/>
          <p:cNvGrpSpPr/>
          <p:nvPr/>
        </p:nvGrpSpPr>
        <p:grpSpPr>
          <a:xfrm>
            <a:off x="6765608" y="2335408"/>
            <a:ext cx="657827" cy="638993"/>
            <a:chOff x="5074206" y="1751555"/>
            <a:chExt cx="493370" cy="479245"/>
          </a:xfrm>
        </p:grpSpPr>
        <p:sp>
          <p:nvSpPr>
            <p:cNvPr id="54" name="Oval 299"/>
            <p:cNvSpPr/>
            <p:nvPr/>
          </p:nvSpPr>
          <p:spPr>
            <a:xfrm>
              <a:off x="5074206" y="1751555"/>
              <a:ext cx="493370" cy="479245"/>
            </a:xfrm>
            <a:prstGeom prst="ellipse">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5" name="Freeform 100"/>
            <p:cNvSpPr>
              <a:spLocks noEditPoints="1"/>
            </p:cNvSpPr>
            <p:nvPr/>
          </p:nvSpPr>
          <p:spPr bwMode="auto">
            <a:xfrm>
              <a:off x="5205797" y="1880846"/>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56" name="Group 87"/>
          <p:cNvGrpSpPr/>
          <p:nvPr/>
        </p:nvGrpSpPr>
        <p:grpSpPr>
          <a:xfrm>
            <a:off x="7423435" y="3092160"/>
            <a:ext cx="657827" cy="638993"/>
            <a:chOff x="5567576" y="2319119"/>
            <a:chExt cx="493370" cy="479245"/>
          </a:xfrm>
        </p:grpSpPr>
        <p:sp>
          <p:nvSpPr>
            <p:cNvPr id="57" name="Oval 303"/>
            <p:cNvSpPr/>
            <p:nvPr/>
          </p:nvSpPr>
          <p:spPr>
            <a:xfrm>
              <a:off x="5567576" y="2319119"/>
              <a:ext cx="493370" cy="479245"/>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8" name="Freeform 131"/>
            <p:cNvSpPr/>
            <p:nvPr/>
          </p:nvSpPr>
          <p:spPr bwMode="auto">
            <a:xfrm>
              <a:off x="5709486" y="2452379"/>
              <a:ext cx="209550" cy="21272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59" name="Group 89"/>
          <p:cNvGrpSpPr/>
          <p:nvPr/>
        </p:nvGrpSpPr>
        <p:grpSpPr>
          <a:xfrm>
            <a:off x="7435216" y="4013116"/>
            <a:ext cx="657827" cy="638993"/>
            <a:chOff x="5576412" y="3009836"/>
            <a:chExt cx="493370" cy="479245"/>
          </a:xfrm>
        </p:grpSpPr>
        <p:sp>
          <p:nvSpPr>
            <p:cNvPr id="60" name="Oval 307"/>
            <p:cNvSpPr/>
            <p:nvPr/>
          </p:nvSpPr>
          <p:spPr>
            <a:xfrm>
              <a:off x="5576412" y="3009836"/>
              <a:ext cx="493370" cy="479245"/>
            </a:xfrm>
            <a:prstGeom prst="ellipse">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1" name="Freeform 66"/>
            <p:cNvSpPr>
              <a:spLocks noEditPoints="1"/>
            </p:cNvSpPr>
            <p:nvPr/>
          </p:nvSpPr>
          <p:spPr bwMode="auto">
            <a:xfrm>
              <a:off x="5699272" y="3153414"/>
              <a:ext cx="247650" cy="192088"/>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62" name="Group 91"/>
          <p:cNvGrpSpPr/>
          <p:nvPr/>
        </p:nvGrpSpPr>
        <p:grpSpPr>
          <a:xfrm>
            <a:off x="7017712" y="4858774"/>
            <a:ext cx="657827" cy="638993"/>
            <a:chOff x="5263284" y="3644080"/>
            <a:chExt cx="493370" cy="479245"/>
          </a:xfrm>
        </p:grpSpPr>
        <p:sp>
          <p:nvSpPr>
            <p:cNvPr id="63" name="Oval 44"/>
            <p:cNvSpPr/>
            <p:nvPr/>
          </p:nvSpPr>
          <p:spPr>
            <a:xfrm>
              <a:off x="5263284" y="3644080"/>
              <a:ext cx="493370" cy="479245"/>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4" name="Freeform 101"/>
            <p:cNvSpPr>
              <a:spLocks noEditPoints="1"/>
            </p:cNvSpPr>
            <p:nvPr/>
          </p:nvSpPr>
          <p:spPr bwMode="auto">
            <a:xfrm>
              <a:off x="5378207" y="3796390"/>
              <a:ext cx="263525" cy="174625"/>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80">
        <p15:prstTrans prst="peelOff"/>
      </p:transition>
    </mc:Choice>
    <mc:Fallback xmlns="">
      <p:transition spd="slow" advTm="11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par>
                                <p:cTn id="55" presetID="53" presetClass="entr" presetSubtype="16"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animEffect transition="in" filter="fade">
                                      <p:cBhvr>
                                        <p:cTn id="64" dur="500"/>
                                        <p:tgtEl>
                                          <p:spTgt spid="41"/>
                                        </p:tgtEl>
                                      </p:cBhvr>
                                    </p:animEffect>
                                  </p:childTnLst>
                                </p:cTn>
                              </p:par>
                              <p:par>
                                <p:cTn id="65" presetID="53" presetClass="entr" presetSubtype="16"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Effect transition="in" filter="fade">
                                      <p:cBhvr>
                                        <p:cTn id="69" dur="500"/>
                                        <p:tgtEl>
                                          <p:spTgt spid="44"/>
                                        </p:tgtEl>
                                      </p:cBhvr>
                                    </p:animEffect>
                                  </p:childTnLst>
                                </p:cTn>
                              </p:par>
                              <p:par>
                                <p:cTn id="70" presetID="53" presetClass="entr" presetSubtype="16"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p:cTn id="72" dur="500" fill="hold"/>
                                        <p:tgtEl>
                                          <p:spTgt spid="47"/>
                                        </p:tgtEl>
                                        <p:attrNameLst>
                                          <p:attrName>ppt_w</p:attrName>
                                        </p:attrNameLst>
                                      </p:cBhvr>
                                      <p:tavLst>
                                        <p:tav tm="0">
                                          <p:val>
                                            <p:fltVal val="0"/>
                                          </p:val>
                                        </p:tav>
                                        <p:tav tm="100000">
                                          <p:val>
                                            <p:strVal val="#ppt_w"/>
                                          </p:val>
                                        </p:tav>
                                      </p:tavLst>
                                    </p:anim>
                                    <p:anim calcmode="lin" valueType="num">
                                      <p:cBhvr>
                                        <p:cTn id="73" dur="500" fill="hold"/>
                                        <p:tgtEl>
                                          <p:spTgt spid="47"/>
                                        </p:tgtEl>
                                        <p:attrNameLst>
                                          <p:attrName>ppt_h</p:attrName>
                                        </p:attrNameLst>
                                      </p:cBhvr>
                                      <p:tavLst>
                                        <p:tav tm="0">
                                          <p:val>
                                            <p:fltVal val="0"/>
                                          </p:val>
                                        </p:tav>
                                        <p:tav tm="100000">
                                          <p:val>
                                            <p:strVal val="#ppt_h"/>
                                          </p:val>
                                        </p:tav>
                                      </p:tavLst>
                                    </p:anim>
                                    <p:animEffect transition="in" filter="fade">
                                      <p:cBhvr>
                                        <p:cTn id="74" dur="500"/>
                                        <p:tgtEl>
                                          <p:spTgt spid="47"/>
                                        </p:tgtEl>
                                      </p:cBhvr>
                                    </p:animEffect>
                                  </p:childTnLst>
                                </p:cTn>
                              </p:par>
                              <p:par>
                                <p:cTn id="75" presetID="53" presetClass="entr" presetSubtype="16" fill="hold" nodeType="with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p:cTn id="77" dur="500" fill="hold"/>
                                        <p:tgtEl>
                                          <p:spTgt spid="50"/>
                                        </p:tgtEl>
                                        <p:attrNameLst>
                                          <p:attrName>ppt_w</p:attrName>
                                        </p:attrNameLst>
                                      </p:cBhvr>
                                      <p:tavLst>
                                        <p:tav tm="0">
                                          <p:val>
                                            <p:fltVal val="0"/>
                                          </p:val>
                                        </p:tav>
                                        <p:tav tm="100000">
                                          <p:val>
                                            <p:strVal val="#ppt_w"/>
                                          </p:val>
                                        </p:tav>
                                      </p:tavLst>
                                    </p:anim>
                                    <p:anim calcmode="lin" valueType="num">
                                      <p:cBhvr>
                                        <p:cTn id="78" dur="500" fill="hold"/>
                                        <p:tgtEl>
                                          <p:spTgt spid="50"/>
                                        </p:tgtEl>
                                        <p:attrNameLst>
                                          <p:attrName>ppt_h</p:attrName>
                                        </p:attrNameLst>
                                      </p:cBhvr>
                                      <p:tavLst>
                                        <p:tav tm="0">
                                          <p:val>
                                            <p:fltVal val="0"/>
                                          </p:val>
                                        </p:tav>
                                        <p:tav tm="100000">
                                          <p:val>
                                            <p:strVal val="#ppt_h"/>
                                          </p:val>
                                        </p:tav>
                                      </p:tavLst>
                                    </p:anim>
                                    <p:animEffect transition="in" filter="fade">
                                      <p:cBhvr>
                                        <p:cTn id="79" dur="500"/>
                                        <p:tgtEl>
                                          <p:spTgt spid="50"/>
                                        </p:tgtEl>
                                      </p:cBhvr>
                                    </p:animEffect>
                                  </p:childTnLst>
                                </p:cTn>
                              </p:par>
                              <p:par>
                                <p:cTn id="80" presetID="53" presetClass="entr" presetSubtype="16" fill="hold" nodeType="with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p:cTn id="82" dur="500" fill="hold"/>
                                        <p:tgtEl>
                                          <p:spTgt spid="53"/>
                                        </p:tgtEl>
                                        <p:attrNameLst>
                                          <p:attrName>ppt_w</p:attrName>
                                        </p:attrNameLst>
                                      </p:cBhvr>
                                      <p:tavLst>
                                        <p:tav tm="0">
                                          <p:val>
                                            <p:fltVal val="0"/>
                                          </p:val>
                                        </p:tav>
                                        <p:tav tm="100000">
                                          <p:val>
                                            <p:strVal val="#ppt_w"/>
                                          </p:val>
                                        </p:tav>
                                      </p:tavLst>
                                    </p:anim>
                                    <p:anim calcmode="lin" valueType="num">
                                      <p:cBhvr>
                                        <p:cTn id="83" dur="500" fill="hold"/>
                                        <p:tgtEl>
                                          <p:spTgt spid="53"/>
                                        </p:tgtEl>
                                        <p:attrNameLst>
                                          <p:attrName>ppt_h</p:attrName>
                                        </p:attrNameLst>
                                      </p:cBhvr>
                                      <p:tavLst>
                                        <p:tav tm="0">
                                          <p:val>
                                            <p:fltVal val="0"/>
                                          </p:val>
                                        </p:tav>
                                        <p:tav tm="100000">
                                          <p:val>
                                            <p:strVal val="#ppt_h"/>
                                          </p:val>
                                        </p:tav>
                                      </p:tavLst>
                                    </p:anim>
                                    <p:animEffect transition="in" filter="fade">
                                      <p:cBhvr>
                                        <p:cTn id="84" dur="500"/>
                                        <p:tgtEl>
                                          <p:spTgt spid="53"/>
                                        </p:tgtEl>
                                      </p:cBhvr>
                                    </p:animEffect>
                                  </p:childTnLst>
                                </p:cTn>
                              </p:par>
                              <p:par>
                                <p:cTn id="85" presetID="53" presetClass="entr" presetSubtype="16" fill="hold" nodeType="withEffect">
                                  <p:stCondLst>
                                    <p:cond delay="0"/>
                                  </p:stCondLst>
                                  <p:childTnLst>
                                    <p:set>
                                      <p:cBhvr>
                                        <p:cTn id="86" dur="1" fill="hold">
                                          <p:stCondLst>
                                            <p:cond delay="0"/>
                                          </p:stCondLst>
                                        </p:cTn>
                                        <p:tgtEl>
                                          <p:spTgt spid="56"/>
                                        </p:tgtEl>
                                        <p:attrNameLst>
                                          <p:attrName>style.visibility</p:attrName>
                                        </p:attrNameLst>
                                      </p:cBhvr>
                                      <p:to>
                                        <p:strVal val="visible"/>
                                      </p:to>
                                    </p:set>
                                    <p:anim calcmode="lin" valueType="num">
                                      <p:cBhvr>
                                        <p:cTn id="87" dur="500" fill="hold"/>
                                        <p:tgtEl>
                                          <p:spTgt spid="56"/>
                                        </p:tgtEl>
                                        <p:attrNameLst>
                                          <p:attrName>ppt_w</p:attrName>
                                        </p:attrNameLst>
                                      </p:cBhvr>
                                      <p:tavLst>
                                        <p:tav tm="0">
                                          <p:val>
                                            <p:fltVal val="0"/>
                                          </p:val>
                                        </p:tav>
                                        <p:tav tm="100000">
                                          <p:val>
                                            <p:strVal val="#ppt_w"/>
                                          </p:val>
                                        </p:tav>
                                      </p:tavLst>
                                    </p:anim>
                                    <p:anim calcmode="lin" valueType="num">
                                      <p:cBhvr>
                                        <p:cTn id="88" dur="500" fill="hold"/>
                                        <p:tgtEl>
                                          <p:spTgt spid="56"/>
                                        </p:tgtEl>
                                        <p:attrNameLst>
                                          <p:attrName>ppt_h</p:attrName>
                                        </p:attrNameLst>
                                      </p:cBhvr>
                                      <p:tavLst>
                                        <p:tav tm="0">
                                          <p:val>
                                            <p:fltVal val="0"/>
                                          </p:val>
                                        </p:tav>
                                        <p:tav tm="100000">
                                          <p:val>
                                            <p:strVal val="#ppt_h"/>
                                          </p:val>
                                        </p:tav>
                                      </p:tavLst>
                                    </p:anim>
                                    <p:animEffect transition="in" filter="fade">
                                      <p:cBhvr>
                                        <p:cTn id="89" dur="500"/>
                                        <p:tgtEl>
                                          <p:spTgt spid="56"/>
                                        </p:tgtEl>
                                      </p:cBhvr>
                                    </p:animEffect>
                                  </p:childTnLst>
                                </p:cTn>
                              </p:par>
                              <p:par>
                                <p:cTn id="90" presetID="53" presetClass="entr" presetSubtype="16" fill="hold" nodeType="with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p:cTn id="92" dur="500" fill="hold"/>
                                        <p:tgtEl>
                                          <p:spTgt spid="59"/>
                                        </p:tgtEl>
                                        <p:attrNameLst>
                                          <p:attrName>ppt_w</p:attrName>
                                        </p:attrNameLst>
                                      </p:cBhvr>
                                      <p:tavLst>
                                        <p:tav tm="0">
                                          <p:val>
                                            <p:fltVal val="0"/>
                                          </p:val>
                                        </p:tav>
                                        <p:tav tm="100000">
                                          <p:val>
                                            <p:strVal val="#ppt_w"/>
                                          </p:val>
                                        </p:tav>
                                      </p:tavLst>
                                    </p:anim>
                                    <p:anim calcmode="lin" valueType="num">
                                      <p:cBhvr>
                                        <p:cTn id="93" dur="500" fill="hold"/>
                                        <p:tgtEl>
                                          <p:spTgt spid="59"/>
                                        </p:tgtEl>
                                        <p:attrNameLst>
                                          <p:attrName>ppt_h</p:attrName>
                                        </p:attrNameLst>
                                      </p:cBhvr>
                                      <p:tavLst>
                                        <p:tav tm="0">
                                          <p:val>
                                            <p:fltVal val="0"/>
                                          </p:val>
                                        </p:tav>
                                        <p:tav tm="100000">
                                          <p:val>
                                            <p:strVal val="#ppt_h"/>
                                          </p:val>
                                        </p:tav>
                                      </p:tavLst>
                                    </p:anim>
                                    <p:animEffect transition="in" filter="fade">
                                      <p:cBhvr>
                                        <p:cTn id="94" dur="500"/>
                                        <p:tgtEl>
                                          <p:spTgt spid="59"/>
                                        </p:tgtEl>
                                      </p:cBhvr>
                                    </p:animEffect>
                                  </p:childTnLst>
                                </p:cTn>
                              </p:par>
                              <p:par>
                                <p:cTn id="95" presetID="53" presetClass="entr" presetSubtype="16" fill="hold" nodeType="withEffect">
                                  <p:stCondLst>
                                    <p:cond delay="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活动亮点</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39" name="d330bf13-f74e-4923-a43e-fbddb039331b"/>
          <p:cNvGrpSpPr>
            <a:grpSpLocks noChangeAspect="1"/>
          </p:cNvGrpSpPr>
          <p:nvPr/>
        </p:nvGrpSpPr>
        <p:grpSpPr>
          <a:xfrm>
            <a:off x="967415" y="1407405"/>
            <a:ext cx="9950621" cy="5450595"/>
            <a:chOff x="903915" y="1404380"/>
            <a:chExt cx="9950622" cy="5450595"/>
          </a:xfrm>
        </p:grpSpPr>
        <p:grpSp>
          <p:nvGrpSpPr>
            <p:cNvPr id="40" name="Group 42"/>
            <p:cNvGrpSpPr/>
            <p:nvPr/>
          </p:nvGrpSpPr>
          <p:grpSpPr>
            <a:xfrm>
              <a:off x="4691844" y="1404380"/>
              <a:ext cx="2296024" cy="5450595"/>
              <a:chOff x="4933477" y="1407402"/>
              <a:chExt cx="2296024" cy="5450595"/>
            </a:xfrm>
            <a:solidFill>
              <a:schemeClr val="accent3"/>
            </a:solidFill>
          </p:grpSpPr>
          <p:sp>
            <p:nvSpPr>
              <p:cNvPr id="74" name="Isosceles Triangle 2"/>
              <p:cNvSpPr/>
              <p:nvPr/>
            </p:nvSpPr>
            <p:spPr>
              <a:xfrm>
                <a:off x="4933477" y="1407402"/>
                <a:ext cx="2296024" cy="1308661"/>
              </a:xfrm>
              <a:prstGeom prst="triangl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75" name="Rectangle 3"/>
              <p:cNvSpPr/>
              <p:nvPr/>
            </p:nvSpPr>
            <p:spPr>
              <a:xfrm rot="16200000">
                <a:off x="4010522" y="4107892"/>
                <a:ext cx="4141935" cy="1358276"/>
              </a:xfrm>
              <a:prstGeom prst="rect">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41" name="Group 24"/>
            <p:cNvGrpSpPr/>
            <p:nvPr/>
          </p:nvGrpSpPr>
          <p:grpSpPr>
            <a:xfrm>
              <a:off x="3018260" y="4199536"/>
              <a:ext cx="876434" cy="2652949"/>
              <a:chOff x="3122689" y="4202558"/>
              <a:chExt cx="876434" cy="2652949"/>
            </a:xfrm>
            <a:solidFill>
              <a:schemeClr val="accent1"/>
            </a:solidFill>
          </p:grpSpPr>
          <p:sp>
            <p:nvSpPr>
              <p:cNvPr id="70" name="Rectangle 10"/>
              <p:cNvSpPr/>
              <p:nvPr/>
            </p:nvSpPr>
            <p:spPr>
              <a:xfrm rot="16200000">
                <a:off x="2948918" y="5805302"/>
                <a:ext cx="1770117" cy="330293"/>
              </a:xfrm>
              <a:prstGeom prst="rect">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71" name="Group 11"/>
              <p:cNvGrpSpPr/>
              <p:nvPr/>
            </p:nvGrpSpPr>
            <p:grpSpPr>
              <a:xfrm rot="18900000">
                <a:off x="3122689" y="4202558"/>
                <a:ext cx="695778" cy="1170121"/>
                <a:chOff x="4378193" y="2821330"/>
                <a:chExt cx="521834" cy="877591"/>
              </a:xfrm>
              <a:grpFill/>
            </p:grpSpPr>
            <p:sp>
              <p:nvSpPr>
                <p:cNvPr id="72" name="Isosceles Triangle 12"/>
                <p:cNvSpPr/>
                <p:nvPr/>
              </p:nvSpPr>
              <p:spPr>
                <a:xfrm>
                  <a:off x="4378193" y="2821330"/>
                  <a:ext cx="521834" cy="449856"/>
                </a:xfrm>
                <a:prstGeom prst="triangl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73" name="Rectangle 13"/>
                <p:cNvSpPr/>
                <p:nvPr/>
              </p:nvSpPr>
              <p:spPr>
                <a:xfrm rot="16200000">
                  <a:off x="4370209" y="3306161"/>
                  <a:ext cx="537801" cy="247720"/>
                </a:xfrm>
                <a:prstGeom prst="rect">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sp>
          <p:nvSpPr>
            <p:cNvPr id="42" name="TextBox 22"/>
            <p:cNvSpPr txBox="1"/>
            <p:nvPr/>
          </p:nvSpPr>
          <p:spPr bwMode="auto">
            <a:xfrm>
              <a:off x="5674090" y="3493869"/>
              <a:ext cx="295402" cy="1644681"/>
            </a:xfrm>
            <a:prstGeom prst="rect">
              <a:avLst/>
            </a:prstGeom>
            <a:noFill/>
            <a:scene3d>
              <a:camera prst="orthographicFront">
                <a:rot lat="0" lon="0" rev="0"/>
              </a:camera>
              <a:lightRig rig="threePt" dir="t"/>
            </a:scene3d>
            <a:sp3d prstMaterial="matte">
              <a:bevelT w="1270" h="1270"/>
            </a:sp3d>
          </p:spPr>
          <p:txBody>
            <a:bodyPr vert="eaVert" wrap="none" lIns="0" tIns="0" rIns="0" bIns="0" anchor="t" anchorCtr="0">
              <a:normAutofit fontScale="85000" lnSpcReduction="20000"/>
            </a:bodyPr>
            <a:lstStyle/>
            <a:p>
              <a:pPr algn="ctr">
                <a:buClr>
                  <a:prstClr val="white"/>
                </a:buClr>
                <a:defRPr/>
              </a:pPr>
              <a:r>
                <a:rPr lang="zh-CN" altLang="en-US" sz="2845" b="1">
                  <a:solidFill>
                    <a:schemeClr val="bg1"/>
                  </a:solidFill>
                  <a:latin typeface="微软雅黑" panose="020B0503020204020204" charset="-122"/>
                  <a:ea typeface="微软雅黑" panose="020B0503020204020204" charset="-122"/>
                </a:rPr>
                <a:t>标题文本预设</a:t>
              </a:r>
            </a:p>
          </p:txBody>
        </p:sp>
        <p:grpSp>
          <p:nvGrpSpPr>
            <p:cNvPr id="43" name="Group 31"/>
            <p:cNvGrpSpPr/>
            <p:nvPr/>
          </p:nvGrpSpPr>
          <p:grpSpPr>
            <a:xfrm>
              <a:off x="3827696" y="2977337"/>
              <a:ext cx="876433" cy="3875147"/>
              <a:chOff x="3897395" y="2980360"/>
              <a:chExt cx="876433" cy="3875146"/>
            </a:xfrm>
          </p:grpSpPr>
          <p:sp>
            <p:nvSpPr>
              <p:cNvPr id="66" name="Rectangle 27"/>
              <p:cNvSpPr/>
              <p:nvPr/>
            </p:nvSpPr>
            <p:spPr>
              <a:xfrm rot="5400000" flipH="1" flipV="1">
                <a:off x="3112522" y="5194200"/>
                <a:ext cx="2992319" cy="330293"/>
              </a:xfrm>
              <a:prstGeom prst="rect">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67" name="Group 28"/>
              <p:cNvGrpSpPr/>
              <p:nvPr/>
            </p:nvGrpSpPr>
            <p:grpSpPr>
              <a:xfrm rot="8100000" flipH="1" flipV="1">
                <a:off x="3897395" y="2980360"/>
                <a:ext cx="695779" cy="1170121"/>
                <a:chOff x="4792710" y="2406814"/>
                <a:chExt cx="521834" cy="877591"/>
              </a:xfrm>
              <a:solidFill>
                <a:schemeClr val="accent2"/>
              </a:solidFill>
            </p:grpSpPr>
            <p:sp>
              <p:nvSpPr>
                <p:cNvPr id="68" name="Isosceles Triangle 29"/>
                <p:cNvSpPr/>
                <p:nvPr/>
              </p:nvSpPr>
              <p:spPr>
                <a:xfrm>
                  <a:off x="4792710" y="2406814"/>
                  <a:ext cx="521834" cy="449856"/>
                </a:xfrm>
                <a:prstGeom prst="triangle">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9" name="Rectangle 30"/>
                <p:cNvSpPr/>
                <p:nvPr/>
              </p:nvSpPr>
              <p:spPr>
                <a:xfrm rot="16200000">
                  <a:off x="4784726" y="2891645"/>
                  <a:ext cx="537801" cy="247720"/>
                </a:xfrm>
                <a:prstGeom prst="rect">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grpSp>
          <p:nvGrpSpPr>
            <p:cNvPr id="44" name="Group 32"/>
            <p:cNvGrpSpPr/>
            <p:nvPr/>
          </p:nvGrpSpPr>
          <p:grpSpPr>
            <a:xfrm flipH="1">
              <a:off x="7731650" y="4199535"/>
              <a:ext cx="876434" cy="2652949"/>
              <a:chOff x="3122689" y="4202558"/>
              <a:chExt cx="876434" cy="2652949"/>
            </a:xfrm>
            <a:solidFill>
              <a:schemeClr val="accent5"/>
            </a:solidFill>
          </p:grpSpPr>
          <p:sp>
            <p:nvSpPr>
              <p:cNvPr id="62" name="Rectangle 33"/>
              <p:cNvSpPr/>
              <p:nvPr/>
            </p:nvSpPr>
            <p:spPr>
              <a:xfrm rot="16200000">
                <a:off x="2948918" y="5805302"/>
                <a:ext cx="1770117" cy="330293"/>
              </a:xfrm>
              <a:prstGeom prst="rect">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63" name="Group 34"/>
              <p:cNvGrpSpPr/>
              <p:nvPr/>
            </p:nvGrpSpPr>
            <p:grpSpPr>
              <a:xfrm rot="18900000">
                <a:off x="3122689" y="4202558"/>
                <a:ext cx="695778" cy="1170121"/>
                <a:chOff x="4378193" y="2821330"/>
                <a:chExt cx="521834" cy="877591"/>
              </a:xfrm>
              <a:grpFill/>
            </p:grpSpPr>
            <p:sp>
              <p:nvSpPr>
                <p:cNvPr id="64" name="Isosceles Triangle 35"/>
                <p:cNvSpPr/>
                <p:nvPr/>
              </p:nvSpPr>
              <p:spPr>
                <a:xfrm>
                  <a:off x="4378193" y="2821330"/>
                  <a:ext cx="521834" cy="449856"/>
                </a:xfrm>
                <a:prstGeom prst="triangl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5" name="Rectangle 36"/>
                <p:cNvSpPr/>
                <p:nvPr/>
              </p:nvSpPr>
              <p:spPr>
                <a:xfrm rot="16200000">
                  <a:off x="4370209" y="3306161"/>
                  <a:ext cx="537801" cy="247720"/>
                </a:xfrm>
                <a:prstGeom prst="rect">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grpSp>
          <p:nvGrpSpPr>
            <p:cNvPr id="45" name="Group 50"/>
            <p:cNvGrpSpPr/>
            <p:nvPr/>
          </p:nvGrpSpPr>
          <p:grpSpPr>
            <a:xfrm>
              <a:off x="6935338" y="2784352"/>
              <a:ext cx="1170121" cy="4068131"/>
              <a:chOff x="7097269" y="2787374"/>
              <a:chExt cx="1170121" cy="4068131"/>
            </a:xfrm>
          </p:grpSpPr>
          <p:sp>
            <p:nvSpPr>
              <p:cNvPr id="58" name="Rectangle 38"/>
              <p:cNvSpPr/>
              <p:nvPr/>
            </p:nvSpPr>
            <p:spPr>
              <a:xfrm rot="16200000" flipV="1">
                <a:off x="5607694" y="4979120"/>
                <a:ext cx="3422476" cy="330293"/>
              </a:xfrm>
              <a:prstGeom prst="rect">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59" name="Group 39"/>
              <p:cNvGrpSpPr/>
              <p:nvPr/>
            </p:nvGrpSpPr>
            <p:grpSpPr>
              <a:xfrm rot="13500000" flipV="1">
                <a:off x="7334440" y="2550203"/>
                <a:ext cx="695779" cy="1170121"/>
                <a:chOff x="4792710" y="2406814"/>
                <a:chExt cx="521834" cy="877591"/>
              </a:xfrm>
              <a:solidFill>
                <a:schemeClr val="accent4"/>
              </a:solidFill>
            </p:grpSpPr>
            <p:sp>
              <p:nvSpPr>
                <p:cNvPr id="60" name="Isosceles Triangle 40"/>
                <p:cNvSpPr/>
                <p:nvPr/>
              </p:nvSpPr>
              <p:spPr>
                <a:xfrm>
                  <a:off x="4792710" y="2406814"/>
                  <a:ext cx="521834" cy="449856"/>
                </a:xfrm>
                <a:prstGeom prst="triangle">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1" name="Rectangle 41"/>
                <p:cNvSpPr/>
                <p:nvPr/>
              </p:nvSpPr>
              <p:spPr>
                <a:xfrm rot="16200000">
                  <a:off x="4784726" y="2891645"/>
                  <a:ext cx="537801" cy="247720"/>
                </a:xfrm>
                <a:prstGeom prst="rect">
                  <a:avLst/>
                </a:prstGeom>
                <a:solidFill>
                  <a:srgbClr val="FFC7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sp>
          <p:nvSpPr>
            <p:cNvPr id="46" name="TextBox 45"/>
            <p:cNvSpPr txBox="1"/>
            <p:nvPr/>
          </p:nvSpPr>
          <p:spPr bwMode="auto">
            <a:xfrm>
              <a:off x="1511602" y="2306842"/>
              <a:ext cx="2110975" cy="281279"/>
            </a:xfrm>
            <a:prstGeom prst="rect">
              <a:avLst/>
            </a:prstGeom>
            <a:noFill/>
            <a:sp3d prstMaterial="matte">
              <a:bevelT w="1270" h="1270"/>
            </a:sp3d>
          </p:spPr>
          <p:txBody>
            <a:bodyPr wrap="none" lIns="0" tIns="0" rIns="0" bIns="0" anchor="ctr" anchorCtr="0">
              <a:normAutofit fontScale="92500" lnSpcReduction="10000"/>
              <a:scene3d>
                <a:camera prst="orthographicFront"/>
                <a:lightRig rig="threePt" dir="t"/>
              </a:scene3d>
              <a:sp3d>
                <a:bevelT w="0" h="0"/>
              </a:sp3d>
            </a:bodyPr>
            <a:lstStyle/>
            <a:p>
              <a:pPr>
                <a:buClr>
                  <a:prstClr val="white"/>
                </a:buClr>
                <a:defRPr/>
              </a:pPr>
              <a:r>
                <a:rPr lang="zh-CN" altLang="en-US" sz="2135" b="1">
                  <a:solidFill>
                    <a:srgbClr val="EC9128"/>
                  </a:solidFill>
                  <a:latin typeface="微软雅黑" panose="020B0503020204020204" charset="-122"/>
                  <a:ea typeface="微软雅黑" panose="020B0503020204020204" charset="-122"/>
                </a:rPr>
                <a:t>标题文本预设</a:t>
              </a:r>
            </a:p>
          </p:txBody>
        </p:sp>
        <p:sp>
          <p:nvSpPr>
            <p:cNvPr id="47" name="TextBox 46"/>
            <p:cNvSpPr txBox="1"/>
            <p:nvPr/>
          </p:nvSpPr>
          <p:spPr bwMode="auto">
            <a:xfrm>
              <a:off x="1511602" y="2588119"/>
              <a:ext cx="2110975" cy="560276"/>
            </a:xfrm>
            <a:prstGeom prst="rect">
              <a:avLst/>
            </a:prstGeom>
          </p:spPr>
          <p:txBody>
            <a:bodyPr wrap="square" lIns="0" tIns="0" rIns="0" bIns="0" anchor="ctr" anchorCtr="0">
              <a:normAutofit fontScale="92500"/>
              <a:scene3d>
                <a:camera prst="orthographicFront"/>
                <a:lightRig rig="threePt" dir="t"/>
              </a:scene3d>
              <a:sp3d>
                <a:bevelT w="0" h="0"/>
              </a:sp3d>
            </a:bodyPr>
            <a:lstStyle/>
            <a:p>
              <a:pPr defTabSz="1218565">
                <a:spcBef>
                  <a:spcPct val="20000"/>
                </a:spcBef>
                <a:defRPr/>
              </a:pPr>
              <a:r>
                <a:rPr lang="zh-CN" altLang="en-US" sz="14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48" name="Freeform: Shape 52"/>
            <p:cNvSpPr/>
            <p:nvPr/>
          </p:nvSpPr>
          <p:spPr bwMode="auto">
            <a:xfrm>
              <a:off x="8310425" y="1637886"/>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rgbClr val="FFC705"/>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9" name="Freeform: Shape 53"/>
            <p:cNvSpPr/>
            <p:nvPr/>
          </p:nvSpPr>
          <p:spPr bwMode="auto">
            <a:xfrm>
              <a:off x="8743562" y="4129751"/>
              <a:ext cx="633204" cy="633204"/>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rgbClr val="EC9128"/>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0" name="Freeform: Shape 55"/>
            <p:cNvSpPr/>
            <p:nvPr/>
          </p:nvSpPr>
          <p:spPr bwMode="auto">
            <a:xfrm>
              <a:off x="2090933" y="4139386"/>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EC9128"/>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1" name="Freeform: Shape 56"/>
            <p:cNvSpPr/>
            <p:nvPr/>
          </p:nvSpPr>
          <p:spPr bwMode="auto">
            <a:xfrm>
              <a:off x="2893124" y="1667380"/>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2" name="TextBox 57"/>
            <p:cNvSpPr txBox="1"/>
            <p:nvPr/>
          </p:nvSpPr>
          <p:spPr bwMode="auto">
            <a:xfrm>
              <a:off x="903915" y="4816270"/>
              <a:ext cx="2110975" cy="281279"/>
            </a:xfrm>
            <a:prstGeom prst="rect">
              <a:avLst/>
            </a:prstGeom>
            <a:noFill/>
            <a:sp3d prstMaterial="matte">
              <a:bevelT w="1270" h="1270"/>
            </a:sp3d>
          </p:spPr>
          <p:txBody>
            <a:bodyPr wrap="none" lIns="0" tIns="0" rIns="0" bIns="0" anchor="ctr" anchorCtr="0">
              <a:normAutofit fontScale="92500" lnSpcReduction="10000"/>
              <a:scene3d>
                <a:camera prst="orthographicFront"/>
                <a:lightRig rig="threePt" dir="t"/>
              </a:scene3d>
              <a:sp3d>
                <a:bevelT w="0" h="0"/>
              </a:sp3d>
            </a:bodyPr>
            <a:lstStyle/>
            <a:p>
              <a:pPr>
                <a:buClr>
                  <a:prstClr val="white"/>
                </a:buClr>
                <a:defRPr/>
              </a:pPr>
              <a:r>
                <a:rPr lang="zh-CN" altLang="en-US" sz="2135" b="1">
                  <a:solidFill>
                    <a:srgbClr val="EC9128"/>
                  </a:solidFill>
                  <a:latin typeface="微软雅黑" panose="020B0503020204020204" charset="-122"/>
                  <a:ea typeface="微软雅黑" panose="020B0503020204020204" charset="-122"/>
                </a:rPr>
                <a:t>标题文本预设</a:t>
              </a:r>
            </a:p>
          </p:txBody>
        </p:sp>
        <p:sp>
          <p:nvSpPr>
            <p:cNvPr id="53" name="TextBox 58"/>
            <p:cNvSpPr txBox="1"/>
            <p:nvPr/>
          </p:nvSpPr>
          <p:spPr bwMode="auto">
            <a:xfrm>
              <a:off x="903915" y="5097547"/>
              <a:ext cx="2110975" cy="560276"/>
            </a:xfrm>
            <a:prstGeom prst="rect">
              <a:avLst/>
            </a:prstGeom>
          </p:spPr>
          <p:txBody>
            <a:bodyPr wrap="square" lIns="0" tIns="0" rIns="0" bIns="0" anchor="ctr" anchorCtr="0">
              <a:normAutofit fontScale="92500"/>
              <a:scene3d>
                <a:camera prst="orthographicFront"/>
                <a:lightRig rig="threePt" dir="t"/>
              </a:scene3d>
              <a:sp3d>
                <a:bevelT w="0" h="0"/>
              </a:sp3d>
            </a:bodyPr>
            <a:lstStyle/>
            <a:p>
              <a:pPr defTabSz="1218565">
                <a:spcBef>
                  <a:spcPct val="20000"/>
                </a:spcBef>
                <a:defRPr/>
              </a:pPr>
              <a:r>
                <a:rPr lang="zh-CN" altLang="en-US" sz="14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54" name="TextBox 60"/>
            <p:cNvSpPr txBox="1"/>
            <p:nvPr/>
          </p:nvSpPr>
          <p:spPr bwMode="auto">
            <a:xfrm>
              <a:off x="8328250" y="2354014"/>
              <a:ext cx="2110975" cy="281279"/>
            </a:xfrm>
            <a:prstGeom prst="rect">
              <a:avLst/>
            </a:prstGeom>
            <a:noFill/>
            <a:sp3d prstMaterial="matte">
              <a:bevelT w="1270" h="1270"/>
            </a:sp3d>
          </p:spPr>
          <p:txBody>
            <a:bodyPr wrap="none" lIns="0" tIns="0" rIns="0" bIns="0" anchor="ctr" anchorCtr="0">
              <a:normAutofit fontScale="92500" lnSpcReduction="10000"/>
              <a:scene3d>
                <a:camera prst="orthographicFront"/>
                <a:lightRig rig="threePt" dir="t"/>
              </a:scene3d>
              <a:sp3d>
                <a:bevelT w="0" h="0"/>
              </a:sp3d>
            </a:bodyPr>
            <a:lstStyle/>
            <a:p>
              <a:pPr algn="r">
                <a:buClr>
                  <a:prstClr val="white"/>
                </a:buClr>
                <a:defRPr/>
              </a:pPr>
              <a:r>
                <a:rPr lang="zh-CN" altLang="en-US" sz="2135" b="1">
                  <a:solidFill>
                    <a:srgbClr val="EC9128"/>
                  </a:solidFill>
                  <a:latin typeface="微软雅黑" panose="020B0503020204020204" charset="-122"/>
                  <a:ea typeface="微软雅黑" panose="020B0503020204020204" charset="-122"/>
                </a:rPr>
                <a:t>标题文本预设</a:t>
              </a:r>
            </a:p>
          </p:txBody>
        </p:sp>
        <p:sp>
          <p:nvSpPr>
            <p:cNvPr id="55" name="TextBox 61"/>
            <p:cNvSpPr txBox="1"/>
            <p:nvPr/>
          </p:nvSpPr>
          <p:spPr bwMode="auto">
            <a:xfrm>
              <a:off x="8328250" y="2635293"/>
              <a:ext cx="2110975" cy="560276"/>
            </a:xfrm>
            <a:prstGeom prst="rect">
              <a:avLst/>
            </a:prstGeom>
          </p:spPr>
          <p:txBody>
            <a:bodyPr wrap="square" lIns="0" tIns="0" rIns="0" bIns="0" anchor="ctr" anchorCtr="0">
              <a:normAutofit fontScale="92500"/>
              <a:scene3d>
                <a:camera prst="orthographicFront"/>
                <a:lightRig rig="threePt" dir="t"/>
              </a:scene3d>
              <a:sp3d>
                <a:bevelT w="0" h="0"/>
              </a:sp3d>
            </a:bodyPr>
            <a:lstStyle/>
            <a:p>
              <a:pPr defTabSz="1218565">
                <a:spcBef>
                  <a:spcPct val="20000"/>
                </a:spcBef>
                <a:defRPr/>
              </a:pPr>
              <a:r>
                <a:rPr lang="zh-CN" altLang="en-US" sz="14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56" name="TextBox 63"/>
            <p:cNvSpPr txBox="1"/>
            <p:nvPr/>
          </p:nvSpPr>
          <p:spPr bwMode="auto">
            <a:xfrm>
              <a:off x="8743562" y="4784007"/>
              <a:ext cx="2110975" cy="281279"/>
            </a:xfrm>
            <a:prstGeom prst="rect">
              <a:avLst/>
            </a:prstGeom>
            <a:noFill/>
            <a:sp3d prstMaterial="matte">
              <a:bevelT w="1270" h="1270"/>
            </a:sp3d>
          </p:spPr>
          <p:txBody>
            <a:bodyPr wrap="none" lIns="0" tIns="0" rIns="0" bIns="0" anchor="ctr" anchorCtr="0">
              <a:normAutofit fontScale="92500" lnSpcReduction="10000"/>
              <a:scene3d>
                <a:camera prst="orthographicFront"/>
                <a:lightRig rig="threePt" dir="t"/>
              </a:scene3d>
              <a:sp3d>
                <a:bevelT w="0" h="0"/>
              </a:sp3d>
            </a:bodyPr>
            <a:lstStyle/>
            <a:p>
              <a:pPr algn="r">
                <a:buClr>
                  <a:prstClr val="white"/>
                </a:buClr>
                <a:defRPr/>
              </a:pPr>
              <a:r>
                <a:rPr lang="zh-CN" altLang="en-US" sz="2135" b="1">
                  <a:solidFill>
                    <a:srgbClr val="EC9128"/>
                  </a:solidFill>
                  <a:latin typeface="微软雅黑" panose="020B0503020204020204" charset="-122"/>
                  <a:ea typeface="微软雅黑" panose="020B0503020204020204" charset="-122"/>
                </a:rPr>
                <a:t>标题文本预设</a:t>
              </a:r>
            </a:p>
          </p:txBody>
        </p:sp>
        <p:sp>
          <p:nvSpPr>
            <p:cNvPr id="57" name="TextBox 64"/>
            <p:cNvSpPr txBox="1"/>
            <p:nvPr/>
          </p:nvSpPr>
          <p:spPr bwMode="auto">
            <a:xfrm>
              <a:off x="8743562" y="5065286"/>
              <a:ext cx="2110975" cy="560276"/>
            </a:xfrm>
            <a:prstGeom prst="rect">
              <a:avLst/>
            </a:prstGeom>
          </p:spPr>
          <p:txBody>
            <a:bodyPr wrap="square" lIns="0" tIns="0" rIns="0" bIns="0" anchor="ctr" anchorCtr="0">
              <a:normAutofit fontScale="92500"/>
              <a:scene3d>
                <a:camera prst="orthographicFront"/>
                <a:lightRig rig="threePt" dir="t"/>
              </a:scene3d>
              <a:sp3d>
                <a:bevelT w="0" h="0"/>
              </a:sp3d>
            </a:bodyPr>
            <a:lstStyle/>
            <a:p>
              <a:pPr defTabSz="1218565">
                <a:spcBef>
                  <a:spcPct val="20000"/>
                </a:spcBef>
                <a:defRPr/>
              </a:pPr>
              <a:r>
                <a:rPr lang="zh-CN" altLang="en-US" sz="14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233">
        <p15:prstTrans prst="peelOff"/>
      </p:transition>
    </mc:Choice>
    <mc:Fallback xmlns="">
      <p:transition spd="slow" advTm="12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活动亮点</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47" name="Group 1"/>
          <p:cNvGrpSpPr/>
          <p:nvPr/>
        </p:nvGrpSpPr>
        <p:grpSpPr>
          <a:xfrm>
            <a:off x="3615007" y="2024997"/>
            <a:ext cx="4961987" cy="3421959"/>
            <a:chOff x="3624985" y="1796396"/>
            <a:chExt cx="4961986" cy="3421959"/>
          </a:xfrm>
        </p:grpSpPr>
        <p:sp>
          <p:nvSpPr>
            <p:cNvPr id="48" name="Freeform: Shape 30"/>
            <p:cNvSpPr/>
            <p:nvPr/>
          </p:nvSpPr>
          <p:spPr bwMode="auto">
            <a:xfrm rot="18746405">
              <a:off x="5463083" y="1800779"/>
              <a:ext cx="713030" cy="704263"/>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chemeClr val="tx1">
                  <a:lumMod val="50000"/>
                  <a:lumOff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9" name="Freeform: Shape 31"/>
            <p:cNvSpPr/>
            <p:nvPr/>
          </p:nvSpPr>
          <p:spPr bwMode="auto">
            <a:xfrm rot="21275257">
              <a:off x="5953241" y="2099901"/>
              <a:ext cx="1848325" cy="18497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FC705">
                <a:alpha val="80000"/>
              </a:srgbClr>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0" name="Freeform: Shape 32"/>
            <p:cNvSpPr/>
            <p:nvPr/>
          </p:nvSpPr>
          <p:spPr bwMode="auto">
            <a:xfrm rot="21275257">
              <a:off x="3624985" y="2171905"/>
              <a:ext cx="2410859" cy="2410859"/>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EC9128">
                <a:alpha val="80000"/>
              </a:srgbClr>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1" name="Oval 33"/>
            <p:cNvSpPr/>
            <p:nvPr/>
          </p:nvSpPr>
          <p:spPr bwMode="auto">
            <a:xfrm rot="21275257">
              <a:off x="3882852" y="2430339"/>
              <a:ext cx="1895489" cy="1894021"/>
            </a:xfrm>
            <a:prstGeom prst="ellipse">
              <a:avLst/>
            </a:prstGeom>
            <a:solidFill>
              <a:srgbClr val="FFC705"/>
            </a:solidFill>
            <a:ln>
              <a:noFill/>
            </a:ln>
            <a:extLst>
              <a:ext uri="{91240B29-F687-4F45-9708-019B960494DF}">
                <a14:hiddenLine xmlns:a14="http://schemas.microsoft.com/office/drawing/2010/main" w="19050">
                  <a:solidFill>
                    <a:srgbClr val="000000"/>
                  </a:solidFill>
                  <a:round/>
                </a14:hiddenLine>
              </a:ext>
            </a:ex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2" name="Oval 34"/>
            <p:cNvSpPr/>
            <p:nvPr/>
          </p:nvSpPr>
          <p:spPr bwMode="auto">
            <a:xfrm rot="21275257">
              <a:off x="6248446" y="2384922"/>
              <a:ext cx="1267009" cy="126677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3" name="Freeform: Shape 35"/>
            <p:cNvSpPr/>
            <p:nvPr/>
          </p:nvSpPr>
          <p:spPr bwMode="auto">
            <a:xfrm rot="21275257">
              <a:off x="6966582" y="3597965"/>
              <a:ext cx="1620389" cy="162039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FC705">
                <a:alpha val="80000"/>
              </a:srgbClr>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4" name="Oval 36"/>
            <p:cNvSpPr/>
            <p:nvPr/>
          </p:nvSpPr>
          <p:spPr bwMode="auto">
            <a:xfrm rot="21275257">
              <a:off x="7222279" y="3853663"/>
              <a:ext cx="1108996" cy="1108995"/>
            </a:xfrm>
            <a:prstGeom prst="ellipse">
              <a:avLst/>
            </a:prstGeom>
            <a:solidFill>
              <a:srgbClr val="EC9128"/>
            </a:solidFill>
            <a:ln>
              <a:noFill/>
            </a:ln>
            <a:extLst>
              <a:ext uri="{91240B29-F687-4F45-9708-019B960494DF}">
                <a14:hiddenLine xmlns:a14="http://schemas.microsoft.com/office/drawing/2010/main" w="19050">
                  <a:solidFill>
                    <a:srgbClr val="000000"/>
                  </a:solidFill>
                  <a:round/>
                </a14:hiddenLine>
              </a:ext>
            </a:ex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5" name="Freeform: Shape 37"/>
            <p:cNvSpPr/>
            <p:nvPr/>
          </p:nvSpPr>
          <p:spPr bwMode="auto">
            <a:xfrm rot="7501686">
              <a:off x="5875851" y="3550479"/>
              <a:ext cx="1341314" cy="1088539"/>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chemeClr val="tx1">
                  <a:lumMod val="50000"/>
                  <a:lumOff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6" name="Freeform: Shape 38"/>
            <p:cNvSpPr/>
            <p:nvPr/>
          </p:nvSpPr>
          <p:spPr bwMode="auto">
            <a:xfrm rot="256945">
              <a:off x="8059171" y="2807776"/>
              <a:ext cx="436876" cy="632667"/>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chemeClr val="tx1">
                  <a:lumMod val="50000"/>
                  <a:lumOff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57" name="TextBox 39"/>
            <p:cNvSpPr txBox="1"/>
            <p:nvPr/>
          </p:nvSpPr>
          <p:spPr bwMode="auto">
            <a:xfrm>
              <a:off x="5371773" y="2099996"/>
              <a:ext cx="1167441" cy="30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lnSpcReduction="10000"/>
            </a:bodyPr>
            <a:lstStyle/>
            <a:p>
              <a:pPr marL="0" lvl="1"/>
              <a:r>
                <a:rPr lang="zh-CN" altLang="en-US" sz="1465" b="1">
                  <a:solidFill>
                    <a:srgbClr val="EC9128"/>
                  </a:solidFill>
                  <a:latin typeface="微软雅黑" panose="020B0503020204020204" charset="-122"/>
                  <a:ea typeface="微软雅黑" panose="020B0503020204020204" charset="-122"/>
                </a:rPr>
                <a:t>标题文本预设 </a:t>
              </a:r>
            </a:p>
          </p:txBody>
        </p:sp>
        <p:sp>
          <p:nvSpPr>
            <p:cNvPr id="58" name="TextBox 80"/>
            <p:cNvSpPr txBox="1"/>
            <p:nvPr/>
          </p:nvSpPr>
          <p:spPr bwMode="auto">
            <a:xfrm>
              <a:off x="7775767" y="2985944"/>
              <a:ext cx="659893" cy="40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normAutofit/>
            </a:bodyPr>
            <a:lstStyle/>
            <a:p>
              <a:pPr marL="0" lvl="1" algn="ctr"/>
              <a:r>
                <a:rPr lang="zh-CN" altLang="en-US" sz="1465" b="1">
                  <a:solidFill>
                    <a:srgbClr val="EC9128"/>
                  </a:solidFill>
                  <a:latin typeface="微软雅黑" panose="020B0503020204020204" charset="-122"/>
                  <a:ea typeface="微软雅黑" panose="020B0503020204020204" charset="-122"/>
                </a:rPr>
                <a:t>标题文本预设 </a:t>
              </a:r>
            </a:p>
          </p:txBody>
        </p:sp>
        <p:sp>
          <p:nvSpPr>
            <p:cNvPr id="59" name="TextBox 81"/>
            <p:cNvSpPr txBox="1"/>
            <p:nvPr/>
          </p:nvSpPr>
          <p:spPr bwMode="auto">
            <a:xfrm>
              <a:off x="5905361" y="4171305"/>
              <a:ext cx="1167441" cy="30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lnSpcReduction="10000"/>
            </a:bodyPr>
            <a:lstStyle/>
            <a:p>
              <a:pPr marL="0" lvl="1"/>
              <a:r>
                <a:rPr lang="zh-CN" altLang="en-US" sz="1465" b="1">
                  <a:solidFill>
                    <a:srgbClr val="EC9128"/>
                  </a:solidFill>
                  <a:latin typeface="微软雅黑" panose="020B0503020204020204" charset="-122"/>
                  <a:ea typeface="微软雅黑" panose="020B0503020204020204" charset="-122"/>
                </a:rPr>
                <a:t>标题文本预设 </a:t>
              </a:r>
            </a:p>
          </p:txBody>
        </p:sp>
        <p:sp>
          <p:nvSpPr>
            <p:cNvPr id="60" name="Freeform: Shape 103"/>
            <p:cNvSpPr/>
            <p:nvPr/>
          </p:nvSpPr>
          <p:spPr bwMode="auto">
            <a:xfrm>
              <a:off x="6483193" y="2601561"/>
              <a:ext cx="820929" cy="820929"/>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1" name="Freeform: Shape 104"/>
            <p:cNvSpPr/>
            <p:nvPr/>
          </p:nvSpPr>
          <p:spPr bwMode="auto">
            <a:xfrm>
              <a:off x="7389453" y="4000206"/>
              <a:ext cx="800877" cy="800877"/>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2" name="Freeform: Shape 105"/>
            <p:cNvSpPr/>
            <p:nvPr/>
          </p:nvSpPr>
          <p:spPr bwMode="auto">
            <a:xfrm>
              <a:off x="4400601" y="2922354"/>
              <a:ext cx="914117" cy="914117"/>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63" name="组合 62"/>
          <p:cNvGrpSpPr/>
          <p:nvPr/>
        </p:nvGrpSpPr>
        <p:grpSpPr>
          <a:xfrm>
            <a:off x="781419" y="2124086"/>
            <a:ext cx="2801636" cy="2814909"/>
            <a:chOff x="586064" y="1593064"/>
            <a:chExt cx="2101227" cy="2111182"/>
          </a:xfrm>
        </p:grpSpPr>
        <p:sp>
          <p:nvSpPr>
            <p:cNvPr id="64" name="Oval 25"/>
            <p:cNvSpPr/>
            <p:nvPr/>
          </p:nvSpPr>
          <p:spPr bwMode="auto">
            <a:xfrm>
              <a:off x="588445" y="3266724"/>
              <a:ext cx="342900" cy="342900"/>
            </a:xfrm>
            <a:prstGeom prst="ellipse">
              <a:avLst/>
            </a:prstGeom>
            <a:solidFill>
              <a:srgbClr val="EC9128"/>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5" name="Oval 52"/>
            <p:cNvSpPr/>
            <p:nvPr/>
          </p:nvSpPr>
          <p:spPr bwMode="auto">
            <a:xfrm>
              <a:off x="586064" y="1651440"/>
              <a:ext cx="342900" cy="342900"/>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6" name="Oval 55"/>
            <p:cNvSpPr/>
            <p:nvPr/>
          </p:nvSpPr>
          <p:spPr bwMode="auto">
            <a:xfrm>
              <a:off x="586064" y="2459082"/>
              <a:ext cx="342900" cy="342900"/>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67" name="Group 41"/>
            <p:cNvGrpSpPr/>
            <p:nvPr/>
          </p:nvGrpSpPr>
          <p:grpSpPr>
            <a:xfrm>
              <a:off x="928965" y="1593064"/>
              <a:ext cx="1758326" cy="530914"/>
              <a:chOff x="1523492" y="2821689"/>
              <a:chExt cx="2327662" cy="707886"/>
            </a:xfrm>
          </p:grpSpPr>
          <p:sp>
            <p:nvSpPr>
              <p:cNvPr id="68" name="TextBox 42"/>
              <p:cNvSpPr txBox="1"/>
              <p:nvPr/>
            </p:nvSpPr>
            <p:spPr bwMode="auto">
              <a:xfrm>
                <a:off x="1523492" y="2821689"/>
                <a:ext cx="1712692" cy="246221"/>
              </a:xfrm>
              <a:prstGeom prst="rect">
                <a:avLst/>
              </a:prstGeom>
              <a:noFill/>
              <a:ln w="9525">
                <a:noFill/>
                <a:miter lim="800000"/>
              </a:ln>
            </p:spPr>
            <p:txBody>
              <a:bodyPr wrap="none" lIns="288000" tIns="0" rIns="288000" bIns="0" anchor="ctr" anchorCtr="0">
                <a:normAutofit fontScale="92500" lnSpcReduction="20000"/>
                <a:scene3d>
                  <a:camera prst="orthographicFront"/>
                  <a:lightRig rig="threePt" dir="t"/>
                </a:scene3d>
                <a:sp3d>
                  <a:bevelT w="0" h="0"/>
                </a:sp3d>
              </a:bodyPr>
              <a:lstStyle/>
              <a:p>
                <a:pPr marL="0" lvl="1"/>
                <a:r>
                  <a:rPr lang="zh-CN" altLang="en-US" sz="2135" b="1">
                    <a:solidFill>
                      <a:srgbClr val="EC9128"/>
                    </a:solidFill>
                    <a:latin typeface="微软雅黑" panose="020B0503020204020204" charset="-122"/>
                    <a:ea typeface="微软雅黑" panose="020B0503020204020204" charset="-122"/>
                  </a:rPr>
                  <a:t>标题文本预设 </a:t>
                </a:r>
              </a:p>
            </p:txBody>
          </p:sp>
          <p:sp>
            <p:nvSpPr>
              <p:cNvPr id="69" name="TextBox 43"/>
              <p:cNvSpPr txBox="1"/>
              <p:nvPr/>
            </p:nvSpPr>
            <p:spPr bwMode="auto">
              <a:xfrm>
                <a:off x="1523492" y="3067910"/>
                <a:ext cx="2327662" cy="461665"/>
              </a:xfrm>
              <a:prstGeom prst="rect">
                <a:avLst/>
              </a:prstGeom>
              <a:noFill/>
              <a:ln w="9525">
                <a:noFill/>
                <a:miter lim="800000"/>
              </a:ln>
            </p:spPr>
            <p:txBody>
              <a:bodyPr wrap="square" lIns="288000" tIns="0" rIns="288000" bIns="0" anchor="ctr" anchorCtr="0">
                <a:normAutofit fontScale="85000" lnSpcReduction="10000"/>
                <a:scene3d>
                  <a:camera prst="orthographicFront"/>
                  <a:lightRig rig="threePt" dir="t"/>
                </a:scene3d>
                <a:sp3d>
                  <a:bevelT w="0" h="0"/>
                </a:sp3d>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70" name="Group 44"/>
            <p:cNvGrpSpPr/>
            <p:nvPr/>
          </p:nvGrpSpPr>
          <p:grpSpPr>
            <a:xfrm>
              <a:off x="928965" y="2383198"/>
              <a:ext cx="1758326" cy="530914"/>
              <a:chOff x="1523492" y="2821689"/>
              <a:chExt cx="2327662" cy="707886"/>
            </a:xfrm>
          </p:grpSpPr>
          <p:sp>
            <p:nvSpPr>
              <p:cNvPr id="71" name="TextBox 45"/>
              <p:cNvSpPr txBox="1"/>
              <p:nvPr/>
            </p:nvSpPr>
            <p:spPr bwMode="auto">
              <a:xfrm>
                <a:off x="1523492" y="2821689"/>
                <a:ext cx="1712692" cy="246221"/>
              </a:xfrm>
              <a:prstGeom prst="rect">
                <a:avLst/>
              </a:prstGeom>
              <a:noFill/>
              <a:ln w="9525">
                <a:noFill/>
                <a:miter lim="800000"/>
              </a:ln>
            </p:spPr>
            <p:txBody>
              <a:bodyPr wrap="none" lIns="288000" tIns="0" rIns="288000" bIns="0" anchor="ctr" anchorCtr="0">
                <a:normAutofit fontScale="92500" lnSpcReduction="20000"/>
                <a:scene3d>
                  <a:camera prst="orthographicFront"/>
                  <a:lightRig rig="threePt" dir="t"/>
                </a:scene3d>
                <a:sp3d>
                  <a:bevelT w="0" h="0"/>
                </a:sp3d>
              </a:bodyPr>
              <a:lstStyle/>
              <a:p>
                <a:pPr marL="0" lvl="1"/>
                <a:r>
                  <a:rPr lang="zh-CN" altLang="en-US" sz="2135" b="1">
                    <a:solidFill>
                      <a:srgbClr val="EC9128"/>
                    </a:solidFill>
                    <a:latin typeface="微软雅黑" panose="020B0503020204020204" charset="-122"/>
                    <a:ea typeface="微软雅黑" panose="020B0503020204020204" charset="-122"/>
                  </a:rPr>
                  <a:t>标题文本预设 </a:t>
                </a:r>
              </a:p>
            </p:txBody>
          </p:sp>
          <p:sp>
            <p:nvSpPr>
              <p:cNvPr id="72" name="TextBox 46"/>
              <p:cNvSpPr txBox="1"/>
              <p:nvPr/>
            </p:nvSpPr>
            <p:spPr bwMode="auto">
              <a:xfrm>
                <a:off x="1523492" y="3067910"/>
                <a:ext cx="2327662" cy="461665"/>
              </a:xfrm>
              <a:prstGeom prst="rect">
                <a:avLst/>
              </a:prstGeom>
              <a:noFill/>
              <a:ln w="9525">
                <a:noFill/>
                <a:miter lim="800000"/>
              </a:ln>
            </p:spPr>
            <p:txBody>
              <a:bodyPr wrap="square" lIns="288000" tIns="0" rIns="288000" bIns="0" anchor="ctr" anchorCtr="0">
                <a:normAutofit fontScale="85000" lnSpcReduction="10000"/>
                <a:scene3d>
                  <a:camera prst="orthographicFront"/>
                  <a:lightRig rig="threePt" dir="t"/>
                </a:scene3d>
                <a:sp3d>
                  <a:bevelT w="0" h="0"/>
                </a:sp3d>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73" name="Group 47"/>
            <p:cNvGrpSpPr/>
            <p:nvPr/>
          </p:nvGrpSpPr>
          <p:grpSpPr>
            <a:xfrm>
              <a:off x="928965" y="3173332"/>
              <a:ext cx="1758326" cy="530914"/>
              <a:chOff x="1523492" y="2821689"/>
              <a:chExt cx="2327662" cy="707886"/>
            </a:xfrm>
          </p:grpSpPr>
          <p:sp>
            <p:nvSpPr>
              <p:cNvPr id="74" name="TextBox 48"/>
              <p:cNvSpPr txBox="1"/>
              <p:nvPr/>
            </p:nvSpPr>
            <p:spPr bwMode="auto">
              <a:xfrm>
                <a:off x="1523492" y="2821689"/>
                <a:ext cx="1712692" cy="246221"/>
              </a:xfrm>
              <a:prstGeom prst="rect">
                <a:avLst/>
              </a:prstGeom>
              <a:noFill/>
              <a:ln w="9525">
                <a:noFill/>
                <a:miter lim="800000"/>
              </a:ln>
            </p:spPr>
            <p:txBody>
              <a:bodyPr wrap="none" lIns="288000" tIns="0" rIns="288000" bIns="0" anchor="ctr" anchorCtr="0">
                <a:normAutofit fontScale="92500" lnSpcReduction="20000"/>
                <a:scene3d>
                  <a:camera prst="orthographicFront"/>
                  <a:lightRig rig="threePt" dir="t"/>
                </a:scene3d>
                <a:sp3d>
                  <a:bevelT w="0" h="0"/>
                </a:sp3d>
              </a:bodyPr>
              <a:lstStyle/>
              <a:p>
                <a:pPr marL="0" lvl="1"/>
                <a:r>
                  <a:rPr lang="zh-CN" altLang="en-US" sz="2135" b="1">
                    <a:solidFill>
                      <a:srgbClr val="EC9128"/>
                    </a:solidFill>
                    <a:latin typeface="微软雅黑" panose="020B0503020204020204" charset="-122"/>
                    <a:ea typeface="微软雅黑" panose="020B0503020204020204" charset="-122"/>
                  </a:rPr>
                  <a:t>标题文本预设 </a:t>
                </a:r>
              </a:p>
            </p:txBody>
          </p:sp>
          <p:sp>
            <p:nvSpPr>
              <p:cNvPr id="75" name="TextBox 49"/>
              <p:cNvSpPr txBox="1"/>
              <p:nvPr/>
            </p:nvSpPr>
            <p:spPr bwMode="auto">
              <a:xfrm>
                <a:off x="1523492" y="3067910"/>
                <a:ext cx="2327662" cy="461665"/>
              </a:xfrm>
              <a:prstGeom prst="rect">
                <a:avLst/>
              </a:prstGeom>
              <a:noFill/>
              <a:ln w="9525">
                <a:noFill/>
                <a:miter lim="800000"/>
              </a:ln>
            </p:spPr>
            <p:txBody>
              <a:bodyPr wrap="square" lIns="288000" tIns="0" rIns="288000" bIns="0" anchor="ctr" anchorCtr="0">
                <a:normAutofit fontScale="85000" lnSpcReduction="10000"/>
                <a:scene3d>
                  <a:camera prst="orthographicFront"/>
                  <a:lightRig rig="threePt" dir="t"/>
                </a:scene3d>
                <a:sp3d>
                  <a:bevelT w="0" h="0"/>
                </a:sp3d>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grpSp>
        <p:nvGrpSpPr>
          <p:cNvPr id="76" name="组合 75"/>
          <p:cNvGrpSpPr/>
          <p:nvPr/>
        </p:nvGrpSpPr>
        <p:grpSpPr>
          <a:xfrm>
            <a:off x="8848620" y="2124086"/>
            <a:ext cx="2804809" cy="2814909"/>
            <a:chOff x="6636464" y="1593064"/>
            <a:chExt cx="2103607" cy="2111182"/>
          </a:xfrm>
        </p:grpSpPr>
        <p:sp>
          <p:nvSpPr>
            <p:cNvPr id="77" name="Oval 82"/>
            <p:cNvSpPr/>
            <p:nvPr/>
          </p:nvSpPr>
          <p:spPr bwMode="auto">
            <a:xfrm>
              <a:off x="6638845" y="3266724"/>
              <a:ext cx="342900" cy="342900"/>
            </a:xfrm>
            <a:prstGeom prst="ellipse">
              <a:avLst/>
            </a:prstGeom>
            <a:solidFill>
              <a:srgbClr val="EC9128"/>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78" name="Oval 83"/>
            <p:cNvSpPr/>
            <p:nvPr/>
          </p:nvSpPr>
          <p:spPr bwMode="auto">
            <a:xfrm>
              <a:off x="6636464" y="1651440"/>
              <a:ext cx="342900" cy="342900"/>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79" name="Oval 84"/>
            <p:cNvSpPr/>
            <p:nvPr/>
          </p:nvSpPr>
          <p:spPr bwMode="auto">
            <a:xfrm>
              <a:off x="6636464" y="2459082"/>
              <a:ext cx="342900" cy="342900"/>
            </a:xfrm>
            <a:prstGeom prst="ellipse">
              <a:avLst/>
            </a:prstGeom>
            <a:solidFill>
              <a:srgbClr val="EC91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80" name="Group 50"/>
            <p:cNvGrpSpPr/>
            <p:nvPr/>
          </p:nvGrpSpPr>
          <p:grpSpPr>
            <a:xfrm>
              <a:off x="6979364" y="1593064"/>
              <a:ext cx="1758326" cy="530914"/>
              <a:chOff x="1523492" y="2821689"/>
              <a:chExt cx="2327662" cy="707886"/>
            </a:xfrm>
          </p:grpSpPr>
          <p:sp>
            <p:nvSpPr>
              <p:cNvPr id="81" name="TextBox 51"/>
              <p:cNvSpPr txBox="1"/>
              <p:nvPr/>
            </p:nvSpPr>
            <p:spPr bwMode="auto">
              <a:xfrm>
                <a:off x="1523492" y="2821689"/>
                <a:ext cx="1712692" cy="246221"/>
              </a:xfrm>
              <a:prstGeom prst="rect">
                <a:avLst/>
              </a:prstGeom>
              <a:noFill/>
              <a:ln w="9525">
                <a:noFill/>
                <a:miter lim="800000"/>
              </a:ln>
            </p:spPr>
            <p:txBody>
              <a:bodyPr wrap="none" lIns="288000" tIns="0" rIns="288000" bIns="0" anchor="ctr" anchorCtr="0">
                <a:normAutofit fontScale="92500" lnSpcReduction="20000"/>
                <a:scene3d>
                  <a:camera prst="orthographicFront"/>
                  <a:lightRig rig="threePt" dir="t"/>
                </a:scene3d>
                <a:sp3d>
                  <a:bevelT w="0" h="0"/>
                </a:sp3d>
              </a:bodyPr>
              <a:lstStyle/>
              <a:p>
                <a:pPr marL="0" lvl="1"/>
                <a:r>
                  <a:rPr lang="zh-CN" altLang="en-US" sz="2135" b="1" dirty="0">
                    <a:solidFill>
                      <a:srgbClr val="EC9128"/>
                    </a:solidFill>
                    <a:latin typeface="微软雅黑" panose="020B0503020204020204" charset="-122"/>
                    <a:ea typeface="微软雅黑" panose="020B0503020204020204" charset="-122"/>
                  </a:rPr>
                  <a:t>标题文本预设 </a:t>
                </a:r>
              </a:p>
            </p:txBody>
          </p:sp>
          <p:sp>
            <p:nvSpPr>
              <p:cNvPr id="82" name="TextBox 53"/>
              <p:cNvSpPr txBox="1"/>
              <p:nvPr/>
            </p:nvSpPr>
            <p:spPr bwMode="auto">
              <a:xfrm>
                <a:off x="1523492" y="3067910"/>
                <a:ext cx="2327662" cy="461665"/>
              </a:xfrm>
              <a:prstGeom prst="rect">
                <a:avLst/>
              </a:prstGeom>
              <a:noFill/>
              <a:ln w="9525">
                <a:noFill/>
                <a:miter lim="800000"/>
              </a:ln>
            </p:spPr>
            <p:txBody>
              <a:bodyPr wrap="square" lIns="288000" tIns="0" rIns="288000" bIns="0" anchor="ctr" anchorCtr="0">
                <a:normAutofit fontScale="85000" lnSpcReduction="10000"/>
                <a:scene3d>
                  <a:camera prst="orthographicFront"/>
                  <a:lightRig rig="threePt" dir="t"/>
                </a:scene3d>
                <a:sp3d>
                  <a:bevelT w="0" h="0"/>
                </a:sp3d>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83" name="Group 54"/>
            <p:cNvGrpSpPr/>
            <p:nvPr/>
          </p:nvGrpSpPr>
          <p:grpSpPr>
            <a:xfrm>
              <a:off x="6979364" y="2383198"/>
              <a:ext cx="1758326" cy="530914"/>
              <a:chOff x="1523492" y="2821689"/>
              <a:chExt cx="2327662" cy="707886"/>
            </a:xfrm>
          </p:grpSpPr>
          <p:sp>
            <p:nvSpPr>
              <p:cNvPr id="84" name="TextBox 56"/>
              <p:cNvSpPr txBox="1"/>
              <p:nvPr/>
            </p:nvSpPr>
            <p:spPr bwMode="auto">
              <a:xfrm>
                <a:off x="1523492" y="2821689"/>
                <a:ext cx="1712692" cy="246221"/>
              </a:xfrm>
              <a:prstGeom prst="rect">
                <a:avLst/>
              </a:prstGeom>
              <a:noFill/>
              <a:ln w="9525">
                <a:noFill/>
                <a:miter lim="800000"/>
              </a:ln>
            </p:spPr>
            <p:txBody>
              <a:bodyPr wrap="none" lIns="288000" tIns="0" rIns="288000" bIns="0" anchor="ctr" anchorCtr="0">
                <a:normAutofit fontScale="92500" lnSpcReduction="20000"/>
                <a:scene3d>
                  <a:camera prst="orthographicFront"/>
                  <a:lightRig rig="threePt" dir="t"/>
                </a:scene3d>
                <a:sp3d>
                  <a:bevelT w="0" h="0"/>
                </a:sp3d>
              </a:bodyPr>
              <a:lstStyle/>
              <a:p>
                <a:pPr marL="0" lvl="1"/>
                <a:r>
                  <a:rPr lang="zh-CN" altLang="en-US" sz="2135" b="1">
                    <a:solidFill>
                      <a:srgbClr val="EC9128"/>
                    </a:solidFill>
                    <a:latin typeface="微软雅黑" panose="020B0503020204020204" charset="-122"/>
                    <a:ea typeface="微软雅黑" panose="020B0503020204020204" charset="-122"/>
                  </a:rPr>
                  <a:t>标题文本预设 </a:t>
                </a:r>
              </a:p>
            </p:txBody>
          </p:sp>
          <p:sp>
            <p:nvSpPr>
              <p:cNvPr id="85" name="TextBox 57"/>
              <p:cNvSpPr txBox="1"/>
              <p:nvPr/>
            </p:nvSpPr>
            <p:spPr bwMode="auto">
              <a:xfrm>
                <a:off x="1523492" y="3067910"/>
                <a:ext cx="2327662" cy="461665"/>
              </a:xfrm>
              <a:prstGeom prst="rect">
                <a:avLst/>
              </a:prstGeom>
              <a:noFill/>
              <a:ln w="9525">
                <a:noFill/>
                <a:miter lim="800000"/>
              </a:ln>
            </p:spPr>
            <p:txBody>
              <a:bodyPr wrap="square" lIns="288000" tIns="0" rIns="288000" bIns="0" anchor="ctr" anchorCtr="0">
                <a:normAutofit fontScale="85000" lnSpcReduction="10000"/>
                <a:scene3d>
                  <a:camera prst="orthographicFront"/>
                  <a:lightRig rig="threePt" dir="t"/>
                </a:scene3d>
                <a:sp3d>
                  <a:bevelT w="0" h="0"/>
                </a:sp3d>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nvGrpSpPr>
            <p:cNvPr id="86" name="Group 58"/>
            <p:cNvGrpSpPr/>
            <p:nvPr/>
          </p:nvGrpSpPr>
          <p:grpSpPr>
            <a:xfrm>
              <a:off x="6981745" y="3173332"/>
              <a:ext cx="1758326" cy="530914"/>
              <a:chOff x="1523492" y="2821689"/>
              <a:chExt cx="2327662" cy="707886"/>
            </a:xfrm>
          </p:grpSpPr>
          <p:sp>
            <p:nvSpPr>
              <p:cNvPr id="87" name="TextBox 59"/>
              <p:cNvSpPr txBox="1"/>
              <p:nvPr/>
            </p:nvSpPr>
            <p:spPr bwMode="auto">
              <a:xfrm>
                <a:off x="1523492" y="2821689"/>
                <a:ext cx="1712692" cy="246221"/>
              </a:xfrm>
              <a:prstGeom prst="rect">
                <a:avLst/>
              </a:prstGeom>
              <a:noFill/>
              <a:ln w="9525">
                <a:noFill/>
                <a:miter lim="800000"/>
              </a:ln>
            </p:spPr>
            <p:txBody>
              <a:bodyPr wrap="none" lIns="288000" tIns="0" rIns="288000" bIns="0" anchor="ctr" anchorCtr="0">
                <a:normAutofit fontScale="85000" lnSpcReduction="20000"/>
                <a:scene3d>
                  <a:camera prst="orthographicFront"/>
                  <a:lightRig rig="threePt" dir="t"/>
                </a:scene3d>
                <a:sp3d>
                  <a:bevelT w="0" h="0"/>
                </a:sp3d>
              </a:bodyPr>
              <a:lstStyle/>
              <a:p>
                <a:pPr marL="0" lvl="1"/>
                <a:r>
                  <a:rPr lang="zh-CN" altLang="en-US" sz="2135" b="1" dirty="0">
                    <a:solidFill>
                      <a:srgbClr val="EC9128"/>
                    </a:solidFill>
                    <a:latin typeface="微软雅黑" panose="020B0503020204020204" charset="-122"/>
                    <a:ea typeface="微软雅黑" panose="020B0503020204020204" charset="-122"/>
                  </a:rPr>
                  <a:t>标题文本预设 </a:t>
                </a:r>
              </a:p>
            </p:txBody>
          </p:sp>
          <p:sp>
            <p:nvSpPr>
              <p:cNvPr id="88" name="TextBox 60"/>
              <p:cNvSpPr txBox="1"/>
              <p:nvPr/>
            </p:nvSpPr>
            <p:spPr bwMode="auto">
              <a:xfrm>
                <a:off x="1523492" y="3067910"/>
                <a:ext cx="2327662" cy="461665"/>
              </a:xfrm>
              <a:prstGeom prst="rect">
                <a:avLst/>
              </a:prstGeom>
              <a:noFill/>
              <a:ln w="9525">
                <a:noFill/>
                <a:miter lim="800000"/>
              </a:ln>
            </p:spPr>
            <p:txBody>
              <a:bodyPr wrap="square" lIns="288000" tIns="0" rIns="288000" bIns="0" anchor="ctr" anchorCtr="0">
                <a:normAutofit fontScale="85000" lnSpcReduction="10000"/>
                <a:scene3d>
                  <a:camera prst="orthographicFront"/>
                  <a:lightRig rig="threePt" dir="t"/>
                </a:scene3d>
                <a:sp3d>
                  <a:bevelT w="0" h="0"/>
                </a:sp3d>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477">
        <p15:prstTrans prst="peelOff"/>
      </p:transition>
    </mc:Choice>
    <mc:Fallback xmlns="">
      <p:transition spd="slow" advTm="34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circle(in)">
                                      <p:cBhvr>
                                        <p:cTn id="7" dur="2000"/>
                                        <p:tgtEl>
                                          <p:spTgt spid="47"/>
                                        </p:tgtEl>
                                      </p:cBhvr>
                                    </p:animEffect>
                                  </p:childTnLst>
                                </p:cTn>
                              </p:par>
                            </p:childTnLst>
                          </p:cTn>
                        </p:par>
                        <p:par>
                          <p:cTn id="8" fill="hold">
                            <p:stCondLst>
                              <p:cond delay="2000"/>
                            </p:stCondLst>
                            <p:childTnLst>
                              <p:par>
                                <p:cTn id="9" presetID="14" presetClass="entr" presetSubtype="10"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randombar(horizontal)">
                                      <p:cBhvr>
                                        <p:cTn id="11" dur="500"/>
                                        <p:tgtEl>
                                          <p:spTgt spid="63"/>
                                        </p:tgtEl>
                                      </p:cBhvr>
                                    </p:animEffect>
                                  </p:childTnLst>
                                </p:cTn>
                              </p:par>
                            </p:childTnLst>
                          </p:cTn>
                        </p:par>
                        <p:par>
                          <p:cTn id="12" fill="hold">
                            <p:stCondLst>
                              <p:cond delay="2500"/>
                            </p:stCondLst>
                            <p:childTnLst>
                              <p:par>
                                <p:cTn id="13" presetID="14" presetClass="entr" presetSubtype="10"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randombar(horizontal)">
                                      <p:cBhvr>
                                        <p:cTn id="1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活动亮点</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2" name="组合 1"/>
          <p:cNvGrpSpPr/>
          <p:nvPr/>
        </p:nvGrpSpPr>
        <p:grpSpPr>
          <a:xfrm>
            <a:off x="3914009" y="1487231"/>
            <a:ext cx="2919567" cy="3074040"/>
            <a:chOff x="2935506" y="1248773"/>
            <a:chExt cx="2189675" cy="2305530"/>
          </a:xfrm>
        </p:grpSpPr>
        <p:sp>
          <p:nvSpPr>
            <p:cNvPr id="4" name="TextBox 1"/>
            <p:cNvSpPr txBox="1"/>
            <p:nvPr/>
          </p:nvSpPr>
          <p:spPr>
            <a:xfrm>
              <a:off x="3131671" y="1248773"/>
              <a:ext cx="1962232" cy="306559"/>
            </a:xfrm>
            <a:prstGeom prst="rect">
              <a:avLst/>
            </a:prstGeom>
            <a:ln w="12700">
              <a:miter lim="400000"/>
            </a:ln>
          </p:spPr>
          <p:txBody>
            <a:bodyPr lIns="0" tIns="0" rIns="0" bIns="0">
              <a:normAutofit/>
            </a:bodyPr>
            <a:lstStyle/>
            <a:p>
              <a:pPr lvl="0"/>
              <a:r>
                <a:rPr lang="zh-CN" altLang="en-US" sz="2400" dirty="0">
                  <a:solidFill>
                    <a:srgbClr val="EC9128"/>
                  </a:solidFill>
                  <a:latin typeface="微软雅黑" panose="020B0503020204020204" charset="-122"/>
                  <a:ea typeface="微软雅黑" panose="020B0503020204020204" charset="-122"/>
                </a:rPr>
                <a:t>添加您的标题</a:t>
              </a:r>
            </a:p>
          </p:txBody>
        </p:sp>
        <p:sp>
          <p:nvSpPr>
            <p:cNvPr id="6" name="TextBox 2"/>
            <p:cNvSpPr txBox="1"/>
            <p:nvPr/>
          </p:nvSpPr>
          <p:spPr>
            <a:xfrm>
              <a:off x="3130476" y="1573852"/>
              <a:ext cx="1994705" cy="393642"/>
            </a:xfrm>
            <a:prstGeom prst="rect">
              <a:avLst/>
            </a:prstGeom>
            <a:ln w="12700">
              <a:miter lim="400000"/>
            </a:ln>
          </p:spPr>
          <p:txBody>
            <a:bodyPr wrap="square" lIns="0" tIns="0" rIns="0" bIns="0">
              <a:normAutofit/>
            </a:bodyPr>
            <a:lstStyle/>
            <a:p>
              <a:pPr lvl="0">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7" name="Oval 11"/>
            <p:cNvSpPr/>
            <p:nvPr/>
          </p:nvSpPr>
          <p:spPr>
            <a:xfrm rot="10800000" flipH="1">
              <a:off x="2935506" y="2147022"/>
              <a:ext cx="1407281" cy="1407281"/>
            </a:xfrm>
            <a:prstGeom prst="ellipse">
              <a:avLst/>
            </a:prstGeom>
            <a:solidFill>
              <a:srgbClr val="E6E7EA"/>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8" name="Freeform: Shape 12"/>
            <p:cNvSpPr/>
            <p:nvPr/>
          </p:nvSpPr>
          <p:spPr>
            <a:xfrm>
              <a:off x="2990643" y="2081308"/>
              <a:ext cx="1268364" cy="392516"/>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FFC705"/>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9" name="Group 13"/>
            <p:cNvGrpSpPr/>
            <p:nvPr/>
          </p:nvGrpSpPr>
          <p:grpSpPr>
            <a:xfrm>
              <a:off x="3027991" y="2239507"/>
              <a:ext cx="1222314" cy="1222314"/>
              <a:chOff x="0" y="0"/>
              <a:chExt cx="3259500" cy="3259500"/>
            </a:xfrm>
          </p:grpSpPr>
          <p:sp>
            <p:nvSpPr>
              <p:cNvPr id="10" name="Oval 14"/>
              <p:cNvSpPr/>
              <p:nvPr/>
            </p:nvSpPr>
            <p:spPr>
              <a:xfrm rot="10800000" flipH="1">
                <a:off x="0" y="0"/>
                <a:ext cx="3259500" cy="3259500"/>
              </a:xfrm>
              <a:prstGeom prst="ellipse">
                <a:avLst/>
              </a:prstGeom>
              <a:solidFill>
                <a:srgbClr val="FFC705"/>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11" name="Group 15"/>
              <p:cNvGrpSpPr/>
              <p:nvPr/>
            </p:nvGrpSpPr>
            <p:grpSpPr>
              <a:xfrm>
                <a:off x="1103439" y="1088764"/>
                <a:ext cx="1052622" cy="1081972"/>
                <a:chOff x="-1" y="-1"/>
                <a:chExt cx="1052621" cy="1081970"/>
              </a:xfrm>
            </p:grpSpPr>
            <p:sp>
              <p:nvSpPr>
                <p:cNvPr id="12" name="Freeform: Shape 16"/>
                <p:cNvSpPr/>
                <p:nvPr/>
              </p:nvSpPr>
              <p:spPr>
                <a:xfrm>
                  <a:off x="-1" y="144251"/>
                  <a:ext cx="1052621" cy="937718"/>
                </a:xfrm>
                <a:custGeom>
                  <a:avLst/>
                  <a:gdLst/>
                  <a:ahLst/>
                  <a:cxnLst>
                    <a:cxn ang="0">
                      <a:pos x="wd2" y="hd2"/>
                    </a:cxn>
                    <a:cxn ang="5400000">
                      <a:pos x="wd2" y="hd2"/>
                    </a:cxn>
                    <a:cxn ang="10800000">
                      <a:pos x="wd2" y="hd2"/>
                    </a:cxn>
                    <a:cxn ang="16200000">
                      <a:pos x="wd2" y="hd2"/>
                    </a:cxn>
                  </a:cxnLst>
                  <a:rect l="0" t="0" r="r" b="b"/>
                  <a:pathLst>
                    <a:path w="21600" h="21600" extrusionOk="0">
                      <a:moveTo>
                        <a:pt x="19200" y="0"/>
                      </a:moveTo>
                      <a:lnTo>
                        <a:pt x="18120" y="0"/>
                      </a:lnTo>
                      <a:lnTo>
                        <a:pt x="18120" y="2700"/>
                      </a:lnTo>
                      <a:lnTo>
                        <a:pt x="14280" y="2700"/>
                      </a:lnTo>
                      <a:lnTo>
                        <a:pt x="14280" y="0"/>
                      </a:lnTo>
                      <a:lnTo>
                        <a:pt x="7320" y="0"/>
                      </a:lnTo>
                      <a:lnTo>
                        <a:pt x="7320" y="2700"/>
                      </a:lnTo>
                      <a:lnTo>
                        <a:pt x="3480" y="2700"/>
                      </a:lnTo>
                      <a:lnTo>
                        <a:pt x="3480" y="0"/>
                      </a:lnTo>
                      <a:lnTo>
                        <a:pt x="2400" y="0"/>
                      </a:lnTo>
                      <a:cubicBezTo>
                        <a:pt x="1079" y="0"/>
                        <a:pt x="0" y="1214"/>
                        <a:pt x="0" y="2700"/>
                      </a:cubicBezTo>
                      <a:lnTo>
                        <a:pt x="0" y="18900"/>
                      </a:lnTo>
                      <a:cubicBezTo>
                        <a:pt x="0" y="20386"/>
                        <a:pt x="1079" y="21600"/>
                        <a:pt x="2400" y="21600"/>
                      </a:cubicBezTo>
                      <a:lnTo>
                        <a:pt x="19200" y="21600"/>
                      </a:lnTo>
                      <a:cubicBezTo>
                        <a:pt x="20521" y="21600"/>
                        <a:pt x="21600" y="20386"/>
                        <a:pt x="21600" y="18900"/>
                      </a:cubicBezTo>
                      <a:lnTo>
                        <a:pt x="21600" y="2700"/>
                      </a:lnTo>
                      <a:cubicBezTo>
                        <a:pt x="21600" y="1214"/>
                        <a:pt x="20521" y="0"/>
                        <a:pt x="19200" y="0"/>
                      </a:cubicBezTo>
                      <a:close/>
                    </a:path>
                  </a:pathLst>
                </a:custGeom>
                <a:solidFill>
                  <a:srgbClr val="FFFFFF"/>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3" name="Freeform: Shape 17"/>
                <p:cNvSpPr/>
                <p:nvPr/>
              </p:nvSpPr>
              <p:spPr>
                <a:xfrm>
                  <a:off x="216319" y="-1"/>
                  <a:ext cx="608143" cy="1988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694" y="0"/>
                      </a:lnTo>
                      <a:lnTo>
                        <a:pt x="18694" y="21600"/>
                      </a:lnTo>
                      <a:lnTo>
                        <a:pt x="21600" y="21600"/>
                      </a:lnTo>
                      <a:cubicBezTo>
                        <a:pt x="21600" y="21600"/>
                        <a:pt x="21600" y="0"/>
                        <a:pt x="21600" y="0"/>
                      </a:cubicBezTo>
                      <a:close/>
                      <a:moveTo>
                        <a:pt x="2906" y="0"/>
                      </a:moveTo>
                      <a:lnTo>
                        <a:pt x="0" y="0"/>
                      </a:lnTo>
                      <a:lnTo>
                        <a:pt x="0" y="21600"/>
                      </a:lnTo>
                      <a:lnTo>
                        <a:pt x="2906" y="21600"/>
                      </a:lnTo>
                      <a:cubicBezTo>
                        <a:pt x="2906" y="21600"/>
                        <a:pt x="2906" y="0"/>
                        <a:pt x="2906" y="0"/>
                      </a:cubicBezTo>
                      <a:close/>
                    </a:path>
                  </a:pathLst>
                </a:custGeom>
                <a:solidFill>
                  <a:srgbClr val="FFFFFF"/>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grpSp>
      <p:grpSp>
        <p:nvGrpSpPr>
          <p:cNvPr id="14" name="组合 13"/>
          <p:cNvGrpSpPr/>
          <p:nvPr/>
        </p:nvGrpSpPr>
        <p:grpSpPr>
          <a:xfrm>
            <a:off x="8402856" y="1524092"/>
            <a:ext cx="2539309" cy="3037179"/>
            <a:chOff x="6302142" y="1276419"/>
            <a:chExt cx="1904482" cy="2277884"/>
          </a:xfrm>
        </p:grpSpPr>
        <p:sp>
          <p:nvSpPr>
            <p:cNvPr id="15" name="Rectangle 7"/>
            <p:cNvSpPr/>
            <p:nvPr/>
          </p:nvSpPr>
          <p:spPr>
            <a:xfrm>
              <a:off x="6339503" y="1567846"/>
              <a:ext cx="1867121" cy="444134"/>
            </a:xfrm>
            <a:prstGeom prst="rect">
              <a:avLst/>
            </a:prstGeom>
            <a:ln w="12700">
              <a:miter lim="400000"/>
            </a:ln>
          </p:spPr>
          <p:txBody>
            <a:bodyPr wrap="square" lIns="0" tIns="0" rIns="0" bIns="0">
              <a:normAutofit/>
            </a:bodyPr>
            <a:lstStyle/>
            <a:p>
              <a:pPr lvl="0">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16" name="Rectangle 8"/>
            <p:cNvSpPr/>
            <p:nvPr/>
          </p:nvSpPr>
          <p:spPr>
            <a:xfrm>
              <a:off x="6339503" y="1276419"/>
              <a:ext cx="1349990" cy="214313"/>
            </a:xfrm>
            <a:prstGeom prst="rect">
              <a:avLst/>
            </a:prstGeom>
            <a:ln w="12700">
              <a:miter lim="400000"/>
            </a:ln>
          </p:spPr>
          <p:txBody>
            <a:bodyPr lIns="0" tIns="0" rIns="0" bIns="0">
              <a:normAutofit fontScale="92500" lnSpcReduction="20000"/>
            </a:bodyPr>
            <a:lstStyle/>
            <a:p>
              <a:pPr lvl="0"/>
              <a:r>
                <a:rPr lang="zh-CN" altLang="en-US" sz="2400" dirty="0">
                  <a:solidFill>
                    <a:srgbClr val="EC9128"/>
                  </a:solidFill>
                  <a:latin typeface="微软雅黑" panose="020B0503020204020204" charset="-122"/>
                  <a:ea typeface="微软雅黑" panose="020B0503020204020204" charset="-122"/>
                </a:rPr>
                <a:t>添加您的标题</a:t>
              </a:r>
            </a:p>
          </p:txBody>
        </p:sp>
        <p:sp>
          <p:nvSpPr>
            <p:cNvPr id="17" name="Oval 20"/>
            <p:cNvSpPr/>
            <p:nvPr/>
          </p:nvSpPr>
          <p:spPr>
            <a:xfrm rot="10800000" flipH="1">
              <a:off x="6302142" y="2147022"/>
              <a:ext cx="1407281" cy="1407281"/>
            </a:xfrm>
            <a:prstGeom prst="ellipse">
              <a:avLst/>
            </a:prstGeom>
            <a:solidFill>
              <a:srgbClr val="E6E7EA"/>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8" name="Freeform: Shape 21"/>
            <p:cNvSpPr/>
            <p:nvPr/>
          </p:nvSpPr>
          <p:spPr>
            <a:xfrm>
              <a:off x="6357279" y="2081308"/>
              <a:ext cx="1268364" cy="392516"/>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chemeClr val="accent4"/>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19" name="Group 22"/>
            <p:cNvGrpSpPr/>
            <p:nvPr/>
          </p:nvGrpSpPr>
          <p:grpSpPr>
            <a:xfrm>
              <a:off x="6394626" y="2239507"/>
              <a:ext cx="1222314" cy="1222314"/>
              <a:chOff x="0" y="0"/>
              <a:chExt cx="3259500" cy="3259500"/>
            </a:xfrm>
          </p:grpSpPr>
          <p:sp>
            <p:nvSpPr>
              <p:cNvPr id="20" name="Oval 23"/>
              <p:cNvSpPr/>
              <p:nvPr/>
            </p:nvSpPr>
            <p:spPr>
              <a:xfrm rot="10800000" flipH="1">
                <a:off x="0" y="0"/>
                <a:ext cx="3259500" cy="3259500"/>
              </a:xfrm>
              <a:prstGeom prst="ellipse">
                <a:avLst/>
              </a:prstGeom>
              <a:solidFill>
                <a:schemeClr val="accent4"/>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1" name="Freeform: Shape 24"/>
              <p:cNvSpPr/>
              <p:nvPr/>
            </p:nvSpPr>
            <p:spPr>
              <a:xfrm>
                <a:off x="1105920" y="1290493"/>
                <a:ext cx="1052620" cy="678513"/>
              </a:xfrm>
              <a:custGeom>
                <a:avLst/>
                <a:gdLst/>
                <a:ahLst/>
                <a:cxnLst>
                  <a:cxn ang="0">
                    <a:pos x="wd2" y="hd2"/>
                  </a:cxn>
                  <a:cxn ang="5400000">
                    <a:pos x="wd2" y="hd2"/>
                  </a:cxn>
                  <a:cxn ang="10800000">
                    <a:pos x="wd2" y="hd2"/>
                  </a:cxn>
                  <a:cxn ang="16200000">
                    <a:pos x="wd2" y="hd2"/>
                  </a:cxn>
                </a:cxnLst>
                <a:rect l="0" t="0" r="r" b="b"/>
                <a:pathLst>
                  <a:path w="20779" h="21600" extrusionOk="0">
                    <a:moveTo>
                      <a:pt x="20331" y="5746"/>
                    </a:moveTo>
                    <a:cubicBezTo>
                      <a:pt x="19692" y="6285"/>
                      <a:pt x="11827" y="12917"/>
                      <a:pt x="11435" y="13248"/>
                    </a:cubicBezTo>
                    <a:cubicBezTo>
                      <a:pt x="11043" y="13577"/>
                      <a:pt x="10769" y="13620"/>
                      <a:pt x="10390" y="13620"/>
                    </a:cubicBezTo>
                    <a:cubicBezTo>
                      <a:pt x="10011" y="13620"/>
                      <a:pt x="9735" y="13577"/>
                      <a:pt x="9343" y="13248"/>
                    </a:cubicBezTo>
                    <a:cubicBezTo>
                      <a:pt x="8951" y="12917"/>
                      <a:pt x="1088" y="6285"/>
                      <a:pt x="448" y="5746"/>
                    </a:cubicBezTo>
                    <a:cubicBezTo>
                      <a:pt x="-3" y="5367"/>
                      <a:pt x="0" y="5811"/>
                      <a:pt x="0" y="6155"/>
                    </a:cubicBezTo>
                    <a:cubicBezTo>
                      <a:pt x="0" y="6498"/>
                      <a:pt x="0" y="19814"/>
                      <a:pt x="0" y="19814"/>
                    </a:cubicBezTo>
                    <a:cubicBezTo>
                      <a:pt x="0" y="20594"/>
                      <a:pt x="645" y="21600"/>
                      <a:pt x="1145" y="21600"/>
                    </a:cubicBezTo>
                    <a:lnTo>
                      <a:pt x="19633" y="21600"/>
                    </a:lnTo>
                    <a:cubicBezTo>
                      <a:pt x="20134" y="21600"/>
                      <a:pt x="20779" y="20594"/>
                      <a:pt x="20779" y="19814"/>
                    </a:cubicBezTo>
                    <a:cubicBezTo>
                      <a:pt x="20779" y="19814"/>
                      <a:pt x="20779" y="6498"/>
                      <a:pt x="20779" y="6155"/>
                    </a:cubicBezTo>
                    <a:cubicBezTo>
                      <a:pt x="20779" y="5811"/>
                      <a:pt x="20783" y="5367"/>
                      <a:pt x="20331" y="5746"/>
                    </a:cubicBezTo>
                    <a:close/>
                    <a:moveTo>
                      <a:pt x="687" y="2021"/>
                    </a:moveTo>
                    <a:cubicBezTo>
                      <a:pt x="1250" y="2510"/>
                      <a:pt x="9053" y="9271"/>
                      <a:pt x="9343" y="9524"/>
                    </a:cubicBezTo>
                    <a:cubicBezTo>
                      <a:pt x="9634" y="9775"/>
                      <a:pt x="10011" y="9897"/>
                      <a:pt x="10390" y="9897"/>
                    </a:cubicBezTo>
                    <a:cubicBezTo>
                      <a:pt x="10769" y="9897"/>
                      <a:pt x="11145" y="9775"/>
                      <a:pt x="11435" y="9524"/>
                    </a:cubicBezTo>
                    <a:cubicBezTo>
                      <a:pt x="11726" y="9271"/>
                      <a:pt x="19529" y="2510"/>
                      <a:pt x="20093" y="2021"/>
                    </a:cubicBezTo>
                    <a:cubicBezTo>
                      <a:pt x="20656" y="1534"/>
                      <a:pt x="21190" y="0"/>
                      <a:pt x="20154" y="0"/>
                    </a:cubicBezTo>
                    <a:lnTo>
                      <a:pt x="624" y="0"/>
                    </a:lnTo>
                    <a:cubicBezTo>
                      <a:pt x="-410" y="0"/>
                      <a:pt x="122" y="1534"/>
                      <a:pt x="687" y="2021"/>
                    </a:cubicBezTo>
                    <a:close/>
                  </a:path>
                </a:pathLst>
              </a:custGeom>
              <a:solidFill>
                <a:srgbClr val="FFFFFF"/>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grpSp>
        <p:nvGrpSpPr>
          <p:cNvPr id="22" name="组合 21"/>
          <p:cNvGrpSpPr/>
          <p:nvPr/>
        </p:nvGrpSpPr>
        <p:grpSpPr>
          <a:xfrm>
            <a:off x="6158434" y="2597278"/>
            <a:ext cx="2698057" cy="3071581"/>
            <a:chOff x="4618825" y="2081308"/>
            <a:chExt cx="2023543" cy="2303686"/>
          </a:xfrm>
        </p:grpSpPr>
        <p:sp>
          <p:nvSpPr>
            <p:cNvPr id="23" name="Rectangle 5"/>
            <p:cNvSpPr/>
            <p:nvPr/>
          </p:nvSpPr>
          <p:spPr>
            <a:xfrm>
              <a:off x="4775247" y="3940860"/>
              <a:ext cx="1867121" cy="444134"/>
            </a:xfrm>
            <a:prstGeom prst="rect">
              <a:avLst/>
            </a:prstGeom>
            <a:ln w="12700">
              <a:miter lim="400000"/>
            </a:ln>
          </p:spPr>
          <p:txBody>
            <a:bodyPr wrap="square" lIns="0" tIns="0" rIns="0" bIns="0">
              <a:normAutofit/>
            </a:bodyPr>
            <a:lstStyle/>
            <a:p>
              <a:pPr lvl="0">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24" name="Rectangle 6"/>
            <p:cNvSpPr/>
            <p:nvPr/>
          </p:nvSpPr>
          <p:spPr>
            <a:xfrm>
              <a:off x="4775247" y="3649433"/>
              <a:ext cx="1349990" cy="214313"/>
            </a:xfrm>
            <a:prstGeom prst="rect">
              <a:avLst/>
            </a:prstGeom>
            <a:ln w="12700">
              <a:miter lim="400000"/>
            </a:ln>
          </p:spPr>
          <p:txBody>
            <a:bodyPr lIns="0" tIns="0" rIns="0" bIns="0">
              <a:normAutofit fontScale="92500" lnSpcReduction="20000"/>
            </a:bodyPr>
            <a:lstStyle/>
            <a:p>
              <a:pPr lvl="0"/>
              <a:r>
                <a:rPr lang="zh-CN" altLang="en-US" sz="2400" dirty="0">
                  <a:solidFill>
                    <a:srgbClr val="EC9128"/>
                  </a:solidFill>
                  <a:latin typeface="微软雅黑" panose="020B0503020204020204" charset="-122"/>
                  <a:ea typeface="微软雅黑" panose="020B0503020204020204" charset="-122"/>
                </a:rPr>
                <a:t>添加您的标题</a:t>
              </a:r>
            </a:p>
          </p:txBody>
        </p:sp>
        <p:sp>
          <p:nvSpPr>
            <p:cNvPr id="25" name="Oval 18"/>
            <p:cNvSpPr/>
            <p:nvPr/>
          </p:nvSpPr>
          <p:spPr>
            <a:xfrm>
              <a:off x="4618825" y="2081308"/>
              <a:ext cx="1407280" cy="1407281"/>
            </a:xfrm>
            <a:prstGeom prst="ellipse">
              <a:avLst/>
            </a:prstGeom>
            <a:solidFill>
              <a:srgbClr val="E6E7EA"/>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6" name="Freeform: Shape 19"/>
            <p:cNvSpPr/>
            <p:nvPr/>
          </p:nvSpPr>
          <p:spPr>
            <a:xfrm rot="10800000" flipH="1">
              <a:off x="4673961" y="3161787"/>
              <a:ext cx="1268364" cy="392516"/>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EC9128"/>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27" name="Group 25"/>
            <p:cNvGrpSpPr/>
            <p:nvPr/>
          </p:nvGrpSpPr>
          <p:grpSpPr>
            <a:xfrm>
              <a:off x="4711308" y="2173791"/>
              <a:ext cx="1222313" cy="1222313"/>
              <a:chOff x="0" y="0"/>
              <a:chExt cx="3259500" cy="3259500"/>
            </a:xfrm>
          </p:grpSpPr>
          <p:sp>
            <p:nvSpPr>
              <p:cNvPr id="28" name="Oval 26"/>
              <p:cNvSpPr/>
              <p:nvPr/>
            </p:nvSpPr>
            <p:spPr>
              <a:xfrm>
                <a:off x="0" y="0"/>
                <a:ext cx="3259500" cy="3259500"/>
              </a:xfrm>
              <a:prstGeom prst="ellipse">
                <a:avLst/>
              </a:prstGeom>
              <a:solidFill>
                <a:srgbClr val="EC9128"/>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9" name="Freeform: Shape 27"/>
              <p:cNvSpPr/>
              <p:nvPr/>
            </p:nvSpPr>
            <p:spPr>
              <a:xfrm>
                <a:off x="1020253" y="1088765"/>
                <a:ext cx="1218990" cy="945497"/>
              </a:xfrm>
              <a:custGeom>
                <a:avLst/>
                <a:gdLst/>
                <a:ahLst/>
                <a:cxnLst>
                  <a:cxn ang="0">
                    <a:pos x="wd2" y="hd2"/>
                  </a:cxn>
                  <a:cxn ang="5400000">
                    <a:pos x="wd2" y="hd2"/>
                  </a:cxn>
                  <a:cxn ang="10800000">
                    <a:pos x="wd2" y="hd2"/>
                  </a:cxn>
                  <a:cxn ang="16200000">
                    <a:pos x="wd2" y="hd2"/>
                  </a:cxn>
                </a:cxnLst>
                <a:rect l="0" t="0" r="r" b="b"/>
                <a:pathLst>
                  <a:path w="20580" h="20757" extrusionOk="0">
                    <a:moveTo>
                      <a:pt x="11316" y="15681"/>
                    </a:moveTo>
                    <a:cubicBezTo>
                      <a:pt x="10444" y="15681"/>
                      <a:pt x="9737" y="14763"/>
                      <a:pt x="9737" y="13632"/>
                    </a:cubicBezTo>
                    <a:cubicBezTo>
                      <a:pt x="9737" y="12501"/>
                      <a:pt x="10444" y="11585"/>
                      <a:pt x="11316" y="11585"/>
                    </a:cubicBezTo>
                    <a:cubicBezTo>
                      <a:pt x="12189" y="11585"/>
                      <a:pt x="12896" y="12501"/>
                      <a:pt x="12896" y="13632"/>
                    </a:cubicBezTo>
                    <a:cubicBezTo>
                      <a:pt x="12896" y="14763"/>
                      <a:pt x="12189" y="15681"/>
                      <a:pt x="11316" y="15681"/>
                    </a:cubicBezTo>
                    <a:close/>
                    <a:moveTo>
                      <a:pt x="18009" y="2956"/>
                    </a:moveTo>
                    <a:cubicBezTo>
                      <a:pt x="14750" y="138"/>
                      <a:pt x="11090" y="-836"/>
                      <a:pt x="6751" y="781"/>
                    </a:cubicBezTo>
                    <a:cubicBezTo>
                      <a:pt x="3364" y="2045"/>
                      <a:pt x="258" y="7054"/>
                      <a:pt x="18" y="11348"/>
                    </a:cubicBezTo>
                    <a:cubicBezTo>
                      <a:pt x="-265" y="16419"/>
                      <a:pt x="2772" y="20764"/>
                      <a:pt x="8123" y="20757"/>
                    </a:cubicBezTo>
                    <a:cubicBezTo>
                      <a:pt x="13892" y="20749"/>
                      <a:pt x="16051" y="17148"/>
                      <a:pt x="16098" y="16053"/>
                    </a:cubicBezTo>
                    <a:cubicBezTo>
                      <a:pt x="16146" y="14957"/>
                      <a:pt x="13849" y="12933"/>
                      <a:pt x="15327" y="10853"/>
                    </a:cubicBezTo>
                    <a:cubicBezTo>
                      <a:pt x="17179" y="8245"/>
                      <a:pt x="18829" y="10466"/>
                      <a:pt x="19829" y="10154"/>
                    </a:cubicBezTo>
                    <a:cubicBezTo>
                      <a:pt x="20829" y="9841"/>
                      <a:pt x="21335" y="5836"/>
                      <a:pt x="18009" y="2956"/>
                    </a:cubicBezTo>
                    <a:close/>
                  </a:path>
                </a:pathLst>
              </a:custGeom>
              <a:solidFill>
                <a:srgbClr val="FFFFFF"/>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grpSp>
        <p:nvGrpSpPr>
          <p:cNvPr id="30" name="组合 29"/>
          <p:cNvGrpSpPr/>
          <p:nvPr/>
        </p:nvGrpSpPr>
        <p:grpSpPr>
          <a:xfrm>
            <a:off x="1669586" y="2597278"/>
            <a:ext cx="2800852" cy="3071581"/>
            <a:chOff x="1252189" y="2081308"/>
            <a:chExt cx="2100639" cy="2303686"/>
          </a:xfrm>
        </p:grpSpPr>
        <p:sp>
          <p:nvSpPr>
            <p:cNvPr id="31" name="Rectangle 3"/>
            <p:cNvSpPr/>
            <p:nvPr/>
          </p:nvSpPr>
          <p:spPr>
            <a:xfrm>
              <a:off x="1485707" y="3940860"/>
              <a:ext cx="1867121" cy="444134"/>
            </a:xfrm>
            <a:prstGeom prst="rect">
              <a:avLst/>
            </a:prstGeom>
            <a:ln w="12700">
              <a:miter lim="400000"/>
            </a:ln>
          </p:spPr>
          <p:txBody>
            <a:bodyPr wrap="square" lIns="0" tIns="0" rIns="0" bIns="0">
              <a:normAutofit/>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32" name="Rectangle 4"/>
            <p:cNvSpPr/>
            <p:nvPr/>
          </p:nvSpPr>
          <p:spPr>
            <a:xfrm>
              <a:off x="1485707" y="3649433"/>
              <a:ext cx="1349990" cy="214313"/>
            </a:xfrm>
            <a:prstGeom prst="rect">
              <a:avLst/>
            </a:prstGeom>
            <a:ln w="12700">
              <a:miter lim="400000"/>
            </a:ln>
          </p:spPr>
          <p:txBody>
            <a:bodyPr lIns="0" tIns="0" rIns="0" bIns="0">
              <a:normAutofit fontScale="92500" lnSpcReduction="20000"/>
            </a:bodyPr>
            <a:lstStyle/>
            <a:p>
              <a:r>
                <a:rPr lang="zh-CN" altLang="en-US" sz="2335" dirty="0">
                  <a:solidFill>
                    <a:srgbClr val="EC9128"/>
                  </a:solidFill>
                  <a:latin typeface="微软雅黑" panose="020B0503020204020204" charset="-122"/>
                  <a:ea typeface="微软雅黑" panose="020B0503020204020204" charset="-122"/>
                </a:rPr>
                <a:t>添加您的标题</a:t>
              </a:r>
            </a:p>
          </p:txBody>
        </p:sp>
        <p:sp>
          <p:nvSpPr>
            <p:cNvPr id="33" name="Oval 9"/>
            <p:cNvSpPr/>
            <p:nvPr/>
          </p:nvSpPr>
          <p:spPr>
            <a:xfrm>
              <a:off x="1252189" y="2081308"/>
              <a:ext cx="1407281" cy="1407281"/>
            </a:xfrm>
            <a:prstGeom prst="ellipse">
              <a:avLst/>
            </a:prstGeom>
            <a:solidFill>
              <a:srgbClr val="E6E7EA"/>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34" name="Freeform: Shape 10"/>
            <p:cNvSpPr/>
            <p:nvPr/>
          </p:nvSpPr>
          <p:spPr>
            <a:xfrm rot="10800000" flipH="1">
              <a:off x="1307326" y="3161787"/>
              <a:ext cx="1268364" cy="392516"/>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EC9128"/>
            </a:solidFill>
            <a:ln w="12700">
              <a:miter lim="400000"/>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35" name="Group 28"/>
            <p:cNvGrpSpPr/>
            <p:nvPr/>
          </p:nvGrpSpPr>
          <p:grpSpPr>
            <a:xfrm>
              <a:off x="1344672" y="2173791"/>
              <a:ext cx="1222313" cy="1222313"/>
              <a:chOff x="0" y="0"/>
              <a:chExt cx="3259500" cy="3259500"/>
            </a:xfrm>
          </p:grpSpPr>
          <p:sp>
            <p:nvSpPr>
              <p:cNvPr id="36" name="Oval 29"/>
              <p:cNvSpPr/>
              <p:nvPr/>
            </p:nvSpPr>
            <p:spPr>
              <a:xfrm>
                <a:off x="0" y="0"/>
                <a:ext cx="3259500" cy="3259500"/>
              </a:xfrm>
              <a:prstGeom prst="ellipse">
                <a:avLst/>
              </a:prstGeom>
              <a:solidFill>
                <a:srgbClr val="EC9128"/>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37" name="Freeform: Shape 30"/>
              <p:cNvSpPr/>
              <p:nvPr/>
            </p:nvSpPr>
            <p:spPr>
              <a:xfrm rot="1878951">
                <a:off x="1103273" y="1050034"/>
                <a:ext cx="1129045" cy="1130422"/>
              </a:xfrm>
              <a:custGeom>
                <a:avLst/>
                <a:gdLst/>
                <a:ahLst/>
                <a:cxnLst>
                  <a:cxn ang="0">
                    <a:pos x="wd2" y="hd2"/>
                  </a:cxn>
                  <a:cxn ang="5400000">
                    <a:pos x="wd2" y="hd2"/>
                  </a:cxn>
                  <a:cxn ang="10800000">
                    <a:pos x="wd2" y="hd2"/>
                  </a:cxn>
                  <a:cxn ang="16200000">
                    <a:pos x="wd2" y="hd2"/>
                  </a:cxn>
                </a:cxnLst>
                <a:rect l="0" t="0" r="r" b="b"/>
                <a:pathLst>
                  <a:path w="21600" h="21600" extrusionOk="0">
                    <a:moveTo>
                      <a:pt x="21297" y="7822"/>
                    </a:moveTo>
                    <a:cubicBezTo>
                      <a:pt x="20468" y="10162"/>
                      <a:pt x="18217" y="11779"/>
                      <a:pt x="15729" y="11779"/>
                    </a:cubicBezTo>
                    <a:cubicBezTo>
                      <a:pt x="12478" y="11779"/>
                      <a:pt x="9833" y="9137"/>
                      <a:pt x="9833" y="5890"/>
                    </a:cubicBezTo>
                    <a:cubicBezTo>
                      <a:pt x="9833" y="2642"/>
                      <a:pt x="12478" y="0"/>
                      <a:pt x="15729" y="0"/>
                    </a:cubicBezTo>
                    <a:cubicBezTo>
                      <a:pt x="16690" y="0"/>
                      <a:pt x="17941" y="289"/>
                      <a:pt x="18744" y="828"/>
                    </a:cubicBezTo>
                    <a:cubicBezTo>
                      <a:pt x="18875" y="920"/>
                      <a:pt x="18954" y="1039"/>
                      <a:pt x="18954" y="1196"/>
                    </a:cubicBezTo>
                    <a:cubicBezTo>
                      <a:pt x="18954" y="1341"/>
                      <a:pt x="18862" y="1486"/>
                      <a:pt x="18744" y="1564"/>
                    </a:cubicBezTo>
                    <a:lnTo>
                      <a:pt x="14887" y="3786"/>
                    </a:lnTo>
                    <a:lnTo>
                      <a:pt x="14887" y="6731"/>
                    </a:lnTo>
                    <a:lnTo>
                      <a:pt x="17427" y="8138"/>
                    </a:lnTo>
                    <a:cubicBezTo>
                      <a:pt x="17862" y="7888"/>
                      <a:pt x="20916" y="5969"/>
                      <a:pt x="21179" y="5969"/>
                    </a:cubicBezTo>
                    <a:cubicBezTo>
                      <a:pt x="21442" y="5969"/>
                      <a:pt x="21600" y="6166"/>
                      <a:pt x="21600" y="6429"/>
                    </a:cubicBezTo>
                    <a:cubicBezTo>
                      <a:pt x="21600" y="6863"/>
                      <a:pt x="21442" y="7402"/>
                      <a:pt x="21297" y="7822"/>
                    </a:cubicBezTo>
                    <a:close/>
                    <a:moveTo>
                      <a:pt x="3936" y="16828"/>
                    </a:moveTo>
                    <a:cubicBezTo>
                      <a:pt x="3475" y="16828"/>
                      <a:pt x="3093" y="17209"/>
                      <a:pt x="3093" y="17669"/>
                    </a:cubicBezTo>
                    <a:cubicBezTo>
                      <a:pt x="3093" y="18129"/>
                      <a:pt x="3475" y="18511"/>
                      <a:pt x="3936" y="18511"/>
                    </a:cubicBezTo>
                    <a:cubicBezTo>
                      <a:pt x="4396" y="18511"/>
                      <a:pt x="4778" y="18129"/>
                      <a:pt x="4778" y="17669"/>
                    </a:cubicBezTo>
                    <a:cubicBezTo>
                      <a:pt x="4778" y="17209"/>
                      <a:pt x="4396" y="16828"/>
                      <a:pt x="3936" y="16828"/>
                    </a:cubicBezTo>
                    <a:close/>
                    <a:moveTo>
                      <a:pt x="4278" y="21114"/>
                    </a:moveTo>
                    <a:cubicBezTo>
                      <a:pt x="3975" y="21416"/>
                      <a:pt x="3541" y="21600"/>
                      <a:pt x="3093" y="21600"/>
                    </a:cubicBezTo>
                    <a:cubicBezTo>
                      <a:pt x="2646" y="21600"/>
                      <a:pt x="2211" y="21416"/>
                      <a:pt x="1895" y="21114"/>
                    </a:cubicBezTo>
                    <a:lnTo>
                      <a:pt x="500" y="19694"/>
                    </a:lnTo>
                    <a:cubicBezTo>
                      <a:pt x="184" y="19391"/>
                      <a:pt x="0" y="18958"/>
                      <a:pt x="0" y="18511"/>
                    </a:cubicBezTo>
                    <a:cubicBezTo>
                      <a:pt x="0" y="18064"/>
                      <a:pt x="184" y="17630"/>
                      <a:pt x="500" y="17314"/>
                    </a:cubicBezTo>
                    <a:lnTo>
                      <a:pt x="9464" y="8361"/>
                    </a:lnTo>
                    <a:cubicBezTo>
                      <a:pt x="10148" y="10084"/>
                      <a:pt x="11531" y="11464"/>
                      <a:pt x="13255" y="12148"/>
                    </a:cubicBezTo>
                    <a:cubicBezTo>
                      <a:pt x="13255" y="12148"/>
                      <a:pt x="4278" y="21114"/>
                      <a:pt x="4278" y="21114"/>
                    </a:cubicBezTo>
                    <a:close/>
                  </a:path>
                </a:pathLst>
              </a:custGeom>
              <a:solidFill>
                <a:srgbClr val="FFFFFF"/>
              </a:solidFill>
              <a:ln w="12700" cap="flat">
                <a:noFill/>
                <a:miter lim="400000"/>
              </a:ln>
              <a:effectLst/>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48">
        <p15:prstTrans prst="peelOff"/>
      </p:transition>
    </mc:Choice>
    <mc:Fallback xmlns="">
      <p:transition spd="slow" advTm="15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
          <p:cNvPicPr>
            <a:picLocks noChangeAspect="1"/>
          </p:cNvPicPr>
          <p:nvPr/>
        </p:nvPicPr>
        <p:blipFill>
          <a:blip r:embed="rId4"/>
          <a:stretch>
            <a:fillRect/>
          </a:stretch>
        </p:blipFill>
        <p:spPr>
          <a:xfrm>
            <a:off x="650875" y="146685"/>
            <a:ext cx="1640840" cy="1088390"/>
          </a:xfrm>
          <a:prstGeom prst="rect">
            <a:avLst/>
          </a:prstGeom>
        </p:spPr>
      </p:pic>
      <p:pic>
        <p:nvPicPr>
          <p:cNvPr id="8" name="图片 7" descr="1"/>
          <p:cNvPicPr>
            <a:picLocks noChangeAspect="1"/>
          </p:cNvPicPr>
          <p:nvPr/>
        </p:nvPicPr>
        <p:blipFill>
          <a:blip r:embed="rId5"/>
          <a:stretch>
            <a:fillRect/>
          </a:stretch>
        </p:blipFill>
        <p:spPr>
          <a:xfrm>
            <a:off x="4485005" y="622935"/>
            <a:ext cx="7044055" cy="5611495"/>
          </a:xfrm>
          <a:prstGeom prst="rect">
            <a:avLst/>
          </a:prstGeom>
        </p:spPr>
      </p:pic>
      <p:pic>
        <p:nvPicPr>
          <p:cNvPr id="9" name="图片 8" descr="43"/>
          <p:cNvPicPr>
            <a:picLocks noChangeAspect="1"/>
          </p:cNvPicPr>
          <p:nvPr/>
        </p:nvPicPr>
        <p:blipFill>
          <a:blip r:embed="rId6"/>
          <a:stretch>
            <a:fillRect/>
          </a:stretch>
        </p:blipFill>
        <p:spPr>
          <a:xfrm>
            <a:off x="461010" y="5239385"/>
            <a:ext cx="1221740" cy="1227455"/>
          </a:xfrm>
          <a:prstGeom prst="rect">
            <a:avLst/>
          </a:prstGeom>
        </p:spPr>
      </p:pic>
      <p:pic>
        <p:nvPicPr>
          <p:cNvPr id="10" name="图片 9" descr="6"/>
          <p:cNvPicPr>
            <a:picLocks noChangeAspect="1"/>
          </p:cNvPicPr>
          <p:nvPr/>
        </p:nvPicPr>
        <p:blipFill>
          <a:blip r:embed="rId7"/>
          <a:stretch>
            <a:fillRect/>
          </a:stretch>
        </p:blipFill>
        <p:spPr>
          <a:xfrm>
            <a:off x="10153015" y="4926330"/>
            <a:ext cx="1630045" cy="1633220"/>
          </a:xfrm>
          <a:prstGeom prst="rect">
            <a:avLst/>
          </a:prstGeom>
        </p:spPr>
      </p:pic>
      <p:sp>
        <p:nvSpPr>
          <p:cNvPr id="16" name="TextBox 36"/>
          <p:cNvSpPr txBox="1"/>
          <p:nvPr/>
        </p:nvSpPr>
        <p:spPr>
          <a:xfrm>
            <a:off x="911225" y="3560445"/>
            <a:ext cx="4838700" cy="1112520"/>
          </a:xfrm>
          <a:prstGeom prst="rect">
            <a:avLst/>
          </a:prstGeom>
        </p:spPr>
        <p:txBody>
          <a:bodyPr vert="horz" wrap="square" lIns="360000" tIns="0" rIns="0" bIns="0" anchor="ctr" anchorCtr="0">
            <a:normAutofit/>
          </a:bodyPr>
          <a:lstStyle/>
          <a:p>
            <a:pPr algn="ctr">
              <a:lnSpc>
                <a:spcPct val="120000"/>
              </a:lnSpc>
            </a:pPr>
            <a:r>
              <a:rPr lang="zh-CN" altLang="en-US" sz="1050" dirty="0">
                <a:solidFill>
                  <a:srgbClr val="EC9128"/>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sp>
        <p:nvSpPr>
          <p:cNvPr id="3" name="PA_文本框 9"/>
          <p:cNvSpPr txBox="1"/>
          <p:nvPr>
            <p:custDataLst>
              <p:tags r:id="rId1"/>
            </p:custDataLst>
          </p:nvPr>
        </p:nvSpPr>
        <p:spPr>
          <a:xfrm>
            <a:off x="-19685" y="2393950"/>
            <a:ext cx="6852920" cy="2125345"/>
          </a:xfrm>
          <a:prstGeom prst="rect">
            <a:avLst/>
          </a:prstGeom>
        </p:spPr>
        <p:txBody>
          <a:bodyPr vert="horz" wrap="none" lIns="0" tIns="0" rIns="0" bIns="0">
            <a:normAutofit/>
          </a:bodyPr>
          <a:lstStyle/>
          <a:p>
            <a:pPr algn="ctr"/>
            <a:r>
              <a:rPr sz="4400" b="1" kern="900" dirty="0">
                <a:solidFill>
                  <a:srgbClr val="EC9128"/>
                </a:solidFill>
                <a:latin typeface="微软雅黑" panose="020B0503020204020204" charset="-122"/>
                <a:ea typeface="微软雅黑" panose="020B0503020204020204" charset="-122"/>
              </a:rPr>
              <a:t>第</a:t>
            </a:r>
            <a:r>
              <a:rPr lang="en-US" sz="4400" b="1" kern="900" dirty="0">
                <a:solidFill>
                  <a:srgbClr val="EC9128"/>
                </a:solidFill>
                <a:latin typeface="微软雅黑" panose="020B0503020204020204" charset="-122"/>
                <a:ea typeface="微软雅黑" panose="020B0503020204020204" charset="-122"/>
              </a:rPr>
              <a:t>03</a:t>
            </a:r>
            <a:r>
              <a:rPr sz="4400" b="1" kern="900" dirty="0">
                <a:solidFill>
                  <a:srgbClr val="EC9128"/>
                </a:solidFill>
                <a:latin typeface="微软雅黑" panose="020B0503020204020204" charset="-122"/>
                <a:ea typeface="微软雅黑" panose="020B0503020204020204" charset="-122"/>
              </a:rPr>
              <a:t>章</a:t>
            </a:r>
          </a:p>
          <a:p>
            <a:pPr algn="ctr"/>
            <a:r>
              <a:rPr sz="4400" b="1" kern="900" dirty="0">
                <a:solidFill>
                  <a:srgbClr val="EC9128"/>
                </a:solidFill>
                <a:latin typeface="微软雅黑" panose="020B0503020204020204" charset="-122"/>
                <a:ea typeface="微软雅黑" panose="020B0503020204020204" charset="-122"/>
              </a:rPr>
              <a:t>活动筹备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936">
        <p15:prstTrans prst="peelOff"/>
      </p:transition>
    </mc:Choice>
    <mc:Fallback xmlns="">
      <p:transition spd="slow" advTm="49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3"/>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strVal val="#ppt_w+.3"/>
                                          </p:val>
                                        </p:tav>
                                        <p:tav tm="100000">
                                          <p:val>
                                            <p:strVal val="#ppt_w"/>
                                          </p:val>
                                        </p:tav>
                                      </p:tavLst>
                                    </p:anim>
                                    <p:anim calcmode="lin" valueType="num">
                                      <p:cBhvr>
                                        <p:cTn id="19" dur="1000" fill="hold"/>
                                        <p:tgtEl>
                                          <p:spTgt spid="10"/>
                                        </p:tgtEl>
                                        <p:attrNameLst>
                                          <p:attrName>ppt_h</p:attrName>
                                        </p:attrNameLst>
                                      </p:cBhvr>
                                      <p:tavLst>
                                        <p:tav tm="0">
                                          <p:val>
                                            <p:strVal val="#ppt_h"/>
                                          </p:val>
                                        </p:tav>
                                        <p:tav tm="100000">
                                          <p:val>
                                            <p:strVal val="#ppt_h"/>
                                          </p:val>
                                        </p:tav>
                                      </p:tavLst>
                                    </p:anim>
                                    <p:animEffect transition="in" filter="fade">
                                      <p:cBhvr>
                                        <p:cTn id="20" dur="1000"/>
                                        <p:tgtEl>
                                          <p:spTgt spid="10"/>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3500"/>
                            </p:stCondLst>
                            <p:childTnLst>
                              <p:par>
                                <p:cTn id="32" presetID="37"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2" name="Group 48"/>
          <p:cNvGrpSpPr/>
          <p:nvPr/>
        </p:nvGrpSpPr>
        <p:grpSpPr>
          <a:xfrm>
            <a:off x="1732019" y="1377492"/>
            <a:ext cx="4064720" cy="4513981"/>
            <a:chOff x="2714457" y="1486623"/>
            <a:chExt cx="3500707" cy="3887680"/>
          </a:xfrm>
        </p:grpSpPr>
        <p:sp>
          <p:nvSpPr>
            <p:cNvPr id="4" name="Rectangle 4"/>
            <p:cNvSpPr/>
            <p:nvPr/>
          </p:nvSpPr>
          <p:spPr>
            <a:xfrm rot="18809276">
              <a:off x="4899006" y="2217329"/>
              <a:ext cx="740205" cy="258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6" name="Rectangle 5"/>
            <p:cNvSpPr/>
            <p:nvPr/>
          </p:nvSpPr>
          <p:spPr>
            <a:xfrm rot="515166">
              <a:off x="4313854" y="2452213"/>
              <a:ext cx="593885" cy="258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7" name="Rectangle 6"/>
            <p:cNvSpPr/>
            <p:nvPr/>
          </p:nvSpPr>
          <p:spPr>
            <a:xfrm rot="18809276">
              <a:off x="3580918" y="2706570"/>
              <a:ext cx="740205" cy="258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8" name="Rectangle 7"/>
            <p:cNvSpPr/>
            <p:nvPr/>
          </p:nvSpPr>
          <p:spPr>
            <a:xfrm rot="20447823">
              <a:off x="3082240" y="3124883"/>
              <a:ext cx="516422" cy="258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9" name="Group 8"/>
            <p:cNvGrpSpPr/>
            <p:nvPr/>
          </p:nvGrpSpPr>
          <p:grpSpPr>
            <a:xfrm>
              <a:off x="5187027" y="2076963"/>
              <a:ext cx="778238" cy="2129290"/>
              <a:chOff x="1978090" y="2190750"/>
              <a:chExt cx="612710" cy="1676400"/>
            </a:xfrm>
          </p:grpSpPr>
          <p:sp>
            <p:nvSpPr>
              <p:cNvPr id="39" name="Right Triangle 9"/>
              <p:cNvSpPr/>
              <p:nvPr/>
            </p:nvSpPr>
            <p:spPr>
              <a:xfrm rot="1200000">
                <a:off x="1981200" y="2190750"/>
                <a:ext cx="609600" cy="16764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0" name="Right Triangle 10"/>
              <p:cNvSpPr/>
              <p:nvPr/>
            </p:nvSpPr>
            <p:spPr>
              <a:xfrm rot="-1200000" flipH="1">
                <a:off x="1978090" y="2190750"/>
                <a:ext cx="609600" cy="1676400"/>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10" name="Group 11"/>
            <p:cNvGrpSpPr/>
            <p:nvPr/>
          </p:nvGrpSpPr>
          <p:grpSpPr>
            <a:xfrm>
              <a:off x="4644485" y="2670649"/>
              <a:ext cx="646156" cy="1767909"/>
              <a:chOff x="1978090" y="2190750"/>
              <a:chExt cx="612710" cy="1676400"/>
            </a:xfrm>
          </p:grpSpPr>
          <p:sp>
            <p:nvSpPr>
              <p:cNvPr id="37" name="Right Triangle 12"/>
              <p:cNvSpPr/>
              <p:nvPr/>
            </p:nvSpPr>
            <p:spPr>
              <a:xfrm rot="1200000">
                <a:off x="1981200" y="2190750"/>
                <a:ext cx="609600" cy="1676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38" name="Right Triangle 13"/>
              <p:cNvSpPr/>
              <p:nvPr/>
            </p:nvSpPr>
            <p:spPr>
              <a:xfrm rot="-1200000" flipH="1">
                <a:off x="1978090" y="2190750"/>
                <a:ext cx="609600" cy="1676400"/>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11" name="Group 14"/>
            <p:cNvGrpSpPr/>
            <p:nvPr/>
          </p:nvGrpSpPr>
          <p:grpSpPr>
            <a:xfrm>
              <a:off x="3857357" y="2561692"/>
              <a:ext cx="778238" cy="2129290"/>
              <a:chOff x="1978090" y="2190750"/>
              <a:chExt cx="612710" cy="1676400"/>
            </a:xfrm>
          </p:grpSpPr>
          <p:sp>
            <p:nvSpPr>
              <p:cNvPr id="35" name="Right Triangle 15"/>
              <p:cNvSpPr/>
              <p:nvPr/>
            </p:nvSpPr>
            <p:spPr>
              <a:xfrm rot="1200000">
                <a:off x="1981200" y="2190750"/>
                <a:ext cx="609600" cy="16764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36" name="Right Triangle 16"/>
              <p:cNvSpPr/>
              <p:nvPr/>
            </p:nvSpPr>
            <p:spPr>
              <a:xfrm rot="-1200000" flipH="1">
                <a:off x="1978090" y="2190750"/>
                <a:ext cx="609600" cy="1676400"/>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12" name="Group 17"/>
            <p:cNvGrpSpPr/>
            <p:nvPr/>
          </p:nvGrpSpPr>
          <p:grpSpPr>
            <a:xfrm>
              <a:off x="3317036" y="3153156"/>
              <a:ext cx="646156" cy="1767909"/>
              <a:chOff x="1978090" y="2190750"/>
              <a:chExt cx="612710" cy="1676400"/>
            </a:xfrm>
          </p:grpSpPr>
          <p:sp>
            <p:nvSpPr>
              <p:cNvPr id="33" name="Right Triangle 18"/>
              <p:cNvSpPr/>
              <p:nvPr/>
            </p:nvSpPr>
            <p:spPr>
              <a:xfrm rot="1200000">
                <a:off x="1981200" y="2190750"/>
                <a:ext cx="609600" cy="16764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34" name="Right Triangle 19"/>
              <p:cNvSpPr/>
              <p:nvPr/>
            </p:nvSpPr>
            <p:spPr>
              <a:xfrm rot="-1200000" flipH="1">
                <a:off x="1978090" y="2190750"/>
                <a:ext cx="609600" cy="16764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13" name="Group 20"/>
            <p:cNvGrpSpPr/>
            <p:nvPr/>
          </p:nvGrpSpPr>
          <p:grpSpPr>
            <a:xfrm>
              <a:off x="2714457" y="3375310"/>
              <a:ext cx="646156" cy="1767909"/>
              <a:chOff x="1978090" y="2190750"/>
              <a:chExt cx="612710" cy="1676400"/>
            </a:xfrm>
          </p:grpSpPr>
          <p:sp>
            <p:nvSpPr>
              <p:cNvPr id="31" name="Right Triangle 21"/>
              <p:cNvSpPr/>
              <p:nvPr/>
            </p:nvSpPr>
            <p:spPr>
              <a:xfrm rot="1200000">
                <a:off x="1981200" y="2190750"/>
                <a:ext cx="609600" cy="16764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32" name="Right Triangle 22"/>
              <p:cNvSpPr/>
              <p:nvPr/>
            </p:nvSpPr>
            <p:spPr>
              <a:xfrm rot="-1200000" flipH="1">
                <a:off x="1978090" y="2190750"/>
                <a:ext cx="609600" cy="1676400"/>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sp>
          <p:nvSpPr>
            <p:cNvPr id="14" name="Oval 23"/>
            <p:cNvSpPr/>
            <p:nvPr/>
          </p:nvSpPr>
          <p:spPr>
            <a:xfrm>
              <a:off x="2965811" y="3172168"/>
              <a:ext cx="143451" cy="1434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5" name="Oval 24"/>
            <p:cNvSpPr/>
            <p:nvPr/>
          </p:nvSpPr>
          <p:spPr>
            <a:xfrm>
              <a:off x="3568390" y="2956992"/>
              <a:ext cx="143451" cy="143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6" name="Oval 25"/>
            <p:cNvSpPr/>
            <p:nvPr/>
          </p:nvSpPr>
          <p:spPr>
            <a:xfrm>
              <a:off x="4174751" y="2338361"/>
              <a:ext cx="143451" cy="1434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7" name="Oval 26"/>
            <p:cNvSpPr/>
            <p:nvPr/>
          </p:nvSpPr>
          <p:spPr>
            <a:xfrm>
              <a:off x="4895839" y="2454915"/>
              <a:ext cx="143451" cy="1434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8" name="Oval 27"/>
            <p:cNvSpPr/>
            <p:nvPr/>
          </p:nvSpPr>
          <p:spPr>
            <a:xfrm>
              <a:off x="5504422" y="1863182"/>
              <a:ext cx="143451" cy="14345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9" name="TextBox 28"/>
            <p:cNvSpPr txBox="1"/>
            <p:nvPr/>
          </p:nvSpPr>
          <p:spPr>
            <a:xfrm>
              <a:off x="2759206" y="2777678"/>
              <a:ext cx="556657" cy="437373"/>
            </a:xfrm>
            <a:prstGeom prst="rect">
              <a:avLst/>
            </a:prstGeom>
            <a:noFill/>
          </p:spPr>
          <p:txBody>
            <a:bodyPr wrap="none">
              <a:normAutofit fontScale="92500" lnSpcReduction="10000"/>
            </a:bodyPr>
            <a:lstStyle/>
            <a:p>
              <a:pPr algn="ctr"/>
              <a:r>
                <a:rPr lang="en-US" sz="3200" b="1">
                  <a:solidFill>
                    <a:srgbClr val="EC9128"/>
                  </a:solidFill>
                  <a:latin typeface="微软雅黑" panose="020B0503020204020204" charset="-122"/>
                  <a:ea typeface="微软雅黑" panose="020B0503020204020204" charset="-122"/>
                </a:rPr>
                <a:t>30%</a:t>
              </a:r>
            </a:p>
          </p:txBody>
        </p:sp>
        <p:sp>
          <p:nvSpPr>
            <p:cNvPr id="20" name="TextBox 29"/>
            <p:cNvSpPr txBox="1"/>
            <p:nvPr/>
          </p:nvSpPr>
          <p:spPr>
            <a:xfrm>
              <a:off x="3361787" y="2550548"/>
              <a:ext cx="556657" cy="437373"/>
            </a:xfrm>
            <a:prstGeom prst="rect">
              <a:avLst/>
            </a:prstGeom>
            <a:noFill/>
          </p:spPr>
          <p:txBody>
            <a:bodyPr wrap="none">
              <a:normAutofit fontScale="92500" lnSpcReduction="10000"/>
            </a:bodyPr>
            <a:lstStyle/>
            <a:p>
              <a:pPr algn="ctr"/>
              <a:r>
                <a:rPr lang="en-US" sz="3200" b="1">
                  <a:solidFill>
                    <a:srgbClr val="EC9128"/>
                  </a:solidFill>
                  <a:latin typeface="微软雅黑" panose="020B0503020204020204" charset="-122"/>
                  <a:ea typeface="微软雅黑" panose="020B0503020204020204" charset="-122"/>
                </a:rPr>
                <a:t>20%</a:t>
              </a:r>
            </a:p>
          </p:txBody>
        </p:sp>
        <p:sp>
          <p:nvSpPr>
            <p:cNvPr id="21" name="TextBox 30"/>
            <p:cNvSpPr txBox="1"/>
            <p:nvPr/>
          </p:nvSpPr>
          <p:spPr>
            <a:xfrm>
              <a:off x="3968149" y="1976746"/>
              <a:ext cx="556657" cy="437373"/>
            </a:xfrm>
            <a:prstGeom prst="rect">
              <a:avLst/>
            </a:prstGeom>
            <a:noFill/>
          </p:spPr>
          <p:txBody>
            <a:bodyPr wrap="none">
              <a:normAutofit fontScale="92500" lnSpcReduction="10000"/>
            </a:bodyPr>
            <a:lstStyle/>
            <a:p>
              <a:pPr algn="ctr"/>
              <a:r>
                <a:rPr lang="en-US" sz="3200" b="1">
                  <a:solidFill>
                    <a:srgbClr val="EC9128"/>
                  </a:solidFill>
                  <a:latin typeface="微软雅黑" panose="020B0503020204020204" charset="-122"/>
                  <a:ea typeface="微软雅黑" panose="020B0503020204020204" charset="-122"/>
                </a:rPr>
                <a:t>70%</a:t>
              </a:r>
            </a:p>
          </p:txBody>
        </p:sp>
        <p:sp>
          <p:nvSpPr>
            <p:cNvPr id="22" name="TextBox 31"/>
            <p:cNvSpPr txBox="1"/>
            <p:nvPr/>
          </p:nvSpPr>
          <p:spPr>
            <a:xfrm>
              <a:off x="4689989" y="2072379"/>
              <a:ext cx="556657" cy="437373"/>
            </a:xfrm>
            <a:prstGeom prst="rect">
              <a:avLst/>
            </a:prstGeom>
            <a:noFill/>
          </p:spPr>
          <p:txBody>
            <a:bodyPr wrap="none">
              <a:normAutofit fontScale="92500" lnSpcReduction="10000"/>
            </a:bodyPr>
            <a:lstStyle/>
            <a:p>
              <a:pPr algn="ctr"/>
              <a:r>
                <a:rPr lang="en-US" sz="3200" b="1">
                  <a:solidFill>
                    <a:srgbClr val="EC9128"/>
                  </a:solidFill>
                  <a:latin typeface="微软雅黑" panose="020B0503020204020204" charset="-122"/>
                  <a:ea typeface="微软雅黑" panose="020B0503020204020204" charset="-122"/>
                </a:rPr>
                <a:t>35%</a:t>
              </a:r>
            </a:p>
          </p:txBody>
        </p:sp>
        <p:sp>
          <p:nvSpPr>
            <p:cNvPr id="23" name="TextBox 32"/>
            <p:cNvSpPr txBox="1"/>
            <p:nvPr/>
          </p:nvSpPr>
          <p:spPr>
            <a:xfrm>
              <a:off x="5297064" y="1486623"/>
              <a:ext cx="556657" cy="437373"/>
            </a:xfrm>
            <a:prstGeom prst="rect">
              <a:avLst/>
            </a:prstGeom>
            <a:noFill/>
          </p:spPr>
          <p:txBody>
            <a:bodyPr wrap="none">
              <a:normAutofit fontScale="92500" lnSpcReduction="10000"/>
            </a:bodyPr>
            <a:lstStyle/>
            <a:p>
              <a:pPr algn="ctr"/>
              <a:r>
                <a:rPr lang="en-US" sz="3200" b="1">
                  <a:solidFill>
                    <a:srgbClr val="EC9128"/>
                  </a:solidFill>
                  <a:latin typeface="微软雅黑" panose="020B0503020204020204" charset="-122"/>
                  <a:ea typeface="微软雅黑" panose="020B0503020204020204" charset="-122"/>
                </a:rPr>
                <a:t>50%</a:t>
              </a:r>
            </a:p>
          </p:txBody>
        </p:sp>
        <p:sp>
          <p:nvSpPr>
            <p:cNvPr id="24" name="Freeform: Shape 33"/>
            <p:cNvSpPr/>
            <p:nvPr/>
          </p:nvSpPr>
          <p:spPr bwMode="auto">
            <a:xfrm>
              <a:off x="3450665" y="5093899"/>
              <a:ext cx="295275" cy="280404"/>
            </a:xfrm>
            <a:custGeom>
              <a:avLst/>
              <a:gdLst/>
              <a:ahLst/>
              <a:cxnLst>
                <a:cxn ang="0">
                  <a:pos x="64" y="57"/>
                </a:cxn>
                <a:cxn ang="0">
                  <a:pos x="60" y="61"/>
                </a:cxn>
                <a:cxn ang="0">
                  <a:pos x="4" y="61"/>
                </a:cxn>
                <a:cxn ang="0">
                  <a:pos x="0" y="57"/>
                </a:cxn>
                <a:cxn ang="0">
                  <a:pos x="0" y="45"/>
                </a:cxn>
                <a:cxn ang="0">
                  <a:pos x="4" y="41"/>
                </a:cxn>
                <a:cxn ang="0">
                  <a:pos x="20" y="41"/>
                </a:cxn>
                <a:cxn ang="0">
                  <a:pos x="27" y="46"/>
                </a:cxn>
                <a:cxn ang="0">
                  <a:pos x="37" y="46"/>
                </a:cxn>
                <a:cxn ang="0">
                  <a:pos x="44" y="41"/>
                </a:cxn>
                <a:cxn ang="0">
                  <a:pos x="60" y="41"/>
                </a:cxn>
                <a:cxn ang="0">
                  <a:pos x="64" y="45"/>
                </a:cxn>
                <a:cxn ang="0">
                  <a:pos x="64" y="57"/>
                </a:cxn>
                <a:cxn ang="0">
                  <a:pos x="49" y="22"/>
                </a:cxn>
                <a:cxn ang="0">
                  <a:pos x="39" y="22"/>
                </a:cxn>
                <a:cxn ang="0">
                  <a:pos x="39" y="39"/>
                </a:cxn>
                <a:cxn ang="0">
                  <a:pos x="37" y="41"/>
                </a:cxn>
                <a:cxn ang="0">
                  <a:pos x="27" y="41"/>
                </a:cxn>
                <a:cxn ang="0">
                  <a:pos x="25" y="39"/>
                </a:cxn>
                <a:cxn ang="0">
                  <a:pos x="25" y="22"/>
                </a:cxn>
                <a:cxn ang="0">
                  <a:pos x="15" y="22"/>
                </a:cxn>
                <a:cxn ang="0">
                  <a:pos x="13" y="20"/>
                </a:cxn>
                <a:cxn ang="0">
                  <a:pos x="13" y="18"/>
                </a:cxn>
                <a:cxn ang="0">
                  <a:pos x="30" y="1"/>
                </a:cxn>
                <a:cxn ang="0">
                  <a:pos x="32" y="0"/>
                </a:cxn>
                <a:cxn ang="0">
                  <a:pos x="34" y="1"/>
                </a:cxn>
                <a:cxn ang="0">
                  <a:pos x="51" y="18"/>
                </a:cxn>
                <a:cxn ang="0">
                  <a:pos x="51" y="20"/>
                </a:cxn>
                <a:cxn ang="0">
                  <a:pos x="49" y="22"/>
                </a:cxn>
                <a:cxn ang="0">
                  <a:pos x="47" y="51"/>
                </a:cxn>
                <a:cxn ang="0">
                  <a:pos x="44" y="54"/>
                </a:cxn>
                <a:cxn ang="0">
                  <a:pos x="47" y="56"/>
                </a:cxn>
                <a:cxn ang="0">
                  <a:pos x="49" y="54"/>
                </a:cxn>
                <a:cxn ang="0">
                  <a:pos x="47" y="51"/>
                </a:cxn>
                <a:cxn ang="0">
                  <a:pos x="56" y="51"/>
                </a:cxn>
                <a:cxn ang="0">
                  <a:pos x="54" y="54"/>
                </a:cxn>
                <a:cxn ang="0">
                  <a:pos x="56" y="56"/>
                </a:cxn>
                <a:cxn ang="0">
                  <a:pos x="59" y="54"/>
                </a:cxn>
                <a:cxn ang="0">
                  <a:pos x="56" y="51"/>
                </a:cxn>
              </a:cxnLst>
              <a:rect l="0" t="0" r="r" b="b"/>
              <a:pathLst>
                <a:path w="64" h="61">
                  <a:moveTo>
                    <a:pt x="64" y="57"/>
                  </a:moveTo>
                  <a:cubicBezTo>
                    <a:pt x="64" y="59"/>
                    <a:pt x="62" y="61"/>
                    <a:pt x="60" y="61"/>
                  </a:cubicBezTo>
                  <a:cubicBezTo>
                    <a:pt x="4" y="61"/>
                    <a:pt x="4" y="61"/>
                    <a:pt x="4" y="61"/>
                  </a:cubicBezTo>
                  <a:cubicBezTo>
                    <a:pt x="2" y="61"/>
                    <a:pt x="0" y="59"/>
                    <a:pt x="0" y="57"/>
                  </a:cubicBezTo>
                  <a:cubicBezTo>
                    <a:pt x="0" y="45"/>
                    <a:pt x="0" y="45"/>
                    <a:pt x="0" y="45"/>
                  </a:cubicBezTo>
                  <a:cubicBezTo>
                    <a:pt x="0" y="43"/>
                    <a:pt x="2" y="41"/>
                    <a:pt x="4" y="41"/>
                  </a:cubicBezTo>
                  <a:cubicBezTo>
                    <a:pt x="20" y="41"/>
                    <a:pt x="20" y="41"/>
                    <a:pt x="20" y="41"/>
                  </a:cubicBezTo>
                  <a:cubicBezTo>
                    <a:pt x="21" y="44"/>
                    <a:pt x="24" y="46"/>
                    <a:pt x="27" y="46"/>
                  </a:cubicBezTo>
                  <a:cubicBezTo>
                    <a:pt x="37" y="46"/>
                    <a:pt x="37" y="46"/>
                    <a:pt x="37" y="46"/>
                  </a:cubicBezTo>
                  <a:cubicBezTo>
                    <a:pt x="40" y="46"/>
                    <a:pt x="43" y="44"/>
                    <a:pt x="44" y="41"/>
                  </a:cubicBezTo>
                  <a:cubicBezTo>
                    <a:pt x="60" y="41"/>
                    <a:pt x="60" y="41"/>
                    <a:pt x="60" y="41"/>
                  </a:cubicBezTo>
                  <a:cubicBezTo>
                    <a:pt x="62" y="41"/>
                    <a:pt x="64" y="43"/>
                    <a:pt x="64" y="45"/>
                  </a:cubicBezTo>
                  <a:lnTo>
                    <a:pt x="64" y="57"/>
                  </a:lnTo>
                  <a:close/>
                  <a:moveTo>
                    <a:pt x="49" y="22"/>
                  </a:moveTo>
                  <a:cubicBezTo>
                    <a:pt x="39" y="22"/>
                    <a:pt x="39" y="22"/>
                    <a:pt x="39" y="22"/>
                  </a:cubicBezTo>
                  <a:cubicBezTo>
                    <a:pt x="39" y="39"/>
                    <a:pt x="39" y="39"/>
                    <a:pt x="39" y="39"/>
                  </a:cubicBezTo>
                  <a:cubicBezTo>
                    <a:pt x="39" y="40"/>
                    <a:pt x="38" y="41"/>
                    <a:pt x="37" y="41"/>
                  </a:cubicBezTo>
                  <a:cubicBezTo>
                    <a:pt x="27" y="41"/>
                    <a:pt x="27" y="41"/>
                    <a:pt x="27" y="41"/>
                  </a:cubicBezTo>
                  <a:cubicBezTo>
                    <a:pt x="26" y="41"/>
                    <a:pt x="25" y="40"/>
                    <a:pt x="25" y="39"/>
                  </a:cubicBezTo>
                  <a:cubicBezTo>
                    <a:pt x="25" y="22"/>
                    <a:pt x="25" y="22"/>
                    <a:pt x="25" y="22"/>
                  </a:cubicBezTo>
                  <a:cubicBezTo>
                    <a:pt x="15" y="22"/>
                    <a:pt x="15" y="22"/>
                    <a:pt x="15" y="22"/>
                  </a:cubicBezTo>
                  <a:cubicBezTo>
                    <a:pt x="14" y="22"/>
                    <a:pt x="13" y="21"/>
                    <a:pt x="13" y="20"/>
                  </a:cubicBezTo>
                  <a:cubicBezTo>
                    <a:pt x="12" y="20"/>
                    <a:pt x="13" y="19"/>
                    <a:pt x="13" y="18"/>
                  </a:cubicBezTo>
                  <a:cubicBezTo>
                    <a:pt x="30" y="1"/>
                    <a:pt x="30" y="1"/>
                    <a:pt x="30" y="1"/>
                  </a:cubicBezTo>
                  <a:cubicBezTo>
                    <a:pt x="31" y="0"/>
                    <a:pt x="31" y="0"/>
                    <a:pt x="32" y="0"/>
                  </a:cubicBezTo>
                  <a:cubicBezTo>
                    <a:pt x="33" y="0"/>
                    <a:pt x="33" y="0"/>
                    <a:pt x="34" y="1"/>
                  </a:cubicBezTo>
                  <a:cubicBezTo>
                    <a:pt x="51" y="18"/>
                    <a:pt x="51" y="18"/>
                    <a:pt x="51" y="18"/>
                  </a:cubicBezTo>
                  <a:cubicBezTo>
                    <a:pt x="51" y="19"/>
                    <a:pt x="52" y="20"/>
                    <a:pt x="51" y="20"/>
                  </a:cubicBezTo>
                  <a:cubicBezTo>
                    <a:pt x="51" y="21"/>
                    <a:pt x="50" y="22"/>
                    <a:pt x="49" y="22"/>
                  </a:cubicBezTo>
                  <a:close/>
                  <a:moveTo>
                    <a:pt x="47" y="51"/>
                  </a:moveTo>
                  <a:cubicBezTo>
                    <a:pt x="45" y="51"/>
                    <a:pt x="44" y="52"/>
                    <a:pt x="44" y="54"/>
                  </a:cubicBezTo>
                  <a:cubicBezTo>
                    <a:pt x="44" y="55"/>
                    <a:pt x="45" y="56"/>
                    <a:pt x="47" y="56"/>
                  </a:cubicBezTo>
                  <a:cubicBezTo>
                    <a:pt x="48" y="56"/>
                    <a:pt x="49" y="55"/>
                    <a:pt x="49" y="54"/>
                  </a:cubicBezTo>
                  <a:cubicBezTo>
                    <a:pt x="49" y="52"/>
                    <a:pt x="48" y="51"/>
                    <a:pt x="47" y="51"/>
                  </a:cubicBezTo>
                  <a:close/>
                  <a:moveTo>
                    <a:pt x="56" y="51"/>
                  </a:moveTo>
                  <a:cubicBezTo>
                    <a:pt x="55" y="51"/>
                    <a:pt x="54" y="52"/>
                    <a:pt x="54" y="54"/>
                  </a:cubicBezTo>
                  <a:cubicBezTo>
                    <a:pt x="54" y="55"/>
                    <a:pt x="55" y="56"/>
                    <a:pt x="56" y="56"/>
                  </a:cubicBezTo>
                  <a:cubicBezTo>
                    <a:pt x="58" y="56"/>
                    <a:pt x="59" y="55"/>
                    <a:pt x="59" y="54"/>
                  </a:cubicBezTo>
                  <a:cubicBezTo>
                    <a:pt x="59" y="52"/>
                    <a:pt x="58" y="51"/>
                    <a:pt x="56" y="51"/>
                  </a:cubicBezTo>
                  <a:close/>
                </a:path>
              </a:pathLst>
            </a:custGeom>
            <a:solidFill>
              <a:schemeClr val="accent5"/>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5" name="Freeform: Shape 34"/>
            <p:cNvSpPr/>
            <p:nvPr/>
          </p:nvSpPr>
          <p:spPr bwMode="auto">
            <a:xfrm>
              <a:off x="3984064" y="4890699"/>
              <a:ext cx="292608" cy="283464"/>
            </a:xfrm>
            <a:custGeom>
              <a:avLst/>
              <a:gdLst/>
              <a:ahLst/>
              <a:cxnLst>
                <a:cxn ang="0">
                  <a:pos x="59" y="51"/>
                </a:cxn>
                <a:cxn ang="0">
                  <a:pos x="56" y="55"/>
                </a:cxn>
                <a:cxn ang="0">
                  <a:pos x="3" y="55"/>
                </a:cxn>
                <a:cxn ang="0">
                  <a:pos x="0" y="51"/>
                </a:cxn>
                <a:cxn ang="0">
                  <a:pos x="0" y="40"/>
                </a:cxn>
                <a:cxn ang="0">
                  <a:pos x="3" y="37"/>
                </a:cxn>
                <a:cxn ang="0">
                  <a:pos x="20" y="37"/>
                </a:cxn>
                <a:cxn ang="0">
                  <a:pos x="25" y="41"/>
                </a:cxn>
                <a:cxn ang="0">
                  <a:pos x="29" y="43"/>
                </a:cxn>
                <a:cxn ang="0">
                  <a:pos x="34" y="41"/>
                </a:cxn>
                <a:cxn ang="0">
                  <a:pos x="39" y="37"/>
                </a:cxn>
                <a:cxn ang="0">
                  <a:pos x="56" y="37"/>
                </a:cxn>
                <a:cxn ang="0">
                  <a:pos x="59" y="40"/>
                </a:cxn>
                <a:cxn ang="0">
                  <a:pos x="59" y="51"/>
                </a:cxn>
                <a:cxn ang="0">
                  <a:pos x="47" y="22"/>
                </a:cxn>
                <a:cxn ang="0">
                  <a:pos x="31" y="38"/>
                </a:cxn>
                <a:cxn ang="0">
                  <a:pos x="29" y="39"/>
                </a:cxn>
                <a:cxn ang="0">
                  <a:pos x="28" y="38"/>
                </a:cxn>
                <a:cxn ang="0">
                  <a:pos x="12" y="22"/>
                </a:cxn>
                <a:cxn ang="0">
                  <a:pos x="11" y="20"/>
                </a:cxn>
                <a:cxn ang="0">
                  <a:pos x="13" y="18"/>
                </a:cxn>
                <a:cxn ang="0">
                  <a:pos x="23" y="18"/>
                </a:cxn>
                <a:cxn ang="0">
                  <a:pos x="23" y="2"/>
                </a:cxn>
                <a:cxn ang="0">
                  <a:pos x="25" y="0"/>
                </a:cxn>
                <a:cxn ang="0">
                  <a:pos x="34" y="0"/>
                </a:cxn>
                <a:cxn ang="0">
                  <a:pos x="36" y="2"/>
                </a:cxn>
                <a:cxn ang="0">
                  <a:pos x="36" y="18"/>
                </a:cxn>
                <a:cxn ang="0">
                  <a:pos x="45" y="18"/>
                </a:cxn>
                <a:cxn ang="0">
                  <a:pos x="48" y="20"/>
                </a:cxn>
                <a:cxn ang="0">
                  <a:pos x="47" y="22"/>
                </a:cxn>
                <a:cxn ang="0">
                  <a:pos x="43" y="46"/>
                </a:cxn>
                <a:cxn ang="0">
                  <a:pos x="41" y="48"/>
                </a:cxn>
                <a:cxn ang="0">
                  <a:pos x="43" y="50"/>
                </a:cxn>
                <a:cxn ang="0">
                  <a:pos x="45" y="48"/>
                </a:cxn>
                <a:cxn ang="0">
                  <a:pos x="43" y="46"/>
                </a:cxn>
                <a:cxn ang="0">
                  <a:pos x="52" y="46"/>
                </a:cxn>
                <a:cxn ang="0">
                  <a:pos x="50" y="48"/>
                </a:cxn>
                <a:cxn ang="0">
                  <a:pos x="52" y="50"/>
                </a:cxn>
                <a:cxn ang="0">
                  <a:pos x="55" y="48"/>
                </a:cxn>
                <a:cxn ang="0">
                  <a:pos x="52" y="46"/>
                </a:cxn>
              </a:cxnLst>
              <a:rect l="0" t="0" r="r" b="b"/>
              <a:pathLst>
                <a:path w="59" h="55">
                  <a:moveTo>
                    <a:pt x="59" y="51"/>
                  </a:moveTo>
                  <a:cubicBezTo>
                    <a:pt x="59" y="53"/>
                    <a:pt x="58" y="55"/>
                    <a:pt x="56" y="55"/>
                  </a:cubicBezTo>
                  <a:cubicBezTo>
                    <a:pt x="3" y="55"/>
                    <a:pt x="3" y="55"/>
                    <a:pt x="3" y="55"/>
                  </a:cubicBezTo>
                  <a:cubicBezTo>
                    <a:pt x="1" y="55"/>
                    <a:pt x="0" y="53"/>
                    <a:pt x="0" y="51"/>
                  </a:cubicBezTo>
                  <a:cubicBezTo>
                    <a:pt x="0" y="40"/>
                    <a:pt x="0" y="40"/>
                    <a:pt x="0" y="40"/>
                  </a:cubicBezTo>
                  <a:cubicBezTo>
                    <a:pt x="0" y="38"/>
                    <a:pt x="1" y="37"/>
                    <a:pt x="3" y="37"/>
                  </a:cubicBezTo>
                  <a:cubicBezTo>
                    <a:pt x="20" y="37"/>
                    <a:pt x="20" y="37"/>
                    <a:pt x="20" y="37"/>
                  </a:cubicBezTo>
                  <a:cubicBezTo>
                    <a:pt x="25" y="41"/>
                    <a:pt x="25" y="41"/>
                    <a:pt x="25" y="41"/>
                  </a:cubicBezTo>
                  <a:cubicBezTo>
                    <a:pt x="26" y="43"/>
                    <a:pt x="28" y="43"/>
                    <a:pt x="29" y="43"/>
                  </a:cubicBezTo>
                  <a:cubicBezTo>
                    <a:pt x="31" y="43"/>
                    <a:pt x="33" y="43"/>
                    <a:pt x="34" y="41"/>
                  </a:cubicBezTo>
                  <a:cubicBezTo>
                    <a:pt x="39" y="37"/>
                    <a:pt x="39" y="37"/>
                    <a:pt x="39" y="37"/>
                  </a:cubicBezTo>
                  <a:cubicBezTo>
                    <a:pt x="56" y="37"/>
                    <a:pt x="56" y="37"/>
                    <a:pt x="56" y="37"/>
                  </a:cubicBezTo>
                  <a:cubicBezTo>
                    <a:pt x="58" y="37"/>
                    <a:pt x="59" y="38"/>
                    <a:pt x="59" y="40"/>
                  </a:cubicBezTo>
                  <a:lnTo>
                    <a:pt x="59" y="51"/>
                  </a:lnTo>
                  <a:close/>
                  <a:moveTo>
                    <a:pt x="47" y="22"/>
                  </a:moveTo>
                  <a:cubicBezTo>
                    <a:pt x="31" y="38"/>
                    <a:pt x="31" y="38"/>
                    <a:pt x="31" y="38"/>
                  </a:cubicBezTo>
                  <a:cubicBezTo>
                    <a:pt x="31" y="39"/>
                    <a:pt x="30" y="39"/>
                    <a:pt x="29" y="39"/>
                  </a:cubicBezTo>
                  <a:cubicBezTo>
                    <a:pt x="29" y="39"/>
                    <a:pt x="28" y="39"/>
                    <a:pt x="28" y="38"/>
                  </a:cubicBezTo>
                  <a:cubicBezTo>
                    <a:pt x="12" y="22"/>
                    <a:pt x="12" y="22"/>
                    <a:pt x="12" y="22"/>
                  </a:cubicBezTo>
                  <a:cubicBezTo>
                    <a:pt x="11" y="21"/>
                    <a:pt x="11" y="20"/>
                    <a:pt x="11" y="20"/>
                  </a:cubicBezTo>
                  <a:cubicBezTo>
                    <a:pt x="12" y="19"/>
                    <a:pt x="13" y="18"/>
                    <a:pt x="13" y="18"/>
                  </a:cubicBezTo>
                  <a:cubicBezTo>
                    <a:pt x="23" y="18"/>
                    <a:pt x="23" y="18"/>
                    <a:pt x="23" y="18"/>
                  </a:cubicBezTo>
                  <a:cubicBezTo>
                    <a:pt x="23" y="2"/>
                    <a:pt x="23" y="2"/>
                    <a:pt x="23" y="2"/>
                  </a:cubicBezTo>
                  <a:cubicBezTo>
                    <a:pt x="23" y="1"/>
                    <a:pt x="24" y="0"/>
                    <a:pt x="25" y="0"/>
                  </a:cubicBezTo>
                  <a:cubicBezTo>
                    <a:pt x="34" y="0"/>
                    <a:pt x="34" y="0"/>
                    <a:pt x="34" y="0"/>
                  </a:cubicBezTo>
                  <a:cubicBezTo>
                    <a:pt x="35" y="0"/>
                    <a:pt x="36" y="1"/>
                    <a:pt x="36" y="2"/>
                  </a:cubicBezTo>
                  <a:cubicBezTo>
                    <a:pt x="36" y="18"/>
                    <a:pt x="36" y="18"/>
                    <a:pt x="36" y="18"/>
                  </a:cubicBezTo>
                  <a:cubicBezTo>
                    <a:pt x="45" y="18"/>
                    <a:pt x="45" y="18"/>
                    <a:pt x="45" y="18"/>
                  </a:cubicBezTo>
                  <a:cubicBezTo>
                    <a:pt x="46" y="18"/>
                    <a:pt x="47" y="19"/>
                    <a:pt x="48" y="20"/>
                  </a:cubicBezTo>
                  <a:cubicBezTo>
                    <a:pt x="48" y="20"/>
                    <a:pt x="48" y="21"/>
                    <a:pt x="47" y="22"/>
                  </a:cubicBezTo>
                  <a:close/>
                  <a:moveTo>
                    <a:pt x="43" y="46"/>
                  </a:moveTo>
                  <a:cubicBezTo>
                    <a:pt x="42" y="46"/>
                    <a:pt x="41" y="47"/>
                    <a:pt x="41" y="48"/>
                  </a:cubicBezTo>
                  <a:cubicBezTo>
                    <a:pt x="41" y="49"/>
                    <a:pt x="42" y="50"/>
                    <a:pt x="43" y="50"/>
                  </a:cubicBezTo>
                  <a:cubicBezTo>
                    <a:pt x="44" y="50"/>
                    <a:pt x="45" y="49"/>
                    <a:pt x="45" y="48"/>
                  </a:cubicBezTo>
                  <a:cubicBezTo>
                    <a:pt x="45" y="47"/>
                    <a:pt x="44" y="46"/>
                    <a:pt x="43" y="46"/>
                  </a:cubicBezTo>
                  <a:close/>
                  <a:moveTo>
                    <a:pt x="52" y="46"/>
                  </a:moveTo>
                  <a:cubicBezTo>
                    <a:pt x="51" y="46"/>
                    <a:pt x="50" y="47"/>
                    <a:pt x="50" y="48"/>
                  </a:cubicBezTo>
                  <a:cubicBezTo>
                    <a:pt x="50" y="49"/>
                    <a:pt x="51" y="50"/>
                    <a:pt x="52" y="50"/>
                  </a:cubicBezTo>
                  <a:cubicBezTo>
                    <a:pt x="54" y="50"/>
                    <a:pt x="55" y="49"/>
                    <a:pt x="55" y="48"/>
                  </a:cubicBezTo>
                  <a:cubicBezTo>
                    <a:pt x="55" y="47"/>
                    <a:pt x="54" y="46"/>
                    <a:pt x="52" y="46"/>
                  </a:cubicBezTo>
                  <a:close/>
                </a:path>
              </a:pathLst>
            </a:custGeom>
            <a:solidFill>
              <a:schemeClr val="accent2"/>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6" name="Freeform: Shape 35"/>
            <p:cNvSpPr/>
            <p:nvPr/>
          </p:nvSpPr>
          <p:spPr bwMode="auto">
            <a:xfrm>
              <a:off x="4542864" y="4687499"/>
              <a:ext cx="329512" cy="28575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accent3"/>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27" name="Group 36"/>
            <p:cNvGrpSpPr/>
            <p:nvPr/>
          </p:nvGrpSpPr>
          <p:grpSpPr>
            <a:xfrm>
              <a:off x="5800164" y="4141400"/>
              <a:ext cx="415000" cy="411377"/>
              <a:chOff x="-6350" y="1208088"/>
              <a:chExt cx="363538" cy="360363"/>
            </a:xfrm>
            <a:solidFill>
              <a:schemeClr val="accent1"/>
            </a:solidFill>
          </p:grpSpPr>
          <p:sp>
            <p:nvSpPr>
              <p:cNvPr id="28" name="Freeform: Shape 37"/>
              <p:cNvSpPr/>
              <p:nvPr/>
            </p:nvSpPr>
            <p:spPr bwMode="auto">
              <a:xfrm>
                <a:off x="-6350" y="1208088"/>
                <a:ext cx="363538" cy="360363"/>
              </a:xfrm>
              <a:custGeom>
                <a:avLst/>
                <a:gdLst/>
                <a:ahLst/>
                <a:cxnLst>
                  <a:cxn ang="0">
                    <a:pos x="121" y="41"/>
                  </a:cxn>
                  <a:cxn ang="0">
                    <a:pos x="83" y="2"/>
                  </a:cxn>
                  <a:cxn ang="0">
                    <a:pos x="76" y="0"/>
                  </a:cxn>
                  <a:cxn ang="0">
                    <a:pos x="72" y="2"/>
                  </a:cxn>
                  <a:cxn ang="0">
                    <a:pos x="70" y="6"/>
                  </a:cxn>
                  <a:cxn ang="0">
                    <a:pos x="61" y="21"/>
                  </a:cxn>
                  <a:cxn ang="0">
                    <a:pos x="39" y="36"/>
                  </a:cxn>
                  <a:cxn ang="0">
                    <a:pos x="14" y="53"/>
                  </a:cxn>
                  <a:cxn ang="0">
                    <a:pos x="1" y="75"/>
                  </a:cxn>
                  <a:cxn ang="0">
                    <a:pos x="3" y="82"/>
                  </a:cxn>
                  <a:cxn ang="0">
                    <a:pos x="42" y="121"/>
                  </a:cxn>
                  <a:cxn ang="0">
                    <a:pos x="49" y="123"/>
                  </a:cxn>
                  <a:cxn ang="0">
                    <a:pos x="52" y="121"/>
                  </a:cxn>
                  <a:cxn ang="0">
                    <a:pos x="54" y="117"/>
                  </a:cxn>
                  <a:cxn ang="0">
                    <a:pos x="63" y="103"/>
                  </a:cxn>
                  <a:cxn ang="0">
                    <a:pos x="85" y="87"/>
                  </a:cxn>
                  <a:cxn ang="0">
                    <a:pos x="110" y="70"/>
                  </a:cxn>
                  <a:cxn ang="0">
                    <a:pos x="123" y="48"/>
                  </a:cxn>
                  <a:cxn ang="0">
                    <a:pos x="121" y="41"/>
                  </a:cxn>
                  <a:cxn ang="0">
                    <a:pos x="47" y="115"/>
                  </a:cxn>
                  <a:cxn ang="0">
                    <a:pos x="9" y="77"/>
                  </a:cxn>
                  <a:cxn ang="0">
                    <a:pos x="78" y="8"/>
                  </a:cxn>
                  <a:cxn ang="0">
                    <a:pos x="116" y="46"/>
                  </a:cxn>
                  <a:cxn ang="0">
                    <a:pos x="47" y="115"/>
                  </a:cxn>
                  <a:cxn ang="0">
                    <a:pos x="47" y="115"/>
                  </a:cxn>
                  <a:cxn ang="0">
                    <a:pos x="47" y="115"/>
                  </a:cxn>
                </a:cxnLst>
                <a:rect l="0" t="0" r="r" b="b"/>
                <a:pathLst>
                  <a:path w="124" h="123">
                    <a:moveTo>
                      <a:pt x="121" y="41"/>
                    </a:moveTo>
                    <a:cubicBezTo>
                      <a:pt x="83" y="2"/>
                      <a:pt x="83" y="2"/>
                      <a:pt x="83" y="2"/>
                    </a:cubicBezTo>
                    <a:cubicBezTo>
                      <a:pt x="81" y="0"/>
                      <a:pt x="78" y="0"/>
                      <a:pt x="76" y="0"/>
                    </a:cubicBezTo>
                    <a:cubicBezTo>
                      <a:pt x="74" y="1"/>
                      <a:pt x="73" y="1"/>
                      <a:pt x="72" y="2"/>
                    </a:cubicBezTo>
                    <a:cubicBezTo>
                      <a:pt x="71" y="3"/>
                      <a:pt x="71" y="4"/>
                      <a:pt x="70" y="6"/>
                    </a:cubicBezTo>
                    <a:cubicBezTo>
                      <a:pt x="69" y="11"/>
                      <a:pt x="66" y="16"/>
                      <a:pt x="61" y="21"/>
                    </a:cubicBezTo>
                    <a:cubicBezTo>
                      <a:pt x="55" y="26"/>
                      <a:pt x="47" y="31"/>
                      <a:pt x="39" y="36"/>
                    </a:cubicBezTo>
                    <a:cubicBezTo>
                      <a:pt x="31" y="41"/>
                      <a:pt x="22" y="46"/>
                      <a:pt x="14" y="53"/>
                    </a:cubicBezTo>
                    <a:cubicBezTo>
                      <a:pt x="8" y="60"/>
                      <a:pt x="4" y="67"/>
                      <a:pt x="1" y="75"/>
                    </a:cubicBezTo>
                    <a:cubicBezTo>
                      <a:pt x="0" y="77"/>
                      <a:pt x="1" y="80"/>
                      <a:pt x="3" y="82"/>
                    </a:cubicBezTo>
                    <a:cubicBezTo>
                      <a:pt x="42" y="121"/>
                      <a:pt x="42" y="121"/>
                      <a:pt x="42" y="121"/>
                    </a:cubicBezTo>
                    <a:cubicBezTo>
                      <a:pt x="43" y="123"/>
                      <a:pt x="46" y="123"/>
                      <a:pt x="49" y="123"/>
                    </a:cubicBezTo>
                    <a:cubicBezTo>
                      <a:pt x="50" y="122"/>
                      <a:pt x="51" y="122"/>
                      <a:pt x="52" y="121"/>
                    </a:cubicBezTo>
                    <a:cubicBezTo>
                      <a:pt x="53" y="120"/>
                      <a:pt x="54" y="119"/>
                      <a:pt x="54" y="117"/>
                    </a:cubicBezTo>
                    <a:cubicBezTo>
                      <a:pt x="56" y="112"/>
                      <a:pt x="59" y="107"/>
                      <a:pt x="63" y="103"/>
                    </a:cubicBezTo>
                    <a:cubicBezTo>
                      <a:pt x="69" y="97"/>
                      <a:pt x="77" y="92"/>
                      <a:pt x="85" y="87"/>
                    </a:cubicBezTo>
                    <a:cubicBezTo>
                      <a:pt x="94" y="82"/>
                      <a:pt x="103" y="77"/>
                      <a:pt x="110" y="70"/>
                    </a:cubicBezTo>
                    <a:cubicBezTo>
                      <a:pt x="117" y="63"/>
                      <a:pt x="121" y="57"/>
                      <a:pt x="123" y="48"/>
                    </a:cubicBezTo>
                    <a:cubicBezTo>
                      <a:pt x="124" y="46"/>
                      <a:pt x="123" y="43"/>
                      <a:pt x="121" y="41"/>
                    </a:cubicBezTo>
                    <a:close/>
                    <a:moveTo>
                      <a:pt x="47" y="115"/>
                    </a:moveTo>
                    <a:cubicBezTo>
                      <a:pt x="34" y="103"/>
                      <a:pt x="21" y="90"/>
                      <a:pt x="9" y="77"/>
                    </a:cubicBezTo>
                    <a:cubicBezTo>
                      <a:pt x="20" y="42"/>
                      <a:pt x="67" y="43"/>
                      <a:pt x="78" y="8"/>
                    </a:cubicBezTo>
                    <a:cubicBezTo>
                      <a:pt x="90" y="21"/>
                      <a:pt x="103" y="33"/>
                      <a:pt x="116" y="46"/>
                    </a:cubicBezTo>
                    <a:cubicBezTo>
                      <a:pt x="105" y="81"/>
                      <a:pt x="58" y="80"/>
                      <a:pt x="47" y="115"/>
                    </a:cubicBezTo>
                    <a:close/>
                    <a:moveTo>
                      <a:pt x="47" y="115"/>
                    </a:moveTo>
                    <a:cubicBezTo>
                      <a:pt x="47" y="115"/>
                      <a:pt x="47" y="115"/>
                      <a:pt x="47" y="115"/>
                    </a:cubicBezTo>
                  </a:path>
                </a:pathLst>
              </a:custGeom>
              <a:grp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9" name="Freeform: Shape 38"/>
              <p:cNvSpPr/>
              <p:nvPr/>
            </p:nvSpPr>
            <p:spPr bwMode="auto">
              <a:xfrm>
                <a:off x="125413" y="1336676"/>
                <a:ext cx="100013" cy="100013"/>
              </a:xfrm>
              <a:custGeom>
                <a:avLst/>
                <a:gdLst/>
                <a:ahLst/>
                <a:cxnLst>
                  <a:cxn ang="0">
                    <a:pos x="27" y="11"/>
                  </a:cxn>
                  <a:cxn ang="0">
                    <a:pos x="20" y="12"/>
                  </a:cxn>
                  <a:cxn ang="0">
                    <a:pos x="9" y="6"/>
                  </a:cxn>
                  <a:cxn ang="0">
                    <a:pos x="15" y="5"/>
                  </a:cxn>
                  <a:cxn ang="0">
                    <a:pos x="19" y="5"/>
                  </a:cxn>
                  <a:cxn ang="0">
                    <a:pos x="19" y="1"/>
                  </a:cxn>
                  <a:cxn ang="0">
                    <a:pos x="12" y="0"/>
                  </a:cxn>
                  <a:cxn ang="0">
                    <a:pos x="6" y="3"/>
                  </a:cxn>
                  <a:cxn ang="0">
                    <a:pos x="4" y="2"/>
                  </a:cxn>
                  <a:cxn ang="0">
                    <a:pos x="3" y="4"/>
                  </a:cxn>
                  <a:cxn ang="0">
                    <a:pos x="4" y="5"/>
                  </a:cxn>
                  <a:cxn ang="0">
                    <a:pos x="1" y="13"/>
                  </a:cxn>
                  <a:cxn ang="0">
                    <a:pos x="3" y="20"/>
                  </a:cxn>
                  <a:cxn ang="0">
                    <a:pos x="18" y="20"/>
                  </a:cxn>
                  <a:cxn ang="0">
                    <a:pos x="22" y="29"/>
                  </a:cxn>
                  <a:cxn ang="0">
                    <a:pos x="18" y="28"/>
                  </a:cxn>
                  <a:cxn ang="0">
                    <a:pos x="15" y="26"/>
                  </a:cxn>
                  <a:cxn ang="0">
                    <a:pos x="13" y="29"/>
                  </a:cxn>
                  <a:cxn ang="0">
                    <a:pos x="16" y="33"/>
                  </a:cxn>
                  <a:cxn ang="0">
                    <a:pos x="24" y="33"/>
                  </a:cxn>
                  <a:cxn ang="0">
                    <a:pos x="30" y="32"/>
                  </a:cxn>
                  <a:cxn ang="0">
                    <a:pos x="32" y="32"/>
                  </a:cxn>
                  <a:cxn ang="0">
                    <a:pos x="32" y="30"/>
                  </a:cxn>
                  <a:cxn ang="0">
                    <a:pos x="32" y="24"/>
                  </a:cxn>
                  <a:cxn ang="0">
                    <a:pos x="33" y="16"/>
                  </a:cxn>
                  <a:cxn ang="0">
                    <a:pos x="10" y="16"/>
                  </a:cxn>
                  <a:cxn ang="0">
                    <a:pos x="6" y="14"/>
                  </a:cxn>
                  <a:cxn ang="0">
                    <a:pos x="6" y="10"/>
                  </a:cxn>
                  <a:cxn ang="0">
                    <a:pos x="13" y="15"/>
                  </a:cxn>
                  <a:cxn ang="0">
                    <a:pos x="28" y="24"/>
                  </a:cxn>
                  <a:cxn ang="0">
                    <a:pos x="20" y="18"/>
                  </a:cxn>
                  <a:cxn ang="0">
                    <a:pos x="24" y="17"/>
                  </a:cxn>
                  <a:cxn ang="0">
                    <a:pos x="27" y="18"/>
                  </a:cxn>
                  <a:cxn ang="0">
                    <a:pos x="28" y="22"/>
                  </a:cxn>
                  <a:cxn ang="0">
                    <a:pos x="28" y="24"/>
                  </a:cxn>
                </a:cxnLst>
                <a:rect l="0" t="0" r="r" b="b"/>
                <a:pathLst>
                  <a:path w="34" h="34">
                    <a:moveTo>
                      <a:pt x="31" y="13"/>
                    </a:moveTo>
                    <a:cubicBezTo>
                      <a:pt x="30" y="12"/>
                      <a:pt x="28" y="12"/>
                      <a:pt x="27" y="11"/>
                    </a:cubicBezTo>
                    <a:cubicBezTo>
                      <a:pt x="26" y="11"/>
                      <a:pt x="25" y="11"/>
                      <a:pt x="23" y="11"/>
                    </a:cubicBezTo>
                    <a:cubicBezTo>
                      <a:pt x="22" y="11"/>
                      <a:pt x="21" y="11"/>
                      <a:pt x="20" y="12"/>
                    </a:cubicBezTo>
                    <a:cubicBezTo>
                      <a:pt x="18" y="12"/>
                      <a:pt x="17" y="13"/>
                      <a:pt x="16" y="13"/>
                    </a:cubicBezTo>
                    <a:cubicBezTo>
                      <a:pt x="14" y="11"/>
                      <a:pt x="12" y="9"/>
                      <a:pt x="9" y="6"/>
                    </a:cubicBezTo>
                    <a:cubicBezTo>
                      <a:pt x="10" y="6"/>
                      <a:pt x="11" y="5"/>
                      <a:pt x="12" y="5"/>
                    </a:cubicBezTo>
                    <a:cubicBezTo>
                      <a:pt x="13" y="5"/>
                      <a:pt x="14" y="5"/>
                      <a:pt x="15" y="5"/>
                    </a:cubicBezTo>
                    <a:cubicBezTo>
                      <a:pt x="16" y="6"/>
                      <a:pt x="16" y="6"/>
                      <a:pt x="17" y="6"/>
                    </a:cubicBezTo>
                    <a:cubicBezTo>
                      <a:pt x="18" y="6"/>
                      <a:pt x="18" y="6"/>
                      <a:pt x="19" y="5"/>
                    </a:cubicBezTo>
                    <a:cubicBezTo>
                      <a:pt x="19" y="5"/>
                      <a:pt x="20" y="4"/>
                      <a:pt x="20" y="4"/>
                    </a:cubicBezTo>
                    <a:cubicBezTo>
                      <a:pt x="20" y="3"/>
                      <a:pt x="19" y="2"/>
                      <a:pt x="19" y="1"/>
                    </a:cubicBezTo>
                    <a:cubicBezTo>
                      <a:pt x="18" y="0"/>
                      <a:pt x="17" y="0"/>
                      <a:pt x="16" y="0"/>
                    </a:cubicBezTo>
                    <a:cubicBezTo>
                      <a:pt x="15" y="0"/>
                      <a:pt x="13" y="0"/>
                      <a:pt x="12" y="0"/>
                    </a:cubicBezTo>
                    <a:cubicBezTo>
                      <a:pt x="11" y="0"/>
                      <a:pt x="10" y="1"/>
                      <a:pt x="9" y="1"/>
                    </a:cubicBezTo>
                    <a:cubicBezTo>
                      <a:pt x="8" y="2"/>
                      <a:pt x="7" y="2"/>
                      <a:pt x="6" y="3"/>
                    </a:cubicBezTo>
                    <a:cubicBezTo>
                      <a:pt x="6" y="3"/>
                      <a:pt x="6" y="3"/>
                      <a:pt x="5" y="2"/>
                    </a:cubicBezTo>
                    <a:cubicBezTo>
                      <a:pt x="5" y="2"/>
                      <a:pt x="5" y="2"/>
                      <a:pt x="4" y="2"/>
                    </a:cubicBezTo>
                    <a:cubicBezTo>
                      <a:pt x="4" y="2"/>
                      <a:pt x="4" y="2"/>
                      <a:pt x="3" y="3"/>
                    </a:cubicBezTo>
                    <a:cubicBezTo>
                      <a:pt x="3" y="3"/>
                      <a:pt x="3" y="3"/>
                      <a:pt x="3" y="4"/>
                    </a:cubicBezTo>
                    <a:cubicBezTo>
                      <a:pt x="3" y="4"/>
                      <a:pt x="3" y="4"/>
                      <a:pt x="3" y="5"/>
                    </a:cubicBezTo>
                    <a:cubicBezTo>
                      <a:pt x="4" y="5"/>
                      <a:pt x="4" y="5"/>
                      <a:pt x="4" y="5"/>
                    </a:cubicBezTo>
                    <a:cubicBezTo>
                      <a:pt x="3" y="6"/>
                      <a:pt x="2" y="8"/>
                      <a:pt x="2" y="9"/>
                    </a:cubicBezTo>
                    <a:cubicBezTo>
                      <a:pt x="1" y="11"/>
                      <a:pt x="1" y="12"/>
                      <a:pt x="1" y="13"/>
                    </a:cubicBezTo>
                    <a:cubicBezTo>
                      <a:pt x="0" y="15"/>
                      <a:pt x="1" y="16"/>
                      <a:pt x="1" y="17"/>
                    </a:cubicBezTo>
                    <a:cubicBezTo>
                      <a:pt x="1" y="18"/>
                      <a:pt x="2" y="19"/>
                      <a:pt x="3" y="20"/>
                    </a:cubicBezTo>
                    <a:cubicBezTo>
                      <a:pt x="5" y="21"/>
                      <a:pt x="7" y="22"/>
                      <a:pt x="10" y="22"/>
                    </a:cubicBezTo>
                    <a:cubicBezTo>
                      <a:pt x="12" y="22"/>
                      <a:pt x="15" y="21"/>
                      <a:pt x="18" y="20"/>
                    </a:cubicBezTo>
                    <a:cubicBezTo>
                      <a:pt x="20" y="22"/>
                      <a:pt x="22" y="25"/>
                      <a:pt x="24" y="27"/>
                    </a:cubicBezTo>
                    <a:cubicBezTo>
                      <a:pt x="24" y="28"/>
                      <a:pt x="23" y="28"/>
                      <a:pt x="22" y="29"/>
                    </a:cubicBezTo>
                    <a:cubicBezTo>
                      <a:pt x="21" y="29"/>
                      <a:pt x="21" y="29"/>
                      <a:pt x="20" y="29"/>
                    </a:cubicBezTo>
                    <a:cubicBezTo>
                      <a:pt x="19" y="28"/>
                      <a:pt x="19" y="28"/>
                      <a:pt x="18" y="28"/>
                    </a:cubicBezTo>
                    <a:cubicBezTo>
                      <a:pt x="18" y="27"/>
                      <a:pt x="17" y="27"/>
                      <a:pt x="17" y="27"/>
                    </a:cubicBezTo>
                    <a:cubicBezTo>
                      <a:pt x="16" y="27"/>
                      <a:pt x="16" y="26"/>
                      <a:pt x="15" y="26"/>
                    </a:cubicBezTo>
                    <a:cubicBezTo>
                      <a:pt x="15" y="26"/>
                      <a:pt x="14" y="27"/>
                      <a:pt x="14" y="27"/>
                    </a:cubicBezTo>
                    <a:cubicBezTo>
                      <a:pt x="13" y="28"/>
                      <a:pt x="13" y="28"/>
                      <a:pt x="13" y="29"/>
                    </a:cubicBezTo>
                    <a:cubicBezTo>
                      <a:pt x="13" y="30"/>
                      <a:pt x="13" y="31"/>
                      <a:pt x="14" y="31"/>
                    </a:cubicBezTo>
                    <a:cubicBezTo>
                      <a:pt x="14" y="32"/>
                      <a:pt x="15" y="33"/>
                      <a:pt x="16" y="33"/>
                    </a:cubicBezTo>
                    <a:cubicBezTo>
                      <a:pt x="17" y="34"/>
                      <a:pt x="18" y="34"/>
                      <a:pt x="20" y="34"/>
                    </a:cubicBezTo>
                    <a:cubicBezTo>
                      <a:pt x="21" y="34"/>
                      <a:pt x="22" y="34"/>
                      <a:pt x="24" y="33"/>
                    </a:cubicBezTo>
                    <a:cubicBezTo>
                      <a:pt x="25" y="33"/>
                      <a:pt x="26" y="32"/>
                      <a:pt x="28" y="31"/>
                    </a:cubicBezTo>
                    <a:cubicBezTo>
                      <a:pt x="28" y="31"/>
                      <a:pt x="29" y="32"/>
                      <a:pt x="30" y="32"/>
                    </a:cubicBezTo>
                    <a:cubicBezTo>
                      <a:pt x="30" y="33"/>
                      <a:pt x="30" y="33"/>
                      <a:pt x="31" y="33"/>
                    </a:cubicBezTo>
                    <a:cubicBezTo>
                      <a:pt x="31" y="33"/>
                      <a:pt x="32" y="33"/>
                      <a:pt x="32" y="32"/>
                    </a:cubicBezTo>
                    <a:cubicBezTo>
                      <a:pt x="32" y="32"/>
                      <a:pt x="32" y="31"/>
                      <a:pt x="32" y="31"/>
                    </a:cubicBezTo>
                    <a:cubicBezTo>
                      <a:pt x="32" y="31"/>
                      <a:pt x="32" y="30"/>
                      <a:pt x="32" y="30"/>
                    </a:cubicBezTo>
                    <a:cubicBezTo>
                      <a:pt x="31" y="30"/>
                      <a:pt x="30" y="29"/>
                      <a:pt x="30" y="28"/>
                    </a:cubicBezTo>
                    <a:cubicBezTo>
                      <a:pt x="31" y="27"/>
                      <a:pt x="32" y="26"/>
                      <a:pt x="32" y="24"/>
                    </a:cubicBezTo>
                    <a:cubicBezTo>
                      <a:pt x="33" y="23"/>
                      <a:pt x="34" y="21"/>
                      <a:pt x="34" y="20"/>
                    </a:cubicBezTo>
                    <a:cubicBezTo>
                      <a:pt x="34" y="19"/>
                      <a:pt x="34" y="17"/>
                      <a:pt x="33" y="16"/>
                    </a:cubicBezTo>
                    <a:cubicBezTo>
                      <a:pt x="33" y="15"/>
                      <a:pt x="32" y="14"/>
                      <a:pt x="31" y="13"/>
                    </a:cubicBezTo>
                    <a:close/>
                    <a:moveTo>
                      <a:pt x="10" y="16"/>
                    </a:moveTo>
                    <a:cubicBezTo>
                      <a:pt x="8" y="16"/>
                      <a:pt x="7" y="16"/>
                      <a:pt x="7" y="15"/>
                    </a:cubicBezTo>
                    <a:cubicBezTo>
                      <a:pt x="6" y="14"/>
                      <a:pt x="6" y="14"/>
                      <a:pt x="6" y="14"/>
                    </a:cubicBezTo>
                    <a:cubicBezTo>
                      <a:pt x="6" y="13"/>
                      <a:pt x="6" y="13"/>
                      <a:pt x="6" y="12"/>
                    </a:cubicBezTo>
                    <a:cubicBezTo>
                      <a:pt x="6" y="11"/>
                      <a:pt x="6" y="11"/>
                      <a:pt x="6" y="10"/>
                    </a:cubicBezTo>
                    <a:cubicBezTo>
                      <a:pt x="7" y="10"/>
                      <a:pt x="7" y="9"/>
                      <a:pt x="8" y="8"/>
                    </a:cubicBezTo>
                    <a:cubicBezTo>
                      <a:pt x="9" y="10"/>
                      <a:pt x="11" y="12"/>
                      <a:pt x="13" y="15"/>
                    </a:cubicBezTo>
                    <a:cubicBezTo>
                      <a:pt x="12" y="15"/>
                      <a:pt x="11" y="16"/>
                      <a:pt x="10" y="16"/>
                    </a:cubicBezTo>
                    <a:close/>
                    <a:moveTo>
                      <a:pt x="28" y="24"/>
                    </a:moveTo>
                    <a:cubicBezTo>
                      <a:pt x="27" y="24"/>
                      <a:pt x="27" y="25"/>
                      <a:pt x="26" y="25"/>
                    </a:cubicBezTo>
                    <a:cubicBezTo>
                      <a:pt x="24" y="23"/>
                      <a:pt x="22" y="21"/>
                      <a:pt x="20" y="18"/>
                    </a:cubicBezTo>
                    <a:cubicBezTo>
                      <a:pt x="21" y="18"/>
                      <a:pt x="21" y="18"/>
                      <a:pt x="22" y="18"/>
                    </a:cubicBezTo>
                    <a:cubicBezTo>
                      <a:pt x="22" y="17"/>
                      <a:pt x="23" y="17"/>
                      <a:pt x="24" y="17"/>
                    </a:cubicBezTo>
                    <a:cubicBezTo>
                      <a:pt x="24" y="17"/>
                      <a:pt x="25" y="17"/>
                      <a:pt x="25" y="17"/>
                    </a:cubicBezTo>
                    <a:cubicBezTo>
                      <a:pt x="26" y="17"/>
                      <a:pt x="27" y="18"/>
                      <a:pt x="27" y="18"/>
                    </a:cubicBezTo>
                    <a:cubicBezTo>
                      <a:pt x="28" y="19"/>
                      <a:pt x="28" y="19"/>
                      <a:pt x="28" y="20"/>
                    </a:cubicBezTo>
                    <a:cubicBezTo>
                      <a:pt x="28" y="20"/>
                      <a:pt x="28" y="21"/>
                      <a:pt x="28" y="22"/>
                    </a:cubicBezTo>
                    <a:cubicBezTo>
                      <a:pt x="28" y="22"/>
                      <a:pt x="28" y="23"/>
                      <a:pt x="28" y="24"/>
                    </a:cubicBezTo>
                    <a:close/>
                    <a:moveTo>
                      <a:pt x="28" y="24"/>
                    </a:moveTo>
                    <a:cubicBezTo>
                      <a:pt x="28" y="24"/>
                      <a:pt x="28" y="24"/>
                      <a:pt x="28" y="24"/>
                    </a:cubicBezTo>
                  </a:path>
                </a:pathLst>
              </a:custGeom>
              <a:grp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30" name="Freeform: Shape 39"/>
              <p:cNvSpPr/>
              <p:nvPr/>
            </p:nvSpPr>
            <p:spPr bwMode="auto">
              <a:xfrm>
                <a:off x="117475" y="1457326"/>
                <a:ext cx="55563" cy="55563"/>
              </a:xfrm>
              <a:custGeom>
                <a:avLst/>
                <a:gdLst/>
                <a:ahLst/>
                <a:cxnLst>
                  <a:cxn ang="0">
                    <a:pos x="15" y="0"/>
                  </a:cxn>
                  <a:cxn ang="0">
                    <a:pos x="15" y="0"/>
                  </a:cxn>
                  <a:cxn ang="0">
                    <a:pos x="8" y="6"/>
                  </a:cxn>
                  <a:cxn ang="0">
                    <a:pos x="3" y="13"/>
                  </a:cxn>
                  <a:cxn ang="0">
                    <a:pos x="0" y="16"/>
                  </a:cxn>
                  <a:cxn ang="0">
                    <a:pos x="1" y="19"/>
                  </a:cxn>
                  <a:cxn ang="0">
                    <a:pos x="3" y="19"/>
                  </a:cxn>
                  <a:cxn ang="0">
                    <a:pos x="4" y="18"/>
                  </a:cxn>
                  <a:cxn ang="0">
                    <a:pos x="6" y="15"/>
                  </a:cxn>
                  <a:cxn ang="0">
                    <a:pos x="11" y="9"/>
                  </a:cxn>
                  <a:cxn ang="0">
                    <a:pos x="18" y="3"/>
                  </a:cxn>
                  <a:cxn ang="0">
                    <a:pos x="18" y="3"/>
                  </a:cxn>
                  <a:cxn ang="0">
                    <a:pos x="18" y="3"/>
                  </a:cxn>
                  <a:cxn ang="0">
                    <a:pos x="18" y="0"/>
                  </a:cxn>
                  <a:cxn ang="0">
                    <a:pos x="15" y="0"/>
                  </a:cxn>
                  <a:cxn ang="0">
                    <a:pos x="15" y="0"/>
                  </a:cxn>
                  <a:cxn ang="0">
                    <a:pos x="15" y="0"/>
                  </a:cxn>
                </a:cxnLst>
                <a:rect l="0" t="0" r="r" b="b"/>
                <a:pathLst>
                  <a:path w="19" h="19">
                    <a:moveTo>
                      <a:pt x="15" y="0"/>
                    </a:moveTo>
                    <a:cubicBezTo>
                      <a:pt x="15" y="0"/>
                      <a:pt x="15" y="0"/>
                      <a:pt x="15" y="0"/>
                    </a:cubicBezTo>
                    <a:cubicBezTo>
                      <a:pt x="13" y="2"/>
                      <a:pt x="11" y="4"/>
                      <a:pt x="8" y="6"/>
                    </a:cubicBezTo>
                    <a:cubicBezTo>
                      <a:pt x="6" y="8"/>
                      <a:pt x="4" y="10"/>
                      <a:pt x="3" y="13"/>
                    </a:cubicBezTo>
                    <a:cubicBezTo>
                      <a:pt x="0" y="16"/>
                      <a:pt x="0" y="16"/>
                      <a:pt x="0" y="16"/>
                    </a:cubicBezTo>
                    <a:cubicBezTo>
                      <a:pt x="0" y="17"/>
                      <a:pt x="0" y="18"/>
                      <a:pt x="1" y="19"/>
                    </a:cubicBezTo>
                    <a:cubicBezTo>
                      <a:pt x="1" y="19"/>
                      <a:pt x="2" y="19"/>
                      <a:pt x="3" y="19"/>
                    </a:cubicBezTo>
                    <a:cubicBezTo>
                      <a:pt x="3" y="19"/>
                      <a:pt x="3" y="18"/>
                      <a:pt x="4" y="18"/>
                    </a:cubicBezTo>
                    <a:cubicBezTo>
                      <a:pt x="6" y="15"/>
                      <a:pt x="6" y="15"/>
                      <a:pt x="6" y="15"/>
                    </a:cubicBezTo>
                    <a:cubicBezTo>
                      <a:pt x="7" y="13"/>
                      <a:pt x="9" y="11"/>
                      <a:pt x="11" y="9"/>
                    </a:cubicBezTo>
                    <a:cubicBezTo>
                      <a:pt x="13" y="7"/>
                      <a:pt x="15" y="5"/>
                      <a:pt x="18" y="3"/>
                    </a:cubicBezTo>
                    <a:cubicBezTo>
                      <a:pt x="18" y="3"/>
                      <a:pt x="18" y="3"/>
                      <a:pt x="18" y="3"/>
                    </a:cubicBezTo>
                    <a:cubicBezTo>
                      <a:pt x="18" y="3"/>
                      <a:pt x="18" y="3"/>
                      <a:pt x="18" y="3"/>
                    </a:cubicBezTo>
                    <a:cubicBezTo>
                      <a:pt x="19" y="2"/>
                      <a:pt x="19" y="1"/>
                      <a:pt x="18" y="0"/>
                    </a:cubicBezTo>
                    <a:cubicBezTo>
                      <a:pt x="17" y="0"/>
                      <a:pt x="16" y="0"/>
                      <a:pt x="15" y="0"/>
                    </a:cubicBezTo>
                    <a:close/>
                    <a:moveTo>
                      <a:pt x="15" y="0"/>
                    </a:moveTo>
                    <a:cubicBezTo>
                      <a:pt x="15" y="0"/>
                      <a:pt x="15" y="0"/>
                      <a:pt x="15" y="0"/>
                    </a:cubicBezTo>
                  </a:path>
                </a:pathLst>
              </a:custGeom>
              <a:grp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1" name="Freeform: Shape 40"/>
              <p:cNvSpPr/>
              <p:nvPr/>
            </p:nvSpPr>
            <p:spPr bwMode="auto">
              <a:xfrm>
                <a:off x="180975" y="1263651"/>
                <a:ext cx="55563" cy="58738"/>
              </a:xfrm>
              <a:custGeom>
                <a:avLst/>
                <a:gdLst/>
                <a:ahLst/>
                <a:cxnLst>
                  <a:cxn ang="0">
                    <a:pos x="7" y="11"/>
                  </a:cxn>
                  <a:cxn ang="0">
                    <a:pos x="1" y="16"/>
                  </a:cxn>
                  <a:cxn ang="0">
                    <a:pos x="1" y="17"/>
                  </a:cxn>
                  <a:cxn ang="0">
                    <a:pos x="1" y="19"/>
                  </a:cxn>
                  <a:cxn ang="0">
                    <a:pos x="3" y="19"/>
                  </a:cxn>
                  <a:cxn ang="0">
                    <a:pos x="3" y="19"/>
                  </a:cxn>
                  <a:cxn ang="0">
                    <a:pos x="10" y="13"/>
                  </a:cxn>
                  <a:cxn ang="0">
                    <a:pos x="16" y="7"/>
                  </a:cxn>
                  <a:cxn ang="0">
                    <a:pos x="18" y="3"/>
                  </a:cxn>
                  <a:cxn ang="0">
                    <a:pos x="18" y="1"/>
                  </a:cxn>
                  <a:cxn ang="0">
                    <a:pos x="16" y="1"/>
                  </a:cxn>
                  <a:cxn ang="0">
                    <a:pos x="15" y="1"/>
                  </a:cxn>
                  <a:cxn ang="0">
                    <a:pos x="13" y="5"/>
                  </a:cxn>
                  <a:cxn ang="0">
                    <a:pos x="7" y="11"/>
                  </a:cxn>
                  <a:cxn ang="0">
                    <a:pos x="7" y="11"/>
                  </a:cxn>
                  <a:cxn ang="0">
                    <a:pos x="7" y="11"/>
                  </a:cxn>
                </a:cxnLst>
                <a:rect l="0" t="0" r="r" b="b"/>
                <a:pathLst>
                  <a:path w="19" h="20">
                    <a:moveTo>
                      <a:pt x="7" y="11"/>
                    </a:moveTo>
                    <a:cubicBezTo>
                      <a:pt x="5" y="13"/>
                      <a:pt x="3" y="15"/>
                      <a:pt x="1" y="16"/>
                    </a:cubicBezTo>
                    <a:cubicBezTo>
                      <a:pt x="1" y="16"/>
                      <a:pt x="1" y="16"/>
                      <a:pt x="1" y="17"/>
                    </a:cubicBezTo>
                    <a:cubicBezTo>
                      <a:pt x="0" y="17"/>
                      <a:pt x="0" y="19"/>
                      <a:pt x="1" y="19"/>
                    </a:cubicBezTo>
                    <a:cubicBezTo>
                      <a:pt x="1" y="20"/>
                      <a:pt x="2" y="20"/>
                      <a:pt x="3" y="19"/>
                    </a:cubicBezTo>
                    <a:cubicBezTo>
                      <a:pt x="3" y="19"/>
                      <a:pt x="3" y="19"/>
                      <a:pt x="3" y="19"/>
                    </a:cubicBezTo>
                    <a:cubicBezTo>
                      <a:pt x="6" y="18"/>
                      <a:pt x="8" y="16"/>
                      <a:pt x="10" y="13"/>
                    </a:cubicBezTo>
                    <a:cubicBezTo>
                      <a:pt x="12" y="11"/>
                      <a:pt x="14" y="9"/>
                      <a:pt x="16" y="7"/>
                    </a:cubicBezTo>
                    <a:cubicBezTo>
                      <a:pt x="18" y="3"/>
                      <a:pt x="18" y="3"/>
                      <a:pt x="18" y="3"/>
                    </a:cubicBezTo>
                    <a:cubicBezTo>
                      <a:pt x="19" y="3"/>
                      <a:pt x="19" y="1"/>
                      <a:pt x="18" y="1"/>
                    </a:cubicBezTo>
                    <a:cubicBezTo>
                      <a:pt x="17" y="0"/>
                      <a:pt x="16" y="0"/>
                      <a:pt x="16" y="1"/>
                    </a:cubicBezTo>
                    <a:cubicBezTo>
                      <a:pt x="15" y="1"/>
                      <a:pt x="15" y="1"/>
                      <a:pt x="15" y="1"/>
                    </a:cubicBezTo>
                    <a:cubicBezTo>
                      <a:pt x="13" y="5"/>
                      <a:pt x="13" y="5"/>
                      <a:pt x="13" y="5"/>
                    </a:cubicBezTo>
                    <a:cubicBezTo>
                      <a:pt x="11" y="7"/>
                      <a:pt x="9" y="9"/>
                      <a:pt x="7" y="11"/>
                    </a:cubicBezTo>
                    <a:close/>
                    <a:moveTo>
                      <a:pt x="7" y="11"/>
                    </a:moveTo>
                    <a:cubicBezTo>
                      <a:pt x="7" y="11"/>
                      <a:pt x="7" y="11"/>
                      <a:pt x="7" y="11"/>
                    </a:cubicBezTo>
                  </a:path>
                </a:pathLst>
              </a:custGeom>
              <a:grp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sp>
          <p:nvSpPr>
            <p:cNvPr id="42" name="Freeform: Shape 41"/>
            <p:cNvSpPr/>
            <p:nvPr/>
          </p:nvSpPr>
          <p:spPr bwMode="auto">
            <a:xfrm>
              <a:off x="5190564" y="4458900"/>
              <a:ext cx="346730" cy="29845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accent4"/>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43" name="组合 42"/>
          <p:cNvGrpSpPr/>
          <p:nvPr/>
        </p:nvGrpSpPr>
        <p:grpSpPr>
          <a:xfrm>
            <a:off x="6418567" y="1278953"/>
            <a:ext cx="4876496" cy="4512097"/>
            <a:chOff x="4947275" y="1006839"/>
            <a:chExt cx="3657372" cy="3384073"/>
          </a:xfrm>
        </p:grpSpPr>
        <p:sp>
          <p:nvSpPr>
            <p:cNvPr id="44" name="Freeform: Shape 42"/>
            <p:cNvSpPr/>
            <p:nvPr/>
          </p:nvSpPr>
          <p:spPr bwMode="auto">
            <a:xfrm>
              <a:off x="4952771" y="1069563"/>
              <a:ext cx="316808" cy="31934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5" name="Freeform: Shape 43"/>
            <p:cNvSpPr/>
            <p:nvPr/>
          </p:nvSpPr>
          <p:spPr bwMode="auto">
            <a:xfrm>
              <a:off x="4952771" y="1802918"/>
              <a:ext cx="316808" cy="31934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6" name="Freeform: Shape 44"/>
            <p:cNvSpPr/>
            <p:nvPr/>
          </p:nvSpPr>
          <p:spPr bwMode="auto">
            <a:xfrm>
              <a:off x="4952771" y="2536273"/>
              <a:ext cx="316808" cy="31934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7" name="Freeform: Shape 45"/>
            <p:cNvSpPr/>
            <p:nvPr/>
          </p:nvSpPr>
          <p:spPr bwMode="auto">
            <a:xfrm>
              <a:off x="4950139" y="3269628"/>
              <a:ext cx="316808" cy="31934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48" name="Freeform: Shape 46"/>
            <p:cNvSpPr/>
            <p:nvPr/>
          </p:nvSpPr>
          <p:spPr bwMode="auto">
            <a:xfrm>
              <a:off x="4947275" y="4002985"/>
              <a:ext cx="316808" cy="31934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5"/>
            </a:solidFill>
            <a:ln w="9525">
              <a:no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49" name="Group 3"/>
            <p:cNvGrpSpPr/>
            <p:nvPr/>
          </p:nvGrpSpPr>
          <p:grpSpPr>
            <a:xfrm>
              <a:off x="5269578" y="1006839"/>
              <a:ext cx="3335069" cy="444788"/>
              <a:chOff x="7026124" y="1263543"/>
              <a:chExt cx="4446739" cy="593048"/>
            </a:xfrm>
          </p:grpSpPr>
          <p:sp>
            <p:nvSpPr>
              <p:cNvPr id="60" name="TextBox 50"/>
              <p:cNvSpPr txBox="1"/>
              <p:nvPr/>
            </p:nvSpPr>
            <p:spPr>
              <a:xfrm>
                <a:off x="7026125" y="1632875"/>
                <a:ext cx="4446738" cy="223716"/>
              </a:xfrm>
              <a:prstGeom prst="rect">
                <a:avLst/>
              </a:prstGeom>
              <a:noFill/>
            </p:spPr>
            <p:txBody>
              <a:bodyPr wrap="square" lIns="192000" tIns="0" rIns="0" bIns="0">
                <a:normAutofit fontScale="77500" lnSpcReduction="20000"/>
              </a:bodyPr>
              <a:lstStyle/>
              <a:p>
                <a:pPr defTabSz="1218565">
                  <a:spcBef>
                    <a:spcPct val="20000"/>
                  </a:spcBef>
                  <a:defRPr/>
                </a:pPr>
                <a:r>
                  <a:rPr lang="zh-CN" altLang="en-US" sz="16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61" name="Rectangle 2"/>
              <p:cNvSpPr/>
              <p:nvPr/>
            </p:nvSpPr>
            <p:spPr>
              <a:xfrm>
                <a:off x="7026124" y="1263543"/>
                <a:ext cx="4446738" cy="369332"/>
              </a:xfrm>
              <a:prstGeom prst="rect">
                <a:avLst/>
              </a:prstGeom>
            </p:spPr>
            <p:txBody>
              <a:bodyPr wrap="none" lIns="192000" tIns="0" rIns="0" bIns="0">
                <a:normAutofit/>
              </a:bodyPr>
              <a:lstStyle/>
              <a:p>
                <a:pPr defTabSz="1218565">
                  <a:spcBef>
                    <a:spcPct val="0"/>
                  </a:spcBef>
                  <a:defRPr/>
                </a:pPr>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50" name="Group 59"/>
            <p:cNvGrpSpPr/>
            <p:nvPr/>
          </p:nvGrpSpPr>
          <p:grpSpPr>
            <a:xfrm>
              <a:off x="5269578" y="1740269"/>
              <a:ext cx="3335069" cy="444788"/>
              <a:chOff x="7026124" y="1263543"/>
              <a:chExt cx="4446739" cy="593048"/>
            </a:xfrm>
          </p:grpSpPr>
          <p:sp>
            <p:nvSpPr>
              <p:cNvPr id="58" name="TextBox 60"/>
              <p:cNvSpPr txBox="1"/>
              <p:nvPr/>
            </p:nvSpPr>
            <p:spPr>
              <a:xfrm>
                <a:off x="7026125" y="1632875"/>
                <a:ext cx="4446738" cy="223716"/>
              </a:xfrm>
              <a:prstGeom prst="rect">
                <a:avLst/>
              </a:prstGeom>
              <a:noFill/>
            </p:spPr>
            <p:txBody>
              <a:bodyPr wrap="square" lIns="192000" tIns="0" rIns="0" bIns="0">
                <a:normAutofit fontScale="77500" lnSpcReduction="20000"/>
              </a:bodyPr>
              <a:lstStyle/>
              <a:p>
                <a:pPr defTabSz="1218565">
                  <a:spcBef>
                    <a:spcPct val="20000"/>
                  </a:spcBef>
                  <a:defRPr/>
                </a:pPr>
                <a:r>
                  <a:rPr lang="zh-CN" altLang="en-US" sz="16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59" name="Rectangle 61"/>
              <p:cNvSpPr/>
              <p:nvPr/>
            </p:nvSpPr>
            <p:spPr>
              <a:xfrm>
                <a:off x="7026124" y="1263543"/>
                <a:ext cx="4446738" cy="369332"/>
              </a:xfrm>
              <a:prstGeom prst="rect">
                <a:avLst/>
              </a:prstGeom>
            </p:spPr>
            <p:txBody>
              <a:bodyPr wrap="none" lIns="192000" tIns="0" rIns="0" bIns="0">
                <a:normAutofit/>
              </a:bodyPr>
              <a:lstStyle/>
              <a:p>
                <a:pPr defTabSz="1218565">
                  <a:spcBef>
                    <a:spcPct val="0"/>
                  </a:spcBef>
                  <a:defRPr/>
                </a:pPr>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51" name="Group 62"/>
            <p:cNvGrpSpPr/>
            <p:nvPr/>
          </p:nvGrpSpPr>
          <p:grpSpPr>
            <a:xfrm>
              <a:off x="5269578" y="2472974"/>
              <a:ext cx="3335069" cy="444788"/>
              <a:chOff x="7026124" y="1263543"/>
              <a:chExt cx="4446739" cy="593048"/>
            </a:xfrm>
          </p:grpSpPr>
          <p:sp>
            <p:nvSpPr>
              <p:cNvPr id="56" name="TextBox 63"/>
              <p:cNvSpPr txBox="1"/>
              <p:nvPr/>
            </p:nvSpPr>
            <p:spPr>
              <a:xfrm>
                <a:off x="7026125" y="1632875"/>
                <a:ext cx="4446738" cy="223716"/>
              </a:xfrm>
              <a:prstGeom prst="rect">
                <a:avLst/>
              </a:prstGeom>
              <a:noFill/>
            </p:spPr>
            <p:txBody>
              <a:bodyPr wrap="square" lIns="192000" tIns="0" rIns="0" bIns="0">
                <a:normAutofit fontScale="77500" lnSpcReduction="20000"/>
              </a:bodyPr>
              <a:lstStyle/>
              <a:p>
                <a:pPr defTabSz="1218565">
                  <a:spcBef>
                    <a:spcPct val="20000"/>
                  </a:spcBef>
                  <a:defRPr/>
                </a:pPr>
                <a:r>
                  <a:rPr lang="zh-CN" altLang="en-US" sz="16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57" name="Rectangle 64"/>
              <p:cNvSpPr/>
              <p:nvPr/>
            </p:nvSpPr>
            <p:spPr>
              <a:xfrm>
                <a:off x="7026124" y="1263543"/>
                <a:ext cx="4446738" cy="369332"/>
              </a:xfrm>
              <a:prstGeom prst="rect">
                <a:avLst/>
              </a:prstGeom>
            </p:spPr>
            <p:txBody>
              <a:bodyPr wrap="none" lIns="192000" tIns="0" rIns="0" bIns="0">
                <a:normAutofit/>
              </a:bodyPr>
              <a:lstStyle/>
              <a:p>
                <a:pPr defTabSz="1218565">
                  <a:spcBef>
                    <a:spcPct val="0"/>
                  </a:spcBef>
                  <a:defRPr/>
                </a:pPr>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52" name="Group 65"/>
            <p:cNvGrpSpPr/>
            <p:nvPr/>
          </p:nvGrpSpPr>
          <p:grpSpPr>
            <a:xfrm>
              <a:off x="5269578" y="3208772"/>
              <a:ext cx="3335069" cy="444788"/>
              <a:chOff x="7026124" y="1263543"/>
              <a:chExt cx="4446739" cy="593048"/>
            </a:xfrm>
          </p:grpSpPr>
          <p:sp>
            <p:nvSpPr>
              <p:cNvPr id="54" name="TextBox 66"/>
              <p:cNvSpPr txBox="1"/>
              <p:nvPr/>
            </p:nvSpPr>
            <p:spPr>
              <a:xfrm>
                <a:off x="7026125" y="1632875"/>
                <a:ext cx="4446738" cy="223716"/>
              </a:xfrm>
              <a:prstGeom prst="rect">
                <a:avLst/>
              </a:prstGeom>
              <a:noFill/>
            </p:spPr>
            <p:txBody>
              <a:bodyPr wrap="square" lIns="192000" tIns="0" rIns="0" bIns="0">
                <a:normAutofit fontScale="77500" lnSpcReduction="20000"/>
              </a:bodyPr>
              <a:lstStyle/>
              <a:p>
                <a:pPr defTabSz="1218565">
                  <a:spcBef>
                    <a:spcPct val="20000"/>
                  </a:spcBef>
                  <a:defRPr/>
                </a:pPr>
                <a:r>
                  <a:rPr lang="zh-CN" altLang="en-US" sz="16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55" name="Rectangle 67"/>
              <p:cNvSpPr/>
              <p:nvPr/>
            </p:nvSpPr>
            <p:spPr>
              <a:xfrm>
                <a:off x="7026124" y="1263543"/>
                <a:ext cx="4446738" cy="369332"/>
              </a:xfrm>
              <a:prstGeom prst="rect">
                <a:avLst/>
              </a:prstGeom>
            </p:spPr>
            <p:txBody>
              <a:bodyPr wrap="none" lIns="192000" tIns="0" rIns="0" bIns="0">
                <a:normAutofit/>
              </a:bodyPr>
              <a:lstStyle/>
              <a:p>
                <a:pPr defTabSz="1218565">
                  <a:spcBef>
                    <a:spcPct val="0"/>
                  </a:spcBef>
                  <a:defRPr/>
                </a:pPr>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53" name="Group 68"/>
            <p:cNvGrpSpPr/>
            <p:nvPr/>
          </p:nvGrpSpPr>
          <p:grpSpPr>
            <a:xfrm>
              <a:off x="5269578" y="3946124"/>
              <a:ext cx="3335069" cy="444788"/>
              <a:chOff x="7026124" y="1263543"/>
              <a:chExt cx="4446739" cy="593048"/>
            </a:xfrm>
          </p:grpSpPr>
          <p:sp>
            <p:nvSpPr>
              <p:cNvPr id="62" name="TextBox 69"/>
              <p:cNvSpPr txBox="1"/>
              <p:nvPr/>
            </p:nvSpPr>
            <p:spPr>
              <a:xfrm>
                <a:off x="7026125" y="1632875"/>
                <a:ext cx="4446738" cy="223716"/>
              </a:xfrm>
              <a:prstGeom prst="rect">
                <a:avLst/>
              </a:prstGeom>
              <a:noFill/>
            </p:spPr>
            <p:txBody>
              <a:bodyPr wrap="square" lIns="192000" tIns="0" rIns="0" bIns="0">
                <a:normAutofit fontScale="77500" lnSpcReduction="20000"/>
              </a:bodyPr>
              <a:lstStyle/>
              <a:p>
                <a:pPr defTabSz="1218565">
                  <a:spcBef>
                    <a:spcPct val="20000"/>
                  </a:spcBef>
                  <a:defRPr/>
                </a:pPr>
                <a:r>
                  <a:rPr lang="zh-CN" altLang="en-US" sz="16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63" name="Rectangle 70"/>
              <p:cNvSpPr/>
              <p:nvPr/>
            </p:nvSpPr>
            <p:spPr>
              <a:xfrm>
                <a:off x="7026124" y="1263543"/>
                <a:ext cx="4446738" cy="369332"/>
              </a:xfrm>
              <a:prstGeom prst="rect">
                <a:avLst/>
              </a:prstGeom>
            </p:spPr>
            <p:txBody>
              <a:bodyPr wrap="none" lIns="192000" tIns="0" rIns="0" bIns="0">
                <a:normAutofit/>
              </a:bodyPr>
              <a:lstStyle/>
              <a:p>
                <a:pPr defTabSz="1218565">
                  <a:spcBef>
                    <a:spcPct val="0"/>
                  </a:spcBef>
                  <a:defRPr/>
                </a:pPr>
                <a:r>
                  <a:rPr lang="zh-CN" altLang="en-US" sz="2135" b="1">
                    <a:solidFill>
                      <a:srgbClr val="EC9128"/>
                    </a:solidFill>
                    <a:latin typeface="微软雅黑" panose="020B0503020204020204" charset="-122"/>
                    <a:ea typeface="微软雅黑" panose="020B0503020204020204" charset="-122"/>
                  </a:rPr>
                  <a:t>标题文本预设</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49">
        <p15:prstTrans prst="peelOff"/>
      </p:transition>
    </mc:Choice>
    <mc:Fallback xmlns="">
      <p:transition spd="slow" advTm="20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4" name="图片 3"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50" name="Group 33"/>
          <p:cNvGrpSpPr/>
          <p:nvPr/>
        </p:nvGrpSpPr>
        <p:grpSpPr>
          <a:xfrm>
            <a:off x="875594" y="1882659"/>
            <a:ext cx="738572" cy="2227471"/>
            <a:chOff x="669035" y="1189182"/>
            <a:chExt cx="864105" cy="2822743"/>
          </a:xfrm>
        </p:grpSpPr>
        <p:sp>
          <p:nvSpPr>
            <p:cNvPr id="51" name="Rounded Rectangle 39"/>
            <p:cNvSpPr/>
            <p:nvPr/>
          </p:nvSpPr>
          <p:spPr>
            <a:xfrm>
              <a:off x="669035" y="378149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2" name="Rounded Rectangle 40"/>
            <p:cNvSpPr/>
            <p:nvPr/>
          </p:nvSpPr>
          <p:spPr>
            <a:xfrm>
              <a:off x="669035" y="349346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3" name="Rounded Rectangle 41"/>
            <p:cNvSpPr/>
            <p:nvPr/>
          </p:nvSpPr>
          <p:spPr>
            <a:xfrm>
              <a:off x="669035" y="320542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4" name="Rounded Rectangle 42"/>
            <p:cNvSpPr/>
            <p:nvPr/>
          </p:nvSpPr>
          <p:spPr>
            <a:xfrm>
              <a:off x="669035" y="291739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5" name="Rounded Rectangle 43"/>
            <p:cNvSpPr/>
            <p:nvPr/>
          </p:nvSpPr>
          <p:spPr>
            <a:xfrm>
              <a:off x="669035" y="262935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6" name="Rounded Rectangle 44"/>
            <p:cNvSpPr/>
            <p:nvPr/>
          </p:nvSpPr>
          <p:spPr>
            <a:xfrm>
              <a:off x="669035" y="234132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7" name="Rounded Rectangle 48"/>
            <p:cNvSpPr/>
            <p:nvPr/>
          </p:nvSpPr>
          <p:spPr>
            <a:xfrm>
              <a:off x="669035" y="205328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8" name="Rounded Rectangle 51"/>
            <p:cNvSpPr/>
            <p:nvPr/>
          </p:nvSpPr>
          <p:spPr>
            <a:xfrm>
              <a:off x="669035" y="176525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59" name="Rounded Rectangle 52"/>
            <p:cNvSpPr/>
            <p:nvPr/>
          </p:nvSpPr>
          <p:spPr>
            <a:xfrm>
              <a:off x="669035" y="1477217"/>
              <a:ext cx="864105"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0" name="Rounded Rectangle 53"/>
            <p:cNvSpPr/>
            <p:nvPr/>
          </p:nvSpPr>
          <p:spPr>
            <a:xfrm>
              <a:off x="669035" y="1189182"/>
              <a:ext cx="864105"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61" name="Group 54"/>
          <p:cNvGrpSpPr/>
          <p:nvPr/>
        </p:nvGrpSpPr>
        <p:grpSpPr>
          <a:xfrm>
            <a:off x="2063776" y="1882659"/>
            <a:ext cx="738572" cy="2227471"/>
            <a:chOff x="1572768" y="1880466"/>
            <a:chExt cx="561758" cy="2534708"/>
          </a:xfrm>
        </p:grpSpPr>
        <p:sp>
          <p:nvSpPr>
            <p:cNvPr id="62" name="Rounded Rectangle 55"/>
            <p:cNvSpPr/>
            <p:nvPr/>
          </p:nvSpPr>
          <p:spPr>
            <a:xfrm>
              <a:off x="1572768" y="4208259"/>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3" name="Rounded Rectangle 56"/>
            <p:cNvSpPr/>
            <p:nvPr/>
          </p:nvSpPr>
          <p:spPr>
            <a:xfrm>
              <a:off x="1572768" y="3949615"/>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4" name="Rounded Rectangle 57"/>
            <p:cNvSpPr/>
            <p:nvPr/>
          </p:nvSpPr>
          <p:spPr>
            <a:xfrm>
              <a:off x="1572768" y="3690972"/>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5" name="Rounded Rectangle 58"/>
            <p:cNvSpPr/>
            <p:nvPr/>
          </p:nvSpPr>
          <p:spPr>
            <a:xfrm>
              <a:off x="1572768" y="3432328"/>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6" name="Rounded Rectangle 59"/>
            <p:cNvSpPr/>
            <p:nvPr/>
          </p:nvSpPr>
          <p:spPr>
            <a:xfrm>
              <a:off x="1572768" y="3173684"/>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7" name="Rounded Rectangle 60"/>
            <p:cNvSpPr/>
            <p:nvPr/>
          </p:nvSpPr>
          <p:spPr>
            <a:xfrm>
              <a:off x="1572768" y="2915041"/>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8" name="Rounded Rectangle 61"/>
            <p:cNvSpPr/>
            <p:nvPr/>
          </p:nvSpPr>
          <p:spPr>
            <a:xfrm>
              <a:off x="1572768" y="2656397"/>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9" name="Rounded Rectangle 62"/>
            <p:cNvSpPr/>
            <p:nvPr/>
          </p:nvSpPr>
          <p:spPr>
            <a:xfrm>
              <a:off x="1572768" y="2397753"/>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0" name="Rounded Rectangle 63"/>
            <p:cNvSpPr/>
            <p:nvPr/>
          </p:nvSpPr>
          <p:spPr>
            <a:xfrm>
              <a:off x="1572768" y="2139110"/>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1" name="Rounded Rectangle 64"/>
            <p:cNvSpPr/>
            <p:nvPr/>
          </p:nvSpPr>
          <p:spPr>
            <a:xfrm>
              <a:off x="1572768"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72" name="Group 65"/>
          <p:cNvGrpSpPr/>
          <p:nvPr/>
        </p:nvGrpSpPr>
        <p:grpSpPr>
          <a:xfrm>
            <a:off x="3251958" y="1882659"/>
            <a:ext cx="738572" cy="2227471"/>
            <a:chOff x="2476500" y="1880466"/>
            <a:chExt cx="561758" cy="2534708"/>
          </a:xfrm>
        </p:grpSpPr>
        <p:sp>
          <p:nvSpPr>
            <p:cNvPr id="73" name="Rounded Rectangle 66"/>
            <p:cNvSpPr/>
            <p:nvPr/>
          </p:nvSpPr>
          <p:spPr>
            <a:xfrm>
              <a:off x="2476500" y="4208259"/>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4" name="Rounded Rectangle 67"/>
            <p:cNvSpPr/>
            <p:nvPr/>
          </p:nvSpPr>
          <p:spPr>
            <a:xfrm>
              <a:off x="2476500" y="3949615"/>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5" name="Rounded Rectangle 68"/>
            <p:cNvSpPr/>
            <p:nvPr/>
          </p:nvSpPr>
          <p:spPr>
            <a:xfrm>
              <a:off x="2476500" y="3690972"/>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6" name="Rounded Rectangle 69"/>
            <p:cNvSpPr/>
            <p:nvPr/>
          </p:nvSpPr>
          <p:spPr>
            <a:xfrm>
              <a:off x="2476500" y="3432328"/>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7" name="Rounded Rectangle 70"/>
            <p:cNvSpPr/>
            <p:nvPr/>
          </p:nvSpPr>
          <p:spPr>
            <a:xfrm>
              <a:off x="2476500" y="3173684"/>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8" name="Rounded Rectangle 71"/>
            <p:cNvSpPr/>
            <p:nvPr/>
          </p:nvSpPr>
          <p:spPr>
            <a:xfrm>
              <a:off x="2476500" y="2915041"/>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9" name="Rounded Rectangle 72"/>
            <p:cNvSpPr/>
            <p:nvPr/>
          </p:nvSpPr>
          <p:spPr>
            <a:xfrm>
              <a:off x="2476500" y="2656397"/>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0" name="Rounded Rectangle 73"/>
            <p:cNvSpPr/>
            <p:nvPr/>
          </p:nvSpPr>
          <p:spPr>
            <a:xfrm>
              <a:off x="2476500" y="2397753"/>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1" name="Rounded Rectangle 74"/>
            <p:cNvSpPr/>
            <p:nvPr/>
          </p:nvSpPr>
          <p:spPr>
            <a:xfrm>
              <a:off x="2476500" y="2139110"/>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2" name="Rounded Rectangle 75"/>
            <p:cNvSpPr/>
            <p:nvPr/>
          </p:nvSpPr>
          <p:spPr>
            <a:xfrm>
              <a:off x="2476500"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83" name="Group 76"/>
          <p:cNvGrpSpPr/>
          <p:nvPr/>
        </p:nvGrpSpPr>
        <p:grpSpPr>
          <a:xfrm>
            <a:off x="4440140" y="1882659"/>
            <a:ext cx="738572" cy="2227471"/>
            <a:chOff x="3380232" y="1880466"/>
            <a:chExt cx="561758" cy="2534708"/>
          </a:xfrm>
        </p:grpSpPr>
        <p:sp>
          <p:nvSpPr>
            <p:cNvPr id="84" name="Rounded Rectangle 77"/>
            <p:cNvSpPr/>
            <p:nvPr/>
          </p:nvSpPr>
          <p:spPr>
            <a:xfrm>
              <a:off x="3380232" y="4208259"/>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5" name="Rounded Rectangle 78"/>
            <p:cNvSpPr/>
            <p:nvPr/>
          </p:nvSpPr>
          <p:spPr>
            <a:xfrm>
              <a:off x="3380232" y="3949615"/>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6" name="Rounded Rectangle 79"/>
            <p:cNvSpPr/>
            <p:nvPr/>
          </p:nvSpPr>
          <p:spPr>
            <a:xfrm>
              <a:off x="3380232" y="3690972"/>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7" name="Rounded Rectangle 80"/>
            <p:cNvSpPr/>
            <p:nvPr/>
          </p:nvSpPr>
          <p:spPr>
            <a:xfrm>
              <a:off x="3380232" y="3432328"/>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8" name="Rounded Rectangle 81"/>
            <p:cNvSpPr/>
            <p:nvPr/>
          </p:nvSpPr>
          <p:spPr>
            <a:xfrm>
              <a:off x="3380232" y="3173684"/>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9" name="Rounded Rectangle 82"/>
            <p:cNvSpPr/>
            <p:nvPr/>
          </p:nvSpPr>
          <p:spPr>
            <a:xfrm>
              <a:off x="3380232" y="2915041"/>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0" name="Rounded Rectangle 83"/>
            <p:cNvSpPr/>
            <p:nvPr/>
          </p:nvSpPr>
          <p:spPr>
            <a:xfrm>
              <a:off x="3380232" y="2656397"/>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1" name="Rounded Rectangle 84"/>
            <p:cNvSpPr/>
            <p:nvPr/>
          </p:nvSpPr>
          <p:spPr>
            <a:xfrm>
              <a:off x="3380232" y="2397753"/>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2" name="Rounded Rectangle 85"/>
            <p:cNvSpPr/>
            <p:nvPr/>
          </p:nvSpPr>
          <p:spPr>
            <a:xfrm>
              <a:off x="3380232" y="2139110"/>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3" name="Rounded Rectangle 86"/>
            <p:cNvSpPr/>
            <p:nvPr/>
          </p:nvSpPr>
          <p:spPr>
            <a:xfrm>
              <a:off x="3380232"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94" name="Group 87"/>
          <p:cNvGrpSpPr/>
          <p:nvPr/>
        </p:nvGrpSpPr>
        <p:grpSpPr>
          <a:xfrm>
            <a:off x="5571402" y="1882659"/>
            <a:ext cx="738572" cy="2227471"/>
            <a:chOff x="4240670" y="1880466"/>
            <a:chExt cx="561758" cy="2534708"/>
          </a:xfrm>
        </p:grpSpPr>
        <p:sp>
          <p:nvSpPr>
            <p:cNvPr id="95" name="Rounded Rectangle 88"/>
            <p:cNvSpPr/>
            <p:nvPr/>
          </p:nvSpPr>
          <p:spPr>
            <a:xfrm>
              <a:off x="4240670" y="4208259"/>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6" name="Rounded Rectangle 89"/>
            <p:cNvSpPr/>
            <p:nvPr/>
          </p:nvSpPr>
          <p:spPr>
            <a:xfrm>
              <a:off x="4240670" y="3949615"/>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7" name="Rounded Rectangle 90"/>
            <p:cNvSpPr/>
            <p:nvPr/>
          </p:nvSpPr>
          <p:spPr>
            <a:xfrm>
              <a:off x="4240670" y="3690972"/>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8" name="Rounded Rectangle 91"/>
            <p:cNvSpPr/>
            <p:nvPr/>
          </p:nvSpPr>
          <p:spPr>
            <a:xfrm>
              <a:off x="4240670" y="3432328"/>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9" name="Rounded Rectangle 92"/>
            <p:cNvSpPr/>
            <p:nvPr/>
          </p:nvSpPr>
          <p:spPr>
            <a:xfrm>
              <a:off x="4240670" y="3173684"/>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0" name="Rounded Rectangle 93"/>
            <p:cNvSpPr/>
            <p:nvPr/>
          </p:nvSpPr>
          <p:spPr>
            <a:xfrm>
              <a:off x="4240670" y="2915041"/>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1" name="Rounded Rectangle 94"/>
            <p:cNvSpPr/>
            <p:nvPr/>
          </p:nvSpPr>
          <p:spPr>
            <a:xfrm>
              <a:off x="4240670" y="2656397"/>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2" name="Rounded Rectangle 95"/>
            <p:cNvSpPr/>
            <p:nvPr/>
          </p:nvSpPr>
          <p:spPr>
            <a:xfrm>
              <a:off x="4240670" y="2397753"/>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3" name="Rounded Rectangle 96"/>
            <p:cNvSpPr/>
            <p:nvPr/>
          </p:nvSpPr>
          <p:spPr>
            <a:xfrm>
              <a:off x="4240670" y="2139110"/>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4" name="Rounded Rectangle 97"/>
            <p:cNvSpPr/>
            <p:nvPr/>
          </p:nvSpPr>
          <p:spPr>
            <a:xfrm>
              <a:off x="4240670"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105" name="Group 110"/>
          <p:cNvGrpSpPr/>
          <p:nvPr/>
        </p:nvGrpSpPr>
        <p:grpSpPr>
          <a:xfrm>
            <a:off x="917927" y="4286990"/>
            <a:ext cx="660652" cy="442489"/>
            <a:chOff x="4483100" y="3560763"/>
            <a:chExt cx="1360488" cy="911225"/>
          </a:xfrm>
          <a:solidFill>
            <a:schemeClr val="accent1"/>
          </a:solidFill>
        </p:grpSpPr>
        <p:sp>
          <p:nvSpPr>
            <p:cNvPr id="106"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07"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108" name="Group 111"/>
          <p:cNvGrpSpPr/>
          <p:nvPr/>
        </p:nvGrpSpPr>
        <p:grpSpPr>
          <a:xfrm>
            <a:off x="2063776" y="4286990"/>
            <a:ext cx="660652" cy="442489"/>
            <a:chOff x="4483100" y="3560763"/>
            <a:chExt cx="1360488" cy="911225"/>
          </a:xfrm>
          <a:solidFill>
            <a:schemeClr val="accent2"/>
          </a:solidFill>
        </p:grpSpPr>
        <p:sp>
          <p:nvSpPr>
            <p:cNvPr id="109"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10"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111" name="Group 114"/>
          <p:cNvGrpSpPr/>
          <p:nvPr/>
        </p:nvGrpSpPr>
        <p:grpSpPr>
          <a:xfrm>
            <a:off x="3251958" y="4286990"/>
            <a:ext cx="660652" cy="442489"/>
            <a:chOff x="4483100" y="3560763"/>
            <a:chExt cx="1360488" cy="911225"/>
          </a:xfrm>
          <a:solidFill>
            <a:schemeClr val="accent3"/>
          </a:solidFill>
        </p:grpSpPr>
        <p:sp>
          <p:nvSpPr>
            <p:cNvPr id="112"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13"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114" name="Group 117"/>
          <p:cNvGrpSpPr/>
          <p:nvPr/>
        </p:nvGrpSpPr>
        <p:grpSpPr>
          <a:xfrm>
            <a:off x="4440140" y="4286990"/>
            <a:ext cx="660652" cy="442489"/>
            <a:chOff x="4483100" y="3560763"/>
            <a:chExt cx="1360488" cy="911225"/>
          </a:xfrm>
          <a:solidFill>
            <a:schemeClr val="accent4"/>
          </a:solidFill>
        </p:grpSpPr>
        <p:sp>
          <p:nvSpPr>
            <p:cNvPr id="115"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16"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117" name="Group 120"/>
          <p:cNvGrpSpPr/>
          <p:nvPr/>
        </p:nvGrpSpPr>
        <p:grpSpPr>
          <a:xfrm>
            <a:off x="5571402" y="4286990"/>
            <a:ext cx="660652" cy="442489"/>
            <a:chOff x="4483100" y="3560763"/>
            <a:chExt cx="1360488" cy="911225"/>
          </a:xfrm>
          <a:solidFill>
            <a:schemeClr val="accent5"/>
          </a:solidFill>
        </p:grpSpPr>
        <p:sp>
          <p:nvSpPr>
            <p:cNvPr id="118"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19"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sp>
        <p:nvSpPr>
          <p:cNvPr id="120" name="TextBox 123"/>
          <p:cNvSpPr txBox="1"/>
          <p:nvPr/>
        </p:nvSpPr>
        <p:spPr>
          <a:xfrm>
            <a:off x="833206" y="4848820"/>
            <a:ext cx="853336" cy="420564"/>
          </a:xfrm>
          <a:prstGeom prst="rect">
            <a:avLst/>
          </a:prstGeom>
          <a:noFill/>
        </p:spPr>
        <p:txBody>
          <a:bodyPr wrap="square" rtlCol="0" anchor="ctr">
            <a:spAutoFit/>
          </a:bodyPr>
          <a:lstStyle/>
          <a:p>
            <a:pPr algn="ctr"/>
            <a:r>
              <a:rPr lang="en-US" sz="2135" b="1" dirty="0">
                <a:solidFill>
                  <a:srgbClr val="EC9128"/>
                </a:solidFill>
                <a:latin typeface="微软雅黑" panose="020B0503020204020204" charset="-122"/>
                <a:ea typeface="微软雅黑" panose="020B0503020204020204" charset="-122"/>
              </a:rPr>
              <a:t>80%</a:t>
            </a:r>
          </a:p>
        </p:txBody>
      </p:sp>
      <p:sp>
        <p:nvSpPr>
          <p:cNvPr id="121" name="TextBox 124"/>
          <p:cNvSpPr txBox="1"/>
          <p:nvPr/>
        </p:nvSpPr>
        <p:spPr>
          <a:xfrm>
            <a:off x="2017156" y="4822742"/>
            <a:ext cx="853336" cy="420564"/>
          </a:xfrm>
          <a:prstGeom prst="rect">
            <a:avLst/>
          </a:prstGeom>
          <a:noFill/>
        </p:spPr>
        <p:txBody>
          <a:bodyPr wrap="square" rtlCol="0" anchor="ctr">
            <a:spAutoFit/>
          </a:bodyPr>
          <a:lstStyle/>
          <a:p>
            <a:pPr algn="ctr"/>
            <a:r>
              <a:rPr lang="en-US" sz="2135" b="1" dirty="0">
                <a:solidFill>
                  <a:srgbClr val="EC9128"/>
                </a:solidFill>
                <a:latin typeface="微软雅黑" panose="020B0503020204020204" charset="-122"/>
                <a:ea typeface="微软雅黑" panose="020B0503020204020204" charset="-122"/>
              </a:rPr>
              <a:t>60%</a:t>
            </a:r>
          </a:p>
        </p:txBody>
      </p:sp>
      <p:sp>
        <p:nvSpPr>
          <p:cNvPr id="122" name="TextBox 125"/>
          <p:cNvSpPr txBox="1"/>
          <p:nvPr/>
        </p:nvSpPr>
        <p:spPr>
          <a:xfrm>
            <a:off x="3205337" y="4848820"/>
            <a:ext cx="853336" cy="420564"/>
          </a:xfrm>
          <a:prstGeom prst="rect">
            <a:avLst/>
          </a:prstGeom>
          <a:noFill/>
        </p:spPr>
        <p:txBody>
          <a:bodyPr wrap="square" rtlCol="0" anchor="ctr">
            <a:spAutoFit/>
          </a:bodyPr>
          <a:lstStyle/>
          <a:p>
            <a:pPr algn="ctr"/>
            <a:r>
              <a:rPr lang="en-US" sz="2135" b="1" dirty="0">
                <a:solidFill>
                  <a:srgbClr val="EC9128"/>
                </a:solidFill>
                <a:latin typeface="微软雅黑" panose="020B0503020204020204" charset="-122"/>
                <a:ea typeface="微软雅黑" panose="020B0503020204020204" charset="-122"/>
              </a:rPr>
              <a:t>90%</a:t>
            </a:r>
          </a:p>
        </p:txBody>
      </p:sp>
      <p:sp>
        <p:nvSpPr>
          <p:cNvPr id="123" name="TextBox 126"/>
          <p:cNvSpPr txBox="1"/>
          <p:nvPr/>
        </p:nvSpPr>
        <p:spPr>
          <a:xfrm>
            <a:off x="4370782" y="4806802"/>
            <a:ext cx="959752" cy="420564"/>
          </a:xfrm>
          <a:prstGeom prst="rect">
            <a:avLst/>
          </a:prstGeom>
          <a:noFill/>
        </p:spPr>
        <p:txBody>
          <a:bodyPr wrap="square" rtlCol="0" anchor="ctr">
            <a:spAutoFit/>
          </a:bodyPr>
          <a:lstStyle/>
          <a:p>
            <a:pPr algn="ctr"/>
            <a:r>
              <a:rPr lang="en-US" sz="2135" b="1" dirty="0">
                <a:solidFill>
                  <a:srgbClr val="EC9128"/>
                </a:solidFill>
                <a:latin typeface="微软雅黑" panose="020B0503020204020204" charset="-122"/>
                <a:ea typeface="微软雅黑" panose="020B0503020204020204" charset="-122"/>
              </a:rPr>
              <a:t>40%</a:t>
            </a:r>
          </a:p>
        </p:txBody>
      </p:sp>
      <p:sp>
        <p:nvSpPr>
          <p:cNvPr id="124" name="TextBox 127"/>
          <p:cNvSpPr txBox="1"/>
          <p:nvPr/>
        </p:nvSpPr>
        <p:spPr>
          <a:xfrm>
            <a:off x="5412593" y="4806801"/>
            <a:ext cx="1069344" cy="420564"/>
          </a:xfrm>
          <a:prstGeom prst="rect">
            <a:avLst/>
          </a:prstGeom>
          <a:noFill/>
        </p:spPr>
        <p:txBody>
          <a:bodyPr wrap="square" rtlCol="0" anchor="ctr">
            <a:spAutoFit/>
          </a:bodyPr>
          <a:lstStyle/>
          <a:p>
            <a:pPr algn="ctr"/>
            <a:r>
              <a:rPr lang="en-US" sz="2135" b="1" dirty="0">
                <a:solidFill>
                  <a:srgbClr val="EC9128"/>
                </a:solidFill>
                <a:latin typeface="微软雅黑" panose="020B0503020204020204" charset="-122"/>
                <a:ea typeface="微软雅黑" panose="020B0503020204020204" charset="-122"/>
              </a:rPr>
              <a:t>80%</a:t>
            </a:r>
          </a:p>
        </p:txBody>
      </p:sp>
      <p:sp>
        <p:nvSpPr>
          <p:cNvPr id="125" name="TextBox 128"/>
          <p:cNvSpPr txBox="1"/>
          <p:nvPr/>
        </p:nvSpPr>
        <p:spPr>
          <a:xfrm>
            <a:off x="7150100" y="3260090"/>
            <a:ext cx="711835" cy="328930"/>
          </a:xfrm>
          <a:prstGeom prst="rect">
            <a:avLst/>
          </a:prstGeom>
          <a:noFill/>
        </p:spPr>
        <p:txBody>
          <a:bodyPr wrap="square" lIns="0" tIns="0" rIns="0" bIns="0" rtlCol="0">
            <a:spAutoFit/>
          </a:bodyPr>
          <a:lstStyle/>
          <a:p>
            <a:pPr algn="ctr"/>
            <a:r>
              <a:rPr lang="en-US" sz="2135" b="1" dirty="0">
                <a:solidFill>
                  <a:srgbClr val="EC9128"/>
                </a:solidFill>
                <a:latin typeface="微软雅黑" panose="020B0503020204020204" charset="-122"/>
                <a:ea typeface="微软雅黑" panose="020B0503020204020204" charset="-122"/>
              </a:rPr>
              <a:t>35%</a:t>
            </a:r>
          </a:p>
        </p:txBody>
      </p:sp>
      <p:grpSp>
        <p:nvGrpSpPr>
          <p:cNvPr id="126" name="Group 90"/>
          <p:cNvGrpSpPr>
            <a:grpSpLocks noChangeAspect="1"/>
          </p:cNvGrpSpPr>
          <p:nvPr/>
        </p:nvGrpSpPr>
        <p:grpSpPr>
          <a:xfrm>
            <a:off x="7087166" y="2547056"/>
            <a:ext cx="653781" cy="653779"/>
            <a:chOff x="4082069" y="1856339"/>
            <a:chExt cx="681022" cy="681020"/>
          </a:xfrm>
        </p:grpSpPr>
        <p:sp>
          <p:nvSpPr>
            <p:cNvPr id="127" name="Rounded Rectangle 130"/>
            <p:cNvSpPr/>
            <p:nvPr/>
          </p:nvSpPr>
          <p:spPr>
            <a:xfrm>
              <a:off x="4082069" y="1856339"/>
              <a:ext cx="681022" cy="6810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nvGrpSpPr>
            <p:cNvPr id="128" name="Group 179"/>
            <p:cNvGrpSpPr/>
            <p:nvPr/>
          </p:nvGrpSpPr>
          <p:grpSpPr>
            <a:xfrm>
              <a:off x="4321607" y="1938430"/>
              <a:ext cx="201944" cy="516839"/>
              <a:chOff x="5054600" y="1652588"/>
              <a:chExt cx="187325" cy="479424"/>
            </a:xfrm>
            <a:solidFill>
              <a:schemeClr val="bg1"/>
            </a:solidFill>
          </p:grpSpPr>
          <p:sp>
            <p:nvSpPr>
              <p:cNvPr id="12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21920" tIns="60960" rIns="121920" bIns="60960" numCol="1" anchor="t" anchorCtr="0" compatLnSpc="1"/>
              <a:lstStyle/>
              <a:p>
                <a:endParaRPr lang="en-US" sz="2400" dirty="0">
                  <a:solidFill>
                    <a:srgbClr val="EC9128"/>
                  </a:solidFill>
                  <a:latin typeface="微软雅黑" panose="020B0503020204020204" charset="-122"/>
                  <a:ea typeface="微软雅黑" panose="020B0503020204020204" charset="-122"/>
                </a:endParaRPr>
              </a:p>
            </p:txBody>
          </p:sp>
          <p:sp>
            <p:nvSpPr>
              <p:cNvPr id="130" name="Oval 97"/>
              <p:cNvSpPr>
                <a:spLocks noChangeArrowheads="1"/>
              </p:cNvSpPr>
              <p:nvPr/>
            </p:nvSpPr>
            <p:spPr bwMode="auto">
              <a:xfrm>
                <a:off x="5110163" y="1652588"/>
                <a:ext cx="74613" cy="76200"/>
              </a:xfrm>
              <a:prstGeom prst="ellipse">
                <a:avLst/>
              </a:prstGeom>
              <a:grpFill/>
              <a:ln w="9525">
                <a:noFill/>
                <a:round/>
              </a:ln>
            </p:spPr>
            <p:txBody>
              <a:bodyPr vert="horz" wrap="square" lIns="121920" tIns="60960" rIns="121920" bIns="60960" numCol="1" anchor="t" anchorCtr="0" compatLnSpc="1"/>
              <a:lstStyle/>
              <a:p>
                <a:endParaRPr lang="en-US" sz="2400" dirty="0">
                  <a:solidFill>
                    <a:srgbClr val="EC9128"/>
                  </a:solidFill>
                  <a:latin typeface="微软雅黑" panose="020B0503020204020204" charset="-122"/>
                  <a:ea typeface="微软雅黑" panose="020B0503020204020204" charset="-122"/>
                </a:endParaRPr>
              </a:p>
            </p:txBody>
          </p:sp>
        </p:grpSp>
      </p:grpSp>
      <p:grpSp>
        <p:nvGrpSpPr>
          <p:cNvPr id="131" name="Group 91"/>
          <p:cNvGrpSpPr>
            <a:grpSpLocks noChangeAspect="1"/>
          </p:cNvGrpSpPr>
          <p:nvPr/>
        </p:nvGrpSpPr>
        <p:grpSpPr>
          <a:xfrm>
            <a:off x="7087166" y="4172580"/>
            <a:ext cx="653781" cy="653779"/>
            <a:chOff x="5432798" y="1856339"/>
            <a:chExt cx="681022" cy="681020"/>
          </a:xfrm>
        </p:grpSpPr>
        <p:sp>
          <p:nvSpPr>
            <p:cNvPr id="132" name="Rounded Rectangle 135"/>
            <p:cNvSpPr/>
            <p:nvPr/>
          </p:nvSpPr>
          <p:spPr>
            <a:xfrm>
              <a:off x="5432798" y="1856339"/>
              <a:ext cx="681022" cy="6810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nvGrpSpPr>
            <p:cNvPr id="133" name="Group 184"/>
            <p:cNvGrpSpPr/>
            <p:nvPr/>
          </p:nvGrpSpPr>
          <p:grpSpPr>
            <a:xfrm>
              <a:off x="5653812" y="1940307"/>
              <a:ext cx="238995" cy="513085"/>
              <a:chOff x="6213475" y="1668463"/>
              <a:chExt cx="227013" cy="487362"/>
            </a:xfrm>
            <a:solidFill>
              <a:schemeClr val="bg1"/>
            </a:solidFill>
          </p:grpSpPr>
          <p:sp>
            <p:nvSpPr>
              <p:cNvPr id="134" name="Oval 98"/>
              <p:cNvSpPr>
                <a:spLocks noChangeArrowheads="1"/>
              </p:cNvSpPr>
              <p:nvPr/>
            </p:nvSpPr>
            <p:spPr bwMode="auto">
              <a:xfrm>
                <a:off x="6291263" y="1668463"/>
                <a:ext cx="73025" cy="73025"/>
              </a:xfrm>
              <a:prstGeom prst="ellipse">
                <a:avLst/>
              </a:prstGeom>
              <a:grpFill/>
              <a:ln w="9525">
                <a:noFill/>
                <a:round/>
              </a:ln>
            </p:spPr>
            <p:txBody>
              <a:bodyPr vert="horz" wrap="square" lIns="121920" tIns="60960" rIns="121920" bIns="60960" numCol="1" anchor="t" anchorCtr="0" compatLnSpc="1"/>
              <a:lstStyle/>
              <a:p>
                <a:endParaRPr lang="en-US" sz="2400" dirty="0">
                  <a:solidFill>
                    <a:srgbClr val="EC9128"/>
                  </a:solidFill>
                  <a:latin typeface="微软雅黑" panose="020B0503020204020204" charset="-122"/>
                  <a:ea typeface="微软雅黑" panose="020B0503020204020204" charset="-122"/>
                </a:endParaRPr>
              </a:p>
            </p:txBody>
          </p:sp>
          <p:sp>
            <p:nvSpPr>
              <p:cNvPr id="13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21920" tIns="60960" rIns="121920" bIns="60960" numCol="1" anchor="t" anchorCtr="0" compatLnSpc="1"/>
              <a:lstStyle/>
              <a:p>
                <a:endParaRPr lang="en-US" sz="2400" dirty="0">
                  <a:solidFill>
                    <a:srgbClr val="EC9128"/>
                  </a:solidFill>
                  <a:latin typeface="微软雅黑" panose="020B0503020204020204" charset="-122"/>
                  <a:ea typeface="微软雅黑" panose="020B0503020204020204" charset="-122"/>
                </a:endParaRPr>
              </a:p>
            </p:txBody>
          </p:sp>
        </p:grpSp>
      </p:grpSp>
      <p:sp>
        <p:nvSpPr>
          <p:cNvPr id="136" name="TextBox 139"/>
          <p:cNvSpPr txBox="1"/>
          <p:nvPr/>
        </p:nvSpPr>
        <p:spPr>
          <a:xfrm>
            <a:off x="7132955" y="4882515"/>
            <a:ext cx="711835" cy="328930"/>
          </a:xfrm>
          <a:prstGeom prst="rect">
            <a:avLst/>
          </a:prstGeom>
          <a:noFill/>
        </p:spPr>
        <p:txBody>
          <a:bodyPr wrap="square" lIns="0" tIns="0" rIns="0" bIns="0" rtlCol="0">
            <a:spAutoFit/>
          </a:bodyPr>
          <a:lstStyle/>
          <a:p>
            <a:pPr algn="ctr"/>
            <a:r>
              <a:rPr lang="en-US" sz="2135" b="1" dirty="0">
                <a:solidFill>
                  <a:srgbClr val="EC9128"/>
                </a:solidFill>
                <a:latin typeface="微软雅黑" panose="020B0503020204020204" charset="-122"/>
                <a:ea typeface="微软雅黑" panose="020B0503020204020204" charset="-122"/>
              </a:rPr>
              <a:t>65%</a:t>
            </a:r>
          </a:p>
        </p:txBody>
      </p:sp>
      <p:sp>
        <p:nvSpPr>
          <p:cNvPr id="137" name="TextBox 140"/>
          <p:cNvSpPr txBox="1"/>
          <p:nvPr/>
        </p:nvSpPr>
        <p:spPr>
          <a:xfrm>
            <a:off x="8074029" y="2813656"/>
            <a:ext cx="3331594" cy="438197"/>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在此添加相关内容在此添加相关内容在此添加相关内容在此添加相关内容在此添加相关内容在此添加相关内容</a:t>
            </a:r>
          </a:p>
        </p:txBody>
      </p:sp>
      <p:sp>
        <p:nvSpPr>
          <p:cNvPr id="138" name="Rectangle 141"/>
          <p:cNvSpPr/>
          <p:nvPr/>
        </p:nvSpPr>
        <p:spPr>
          <a:xfrm>
            <a:off x="8028406" y="2493719"/>
            <a:ext cx="820738" cy="246221"/>
          </a:xfrm>
          <a:prstGeom prst="rect">
            <a:avLst/>
          </a:prstGeom>
        </p:spPr>
        <p:txBody>
          <a:bodyPr wrap="none" lIns="0" tIns="0" rIns="0" bIns="0">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139" name="TextBox 140"/>
          <p:cNvSpPr txBox="1"/>
          <p:nvPr/>
        </p:nvSpPr>
        <p:spPr>
          <a:xfrm>
            <a:off x="8074029" y="4499612"/>
            <a:ext cx="3331594" cy="461665"/>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在此添加相关内容在此添加相关内容在此添加相关内容在此添加相关内容在此添加相关内容在此添加相关内容</a:t>
            </a:r>
          </a:p>
        </p:txBody>
      </p:sp>
      <p:sp>
        <p:nvSpPr>
          <p:cNvPr id="140" name="Rectangle 141"/>
          <p:cNvSpPr/>
          <p:nvPr/>
        </p:nvSpPr>
        <p:spPr>
          <a:xfrm>
            <a:off x="8028406" y="4179675"/>
            <a:ext cx="820738" cy="246221"/>
          </a:xfrm>
          <a:prstGeom prst="rect">
            <a:avLst/>
          </a:prstGeom>
        </p:spPr>
        <p:txBody>
          <a:bodyPr wrap="none" lIns="0" tIns="0" rIns="0" bIns="0">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483">
        <p15:prstTrans prst="peelOff"/>
      </p:transition>
    </mc:Choice>
    <mc:Fallback xmlns="">
      <p:transition spd="slow" advTm="24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fade">
                                      <p:cBhvr>
                                        <p:cTn id="12" dur="1000"/>
                                        <p:tgtEl>
                                          <p:spTgt spid="61"/>
                                        </p:tgtEl>
                                      </p:cBhvr>
                                    </p:animEffect>
                                    <p:anim calcmode="lin" valueType="num">
                                      <p:cBhvr>
                                        <p:cTn id="13" dur="1000" fill="hold"/>
                                        <p:tgtEl>
                                          <p:spTgt spid="61"/>
                                        </p:tgtEl>
                                        <p:attrNameLst>
                                          <p:attrName>ppt_x</p:attrName>
                                        </p:attrNameLst>
                                      </p:cBhvr>
                                      <p:tavLst>
                                        <p:tav tm="0">
                                          <p:val>
                                            <p:strVal val="#ppt_x"/>
                                          </p:val>
                                        </p:tav>
                                        <p:tav tm="100000">
                                          <p:val>
                                            <p:strVal val="#ppt_x"/>
                                          </p:val>
                                        </p:tav>
                                      </p:tavLst>
                                    </p:anim>
                                    <p:anim calcmode="lin" valueType="num">
                                      <p:cBhvr>
                                        <p:cTn id="14" dur="1000" fill="hold"/>
                                        <p:tgtEl>
                                          <p:spTgt spid="6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1000"/>
                                        <p:tgtEl>
                                          <p:spTgt spid="72"/>
                                        </p:tgtEl>
                                      </p:cBhvr>
                                    </p:animEffect>
                                    <p:anim calcmode="lin" valueType="num">
                                      <p:cBhvr>
                                        <p:cTn id="18" dur="1000" fill="hold"/>
                                        <p:tgtEl>
                                          <p:spTgt spid="72"/>
                                        </p:tgtEl>
                                        <p:attrNameLst>
                                          <p:attrName>ppt_x</p:attrName>
                                        </p:attrNameLst>
                                      </p:cBhvr>
                                      <p:tavLst>
                                        <p:tav tm="0">
                                          <p:val>
                                            <p:strVal val="#ppt_x"/>
                                          </p:val>
                                        </p:tav>
                                        <p:tav tm="100000">
                                          <p:val>
                                            <p:strVal val="#ppt_x"/>
                                          </p:val>
                                        </p:tav>
                                      </p:tavLst>
                                    </p:anim>
                                    <p:anim calcmode="lin" valueType="num">
                                      <p:cBhvr>
                                        <p:cTn id="19" dur="1000" fill="hold"/>
                                        <p:tgtEl>
                                          <p:spTgt spid="7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anim calcmode="lin" valueType="num">
                                      <p:cBhvr>
                                        <p:cTn id="23" dur="1000" fill="hold"/>
                                        <p:tgtEl>
                                          <p:spTgt spid="83"/>
                                        </p:tgtEl>
                                        <p:attrNameLst>
                                          <p:attrName>ppt_x</p:attrName>
                                        </p:attrNameLst>
                                      </p:cBhvr>
                                      <p:tavLst>
                                        <p:tav tm="0">
                                          <p:val>
                                            <p:strVal val="#ppt_x"/>
                                          </p:val>
                                        </p:tav>
                                        <p:tav tm="100000">
                                          <p:val>
                                            <p:strVal val="#ppt_x"/>
                                          </p:val>
                                        </p:tav>
                                      </p:tavLst>
                                    </p:anim>
                                    <p:anim calcmode="lin" valueType="num">
                                      <p:cBhvr>
                                        <p:cTn id="24" dur="1000" fill="hold"/>
                                        <p:tgtEl>
                                          <p:spTgt spid="8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1000"/>
                                        <p:tgtEl>
                                          <p:spTgt spid="94"/>
                                        </p:tgtEl>
                                      </p:cBhvr>
                                    </p:animEffect>
                                    <p:anim calcmode="lin" valueType="num">
                                      <p:cBhvr>
                                        <p:cTn id="28" dur="1000" fill="hold"/>
                                        <p:tgtEl>
                                          <p:spTgt spid="94"/>
                                        </p:tgtEl>
                                        <p:attrNameLst>
                                          <p:attrName>ppt_x</p:attrName>
                                        </p:attrNameLst>
                                      </p:cBhvr>
                                      <p:tavLst>
                                        <p:tav tm="0">
                                          <p:val>
                                            <p:strVal val="#ppt_x"/>
                                          </p:val>
                                        </p:tav>
                                        <p:tav tm="100000">
                                          <p:val>
                                            <p:strVal val="#ppt_x"/>
                                          </p:val>
                                        </p:tav>
                                      </p:tavLst>
                                    </p:anim>
                                    <p:anim calcmode="lin" valueType="num">
                                      <p:cBhvr>
                                        <p:cTn id="29" dur="1000" fill="hold"/>
                                        <p:tgtEl>
                                          <p:spTgt spid="9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05"/>
                                        </p:tgtEl>
                                        <p:attrNameLst>
                                          <p:attrName>style.visibility</p:attrName>
                                        </p:attrNameLst>
                                      </p:cBhvr>
                                      <p:to>
                                        <p:strVal val="visible"/>
                                      </p:to>
                                    </p:set>
                                    <p:animEffect transition="in" filter="fade">
                                      <p:cBhvr>
                                        <p:cTn id="32" dur="1000"/>
                                        <p:tgtEl>
                                          <p:spTgt spid="105"/>
                                        </p:tgtEl>
                                      </p:cBhvr>
                                    </p:animEffect>
                                    <p:anim calcmode="lin" valueType="num">
                                      <p:cBhvr>
                                        <p:cTn id="33" dur="1000" fill="hold"/>
                                        <p:tgtEl>
                                          <p:spTgt spid="105"/>
                                        </p:tgtEl>
                                        <p:attrNameLst>
                                          <p:attrName>ppt_x</p:attrName>
                                        </p:attrNameLst>
                                      </p:cBhvr>
                                      <p:tavLst>
                                        <p:tav tm="0">
                                          <p:val>
                                            <p:strVal val="#ppt_x"/>
                                          </p:val>
                                        </p:tav>
                                        <p:tav tm="100000">
                                          <p:val>
                                            <p:strVal val="#ppt_x"/>
                                          </p:val>
                                        </p:tav>
                                      </p:tavLst>
                                    </p:anim>
                                    <p:anim calcmode="lin" valueType="num">
                                      <p:cBhvr>
                                        <p:cTn id="34" dur="1000" fill="hold"/>
                                        <p:tgtEl>
                                          <p:spTgt spid="105"/>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1000"/>
                                        <p:tgtEl>
                                          <p:spTgt spid="108"/>
                                        </p:tgtEl>
                                      </p:cBhvr>
                                    </p:animEffect>
                                    <p:anim calcmode="lin" valueType="num">
                                      <p:cBhvr>
                                        <p:cTn id="38" dur="1000" fill="hold"/>
                                        <p:tgtEl>
                                          <p:spTgt spid="108"/>
                                        </p:tgtEl>
                                        <p:attrNameLst>
                                          <p:attrName>ppt_x</p:attrName>
                                        </p:attrNameLst>
                                      </p:cBhvr>
                                      <p:tavLst>
                                        <p:tav tm="0">
                                          <p:val>
                                            <p:strVal val="#ppt_x"/>
                                          </p:val>
                                        </p:tav>
                                        <p:tav tm="100000">
                                          <p:val>
                                            <p:strVal val="#ppt_x"/>
                                          </p:val>
                                        </p:tav>
                                      </p:tavLst>
                                    </p:anim>
                                    <p:anim calcmode="lin" valueType="num">
                                      <p:cBhvr>
                                        <p:cTn id="39" dur="1000" fill="hold"/>
                                        <p:tgtEl>
                                          <p:spTgt spid="108"/>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11"/>
                                        </p:tgtEl>
                                        <p:attrNameLst>
                                          <p:attrName>style.visibility</p:attrName>
                                        </p:attrNameLst>
                                      </p:cBhvr>
                                      <p:to>
                                        <p:strVal val="visible"/>
                                      </p:to>
                                    </p:set>
                                    <p:animEffect transition="in" filter="fade">
                                      <p:cBhvr>
                                        <p:cTn id="42" dur="1000"/>
                                        <p:tgtEl>
                                          <p:spTgt spid="111"/>
                                        </p:tgtEl>
                                      </p:cBhvr>
                                    </p:animEffect>
                                    <p:anim calcmode="lin" valueType="num">
                                      <p:cBhvr>
                                        <p:cTn id="43" dur="1000" fill="hold"/>
                                        <p:tgtEl>
                                          <p:spTgt spid="111"/>
                                        </p:tgtEl>
                                        <p:attrNameLst>
                                          <p:attrName>ppt_x</p:attrName>
                                        </p:attrNameLst>
                                      </p:cBhvr>
                                      <p:tavLst>
                                        <p:tav tm="0">
                                          <p:val>
                                            <p:strVal val="#ppt_x"/>
                                          </p:val>
                                        </p:tav>
                                        <p:tav tm="100000">
                                          <p:val>
                                            <p:strVal val="#ppt_x"/>
                                          </p:val>
                                        </p:tav>
                                      </p:tavLst>
                                    </p:anim>
                                    <p:anim calcmode="lin" valueType="num">
                                      <p:cBhvr>
                                        <p:cTn id="44" dur="1000" fill="hold"/>
                                        <p:tgtEl>
                                          <p:spTgt spid="111"/>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fade">
                                      <p:cBhvr>
                                        <p:cTn id="47" dur="1000"/>
                                        <p:tgtEl>
                                          <p:spTgt spid="114"/>
                                        </p:tgtEl>
                                      </p:cBhvr>
                                    </p:animEffect>
                                    <p:anim calcmode="lin" valueType="num">
                                      <p:cBhvr>
                                        <p:cTn id="48" dur="1000" fill="hold"/>
                                        <p:tgtEl>
                                          <p:spTgt spid="114"/>
                                        </p:tgtEl>
                                        <p:attrNameLst>
                                          <p:attrName>ppt_x</p:attrName>
                                        </p:attrNameLst>
                                      </p:cBhvr>
                                      <p:tavLst>
                                        <p:tav tm="0">
                                          <p:val>
                                            <p:strVal val="#ppt_x"/>
                                          </p:val>
                                        </p:tav>
                                        <p:tav tm="100000">
                                          <p:val>
                                            <p:strVal val="#ppt_x"/>
                                          </p:val>
                                        </p:tav>
                                      </p:tavLst>
                                    </p:anim>
                                    <p:anim calcmode="lin" valueType="num">
                                      <p:cBhvr>
                                        <p:cTn id="49" dur="1000" fill="hold"/>
                                        <p:tgtEl>
                                          <p:spTgt spid="114"/>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fade">
                                      <p:cBhvr>
                                        <p:cTn id="52" dur="1000"/>
                                        <p:tgtEl>
                                          <p:spTgt spid="117"/>
                                        </p:tgtEl>
                                      </p:cBhvr>
                                    </p:animEffect>
                                    <p:anim calcmode="lin" valueType="num">
                                      <p:cBhvr>
                                        <p:cTn id="53" dur="1000" fill="hold"/>
                                        <p:tgtEl>
                                          <p:spTgt spid="117"/>
                                        </p:tgtEl>
                                        <p:attrNameLst>
                                          <p:attrName>ppt_x</p:attrName>
                                        </p:attrNameLst>
                                      </p:cBhvr>
                                      <p:tavLst>
                                        <p:tav tm="0">
                                          <p:val>
                                            <p:strVal val="#ppt_x"/>
                                          </p:val>
                                        </p:tav>
                                        <p:tav tm="100000">
                                          <p:val>
                                            <p:strVal val="#ppt_x"/>
                                          </p:val>
                                        </p:tav>
                                      </p:tavLst>
                                    </p:anim>
                                    <p:anim calcmode="lin" valueType="num">
                                      <p:cBhvr>
                                        <p:cTn id="54" dur="1000" fill="hold"/>
                                        <p:tgtEl>
                                          <p:spTgt spid="117"/>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fade">
                                      <p:cBhvr>
                                        <p:cTn id="57" dur="1000"/>
                                        <p:tgtEl>
                                          <p:spTgt spid="120"/>
                                        </p:tgtEl>
                                      </p:cBhvr>
                                    </p:animEffect>
                                    <p:anim calcmode="lin" valueType="num">
                                      <p:cBhvr>
                                        <p:cTn id="58" dur="1000" fill="hold"/>
                                        <p:tgtEl>
                                          <p:spTgt spid="120"/>
                                        </p:tgtEl>
                                        <p:attrNameLst>
                                          <p:attrName>ppt_x</p:attrName>
                                        </p:attrNameLst>
                                      </p:cBhvr>
                                      <p:tavLst>
                                        <p:tav tm="0">
                                          <p:val>
                                            <p:strVal val="#ppt_x"/>
                                          </p:val>
                                        </p:tav>
                                        <p:tav tm="100000">
                                          <p:val>
                                            <p:strVal val="#ppt_x"/>
                                          </p:val>
                                        </p:tav>
                                      </p:tavLst>
                                    </p:anim>
                                    <p:anim calcmode="lin" valueType="num">
                                      <p:cBhvr>
                                        <p:cTn id="59" dur="1000" fill="hold"/>
                                        <p:tgtEl>
                                          <p:spTgt spid="12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21"/>
                                        </p:tgtEl>
                                        <p:attrNameLst>
                                          <p:attrName>style.visibility</p:attrName>
                                        </p:attrNameLst>
                                      </p:cBhvr>
                                      <p:to>
                                        <p:strVal val="visible"/>
                                      </p:to>
                                    </p:set>
                                    <p:animEffect transition="in" filter="fade">
                                      <p:cBhvr>
                                        <p:cTn id="62" dur="1000"/>
                                        <p:tgtEl>
                                          <p:spTgt spid="121"/>
                                        </p:tgtEl>
                                      </p:cBhvr>
                                    </p:animEffect>
                                    <p:anim calcmode="lin" valueType="num">
                                      <p:cBhvr>
                                        <p:cTn id="63" dur="1000" fill="hold"/>
                                        <p:tgtEl>
                                          <p:spTgt spid="121"/>
                                        </p:tgtEl>
                                        <p:attrNameLst>
                                          <p:attrName>ppt_x</p:attrName>
                                        </p:attrNameLst>
                                      </p:cBhvr>
                                      <p:tavLst>
                                        <p:tav tm="0">
                                          <p:val>
                                            <p:strVal val="#ppt_x"/>
                                          </p:val>
                                        </p:tav>
                                        <p:tav tm="100000">
                                          <p:val>
                                            <p:strVal val="#ppt_x"/>
                                          </p:val>
                                        </p:tav>
                                      </p:tavLst>
                                    </p:anim>
                                    <p:anim calcmode="lin" valueType="num">
                                      <p:cBhvr>
                                        <p:cTn id="64" dur="1000" fill="hold"/>
                                        <p:tgtEl>
                                          <p:spTgt spid="121"/>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22"/>
                                        </p:tgtEl>
                                        <p:attrNameLst>
                                          <p:attrName>style.visibility</p:attrName>
                                        </p:attrNameLst>
                                      </p:cBhvr>
                                      <p:to>
                                        <p:strVal val="visible"/>
                                      </p:to>
                                    </p:set>
                                    <p:animEffect transition="in" filter="fade">
                                      <p:cBhvr>
                                        <p:cTn id="67" dur="1000"/>
                                        <p:tgtEl>
                                          <p:spTgt spid="122"/>
                                        </p:tgtEl>
                                      </p:cBhvr>
                                    </p:animEffect>
                                    <p:anim calcmode="lin" valueType="num">
                                      <p:cBhvr>
                                        <p:cTn id="68" dur="1000" fill="hold"/>
                                        <p:tgtEl>
                                          <p:spTgt spid="122"/>
                                        </p:tgtEl>
                                        <p:attrNameLst>
                                          <p:attrName>ppt_x</p:attrName>
                                        </p:attrNameLst>
                                      </p:cBhvr>
                                      <p:tavLst>
                                        <p:tav tm="0">
                                          <p:val>
                                            <p:strVal val="#ppt_x"/>
                                          </p:val>
                                        </p:tav>
                                        <p:tav tm="100000">
                                          <p:val>
                                            <p:strVal val="#ppt_x"/>
                                          </p:val>
                                        </p:tav>
                                      </p:tavLst>
                                    </p:anim>
                                    <p:anim calcmode="lin" valueType="num">
                                      <p:cBhvr>
                                        <p:cTn id="69" dur="1000" fill="hold"/>
                                        <p:tgtEl>
                                          <p:spTgt spid="12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23"/>
                                        </p:tgtEl>
                                        <p:attrNameLst>
                                          <p:attrName>style.visibility</p:attrName>
                                        </p:attrNameLst>
                                      </p:cBhvr>
                                      <p:to>
                                        <p:strVal val="visible"/>
                                      </p:to>
                                    </p:set>
                                    <p:animEffect transition="in" filter="fade">
                                      <p:cBhvr>
                                        <p:cTn id="72" dur="1000"/>
                                        <p:tgtEl>
                                          <p:spTgt spid="123"/>
                                        </p:tgtEl>
                                      </p:cBhvr>
                                    </p:animEffect>
                                    <p:anim calcmode="lin" valueType="num">
                                      <p:cBhvr>
                                        <p:cTn id="73" dur="1000" fill="hold"/>
                                        <p:tgtEl>
                                          <p:spTgt spid="123"/>
                                        </p:tgtEl>
                                        <p:attrNameLst>
                                          <p:attrName>ppt_x</p:attrName>
                                        </p:attrNameLst>
                                      </p:cBhvr>
                                      <p:tavLst>
                                        <p:tav tm="0">
                                          <p:val>
                                            <p:strVal val="#ppt_x"/>
                                          </p:val>
                                        </p:tav>
                                        <p:tav tm="100000">
                                          <p:val>
                                            <p:strVal val="#ppt_x"/>
                                          </p:val>
                                        </p:tav>
                                      </p:tavLst>
                                    </p:anim>
                                    <p:anim calcmode="lin" valueType="num">
                                      <p:cBhvr>
                                        <p:cTn id="74" dur="1000" fill="hold"/>
                                        <p:tgtEl>
                                          <p:spTgt spid="123"/>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24"/>
                                        </p:tgtEl>
                                        <p:attrNameLst>
                                          <p:attrName>style.visibility</p:attrName>
                                        </p:attrNameLst>
                                      </p:cBhvr>
                                      <p:to>
                                        <p:strVal val="visible"/>
                                      </p:to>
                                    </p:set>
                                    <p:animEffect transition="in" filter="fade">
                                      <p:cBhvr>
                                        <p:cTn id="77" dur="1000"/>
                                        <p:tgtEl>
                                          <p:spTgt spid="124"/>
                                        </p:tgtEl>
                                      </p:cBhvr>
                                    </p:animEffect>
                                    <p:anim calcmode="lin" valueType="num">
                                      <p:cBhvr>
                                        <p:cTn id="78" dur="1000" fill="hold"/>
                                        <p:tgtEl>
                                          <p:spTgt spid="124"/>
                                        </p:tgtEl>
                                        <p:attrNameLst>
                                          <p:attrName>ppt_x</p:attrName>
                                        </p:attrNameLst>
                                      </p:cBhvr>
                                      <p:tavLst>
                                        <p:tav tm="0">
                                          <p:val>
                                            <p:strVal val="#ppt_x"/>
                                          </p:val>
                                        </p:tav>
                                        <p:tav tm="100000">
                                          <p:val>
                                            <p:strVal val="#ppt_x"/>
                                          </p:val>
                                        </p:tav>
                                      </p:tavLst>
                                    </p:anim>
                                    <p:anim calcmode="lin" valueType="num">
                                      <p:cBhvr>
                                        <p:cTn id="79" dur="1000" fill="hold"/>
                                        <p:tgtEl>
                                          <p:spTgt spid="124"/>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2" presetClass="entr" presetSubtype="2" fill="hold" grpId="0" nodeType="afterEffect">
                                  <p:stCondLst>
                                    <p:cond delay="0"/>
                                  </p:stCondLst>
                                  <p:childTnLst>
                                    <p:set>
                                      <p:cBhvr>
                                        <p:cTn id="82" dur="1" fill="hold">
                                          <p:stCondLst>
                                            <p:cond delay="0"/>
                                          </p:stCondLst>
                                        </p:cTn>
                                        <p:tgtEl>
                                          <p:spTgt spid="125"/>
                                        </p:tgtEl>
                                        <p:attrNameLst>
                                          <p:attrName>style.visibility</p:attrName>
                                        </p:attrNameLst>
                                      </p:cBhvr>
                                      <p:to>
                                        <p:strVal val="visible"/>
                                      </p:to>
                                    </p:set>
                                    <p:anim calcmode="lin" valueType="num">
                                      <p:cBhvr additive="base">
                                        <p:cTn id="83" dur="500" fill="hold"/>
                                        <p:tgtEl>
                                          <p:spTgt spid="125"/>
                                        </p:tgtEl>
                                        <p:attrNameLst>
                                          <p:attrName>ppt_x</p:attrName>
                                        </p:attrNameLst>
                                      </p:cBhvr>
                                      <p:tavLst>
                                        <p:tav tm="0">
                                          <p:val>
                                            <p:strVal val="1+#ppt_w/2"/>
                                          </p:val>
                                        </p:tav>
                                        <p:tav tm="100000">
                                          <p:val>
                                            <p:strVal val="#ppt_x"/>
                                          </p:val>
                                        </p:tav>
                                      </p:tavLst>
                                    </p:anim>
                                    <p:anim calcmode="lin" valueType="num">
                                      <p:cBhvr additive="base">
                                        <p:cTn id="84" dur="500" fill="hold"/>
                                        <p:tgtEl>
                                          <p:spTgt spid="125"/>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126"/>
                                        </p:tgtEl>
                                        <p:attrNameLst>
                                          <p:attrName>style.visibility</p:attrName>
                                        </p:attrNameLst>
                                      </p:cBhvr>
                                      <p:to>
                                        <p:strVal val="visible"/>
                                      </p:to>
                                    </p:set>
                                    <p:anim calcmode="lin" valueType="num">
                                      <p:cBhvr additive="base">
                                        <p:cTn id="87" dur="500" fill="hold"/>
                                        <p:tgtEl>
                                          <p:spTgt spid="126"/>
                                        </p:tgtEl>
                                        <p:attrNameLst>
                                          <p:attrName>ppt_x</p:attrName>
                                        </p:attrNameLst>
                                      </p:cBhvr>
                                      <p:tavLst>
                                        <p:tav tm="0">
                                          <p:val>
                                            <p:strVal val="1+#ppt_w/2"/>
                                          </p:val>
                                        </p:tav>
                                        <p:tav tm="100000">
                                          <p:val>
                                            <p:strVal val="#ppt_x"/>
                                          </p:val>
                                        </p:tav>
                                      </p:tavLst>
                                    </p:anim>
                                    <p:anim calcmode="lin" valueType="num">
                                      <p:cBhvr additive="base">
                                        <p:cTn id="88" dur="500" fill="hold"/>
                                        <p:tgtEl>
                                          <p:spTgt spid="126"/>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131"/>
                                        </p:tgtEl>
                                        <p:attrNameLst>
                                          <p:attrName>style.visibility</p:attrName>
                                        </p:attrNameLst>
                                      </p:cBhvr>
                                      <p:to>
                                        <p:strVal val="visible"/>
                                      </p:to>
                                    </p:set>
                                    <p:anim calcmode="lin" valueType="num">
                                      <p:cBhvr additive="base">
                                        <p:cTn id="91" dur="500" fill="hold"/>
                                        <p:tgtEl>
                                          <p:spTgt spid="131"/>
                                        </p:tgtEl>
                                        <p:attrNameLst>
                                          <p:attrName>ppt_x</p:attrName>
                                        </p:attrNameLst>
                                      </p:cBhvr>
                                      <p:tavLst>
                                        <p:tav tm="0">
                                          <p:val>
                                            <p:strVal val="1+#ppt_w/2"/>
                                          </p:val>
                                        </p:tav>
                                        <p:tav tm="100000">
                                          <p:val>
                                            <p:strVal val="#ppt_x"/>
                                          </p:val>
                                        </p:tav>
                                      </p:tavLst>
                                    </p:anim>
                                    <p:anim calcmode="lin" valueType="num">
                                      <p:cBhvr additive="base">
                                        <p:cTn id="92" dur="500" fill="hold"/>
                                        <p:tgtEl>
                                          <p:spTgt spid="131"/>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136"/>
                                        </p:tgtEl>
                                        <p:attrNameLst>
                                          <p:attrName>style.visibility</p:attrName>
                                        </p:attrNameLst>
                                      </p:cBhvr>
                                      <p:to>
                                        <p:strVal val="visible"/>
                                      </p:to>
                                    </p:set>
                                    <p:anim calcmode="lin" valueType="num">
                                      <p:cBhvr additive="base">
                                        <p:cTn id="95" dur="500" fill="hold"/>
                                        <p:tgtEl>
                                          <p:spTgt spid="136"/>
                                        </p:tgtEl>
                                        <p:attrNameLst>
                                          <p:attrName>ppt_x</p:attrName>
                                        </p:attrNameLst>
                                      </p:cBhvr>
                                      <p:tavLst>
                                        <p:tav tm="0">
                                          <p:val>
                                            <p:strVal val="1+#ppt_w/2"/>
                                          </p:val>
                                        </p:tav>
                                        <p:tav tm="100000">
                                          <p:val>
                                            <p:strVal val="#ppt_x"/>
                                          </p:val>
                                        </p:tav>
                                      </p:tavLst>
                                    </p:anim>
                                    <p:anim calcmode="lin" valueType="num">
                                      <p:cBhvr additive="base">
                                        <p:cTn id="96" dur="500" fill="hold"/>
                                        <p:tgtEl>
                                          <p:spTgt spid="136"/>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137"/>
                                        </p:tgtEl>
                                        <p:attrNameLst>
                                          <p:attrName>style.visibility</p:attrName>
                                        </p:attrNameLst>
                                      </p:cBhvr>
                                      <p:to>
                                        <p:strVal val="visible"/>
                                      </p:to>
                                    </p:set>
                                    <p:anim calcmode="lin" valueType="num">
                                      <p:cBhvr additive="base">
                                        <p:cTn id="99" dur="500" fill="hold"/>
                                        <p:tgtEl>
                                          <p:spTgt spid="137"/>
                                        </p:tgtEl>
                                        <p:attrNameLst>
                                          <p:attrName>ppt_x</p:attrName>
                                        </p:attrNameLst>
                                      </p:cBhvr>
                                      <p:tavLst>
                                        <p:tav tm="0">
                                          <p:val>
                                            <p:strVal val="1+#ppt_w/2"/>
                                          </p:val>
                                        </p:tav>
                                        <p:tav tm="100000">
                                          <p:val>
                                            <p:strVal val="#ppt_x"/>
                                          </p:val>
                                        </p:tav>
                                      </p:tavLst>
                                    </p:anim>
                                    <p:anim calcmode="lin" valueType="num">
                                      <p:cBhvr additive="base">
                                        <p:cTn id="100" dur="500" fill="hold"/>
                                        <p:tgtEl>
                                          <p:spTgt spid="137"/>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138"/>
                                        </p:tgtEl>
                                        <p:attrNameLst>
                                          <p:attrName>style.visibility</p:attrName>
                                        </p:attrNameLst>
                                      </p:cBhvr>
                                      <p:to>
                                        <p:strVal val="visible"/>
                                      </p:to>
                                    </p:set>
                                    <p:anim calcmode="lin" valueType="num">
                                      <p:cBhvr additive="base">
                                        <p:cTn id="103" dur="500" fill="hold"/>
                                        <p:tgtEl>
                                          <p:spTgt spid="138"/>
                                        </p:tgtEl>
                                        <p:attrNameLst>
                                          <p:attrName>ppt_x</p:attrName>
                                        </p:attrNameLst>
                                      </p:cBhvr>
                                      <p:tavLst>
                                        <p:tav tm="0">
                                          <p:val>
                                            <p:strVal val="1+#ppt_w/2"/>
                                          </p:val>
                                        </p:tav>
                                        <p:tav tm="100000">
                                          <p:val>
                                            <p:strVal val="#ppt_x"/>
                                          </p:val>
                                        </p:tav>
                                      </p:tavLst>
                                    </p:anim>
                                    <p:anim calcmode="lin" valueType="num">
                                      <p:cBhvr additive="base">
                                        <p:cTn id="104" dur="500" fill="hold"/>
                                        <p:tgtEl>
                                          <p:spTgt spid="13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139"/>
                                        </p:tgtEl>
                                        <p:attrNameLst>
                                          <p:attrName>style.visibility</p:attrName>
                                        </p:attrNameLst>
                                      </p:cBhvr>
                                      <p:to>
                                        <p:strVal val="visible"/>
                                      </p:to>
                                    </p:set>
                                    <p:anim calcmode="lin" valueType="num">
                                      <p:cBhvr additive="base">
                                        <p:cTn id="107" dur="500" fill="hold"/>
                                        <p:tgtEl>
                                          <p:spTgt spid="139"/>
                                        </p:tgtEl>
                                        <p:attrNameLst>
                                          <p:attrName>ppt_x</p:attrName>
                                        </p:attrNameLst>
                                      </p:cBhvr>
                                      <p:tavLst>
                                        <p:tav tm="0">
                                          <p:val>
                                            <p:strVal val="1+#ppt_w/2"/>
                                          </p:val>
                                        </p:tav>
                                        <p:tav tm="100000">
                                          <p:val>
                                            <p:strVal val="#ppt_x"/>
                                          </p:val>
                                        </p:tav>
                                      </p:tavLst>
                                    </p:anim>
                                    <p:anim calcmode="lin" valueType="num">
                                      <p:cBhvr additive="base">
                                        <p:cTn id="108" dur="500" fill="hold"/>
                                        <p:tgtEl>
                                          <p:spTgt spid="139"/>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140"/>
                                        </p:tgtEl>
                                        <p:attrNameLst>
                                          <p:attrName>style.visibility</p:attrName>
                                        </p:attrNameLst>
                                      </p:cBhvr>
                                      <p:to>
                                        <p:strVal val="visible"/>
                                      </p:to>
                                    </p:set>
                                    <p:anim calcmode="lin" valueType="num">
                                      <p:cBhvr additive="base">
                                        <p:cTn id="111" dur="500" fill="hold"/>
                                        <p:tgtEl>
                                          <p:spTgt spid="140"/>
                                        </p:tgtEl>
                                        <p:attrNameLst>
                                          <p:attrName>ppt_x</p:attrName>
                                        </p:attrNameLst>
                                      </p:cBhvr>
                                      <p:tavLst>
                                        <p:tav tm="0">
                                          <p:val>
                                            <p:strVal val="1+#ppt_w/2"/>
                                          </p:val>
                                        </p:tav>
                                        <p:tav tm="100000">
                                          <p:val>
                                            <p:strVal val="#ppt_x"/>
                                          </p:val>
                                        </p:tav>
                                      </p:tavLst>
                                    </p:anim>
                                    <p:anim calcmode="lin" valueType="num">
                                      <p:cBhvr additive="base">
                                        <p:cTn id="112" dur="500" fill="hold"/>
                                        <p:tgtEl>
                                          <p:spTgt spid="1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p:bldP spid="122" grpId="0"/>
      <p:bldP spid="123" grpId="0"/>
      <p:bldP spid="124" grpId="0"/>
      <p:bldP spid="125" grpId="0"/>
      <p:bldP spid="136" grpId="0"/>
      <p:bldP spid="137" grpId="0"/>
      <p:bldP spid="138" grpId="0"/>
      <p:bldP spid="139" grpId="0"/>
      <p:bldP spid="1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4" name="图片 3"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grpSp>
        <p:nvGrpSpPr>
          <p:cNvPr id="6" name="Group 5"/>
          <p:cNvGrpSpPr/>
          <p:nvPr/>
        </p:nvGrpSpPr>
        <p:grpSpPr>
          <a:xfrm>
            <a:off x="4436302" y="1470781"/>
            <a:ext cx="3319399" cy="3731195"/>
            <a:chOff x="7277102" y="2222502"/>
            <a:chExt cx="2613535" cy="2937764"/>
          </a:xfrm>
        </p:grpSpPr>
        <p:sp>
          <p:nvSpPr>
            <p:cNvPr id="7" name="Rectangle: Rounded Corners 32"/>
            <p:cNvSpPr/>
            <p:nvPr/>
          </p:nvSpPr>
          <p:spPr bwMode="auto">
            <a:xfrm>
              <a:off x="7277102" y="2438175"/>
              <a:ext cx="2613535" cy="2722091"/>
            </a:xfrm>
            <a:prstGeom prst="roundRect">
              <a:avLst>
                <a:gd name="adj" fmla="val 9967"/>
              </a:avLst>
            </a:prstGeom>
            <a:solidFill>
              <a:schemeClr val="accent2"/>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8" name="Rectangle 33"/>
            <p:cNvSpPr/>
            <p:nvPr/>
          </p:nvSpPr>
          <p:spPr bwMode="auto">
            <a:xfrm>
              <a:off x="7588317" y="2627290"/>
              <a:ext cx="1991106" cy="2170305"/>
            </a:xfrm>
            <a:prstGeom prst="rect">
              <a:avLst/>
            </a:prstGeom>
            <a:solidFill>
              <a:schemeClr val="bg1">
                <a:lumMod val="85000"/>
              </a:schemeClr>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9" name="Rectangle 34"/>
            <p:cNvSpPr/>
            <p:nvPr/>
          </p:nvSpPr>
          <p:spPr bwMode="auto">
            <a:xfrm>
              <a:off x="7574771" y="2660027"/>
              <a:ext cx="1991106" cy="2170305"/>
            </a:xfrm>
            <a:prstGeom prst="rect">
              <a:avLst/>
            </a:prstGeom>
            <a:solidFill>
              <a:schemeClr val="tx1">
                <a:lumMod val="25000"/>
                <a:lumOff val="75000"/>
              </a:schemeClr>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0" name="Rectangle 35"/>
            <p:cNvSpPr/>
            <p:nvPr/>
          </p:nvSpPr>
          <p:spPr bwMode="auto">
            <a:xfrm>
              <a:off x="7556144" y="2692762"/>
              <a:ext cx="1991106" cy="2170305"/>
            </a:xfrm>
            <a:prstGeom prst="rect">
              <a:avLst/>
            </a:prstGeom>
            <a:solidFill>
              <a:schemeClr val="bg1">
                <a:lumMod val="85000"/>
              </a:schemeClr>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1" name="Rectangle 36"/>
            <p:cNvSpPr/>
            <p:nvPr/>
          </p:nvSpPr>
          <p:spPr bwMode="auto">
            <a:xfrm>
              <a:off x="7535823" y="2717032"/>
              <a:ext cx="1991106" cy="2170305"/>
            </a:xfrm>
            <a:prstGeom prst="rect">
              <a:avLst/>
            </a:prstGeom>
            <a:solidFill>
              <a:schemeClr val="tx1">
                <a:lumMod val="25000"/>
                <a:lumOff val="75000"/>
              </a:schemeClr>
            </a:solidFill>
            <a:ln>
              <a:no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nvGrpSpPr>
            <p:cNvPr id="12" name="Group 37"/>
            <p:cNvGrpSpPr/>
            <p:nvPr/>
          </p:nvGrpSpPr>
          <p:grpSpPr>
            <a:xfrm>
              <a:off x="7535823" y="2717032"/>
              <a:ext cx="1991106" cy="2170305"/>
              <a:chOff x="3568700" y="1579563"/>
              <a:chExt cx="2009775" cy="1990725"/>
            </a:xfrm>
            <a:effectLst/>
          </p:grpSpPr>
          <p:sp>
            <p:nvSpPr>
              <p:cNvPr id="19" name="Freeform: Shape 54"/>
              <p:cNvSpPr/>
              <p:nvPr/>
            </p:nvSpPr>
            <p:spPr bwMode="auto">
              <a:xfrm>
                <a:off x="3568700" y="1579563"/>
                <a:ext cx="2009775" cy="1990725"/>
              </a:xfrm>
              <a:custGeom>
                <a:avLst/>
                <a:gdLst>
                  <a:gd name="T0" fmla="*/ 422 w 533"/>
                  <a:gd name="T1" fmla="*/ 440 h 528"/>
                  <a:gd name="T2" fmla="*/ 399 w 533"/>
                  <a:gd name="T3" fmla="*/ 497 h 528"/>
                  <a:gd name="T4" fmla="*/ 332 w 533"/>
                  <a:gd name="T5" fmla="*/ 527 h 528"/>
                  <a:gd name="T6" fmla="*/ 297 w 533"/>
                  <a:gd name="T7" fmla="*/ 528 h 528"/>
                  <a:gd name="T8" fmla="*/ 0 w 533"/>
                  <a:gd name="T9" fmla="*/ 528 h 528"/>
                  <a:gd name="T10" fmla="*/ 0 w 533"/>
                  <a:gd name="T11" fmla="*/ 0 h 528"/>
                  <a:gd name="T12" fmla="*/ 532 w 533"/>
                  <a:gd name="T13" fmla="*/ 0 h 528"/>
                  <a:gd name="T14" fmla="*/ 532 w 533"/>
                  <a:gd name="T15" fmla="*/ 276 h 528"/>
                  <a:gd name="T16" fmla="*/ 532 w 533"/>
                  <a:gd name="T17" fmla="*/ 320 h 528"/>
                  <a:gd name="T18" fmla="*/ 533 w 533"/>
                  <a:gd name="T19" fmla="*/ 388 h 528"/>
                  <a:gd name="T20" fmla="*/ 514 w 533"/>
                  <a:gd name="T21" fmla="*/ 413 h 528"/>
                  <a:gd name="T22" fmla="*/ 422 w 533"/>
                  <a:gd name="T23" fmla="*/ 44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3" h="528">
                    <a:moveTo>
                      <a:pt x="422" y="440"/>
                    </a:moveTo>
                    <a:cubicBezTo>
                      <a:pt x="422" y="440"/>
                      <a:pt x="426" y="458"/>
                      <a:pt x="399" y="497"/>
                    </a:cubicBezTo>
                    <a:cubicBezTo>
                      <a:pt x="380" y="515"/>
                      <a:pt x="355" y="526"/>
                      <a:pt x="332" y="527"/>
                    </a:cubicBezTo>
                    <a:cubicBezTo>
                      <a:pt x="315" y="528"/>
                      <a:pt x="297" y="528"/>
                      <a:pt x="297" y="528"/>
                    </a:cubicBezTo>
                    <a:cubicBezTo>
                      <a:pt x="0" y="528"/>
                      <a:pt x="0" y="528"/>
                      <a:pt x="0" y="528"/>
                    </a:cubicBezTo>
                    <a:cubicBezTo>
                      <a:pt x="0" y="0"/>
                      <a:pt x="0" y="0"/>
                      <a:pt x="0" y="0"/>
                    </a:cubicBezTo>
                    <a:cubicBezTo>
                      <a:pt x="532" y="0"/>
                      <a:pt x="532" y="0"/>
                      <a:pt x="532" y="0"/>
                    </a:cubicBezTo>
                    <a:cubicBezTo>
                      <a:pt x="532" y="276"/>
                      <a:pt x="532" y="276"/>
                      <a:pt x="532" y="276"/>
                    </a:cubicBezTo>
                    <a:cubicBezTo>
                      <a:pt x="532" y="276"/>
                      <a:pt x="532" y="294"/>
                      <a:pt x="532" y="320"/>
                    </a:cubicBezTo>
                    <a:cubicBezTo>
                      <a:pt x="532" y="338"/>
                      <a:pt x="533" y="368"/>
                      <a:pt x="533" y="388"/>
                    </a:cubicBezTo>
                    <a:cubicBezTo>
                      <a:pt x="533" y="398"/>
                      <a:pt x="520" y="408"/>
                      <a:pt x="514" y="413"/>
                    </a:cubicBezTo>
                    <a:cubicBezTo>
                      <a:pt x="459" y="449"/>
                      <a:pt x="422" y="440"/>
                      <a:pt x="422" y="440"/>
                    </a:cubicBezTo>
                    <a:close/>
                  </a:path>
                </a:pathLst>
              </a:custGeom>
              <a:solidFill>
                <a:schemeClr val="bg1"/>
              </a:solidFill>
              <a:ln w="9525">
                <a:solidFill>
                  <a:schemeClr val="bg1">
                    <a:lumMod val="65000"/>
                  </a:schemeClr>
                </a:solid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0" name="Freeform: Shape 55"/>
              <p:cNvSpPr/>
              <p:nvPr/>
            </p:nvSpPr>
            <p:spPr bwMode="auto">
              <a:xfrm>
                <a:off x="4876800" y="3068638"/>
                <a:ext cx="693738" cy="490538"/>
              </a:xfrm>
              <a:custGeom>
                <a:avLst/>
                <a:gdLst>
                  <a:gd name="T0" fmla="*/ 184 w 184"/>
                  <a:gd name="T1" fmla="*/ 0 h 130"/>
                  <a:gd name="T2" fmla="*/ 75 w 184"/>
                  <a:gd name="T3" fmla="*/ 45 h 130"/>
                  <a:gd name="T4" fmla="*/ 60 w 184"/>
                  <a:gd name="T5" fmla="*/ 90 h 130"/>
                  <a:gd name="T6" fmla="*/ 0 w 184"/>
                  <a:gd name="T7" fmla="*/ 130 h 130"/>
                  <a:gd name="T8" fmla="*/ 113 w 184"/>
                  <a:gd name="T9" fmla="*/ 69 h 130"/>
                  <a:gd name="T10" fmla="*/ 184 w 184"/>
                  <a:gd name="T11" fmla="*/ 0 h 130"/>
                </a:gdLst>
                <a:ahLst/>
                <a:cxnLst>
                  <a:cxn ang="0">
                    <a:pos x="T0" y="T1"/>
                  </a:cxn>
                  <a:cxn ang="0">
                    <a:pos x="T2" y="T3"/>
                  </a:cxn>
                  <a:cxn ang="0">
                    <a:pos x="T4" y="T5"/>
                  </a:cxn>
                  <a:cxn ang="0">
                    <a:pos x="T6" y="T7"/>
                  </a:cxn>
                  <a:cxn ang="0">
                    <a:pos x="T8" y="T9"/>
                  </a:cxn>
                  <a:cxn ang="0">
                    <a:pos x="T10" y="T11"/>
                  </a:cxn>
                </a:cxnLst>
                <a:rect l="0" t="0" r="r" b="b"/>
                <a:pathLst>
                  <a:path w="184" h="130">
                    <a:moveTo>
                      <a:pt x="184" y="0"/>
                    </a:moveTo>
                    <a:cubicBezTo>
                      <a:pt x="121" y="56"/>
                      <a:pt x="75" y="45"/>
                      <a:pt x="75" y="45"/>
                    </a:cubicBezTo>
                    <a:cubicBezTo>
                      <a:pt x="75" y="45"/>
                      <a:pt x="75" y="60"/>
                      <a:pt x="60" y="90"/>
                    </a:cubicBezTo>
                    <a:cubicBezTo>
                      <a:pt x="46" y="117"/>
                      <a:pt x="3" y="129"/>
                      <a:pt x="0" y="130"/>
                    </a:cubicBezTo>
                    <a:cubicBezTo>
                      <a:pt x="0" y="130"/>
                      <a:pt x="40" y="129"/>
                      <a:pt x="113" y="69"/>
                    </a:cubicBezTo>
                    <a:cubicBezTo>
                      <a:pt x="161" y="29"/>
                      <a:pt x="181" y="6"/>
                      <a:pt x="184" y="0"/>
                    </a:cubicBezTo>
                    <a:close/>
                  </a:path>
                </a:pathLst>
              </a:custGeom>
              <a:solidFill>
                <a:schemeClr val="bg1">
                  <a:lumMod val="85000"/>
                </a:schemeClr>
              </a:solidFill>
              <a:ln w="9525">
                <a:solidFill>
                  <a:schemeClr val="bg1">
                    <a:lumMod val="65000"/>
                  </a:schemeClr>
                </a:solidFill>
                <a:round/>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sp>
          <p:nvSpPr>
            <p:cNvPr id="13" name="Rectangle 38"/>
            <p:cNvSpPr/>
            <p:nvPr/>
          </p:nvSpPr>
          <p:spPr bwMode="auto">
            <a:xfrm>
              <a:off x="7530181" y="2717032"/>
              <a:ext cx="1991106" cy="746719"/>
            </a:xfrm>
            <a:prstGeom prst="rect">
              <a:avLst/>
            </a:prstGeom>
            <a:solidFill>
              <a:schemeClr val="accent1"/>
            </a:solidFill>
            <a:ln>
              <a:noFill/>
            </a:ln>
          </p:spPr>
          <p:txBody>
            <a:bodyPr vert="horz" wrap="square" lIns="0" tIns="121920" rIns="0" bIns="0" anchor="ctr" anchorCtr="1" compatLnSpc="1">
              <a:normAutofit/>
            </a:bodyPr>
            <a:lstStyle/>
            <a:p>
              <a:pPr algn="ctr"/>
              <a:r>
                <a:rPr lang="en-US" sz="3735" b="1">
                  <a:solidFill>
                    <a:srgbClr val="EC9128"/>
                  </a:solidFill>
                  <a:latin typeface="微软雅黑" panose="020B0503020204020204" charset="-122"/>
                  <a:ea typeface="微软雅黑" panose="020B0503020204020204" charset="-122"/>
                </a:rPr>
                <a:t>JAN</a:t>
              </a:r>
            </a:p>
          </p:txBody>
        </p:sp>
        <p:grpSp>
          <p:nvGrpSpPr>
            <p:cNvPr id="14" name="Group 39"/>
            <p:cNvGrpSpPr/>
            <p:nvPr/>
          </p:nvGrpSpPr>
          <p:grpSpPr>
            <a:xfrm>
              <a:off x="7852665" y="2806312"/>
              <a:ext cx="1346119" cy="152391"/>
              <a:chOff x="1235868" y="2609849"/>
              <a:chExt cx="757237" cy="85725"/>
            </a:xfrm>
          </p:grpSpPr>
          <p:sp>
            <p:nvSpPr>
              <p:cNvPr id="16" name="Oval 51"/>
              <p:cNvSpPr/>
              <p:nvPr/>
            </p:nvSpPr>
            <p:spPr>
              <a:xfrm>
                <a:off x="1235868" y="2609849"/>
                <a:ext cx="85725" cy="857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7" name="Oval 52"/>
              <p:cNvSpPr/>
              <p:nvPr/>
            </p:nvSpPr>
            <p:spPr>
              <a:xfrm>
                <a:off x="1571624" y="2609849"/>
                <a:ext cx="85725" cy="857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18" name="Oval 53"/>
              <p:cNvSpPr/>
              <p:nvPr/>
            </p:nvSpPr>
            <p:spPr>
              <a:xfrm>
                <a:off x="1907380" y="2609849"/>
                <a:ext cx="85725" cy="857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rgbClr val="EC9128"/>
                  </a:solidFill>
                  <a:latin typeface="微软雅黑" panose="020B0503020204020204" charset="-122"/>
                  <a:ea typeface="微软雅黑" panose="020B0503020204020204" charset="-122"/>
                </a:endParaRPr>
              </a:p>
            </p:txBody>
          </p:sp>
        </p:grpSp>
        <p:grpSp>
          <p:nvGrpSpPr>
            <p:cNvPr id="15" name="Group 4"/>
            <p:cNvGrpSpPr/>
            <p:nvPr/>
          </p:nvGrpSpPr>
          <p:grpSpPr>
            <a:xfrm>
              <a:off x="7867645" y="2222502"/>
              <a:ext cx="1317108" cy="684175"/>
              <a:chOff x="7867645" y="2222502"/>
              <a:chExt cx="1317108" cy="684175"/>
            </a:xfrm>
          </p:grpSpPr>
          <p:sp>
            <p:nvSpPr>
              <p:cNvPr id="21" name="Freeform: Shape 40"/>
              <p:cNvSpPr/>
              <p:nvPr/>
            </p:nvSpPr>
            <p:spPr bwMode="auto">
              <a:xfrm>
                <a:off x="7867645" y="2222502"/>
                <a:ext cx="124308" cy="684175"/>
              </a:xfrm>
              <a:custGeom>
                <a:avLst/>
                <a:gdLst>
                  <a:gd name="T0" fmla="*/ 32 w 32"/>
                  <a:gd name="T1" fmla="*/ 110 h 121"/>
                  <a:gd name="T2" fmla="*/ 16 w 32"/>
                  <a:gd name="T3" fmla="*/ 121 h 121"/>
                  <a:gd name="T4" fmla="*/ 0 w 32"/>
                  <a:gd name="T5" fmla="*/ 110 h 121"/>
                  <a:gd name="T6" fmla="*/ 0 w 32"/>
                  <a:gd name="T7" fmla="*/ 12 h 121"/>
                  <a:gd name="T8" fmla="*/ 16 w 32"/>
                  <a:gd name="T9" fmla="*/ 0 h 121"/>
                  <a:gd name="T10" fmla="*/ 32 w 32"/>
                  <a:gd name="T11" fmla="*/ 12 h 121"/>
                  <a:gd name="T12" fmla="*/ 32 w 32"/>
                  <a:gd name="T13" fmla="*/ 110 h 121"/>
                </a:gdLst>
                <a:ahLst/>
                <a:cxnLst>
                  <a:cxn ang="0">
                    <a:pos x="T0" y="T1"/>
                  </a:cxn>
                  <a:cxn ang="0">
                    <a:pos x="T2" y="T3"/>
                  </a:cxn>
                  <a:cxn ang="0">
                    <a:pos x="T4" y="T5"/>
                  </a:cxn>
                  <a:cxn ang="0">
                    <a:pos x="T6" y="T7"/>
                  </a:cxn>
                  <a:cxn ang="0">
                    <a:pos x="T8" y="T9"/>
                  </a:cxn>
                  <a:cxn ang="0">
                    <a:pos x="T10" y="T11"/>
                  </a:cxn>
                  <a:cxn ang="0">
                    <a:pos x="T12" y="T13"/>
                  </a:cxn>
                </a:cxnLst>
                <a:rect l="0" t="0" r="r" b="b"/>
                <a:pathLst>
                  <a:path w="32" h="121">
                    <a:moveTo>
                      <a:pt x="32" y="110"/>
                    </a:moveTo>
                    <a:cubicBezTo>
                      <a:pt x="32" y="116"/>
                      <a:pt x="25" y="121"/>
                      <a:pt x="16" y="121"/>
                    </a:cubicBezTo>
                    <a:cubicBezTo>
                      <a:pt x="7" y="121"/>
                      <a:pt x="0" y="116"/>
                      <a:pt x="0" y="110"/>
                    </a:cubicBezTo>
                    <a:cubicBezTo>
                      <a:pt x="0" y="12"/>
                      <a:pt x="0" y="12"/>
                      <a:pt x="0" y="12"/>
                    </a:cubicBezTo>
                    <a:cubicBezTo>
                      <a:pt x="0" y="5"/>
                      <a:pt x="7" y="0"/>
                      <a:pt x="16" y="0"/>
                    </a:cubicBezTo>
                    <a:cubicBezTo>
                      <a:pt x="25" y="0"/>
                      <a:pt x="32" y="5"/>
                      <a:pt x="32" y="12"/>
                    </a:cubicBezTo>
                    <a:lnTo>
                      <a:pt x="32" y="110"/>
                    </a:lnTo>
                    <a:close/>
                  </a:path>
                </a:pathLst>
              </a:custGeom>
              <a:solidFill>
                <a:schemeClr val="bg1">
                  <a:lumMod val="95000"/>
                </a:schemeClr>
              </a:solidFill>
              <a:ln>
                <a:solidFill>
                  <a:schemeClr val="bg1">
                    <a:lumMod val="65000"/>
                  </a:schemeClr>
                </a:solid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2" name="Freeform: Shape 41"/>
              <p:cNvSpPr/>
              <p:nvPr/>
            </p:nvSpPr>
            <p:spPr bwMode="auto">
              <a:xfrm>
                <a:off x="8463579" y="2222502"/>
                <a:ext cx="124308" cy="684175"/>
              </a:xfrm>
              <a:custGeom>
                <a:avLst/>
                <a:gdLst>
                  <a:gd name="T0" fmla="*/ 32 w 32"/>
                  <a:gd name="T1" fmla="*/ 110 h 121"/>
                  <a:gd name="T2" fmla="*/ 16 w 32"/>
                  <a:gd name="T3" fmla="*/ 121 h 121"/>
                  <a:gd name="T4" fmla="*/ 0 w 32"/>
                  <a:gd name="T5" fmla="*/ 110 h 121"/>
                  <a:gd name="T6" fmla="*/ 0 w 32"/>
                  <a:gd name="T7" fmla="*/ 12 h 121"/>
                  <a:gd name="T8" fmla="*/ 16 w 32"/>
                  <a:gd name="T9" fmla="*/ 0 h 121"/>
                  <a:gd name="T10" fmla="*/ 32 w 32"/>
                  <a:gd name="T11" fmla="*/ 12 h 121"/>
                  <a:gd name="T12" fmla="*/ 32 w 32"/>
                  <a:gd name="T13" fmla="*/ 110 h 121"/>
                </a:gdLst>
                <a:ahLst/>
                <a:cxnLst>
                  <a:cxn ang="0">
                    <a:pos x="T0" y="T1"/>
                  </a:cxn>
                  <a:cxn ang="0">
                    <a:pos x="T2" y="T3"/>
                  </a:cxn>
                  <a:cxn ang="0">
                    <a:pos x="T4" y="T5"/>
                  </a:cxn>
                  <a:cxn ang="0">
                    <a:pos x="T6" y="T7"/>
                  </a:cxn>
                  <a:cxn ang="0">
                    <a:pos x="T8" y="T9"/>
                  </a:cxn>
                  <a:cxn ang="0">
                    <a:pos x="T10" y="T11"/>
                  </a:cxn>
                  <a:cxn ang="0">
                    <a:pos x="T12" y="T13"/>
                  </a:cxn>
                </a:cxnLst>
                <a:rect l="0" t="0" r="r" b="b"/>
                <a:pathLst>
                  <a:path w="32" h="121">
                    <a:moveTo>
                      <a:pt x="32" y="110"/>
                    </a:moveTo>
                    <a:cubicBezTo>
                      <a:pt x="32" y="116"/>
                      <a:pt x="25" y="121"/>
                      <a:pt x="16" y="121"/>
                    </a:cubicBezTo>
                    <a:cubicBezTo>
                      <a:pt x="7" y="121"/>
                      <a:pt x="0" y="116"/>
                      <a:pt x="0" y="110"/>
                    </a:cubicBezTo>
                    <a:cubicBezTo>
                      <a:pt x="0" y="12"/>
                      <a:pt x="0" y="12"/>
                      <a:pt x="0" y="12"/>
                    </a:cubicBezTo>
                    <a:cubicBezTo>
                      <a:pt x="0" y="5"/>
                      <a:pt x="7" y="0"/>
                      <a:pt x="16" y="0"/>
                    </a:cubicBezTo>
                    <a:cubicBezTo>
                      <a:pt x="25" y="0"/>
                      <a:pt x="32" y="5"/>
                      <a:pt x="32" y="12"/>
                    </a:cubicBezTo>
                    <a:lnTo>
                      <a:pt x="32" y="110"/>
                    </a:lnTo>
                    <a:close/>
                  </a:path>
                </a:pathLst>
              </a:custGeom>
              <a:solidFill>
                <a:schemeClr val="bg1">
                  <a:lumMod val="95000"/>
                </a:schemeClr>
              </a:solidFill>
              <a:ln>
                <a:solidFill>
                  <a:schemeClr val="bg1">
                    <a:lumMod val="65000"/>
                  </a:schemeClr>
                </a:solid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sp>
            <p:nvSpPr>
              <p:cNvPr id="23" name="Freeform: Shape 42"/>
              <p:cNvSpPr/>
              <p:nvPr/>
            </p:nvSpPr>
            <p:spPr bwMode="auto">
              <a:xfrm>
                <a:off x="9060445" y="2222502"/>
                <a:ext cx="124308" cy="684175"/>
              </a:xfrm>
              <a:custGeom>
                <a:avLst/>
                <a:gdLst>
                  <a:gd name="T0" fmla="*/ 32 w 32"/>
                  <a:gd name="T1" fmla="*/ 110 h 121"/>
                  <a:gd name="T2" fmla="*/ 16 w 32"/>
                  <a:gd name="T3" fmla="*/ 121 h 121"/>
                  <a:gd name="T4" fmla="*/ 0 w 32"/>
                  <a:gd name="T5" fmla="*/ 110 h 121"/>
                  <a:gd name="T6" fmla="*/ 0 w 32"/>
                  <a:gd name="T7" fmla="*/ 12 h 121"/>
                  <a:gd name="T8" fmla="*/ 16 w 32"/>
                  <a:gd name="T9" fmla="*/ 0 h 121"/>
                  <a:gd name="T10" fmla="*/ 32 w 32"/>
                  <a:gd name="T11" fmla="*/ 12 h 121"/>
                  <a:gd name="T12" fmla="*/ 32 w 32"/>
                  <a:gd name="T13" fmla="*/ 110 h 121"/>
                </a:gdLst>
                <a:ahLst/>
                <a:cxnLst>
                  <a:cxn ang="0">
                    <a:pos x="T0" y="T1"/>
                  </a:cxn>
                  <a:cxn ang="0">
                    <a:pos x="T2" y="T3"/>
                  </a:cxn>
                  <a:cxn ang="0">
                    <a:pos x="T4" y="T5"/>
                  </a:cxn>
                  <a:cxn ang="0">
                    <a:pos x="T6" y="T7"/>
                  </a:cxn>
                  <a:cxn ang="0">
                    <a:pos x="T8" y="T9"/>
                  </a:cxn>
                  <a:cxn ang="0">
                    <a:pos x="T10" y="T11"/>
                  </a:cxn>
                  <a:cxn ang="0">
                    <a:pos x="T12" y="T13"/>
                  </a:cxn>
                </a:cxnLst>
                <a:rect l="0" t="0" r="r" b="b"/>
                <a:pathLst>
                  <a:path w="32" h="121">
                    <a:moveTo>
                      <a:pt x="32" y="110"/>
                    </a:moveTo>
                    <a:cubicBezTo>
                      <a:pt x="32" y="116"/>
                      <a:pt x="25" y="121"/>
                      <a:pt x="16" y="121"/>
                    </a:cubicBezTo>
                    <a:cubicBezTo>
                      <a:pt x="7" y="121"/>
                      <a:pt x="0" y="116"/>
                      <a:pt x="0" y="110"/>
                    </a:cubicBezTo>
                    <a:cubicBezTo>
                      <a:pt x="0" y="12"/>
                      <a:pt x="0" y="12"/>
                      <a:pt x="0" y="12"/>
                    </a:cubicBezTo>
                    <a:cubicBezTo>
                      <a:pt x="0" y="5"/>
                      <a:pt x="7" y="0"/>
                      <a:pt x="16" y="0"/>
                    </a:cubicBezTo>
                    <a:cubicBezTo>
                      <a:pt x="25" y="0"/>
                      <a:pt x="32" y="5"/>
                      <a:pt x="32" y="12"/>
                    </a:cubicBezTo>
                    <a:lnTo>
                      <a:pt x="32" y="110"/>
                    </a:lnTo>
                    <a:close/>
                  </a:path>
                </a:pathLst>
              </a:custGeom>
              <a:solidFill>
                <a:schemeClr val="bg1">
                  <a:lumMod val="95000"/>
                </a:schemeClr>
              </a:solidFill>
              <a:ln>
                <a:solidFill>
                  <a:schemeClr val="bg1">
                    <a:lumMod val="65000"/>
                  </a:schemeClr>
                </a:solidFill>
              </a:ln>
            </p:spPr>
            <p:txBody>
              <a:bodyPr anchor="ctr"/>
              <a:lstStyle/>
              <a:p>
                <a:pPr algn="ctr"/>
                <a:endParaRPr sz="3200">
                  <a:solidFill>
                    <a:srgbClr val="EC9128"/>
                  </a:solidFill>
                  <a:latin typeface="微软雅黑" panose="020B0503020204020204" charset="-122"/>
                  <a:ea typeface="微软雅黑" panose="020B0503020204020204" charset="-122"/>
                </a:endParaRPr>
              </a:p>
            </p:txBody>
          </p:sp>
        </p:grpSp>
        <p:sp>
          <p:nvSpPr>
            <p:cNvPr id="24" name="TextBox 56"/>
            <p:cNvSpPr txBox="1"/>
            <p:nvPr/>
          </p:nvSpPr>
          <p:spPr>
            <a:xfrm>
              <a:off x="8042497" y="3484477"/>
              <a:ext cx="953159" cy="945081"/>
            </a:xfrm>
            <a:prstGeom prst="rect">
              <a:avLst/>
            </a:prstGeom>
            <a:noFill/>
          </p:spPr>
          <p:txBody>
            <a:bodyPr wrap="none">
              <a:normAutofit fontScale="85000" lnSpcReduction="20000"/>
            </a:bodyPr>
            <a:lstStyle/>
            <a:p>
              <a:pPr algn="ctr"/>
              <a:r>
                <a:rPr lang="en-US" sz="9600" b="1">
                  <a:solidFill>
                    <a:srgbClr val="EC9128"/>
                  </a:solidFill>
                  <a:latin typeface="微软雅黑" panose="020B0503020204020204" charset="-122"/>
                  <a:ea typeface="微软雅黑" panose="020B0503020204020204" charset="-122"/>
                </a:rPr>
                <a:t>20</a:t>
              </a:r>
            </a:p>
          </p:txBody>
        </p:sp>
      </p:grpSp>
      <p:grpSp>
        <p:nvGrpSpPr>
          <p:cNvPr id="25" name="Group 49"/>
          <p:cNvGrpSpPr/>
          <p:nvPr/>
        </p:nvGrpSpPr>
        <p:grpSpPr>
          <a:xfrm>
            <a:off x="8170815" y="1912116"/>
            <a:ext cx="2749723" cy="3463424"/>
            <a:chOff x="8170814" y="1912116"/>
            <a:chExt cx="2749722" cy="3463424"/>
          </a:xfrm>
        </p:grpSpPr>
        <p:grpSp>
          <p:nvGrpSpPr>
            <p:cNvPr id="26" name="Group 50"/>
            <p:cNvGrpSpPr/>
            <p:nvPr/>
          </p:nvGrpSpPr>
          <p:grpSpPr>
            <a:xfrm>
              <a:off x="8170814" y="1912116"/>
              <a:ext cx="2611177" cy="3463424"/>
              <a:chOff x="1193500" y="1491637"/>
              <a:chExt cx="3761195" cy="3463424"/>
            </a:xfrm>
          </p:grpSpPr>
          <p:grpSp>
            <p:nvGrpSpPr>
              <p:cNvPr id="27" name="Group 59"/>
              <p:cNvGrpSpPr/>
              <p:nvPr/>
            </p:nvGrpSpPr>
            <p:grpSpPr>
              <a:xfrm>
                <a:off x="1193500" y="1491637"/>
                <a:ext cx="3761195" cy="815608"/>
                <a:chOff x="1317257" y="1824875"/>
                <a:chExt cx="3761195" cy="815608"/>
              </a:xfrm>
            </p:grpSpPr>
            <p:sp>
              <p:nvSpPr>
                <p:cNvPr id="32" name="TextBox 66"/>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335">
                      <a:solidFill>
                        <a:srgbClr val="EC9128"/>
                      </a:solidFill>
                      <a:latin typeface="微软雅黑" panose="020B0503020204020204" charset="-122"/>
                      <a:ea typeface="微软雅黑" panose="020B0503020204020204" charset="-122"/>
                    </a:rPr>
                    <a:t>此部分内容作为文字排版占位显示</a:t>
                  </a:r>
                  <a:br>
                    <a:rPr lang="zh-CN" altLang="en-US" sz="1335">
                      <a:solidFill>
                        <a:srgbClr val="EC9128"/>
                      </a:solidFill>
                      <a:latin typeface="微软雅黑" panose="020B0503020204020204" charset="-122"/>
                      <a:ea typeface="微软雅黑" panose="020B0503020204020204" charset="-122"/>
                    </a:rPr>
                  </a:br>
                  <a:r>
                    <a:rPr lang="zh-CN" altLang="en-US" sz="1335">
                      <a:solidFill>
                        <a:srgbClr val="EC9128"/>
                      </a:solidFill>
                      <a:latin typeface="微软雅黑" panose="020B0503020204020204" charset="-122"/>
                      <a:ea typeface="微软雅黑" panose="020B0503020204020204" charset="-122"/>
                    </a:rPr>
                    <a:t>（建议使用主题字体）</a:t>
                  </a:r>
                </a:p>
              </p:txBody>
            </p:sp>
            <p:sp>
              <p:nvSpPr>
                <p:cNvPr id="33" name="Rectangle 67"/>
                <p:cNvSpPr/>
                <p:nvPr/>
              </p:nvSpPr>
              <p:spPr>
                <a:xfrm>
                  <a:off x="1317257" y="1824875"/>
                  <a:ext cx="3761195" cy="307777"/>
                </a:xfrm>
                <a:prstGeom prst="rect">
                  <a:avLst/>
                </a:prstGeom>
              </p:spPr>
              <p:txBody>
                <a:bodyPr wrap="none" lIns="0" tIns="0" rIns="0" bIns="0">
                  <a:normAutofit lnSpcReduction="10000"/>
                </a:bodyPr>
                <a:lstStyle/>
                <a:p>
                  <a:pPr algn="r"/>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28" name="Group 60"/>
              <p:cNvGrpSpPr/>
              <p:nvPr/>
            </p:nvGrpSpPr>
            <p:grpSpPr>
              <a:xfrm>
                <a:off x="1193500" y="2815545"/>
                <a:ext cx="3761195" cy="815608"/>
                <a:chOff x="1317257" y="1824875"/>
                <a:chExt cx="3761195" cy="815608"/>
              </a:xfrm>
            </p:grpSpPr>
            <p:sp>
              <p:nvSpPr>
                <p:cNvPr id="30" name="TextBox 6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335">
                      <a:solidFill>
                        <a:srgbClr val="EC9128"/>
                      </a:solidFill>
                      <a:latin typeface="微软雅黑" panose="020B0503020204020204" charset="-122"/>
                      <a:ea typeface="微软雅黑" panose="020B0503020204020204" charset="-122"/>
                    </a:rPr>
                    <a:t>此部分内容作为文字排版占位显示</a:t>
                  </a:r>
                  <a:br>
                    <a:rPr lang="zh-CN" altLang="en-US" sz="1335">
                      <a:solidFill>
                        <a:srgbClr val="EC9128"/>
                      </a:solidFill>
                      <a:latin typeface="微软雅黑" panose="020B0503020204020204" charset="-122"/>
                      <a:ea typeface="微软雅黑" panose="020B0503020204020204" charset="-122"/>
                    </a:rPr>
                  </a:br>
                  <a:r>
                    <a:rPr lang="zh-CN" altLang="en-US" sz="1335">
                      <a:solidFill>
                        <a:srgbClr val="EC9128"/>
                      </a:solidFill>
                      <a:latin typeface="微软雅黑" panose="020B0503020204020204" charset="-122"/>
                      <a:ea typeface="微软雅黑" panose="020B0503020204020204" charset="-122"/>
                    </a:rPr>
                    <a:t>（建议使用主题字体）</a:t>
                  </a:r>
                </a:p>
              </p:txBody>
            </p:sp>
            <p:sp>
              <p:nvSpPr>
                <p:cNvPr id="31" name="Rectangle 65"/>
                <p:cNvSpPr/>
                <p:nvPr/>
              </p:nvSpPr>
              <p:spPr>
                <a:xfrm>
                  <a:off x="1317257" y="1824875"/>
                  <a:ext cx="3761195" cy="307777"/>
                </a:xfrm>
                <a:prstGeom prst="rect">
                  <a:avLst/>
                </a:prstGeom>
              </p:spPr>
              <p:txBody>
                <a:bodyPr wrap="none" lIns="0" tIns="0" rIns="0" bIns="0">
                  <a:normAutofit lnSpcReduction="10000"/>
                </a:bodyPr>
                <a:lstStyle/>
                <a:p>
                  <a:pPr algn="r"/>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29" name="Group 61"/>
              <p:cNvGrpSpPr/>
              <p:nvPr/>
            </p:nvGrpSpPr>
            <p:grpSpPr>
              <a:xfrm>
                <a:off x="1193500" y="4139453"/>
                <a:ext cx="3761195" cy="815608"/>
                <a:chOff x="1317257" y="1824875"/>
                <a:chExt cx="3761195" cy="815608"/>
              </a:xfrm>
            </p:grpSpPr>
            <p:sp>
              <p:nvSpPr>
                <p:cNvPr id="34" name="TextBox 6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335">
                      <a:solidFill>
                        <a:srgbClr val="EC9128"/>
                      </a:solidFill>
                      <a:latin typeface="微软雅黑" panose="020B0503020204020204" charset="-122"/>
                      <a:ea typeface="微软雅黑" panose="020B0503020204020204" charset="-122"/>
                    </a:rPr>
                    <a:t>此部分内容作为文字排版占位显示</a:t>
                  </a:r>
                  <a:br>
                    <a:rPr lang="zh-CN" altLang="en-US" sz="1335">
                      <a:solidFill>
                        <a:srgbClr val="EC9128"/>
                      </a:solidFill>
                      <a:latin typeface="微软雅黑" panose="020B0503020204020204" charset="-122"/>
                      <a:ea typeface="微软雅黑" panose="020B0503020204020204" charset="-122"/>
                    </a:rPr>
                  </a:br>
                  <a:r>
                    <a:rPr lang="zh-CN" altLang="en-US" sz="1335">
                      <a:solidFill>
                        <a:srgbClr val="EC9128"/>
                      </a:solidFill>
                      <a:latin typeface="微软雅黑" panose="020B0503020204020204" charset="-122"/>
                      <a:ea typeface="微软雅黑" panose="020B0503020204020204" charset="-122"/>
                    </a:rPr>
                    <a:t>（建议使用主题字体）</a:t>
                  </a:r>
                </a:p>
              </p:txBody>
            </p:sp>
            <p:sp>
              <p:nvSpPr>
                <p:cNvPr id="35" name="Rectangle 63"/>
                <p:cNvSpPr/>
                <p:nvPr/>
              </p:nvSpPr>
              <p:spPr>
                <a:xfrm>
                  <a:off x="1317257" y="1824875"/>
                  <a:ext cx="3761195" cy="307777"/>
                </a:xfrm>
                <a:prstGeom prst="rect">
                  <a:avLst/>
                </a:prstGeom>
              </p:spPr>
              <p:txBody>
                <a:bodyPr wrap="none" lIns="0" tIns="0" rIns="0" bIns="0">
                  <a:normAutofit lnSpcReduction="10000"/>
                </a:bodyPr>
                <a:lstStyle/>
                <a:p>
                  <a:pPr algn="r"/>
                  <a:r>
                    <a:rPr lang="zh-CN" altLang="en-US" sz="2135" b="1">
                      <a:solidFill>
                        <a:srgbClr val="EC9128"/>
                      </a:solidFill>
                      <a:latin typeface="微软雅黑" panose="020B0503020204020204" charset="-122"/>
                      <a:ea typeface="微软雅黑" panose="020B0503020204020204" charset="-122"/>
                    </a:rPr>
                    <a:t>标题文本预设</a:t>
                  </a:r>
                </a:p>
              </p:txBody>
            </p:sp>
          </p:grpSp>
        </p:grpSp>
        <p:cxnSp>
          <p:nvCxnSpPr>
            <p:cNvPr id="36" name="Straight Connector 57"/>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58"/>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307468" y="1912116"/>
            <a:ext cx="2713720" cy="3463424"/>
            <a:chOff x="980601" y="1434087"/>
            <a:chExt cx="2035290" cy="2597568"/>
          </a:xfrm>
        </p:grpSpPr>
        <p:grpSp>
          <p:nvGrpSpPr>
            <p:cNvPr id="39" name="Group 24"/>
            <p:cNvGrpSpPr/>
            <p:nvPr/>
          </p:nvGrpSpPr>
          <p:grpSpPr>
            <a:xfrm>
              <a:off x="1057508" y="1434087"/>
              <a:ext cx="1958383" cy="2597568"/>
              <a:chOff x="1193500" y="1491637"/>
              <a:chExt cx="3761195" cy="3463424"/>
            </a:xfrm>
          </p:grpSpPr>
          <p:grpSp>
            <p:nvGrpSpPr>
              <p:cNvPr id="40" name="Group 25"/>
              <p:cNvGrpSpPr/>
              <p:nvPr/>
            </p:nvGrpSpPr>
            <p:grpSpPr>
              <a:xfrm>
                <a:off x="1193500" y="1491637"/>
                <a:ext cx="3761195" cy="815608"/>
                <a:chOff x="1317257" y="1824875"/>
                <a:chExt cx="3761195" cy="815608"/>
              </a:xfrm>
            </p:grpSpPr>
            <p:sp>
              <p:nvSpPr>
                <p:cNvPr id="46" name="TextBox 47"/>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335" dirty="0">
                      <a:solidFill>
                        <a:srgbClr val="EC9128"/>
                      </a:solidFill>
                      <a:latin typeface="微软雅黑" panose="020B0503020204020204" charset="-122"/>
                      <a:ea typeface="微软雅黑" panose="020B0503020204020204" charset="-122"/>
                    </a:rPr>
                    <a:t>此部分内容作为文字排版占位显示</a:t>
                  </a:r>
                  <a:br>
                    <a:rPr lang="zh-CN" altLang="en-US" sz="1335" dirty="0">
                      <a:solidFill>
                        <a:srgbClr val="EC9128"/>
                      </a:solidFill>
                      <a:latin typeface="微软雅黑" panose="020B0503020204020204" charset="-122"/>
                      <a:ea typeface="微软雅黑" panose="020B0503020204020204" charset="-122"/>
                    </a:rPr>
                  </a:br>
                  <a:r>
                    <a:rPr lang="zh-CN" altLang="en-US" sz="1335" dirty="0">
                      <a:solidFill>
                        <a:srgbClr val="EC9128"/>
                      </a:solidFill>
                      <a:latin typeface="微软雅黑" panose="020B0503020204020204" charset="-122"/>
                      <a:ea typeface="微软雅黑" panose="020B0503020204020204" charset="-122"/>
                    </a:rPr>
                    <a:t>（建议使用主题字体）</a:t>
                  </a:r>
                </a:p>
              </p:txBody>
            </p:sp>
            <p:sp>
              <p:nvSpPr>
                <p:cNvPr id="47" name="Rectangle 48"/>
                <p:cNvSpPr/>
                <p:nvPr/>
              </p:nvSpPr>
              <p:spPr>
                <a:xfrm>
                  <a:off x="1317257" y="1824875"/>
                  <a:ext cx="3761195" cy="307777"/>
                </a:xfrm>
                <a:prstGeom prst="rect">
                  <a:avLst/>
                </a:prstGeom>
              </p:spPr>
              <p:txBody>
                <a:bodyPr wrap="none" lIns="0" tIns="0" rIns="0" bIns="0">
                  <a:normAutofit lnSpcReduction="10000"/>
                </a:bodyPr>
                <a:lstStyle/>
                <a:p>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41" name="Group 29"/>
              <p:cNvGrpSpPr/>
              <p:nvPr/>
            </p:nvGrpSpPr>
            <p:grpSpPr>
              <a:xfrm>
                <a:off x="1193500" y="2815545"/>
                <a:ext cx="3761195" cy="815608"/>
                <a:chOff x="1317257" y="1824875"/>
                <a:chExt cx="3761195" cy="815608"/>
              </a:xfrm>
            </p:grpSpPr>
            <p:sp>
              <p:nvSpPr>
                <p:cNvPr id="44" name="TextBox 4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335">
                      <a:solidFill>
                        <a:srgbClr val="EC9128"/>
                      </a:solidFill>
                      <a:latin typeface="微软雅黑" panose="020B0503020204020204" charset="-122"/>
                      <a:ea typeface="微软雅黑" panose="020B0503020204020204" charset="-122"/>
                    </a:rPr>
                    <a:t>此部分内容作为文字排版占位显示</a:t>
                  </a:r>
                  <a:br>
                    <a:rPr lang="zh-CN" altLang="en-US" sz="1335">
                      <a:solidFill>
                        <a:srgbClr val="EC9128"/>
                      </a:solidFill>
                      <a:latin typeface="微软雅黑" panose="020B0503020204020204" charset="-122"/>
                      <a:ea typeface="微软雅黑" panose="020B0503020204020204" charset="-122"/>
                    </a:rPr>
                  </a:br>
                  <a:r>
                    <a:rPr lang="zh-CN" altLang="en-US" sz="1335">
                      <a:solidFill>
                        <a:srgbClr val="EC9128"/>
                      </a:solidFill>
                      <a:latin typeface="微软雅黑" panose="020B0503020204020204" charset="-122"/>
                      <a:ea typeface="微软雅黑" panose="020B0503020204020204" charset="-122"/>
                    </a:rPr>
                    <a:t>（建议使用主题字体）</a:t>
                  </a:r>
                </a:p>
              </p:txBody>
            </p:sp>
            <p:sp>
              <p:nvSpPr>
                <p:cNvPr id="45" name="Rectangle 46"/>
                <p:cNvSpPr/>
                <p:nvPr/>
              </p:nvSpPr>
              <p:spPr>
                <a:xfrm>
                  <a:off x="1317257" y="1824875"/>
                  <a:ext cx="3761195" cy="307777"/>
                </a:xfrm>
                <a:prstGeom prst="rect">
                  <a:avLst/>
                </a:prstGeom>
              </p:spPr>
              <p:txBody>
                <a:bodyPr wrap="none" lIns="0" tIns="0" rIns="0" bIns="0">
                  <a:normAutofit lnSpcReduction="10000"/>
                </a:bodyPr>
                <a:lstStyle/>
                <a:p>
                  <a:r>
                    <a:rPr lang="zh-CN" altLang="en-US" sz="2135" b="1">
                      <a:solidFill>
                        <a:srgbClr val="EC9128"/>
                      </a:solidFill>
                      <a:latin typeface="微软雅黑" panose="020B0503020204020204" charset="-122"/>
                      <a:ea typeface="微软雅黑" panose="020B0503020204020204" charset="-122"/>
                    </a:rPr>
                    <a:t>标题文本预设</a:t>
                  </a:r>
                </a:p>
              </p:txBody>
            </p:sp>
          </p:grpSp>
          <p:grpSp>
            <p:nvGrpSpPr>
              <p:cNvPr id="42" name="Group 30"/>
              <p:cNvGrpSpPr/>
              <p:nvPr/>
            </p:nvGrpSpPr>
            <p:grpSpPr>
              <a:xfrm>
                <a:off x="1193500" y="4139453"/>
                <a:ext cx="3761195" cy="815608"/>
                <a:chOff x="1317257" y="1824875"/>
                <a:chExt cx="3761195" cy="815608"/>
              </a:xfrm>
            </p:grpSpPr>
            <p:sp>
              <p:nvSpPr>
                <p:cNvPr id="43" name="TextBox 31"/>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335">
                      <a:solidFill>
                        <a:srgbClr val="EC9128"/>
                      </a:solidFill>
                      <a:latin typeface="微软雅黑" panose="020B0503020204020204" charset="-122"/>
                      <a:ea typeface="微软雅黑" panose="020B0503020204020204" charset="-122"/>
                    </a:rPr>
                    <a:t>此部分内容作为文字排版占位显示</a:t>
                  </a:r>
                  <a:br>
                    <a:rPr lang="zh-CN" altLang="en-US" sz="1335">
                      <a:solidFill>
                        <a:srgbClr val="EC9128"/>
                      </a:solidFill>
                      <a:latin typeface="微软雅黑" panose="020B0503020204020204" charset="-122"/>
                      <a:ea typeface="微软雅黑" panose="020B0503020204020204" charset="-122"/>
                    </a:rPr>
                  </a:br>
                  <a:r>
                    <a:rPr lang="zh-CN" altLang="en-US" sz="1335">
                      <a:solidFill>
                        <a:srgbClr val="EC9128"/>
                      </a:solidFill>
                      <a:latin typeface="微软雅黑" panose="020B0503020204020204" charset="-122"/>
                      <a:ea typeface="微软雅黑" panose="020B0503020204020204" charset="-122"/>
                    </a:rPr>
                    <a:t>（建议使用主题字体）</a:t>
                  </a:r>
                </a:p>
              </p:txBody>
            </p:sp>
            <p:sp>
              <p:nvSpPr>
                <p:cNvPr id="48" name="Rectangle 43"/>
                <p:cNvSpPr/>
                <p:nvPr/>
              </p:nvSpPr>
              <p:spPr>
                <a:xfrm>
                  <a:off x="1317257" y="1824875"/>
                  <a:ext cx="3761195" cy="307777"/>
                </a:xfrm>
                <a:prstGeom prst="rect">
                  <a:avLst/>
                </a:prstGeom>
              </p:spPr>
              <p:txBody>
                <a:bodyPr wrap="none" lIns="0" tIns="0" rIns="0" bIns="0">
                  <a:normAutofit lnSpcReduction="10000"/>
                </a:bodyPr>
                <a:lstStyle/>
                <a:p>
                  <a:r>
                    <a:rPr lang="zh-CN" altLang="en-US" sz="2135" b="1">
                      <a:solidFill>
                        <a:srgbClr val="EC9128"/>
                      </a:solidFill>
                      <a:latin typeface="微软雅黑" panose="020B0503020204020204" charset="-122"/>
                      <a:ea typeface="微软雅黑" panose="020B0503020204020204" charset="-122"/>
                    </a:rPr>
                    <a:t>标题文本预设</a:t>
                  </a:r>
                </a:p>
              </p:txBody>
            </p:sp>
          </p:grpSp>
        </p:grpSp>
        <p:grpSp>
          <p:nvGrpSpPr>
            <p:cNvPr id="49" name="Group 68"/>
            <p:cNvGrpSpPr/>
            <p:nvPr/>
          </p:nvGrpSpPr>
          <p:grpSpPr>
            <a:xfrm>
              <a:off x="980601" y="2193708"/>
              <a:ext cx="1836204" cy="1004060"/>
              <a:chOff x="1307468" y="2924944"/>
              <a:chExt cx="2448272" cy="1338747"/>
            </a:xfrm>
          </p:grpSpPr>
          <p:cxnSp>
            <p:nvCxnSpPr>
              <p:cNvPr id="50" name="Straight Connector 69"/>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70"/>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446">
        <p15:prstTrans prst="peelOff"/>
      </p:transition>
    </mc:Choice>
    <mc:Fallback xmlns="">
      <p:transition spd="slow" advTm="14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par>
                                <p:cTn id="16" presetID="53" presetClass="entr" presetSubtype="16"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p:cTn id="18" dur="500" fill="hold"/>
                                        <p:tgtEl>
                                          <p:spTgt spid="38"/>
                                        </p:tgtEl>
                                        <p:attrNameLst>
                                          <p:attrName>ppt_w</p:attrName>
                                        </p:attrNameLst>
                                      </p:cBhvr>
                                      <p:tavLst>
                                        <p:tav tm="0">
                                          <p:val>
                                            <p:fltVal val="0"/>
                                          </p:val>
                                        </p:tav>
                                        <p:tav tm="100000">
                                          <p:val>
                                            <p:strVal val="#ppt_w"/>
                                          </p:val>
                                        </p:tav>
                                      </p:tavLst>
                                    </p:anim>
                                    <p:anim calcmode="lin" valueType="num">
                                      <p:cBhvr>
                                        <p:cTn id="19" dur="500" fill="hold"/>
                                        <p:tgtEl>
                                          <p:spTgt spid="38"/>
                                        </p:tgtEl>
                                        <p:attrNameLst>
                                          <p:attrName>ppt_h</p:attrName>
                                        </p:attrNameLst>
                                      </p:cBhvr>
                                      <p:tavLst>
                                        <p:tav tm="0">
                                          <p:val>
                                            <p:fltVal val="0"/>
                                          </p:val>
                                        </p:tav>
                                        <p:tav tm="100000">
                                          <p:val>
                                            <p:strVal val="#ppt_h"/>
                                          </p:val>
                                        </p:tav>
                                      </p:tavLst>
                                    </p:anim>
                                    <p:animEffect transition="in" filter="fade">
                                      <p:cBhvr>
                                        <p:cTn id="2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4" name="图片 3"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sp>
        <p:nvSpPr>
          <p:cNvPr id="6" name="Rounded Rectangle 90"/>
          <p:cNvSpPr/>
          <p:nvPr/>
        </p:nvSpPr>
        <p:spPr>
          <a:xfrm>
            <a:off x="8861136" y="2206825"/>
            <a:ext cx="1228949" cy="345642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sp>
        <p:nvSpPr>
          <p:cNvPr id="7" name="Rounded Rectangle 89"/>
          <p:cNvSpPr/>
          <p:nvPr/>
        </p:nvSpPr>
        <p:spPr>
          <a:xfrm>
            <a:off x="7183118" y="2968144"/>
            <a:ext cx="1228949" cy="2663083"/>
          </a:xfrm>
          <a:prstGeom prst="roundRect">
            <a:avLst>
              <a:gd name="adj" fmla="val 5000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sp>
        <p:nvSpPr>
          <p:cNvPr id="8" name="Rounded Rectangle 88"/>
          <p:cNvSpPr/>
          <p:nvPr/>
        </p:nvSpPr>
        <p:spPr>
          <a:xfrm>
            <a:off x="5399400" y="1405189"/>
            <a:ext cx="1228949" cy="4224513"/>
          </a:xfrm>
          <a:prstGeom prst="roundRect">
            <a:avLst>
              <a:gd name="adj"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latin typeface="微软雅黑" panose="020B0503020204020204" charset="-122"/>
              <a:ea typeface="微软雅黑" panose="020B0503020204020204" charset="-122"/>
            </a:endParaRPr>
          </a:p>
        </p:txBody>
      </p:sp>
      <p:sp>
        <p:nvSpPr>
          <p:cNvPr id="9" name="Rounded Rectangle 87"/>
          <p:cNvSpPr/>
          <p:nvPr/>
        </p:nvSpPr>
        <p:spPr>
          <a:xfrm>
            <a:off x="3773675" y="2737716"/>
            <a:ext cx="1228949" cy="2918755"/>
          </a:xfrm>
          <a:prstGeom prst="roundRect">
            <a:avLst>
              <a:gd name="adj"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sp>
        <p:nvSpPr>
          <p:cNvPr id="10" name="Rounded Rectangle 86"/>
          <p:cNvSpPr/>
          <p:nvPr/>
        </p:nvSpPr>
        <p:spPr>
          <a:xfrm>
            <a:off x="2128980" y="2200051"/>
            <a:ext cx="1228949" cy="345642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sp>
        <p:nvSpPr>
          <p:cNvPr id="11" name="Rounded Rectangle 38"/>
          <p:cNvSpPr/>
          <p:nvPr/>
        </p:nvSpPr>
        <p:spPr>
          <a:xfrm>
            <a:off x="2214732" y="2200051"/>
            <a:ext cx="1228949" cy="345642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grpSp>
        <p:nvGrpSpPr>
          <p:cNvPr id="12" name="Group 46"/>
          <p:cNvGrpSpPr/>
          <p:nvPr/>
        </p:nvGrpSpPr>
        <p:grpSpPr>
          <a:xfrm>
            <a:off x="2307313" y="4504331"/>
            <a:ext cx="1043787" cy="1043784"/>
            <a:chOff x="1703480" y="3032606"/>
            <a:chExt cx="782840" cy="782838"/>
          </a:xfrm>
        </p:grpSpPr>
        <p:sp>
          <p:nvSpPr>
            <p:cNvPr id="13"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1"/>
                </a:solidFill>
                <a:latin typeface="微软雅黑" panose="020B0503020204020204" charset="-122"/>
                <a:ea typeface="微软雅黑" panose="020B0503020204020204" charset="-122"/>
              </a:endParaRPr>
            </a:p>
          </p:txBody>
        </p:sp>
        <p:sp>
          <p:nvSpPr>
            <p:cNvPr id="14"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latin typeface="微软雅黑" panose="020B0503020204020204" charset="-122"/>
                <a:ea typeface="微软雅黑" panose="020B0503020204020204" charset="-122"/>
              </a:endParaRPr>
            </a:p>
          </p:txBody>
        </p:sp>
      </p:grpSp>
      <p:sp>
        <p:nvSpPr>
          <p:cNvPr id="15" name="Rectangle 60"/>
          <p:cNvSpPr/>
          <p:nvPr/>
        </p:nvSpPr>
        <p:spPr>
          <a:xfrm>
            <a:off x="2428297" y="2430480"/>
            <a:ext cx="801823" cy="461665"/>
          </a:xfrm>
          <a:prstGeom prst="rect">
            <a:avLst/>
          </a:prstGeom>
        </p:spPr>
        <p:txBody>
          <a:bodyPr wrap="none">
            <a:spAutoFit/>
          </a:bodyPr>
          <a:lstStyle/>
          <a:p>
            <a:pPr algn="ctr" defTabSz="1218565">
              <a:spcBef>
                <a:spcPct val="20000"/>
              </a:spcBef>
              <a:defRPr/>
            </a:pPr>
            <a:r>
              <a:rPr lang="en-US" sz="2400" b="1" dirty="0">
                <a:solidFill>
                  <a:schemeClr val="bg1"/>
                </a:solidFill>
                <a:latin typeface="微软雅黑" panose="020B0503020204020204" charset="-122"/>
                <a:ea typeface="微软雅黑" panose="020B0503020204020204" charset="-122"/>
              </a:rPr>
              <a:t>90%</a:t>
            </a:r>
          </a:p>
        </p:txBody>
      </p:sp>
      <p:sp>
        <p:nvSpPr>
          <p:cNvPr id="16" name="Rounded Rectangle 40"/>
          <p:cNvSpPr/>
          <p:nvPr/>
        </p:nvSpPr>
        <p:spPr>
          <a:xfrm>
            <a:off x="3860790" y="2737716"/>
            <a:ext cx="1228949" cy="29187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grpSp>
        <p:nvGrpSpPr>
          <p:cNvPr id="17" name="Group 47"/>
          <p:cNvGrpSpPr/>
          <p:nvPr/>
        </p:nvGrpSpPr>
        <p:grpSpPr>
          <a:xfrm>
            <a:off x="3953371" y="4504331"/>
            <a:ext cx="1043787" cy="1043784"/>
            <a:chOff x="1703480" y="3032606"/>
            <a:chExt cx="782840" cy="782838"/>
          </a:xfrm>
        </p:grpSpPr>
        <p:sp>
          <p:nvSpPr>
            <p:cNvPr id="18"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2"/>
                </a:solidFill>
                <a:latin typeface="微软雅黑" panose="020B0503020204020204" charset="-122"/>
                <a:ea typeface="微软雅黑" panose="020B0503020204020204" charset="-122"/>
              </a:endParaRPr>
            </a:p>
          </p:txBody>
        </p:sp>
        <p:sp>
          <p:nvSpPr>
            <p:cNvPr id="19"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latin typeface="微软雅黑" panose="020B0503020204020204" charset="-122"/>
                <a:ea typeface="微软雅黑" panose="020B0503020204020204" charset="-122"/>
              </a:endParaRPr>
            </a:p>
          </p:txBody>
        </p:sp>
      </p:grpSp>
      <p:sp>
        <p:nvSpPr>
          <p:cNvPr id="20" name="Rectangle 64"/>
          <p:cNvSpPr/>
          <p:nvPr/>
        </p:nvSpPr>
        <p:spPr>
          <a:xfrm>
            <a:off x="4067307" y="2895521"/>
            <a:ext cx="801823" cy="461665"/>
          </a:xfrm>
          <a:prstGeom prst="rect">
            <a:avLst/>
          </a:prstGeom>
        </p:spPr>
        <p:txBody>
          <a:bodyPr wrap="none">
            <a:spAutoFit/>
          </a:bodyPr>
          <a:lstStyle/>
          <a:p>
            <a:pPr algn="ctr" defTabSz="1218565">
              <a:spcBef>
                <a:spcPct val="20000"/>
              </a:spcBef>
              <a:defRPr/>
            </a:pPr>
            <a:r>
              <a:rPr lang="en-US" sz="2400" b="1" dirty="0">
                <a:solidFill>
                  <a:schemeClr val="bg1"/>
                </a:solidFill>
                <a:latin typeface="微软雅黑" panose="020B0503020204020204" charset="-122"/>
                <a:ea typeface="微软雅黑" panose="020B0503020204020204" charset="-122"/>
              </a:rPr>
              <a:t>80%</a:t>
            </a:r>
          </a:p>
        </p:txBody>
      </p:sp>
      <p:sp>
        <p:nvSpPr>
          <p:cNvPr id="21" name="Rounded Rectangle 41"/>
          <p:cNvSpPr/>
          <p:nvPr/>
        </p:nvSpPr>
        <p:spPr>
          <a:xfrm>
            <a:off x="5480983" y="1431958"/>
            <a:ext cx="1228949" cy="422451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latin typeface="微软雅黑" panose="020B0503020204020204" charset="-122"/>
              <a:ea typeface="微软雅黑" panose="020B0503020204020204" charset="-122"/>
            </a:endParaRPr>
          </a:p>
        </p:txBody>
      </p:sp>
      <p:grpSp>
        <p:nvGrpSpPr>
          <p:cNvPr id="22" name="Group 50"/>
          <p:cNvGrpSpPr/>
          <p:nvPr/>
        </p:nvGrpSpPr>
        <p:grpSpPr>
          <a:xfrm>
            <a:off x="5573564" y="4504331"/>
            <a:ext cx="1043787" cy="1043784"/>
            <a:chOff x="1703480" y="3032606"/>
            <a:chExt cx="782840" cy="782838"/>
          </a:xfrm>
        </p:grpSpPr>
        <p:sp>
          <p:nvSpPr>
            <p:cNvPr id="23"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3"/>
                </a:solidFill>
                <a:latin typeface="微软雅黑" panose="020B0503020204020204" charset="-122"/>
                <a:ea typeface="微软雅黑" panose="020B0503020204020204" charset="-122"/>
              </a:endParaRPr>
            </a:p>
          </p:txBody>
        </p:sp>
        <p:sp>
          <p:nvSpPr>
            <p:cNvPr id="24"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3F3F"/>
                </a:solidFill>
                <a:latin typeface="微软雅黑" panose="020B0503020204020204" charset="-122"/>
                <a:ea typeface="微软雅黑" panose="020B0503020204020204" charset="-122"/>
              </a:endParaRPr>
            </a:p>
          </p:txBody>
        </p:sp>
      </p:grpSp>
      <p:sp>
        <p:nvSpPr>
          <p:cNvPr id="25" name="Rectangle 67"/>
          <p:cNvSpPr/>
          <p:nvPr/>
        </p:nvSpPr>
        <p:spPr>
          <a:xfrm>
            <a:off x="5610517" y="1739196"/>
            <a:ext cx="973343" cy="461665"/>
          </a:xfrm>
          <a:prstGeom prst="rect">
            <a:avLst/>
          </a:prstGeom>
        </p:spPr>
        <p:txBody>
          <a:bodyPr wrap="none">
            <a:spAutoFit/>
          </a:bodyPr>
          <a:lstStyle/>
          <a:p>
            <a:pPr algn="ctr" defTabSz="1218565">
              <a:spcBef>
                <a:spcPct val="20000"/>
              </a:spcBef>
              <a:defRPr/>
            </a:pPr>
            <a:r>
              <a:rPr lang="en-US" sz="2400" b="1" dirty="0">
                <a:solidFill>
                  <a:schemeClr val="bg1"/>
                </a:solidFill>
                <a:latin typeface="微软雅黑" panose="020B0503020204020204" charset="-122"/>
                <a:ea typeface="微软雅黑" panose="020B0503020204020204" charset="-122"/>
              </a:rPr>
              <a:t>100%</a:t>
            </a:r>
          </a:p>
        </p:txBody>
      </p:sp>
      <p:sp>
        <p:nvSpPr>
          <p:cNvPr id="26" name="Rounded Rectangle 43"/>
          <p:cNvSpPr/>
          <p:nvPr/>
        </p:nvSpPr>
        <p:spPr>
          <a:xfrm>
            <a:off x="8770779" y="2200051"/>
            <a:ext cx="1228949" cy="345642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grpSp>
        <p:nvGrpSpPr>
          <p:cNvPr id="27" name="Group 56"/>
          <p:cNvGrpSpPr/>
          <p:nvPr/>
        </p:nvGrpSpPr>
        <p:grpSpPr>
          <a:xfrm>
            <a:off x="8863360" y="4504331"/>
            <a:ext cx="1043787" cy="1043784"/>
            <a:chOff x="1703480" y="3032606"/>
            <a:chExt cx="782840" cy="782838"/>
          </a:xfrm>
        </p:grpSpPr>
        <p:sp>
          <p:nvSpPr>
            <p:cNvPr id="28"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5"/>
                </a:solidFill>
                <a:latin typeface="微软雅黑" panose="020B0503020204020204" charset="-122"/>
                <a:ea typeface="微软雅黑" panose="020B0503020204020204" charset="-122"/>
              </a:endParaRPr>
            </a:p>
          </p:txBody>
        </p:sp>
        <p:sp>
          <p:nvSpPr>
            <p:cNvPr id="29"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00B0F0"/>
                </a:solidFill>
                <a:latin typeface="微软雅黑" panose="020B0503020204020204" charset="-122"/>
                <a:ea typeface="微软雅黑" panose="020B0503020204020204" charset="-122"/>
              </a:endParaRPr>
            </a:p>
          </p:txBody>
        </p:sp>
      </p:grpSp>
      <p:sp>
        <p:nvSpPr>
          <p:cNvPr id="30" name="Rectangle 70"/>
          <p:cNvSpPr/>
          <p:nvPr/>
        </p:nvSpPr>
        <p:spPr>
          <a:xfrm>
            <a:off x="8977297" y="2430480"/>
            <a:ext cx="801823" cy="461665"/>
          </a:xfrm>
          <a:prstGeom prst="rect">
            <a:avLst/>
          </a:prstGeom>
        </p:spPr>
        <p:txBody>
          <a:bodyPr wrap="none">
            <a:spAutoFit/>
          </a:bodyPr>
          <a:lstStyle/>
          <a:p>
            <a:pPr algn="ctr" defTabSz="1218565">
              <a:spcBef>
                <a:spcPct val="20000"/>
              </a:spcBef>
              <a:defRPr/>
            </a:pPr>
            <a:r>
              <a:rPr lang="en-US" sz="2400" b="1" dirty="0">
                <a:solidFill>
                  <a:schemeClr val="bg1"/>
                </a:solidFill>
                <a:latin typeface="微软雅黑" panose="020B0503020204020204" charset="-122"/>
                <a:ea typeface="微软雅黑" panose="020B0503020204020204" charset="-122"/>
              </a:rPr>
              <a:t>90%</a:t>
            </a:r>
          </a:p>
        </p:txBody>
      </p:sp>
      <p:sp>
        <p:nvSpPr>
          <p:cNvPr id="31" name="Rounded Rectangle 42"/>
          <p:cNvSpPr/>
          <p:nvPr/>
        </p:nvSpPr>
        <p:spPr>
          <a:xfrm>
            <a:off x="7100144" y="2968144"/>
            <a:ext cx="1228949" cy="266308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charset="-122"/>
              <a:ea typeface="微软雅黑" panose="020B0503020204020204" charset="-122"/>
            </a:endParaRPr>
          </a:p>
        </p:txBody>
      </p:sp>
      <p:grpSp>
        <p:nvGrpSpPr>
          <p:cNvPr id="32" name="Group 53"/>
          <p:cNvGrpSpPr/>
          <p:nvPr/>
        </p:nvGrpSpPr>
        <p:grpSpPr>
          <a:xfrm>
            <a:off x="7192725" y="4484468"/>
            <a:ext cx="1043787" cy="1043784"/>
            <a:chOff x="1703480" y="3032606"/>
            <a:chExt cx="782840" cy="782838"/>
          </a:xfrm>
        </p:grpSpPr>
        <p:sp>
          <p:nvSpPr>
            <p:cNvPr id="33"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4"/>
                </a:solidFill>
                <a:latin typeface="微软雅黑" panose="020B0503020204020204" charset="-122"/>
                <a:ea typeface="微软雅黑" panose="020B0503020204020204" charset="-122"/>
              </a:endParaRPr>
            </a:p>
          </p:txBody>
        </p:sp>
        <p:sp>
          <p:nvSpPr>
            <p:cNvPr id="34"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charset="-122"/>
                <a:ea typeface="微软雅黑" panose="020B0503020204020204" charset="-122"/>
              </a:endParaRPr>
            </a:p>
          </p:txBody>
        </p:sp>
      </p:grpSp>
      <p:sp>
        <p:nvSpPr>
          <p:cNvPr id="35" name="Rectangle 73"/>
          <p:cNvSpPr/>
          <p:nvPr/>
        </p:nvSpPr>
        <p:spPr>
          <a:xfrm>
            <a:off x="7310823" y="3074540"/>
            <a:ext cx="801823" cy="461665"/>
          </a:xfrm>
          <a:prstGeom prst="rect">
            <a:avLst/>
          </a:prstGeom>
        </p:spPr>
        <p:txBody>
          <a:bodyPr wrap="none">
            <a:spAutoFit/>
          </a:bodyPr>
          <a:lstStyle/>
          <a:p>
            <a:pPr algn="ctr" defTabSz="1218565">
              <a:spcBef>
                <a:spcPct val="20000"/>
              </a:spcBef>
              <a:defRPr/>
            </a:pPr>
            <a:r>
              <a:rPr lang="en-US" sz="2400" b="1" dirty="0">
                <a:solidFill>
                  <a:schemeClr val="bg1"/>
                </a:solidFill>
                <a:latin typeface="微软雅黑" panose="020B0503020204020204" charset="-122"/>
                <a:ea typeface="微软雅黑" panose="020B0503020204020204" charset="-122"/>
              </a:rPr>
              <a:t>70%</a:t>
            </a:r>
          </a:p>
        </p:txBody>
      </p:sp>
      <p:sp>
        <p:nvSpPr>
          <p:cNvPr id="36" name="Rectangle 81"/>
          <p:cNvSpPr/>
          <p:nvPr/>
        </p:nvSpPr>
        <p:spPr>
          <a:xfrm>
            <a:off x="2259180" y="5737465"/>
            <a:ext cx="1140056" cy="379656"/>
          </a:xfrm>
          <a:prstGeom prst="rect">
            <a:avLst/>
          </a:prstGeom>
        </p:spPr>
        <p:txBody>
          <a:bodyPr wrap="none">
            <a:spAutoFit/>
          </a:bodyPr>
          <a:lstStyle/>
          <a:p>
            <a:pPr algn="ctr"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37" name="Rectangle 82"/>
          <p:cNvSpPr/>
          <p:nvPr/>
        </p:nvSpPr>
        <p:spPr>
          <a:xfrm>
            <a:off x="3905238" y="5737465"/>
            <a:ext cx="1140056" cy="379656"/>
          </a:xfrm>
          <a:prstGeom prst="rect">
            <a:avLst/>
          </a:prstGeom>
        </p:spPr>
        <p:txBody>
          <a:bodyPr wrap="none">
            <a:spAutoFit/>
          </a:bodyPr>
          <a:lstStyle/>
          <a:p>
            <a:pPr algn="ctr"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38" name="Rectangle 83"/>
          <p:cNvSpPr/>
          <p:nvPr/>
        </p:nvSpPr>
        <p:spPr>
          <a:xfrm>
            <a:off x="5509530" y="5737465"/>
            <a:ext cx="1171859" cy="379656"/>
          </a:xfrm>
          <a:prstGeom prst="rect">
            <a:avLst/>
          </a:prstGeom>
        </p:spPr>
        <p:txBody>
          <a:bodyPr wrap="none">
            <a:spAutoFit/>
          </a:bodyPr>
          <a:lstStyle/>
          <a:p>
            <a:pPr algn="ctr"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39" name="Rectangle 84"/>
          <p:cNvSpPr/>
          <p:nvPr/>
        </p:nvSpPr>
        <p:spPr>
          <a:xfrm>
            <a:off x="7144597" y="5737465"/>
            <a:ext cx="1140056" cy="379656"/>
          </a:xfrm>
          <a:prstGeom prst="rect">
            <a:avLst/>
          </a:prstGeom>
        </p:spPr>
        <p:txBody>
          <a:bodyPr wrap="none">
            <a:spAutoFit/>
          </a:bodyPr>
          <a:lstStyle/>
          <a:p>
            <a:pPr algn="ctr"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40" name="Rectangle 85"/>
          <p:cNvSpPr/>
          <p:nvPr/>
        </p:nvSpPr>
        <p:spPr>
          <a:xfrm>
            <a:off x="8802404" y="5737465"/>
            <a:ext cx="1165704" cy="379656"/>
          </a:xfrm>
          <a:prstGeom prst="rect">
            <a:avLst/>
          </a:prstGeom>
        </p:spPr>
        <p:txBody>
          <a:bodyPr wrap="none">
            <a:spAutoFit/>
          </a:bodyPr>
          <a:lstStyle/>
          <a:p>
            <a:pPr algn="ctr"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41" name="Freeform 78"/>
          <p:cNvSpPr/>
          <p:nvPr/>
        </p:nvSpPr>
        <p:spPr bwMode="auto">
          <a:xfrm>
            <a:off x="2687177" y="4776055"/>
            <a:ext cx="270247" cy="515605"/>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accent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2" name="Freeform 154"/>
          <p:cNvSpPr/>
          <p:nvPr/>
        </p:nvSpPr>
        <p:spPr bwMode="auto">
          <a:xfrm>
            <a:off x="4226060" y="4831456"/>
            <a:ext cx="551480" cy="439585"/>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3" name="Freeform 141"/>
          <p:cNvSpPr>
            <a:spLocks noEditPoints="1"/>
          </p:cNvSpPr>
          <p:nvPr/>
        </p:nvSpPr>
        <p:spPr bwMode="auto">
          <a:xfrm>
            <a:off x="5853475" y="4861091"/>
            <a:ext cx="501915" cy="361923"/>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4" name="Freeform 117"/>
          <p:cNvSpPr>
            <a:spLocks noEditPoints="1"/>
          </p:cNvSpPr>
          <p:nvPr/>
        </p:nvSpPr>
        <p:spPr bwMode="auto">
          <a:xfrm>
            <a:off x="9213100" y="4863210"/>
            <a:ext cx="348475" cy="336761"/>
          </a:xfrm>
          <a:custGeom>
            <a:avLst/>
            <a:gdLst/>
            <a:ahLst/>
            <a:cxnLst>
              <a:cxn ang="0">
                <a:pos x="6" y="13"/>
              </a:cxn>
              <a:cxn ang="0">
                <a:pos x="6" y="13"/>
              </a:cxn>
              <a:cxn ang="0">
                <a:pos x="0" y="7"/>
              </a:cxn>
              <a:cxn ang="0">
                <a:pos x="6" y="0"/>
              </a:cxn>
              <a:cxn ang="0">
                <a:pos x="13" y="7"/>
              </a:cxn>
              <a:cxn ang="0">
                <a:pos x="6" y="13"/>
              </a:cxn>
              <a:cxn ang="0">
                <a:pos x="12" y="53"/>
              </a:cxn>
              <a:cxn ang="0">
                <a:pos x="0" y="53"/>
              </a:cxn>
              <a:cxn ang="0">
                <a:pos x="0" y="17"/>
              </a:cxn>
              <a:cxn ang="0">
                <a:pos x="12" y="17"/>
              </a:cxn>
              <a:cxn ang="0">
                <a:pos x="12" y="53"/>
              </a:cxn>
              <a:cxn ang="0">
                <a:pos x="55" y="53"/>
              </a:cxn>
              <a:cxn ang="0">
                <a:pos x="43" y="53"/>
              </a:cxn>
              <a:cxn ang="0">
                <a:pos x="43" y="34"/>
              </a:cxn>
              <a:cxn ang="0">
                <a:pos x="37" y="26"/>
              </a:cxn>
              <a:cxn ang="0">
                <a:pos x="31" y="30"/>
              </a:cxn>
              <a:cxn ang="0">
                <a:pos x="30" y="33"/>
              </a:cxn>
              <a:cxn ang="0">
                <a:pos x="30" y="53"/>
              </a:cxn>
              <a:cxn ang="0">
                <a:pos x="19" y="53"/>
              </a:cxn>
              <a:cxn ang="0">
                <a:pos x="19" y="17"/>
              </a:cxn>
              <a:cxn ang="0">
                <a:pos x="30" y="17"/>
              </a:cxn>
              <a:cxn ang="0">
                <a:pos x="30" y="23"/>
              </a:cxn>
              <a:cxn ang="0">
                <a:pos x="30" y="23"/>
              </a:cxn>
              <a:cxn ang="0">
                <a:pos x="41" y="17"/>
              </a:cxn>
              <a:cxn ang="0">
                <a:pos x="55" y="33"/>
              </a:cxn>
              <a:cxn ang="0">
                <a:pos x="55" y="53"/>
              </a:cxn>
            </a:cxnLst>
            <a:rect l="0" t="0" r="r" b="b"/>
            <a:pathLst>
              <a:path w="55" h="53">
                <a:moveTo>
                  <a:pt x="6" y="13"/>
                </a:moveTo>
                <a:cubicBezTo>
                  <a:pt x="6" y="13"/>
                  <a:pt x="6" y="13"/>
                  <a:pt x="6" y="13"/>
                </a:cubicBezTo>
                <a:cubicBezTo>
                  <a:pt x="2" y="13"/>
                  <a:pt x="0" y="10"/>
                  <a:pt x="0" y="7"/>
                </a:cubicBezTo>
                <a:cubicBezTo>
                  <a:pt x="0" y="3"/>
                  <a:pt x="2" y="0"/>
                  <a:pt x="6" y="0"/>
                </a:cubicBezTo>
                <a:cubicBezTo>
                  <a:pt x="10" y="0"/>
                  <a:pt x="13" y="3"/>
                  <a:pt x="13" y="7"/>
                </a:cubicBezTo>
                <a:cubicBezTo>
                  <a:pt x="13" y="10"/>
                  <a:pt x="10" y="13"/>
                  <a:pt x="6" y="13"/>
                </a:cubicBezTo>
                <a:close/>
                <a:moveTo>
                  <a:pt x="12" y="53"/>
                </a:moveTo>
                <a:cubicBezTo>
                  <a:pt x="0" y="53"/>
                  <a:pt x="0" y="53"/>
                  <a:pt x="0" y="53"/>
                </a:cubicBezTo>
                <a:cubicBezTo>
                  <a:pt x="0" y="17"/>
                  <a:pt x="0" y="17"/>
                  <a:pt x="0" y="17"/>
                </a:cubicBezTo>
                <a:cubicBezTo>
                  <a:pt x="12" y="17"/>
                  <a:pt x="12" y="17"/>
                  <a:pt x="12" y="17"/>
                </a:cubicBezTo>
                <a:lnTo>
                  <a:pt x="12" y="53"/>
                </a:lnTo>
                <a:close/>
                <a:moveTo>
                  <a:pt x="55" y="53"/>
                </a:moveTo>
                <a:cubicBezTo>
                  <a:pt x="43" y="53"/>
                  <a:pt x="43" y="53"/>
                  <a:pt x="43" y="53"/>
                </a:cubicBezTo>
                <a:cubicBezTo>
                  <a:pt x="43" y="34"/>
                  <a:pt x="43" y="34"/>
                  <a:pt x="43" y="34"/>
                </a:cubicBezTo>
                <a:cubicBezTo>
                  <a:pt x="43" y="29"/>
                  <a:pt x="41" y="26"/>
                  <a:pt x="37" y="26"/>
                </a:cubicBezTo>
                <a:cubicBezTo>
                  <a:pt x="34" y="26"/>
                  <a:pt x="32" y="28"/>
                  <a:pt x="31" y="30"/>
                </a:cubicBezTo>
                <a:cubicBezTo>
                  <a:pt x="31" y="31"/>
                  <a:pt x="30" y="32"/>
                  <a:pt x="30" y="33"/>
                </a:cubicBezTo>
                <a:cubicBezTo>
                  <a:pt x="30" y="53"/>
                  <a:pt x="30" y="53"/>
                  <a:pt x="30" y="53"/>
                </a:cubicBezTo>
                <a:cubicBezTo>
                  <a:pt x="19" y="53"/>
                  <a:pt x="19" y="53"/>
                  <a:pt x="19" y="53"/>
                </a:cubicBezTo>
                <a:cubicBezTo>
                  <a:pt x="19" y="21"/>
                  <a:pt x="19" y="17"/>
                  <a:pt x="19" y="17"/>
                </a:cubicBezTo>
                <a:cubicBezTo>
                  <a:pt x="30" y="17"/>
                  <a:pt x="30" y="17"/>
                  <a:pt x="30" y="17"/>
                </a:cubicBezTo>
                <a:cubicBezTo>
                  <a:pt x="30" y="23"/>
                  <a:pt x="30" y="23"/>
                  <a:pt x="30" y="23"/>
                </a:cubicBezTo>
                <a:cubicBezTo>
                  <a:pt x="30" y="23"/>
                  <a:pt x="30" y="23"/>
                  <a:pt x="30" y="23"/>
                </a:cubicBezTo>
                <a:cubicBezTo>
                  <a:pt x="32" y="20"/>
                  <a:pt x="35" y="17"/>
                  <a:pt x="41" y="17"/>
                </a:cubicBezTo>
                <a:cubicBezTo>
                  <a:pt x="49" y="17"/>
                  <a:pt x="55" y="22"/>
                  <a:pt x="55" y="33"/>
                </a:cubicBezTo>
                <a:lnTo>
                  <a:pt x="55" y="53"/>
                </a:lnTo>
                <a:close/>
              </a:path>
            </a:pathLst>
          </a:custGeom>
          <a:solidFill>
            <a:schemeClr val="accent5"/>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5" name="Freeform 65"/>
          <p:cNvSpPr>
            <a:spLocks noEditPoints="1"/>
          </p:cNvSpPr>
          <p:nvPr/>
        </p:nvSpPr>
        <p:spPr bwMode="auto">
          <a:xfrm>
            <a:off x="7529344" y="4798052"/>
            <a:ext cx="449353" cy="473549"/>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accent4"/>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6" name="Freeform 9"/>
          <p:cNvSpPr>
            <a:spLocks noEditPoints="1"/>
          </p:cNvSpPr>
          <p:nvPr/>
        </p:nvSpPr>
        <p:spPr bwMode="auto">
          <a:xfrm>
            <a:off x="9160087" y="3429000"/>
            <a:ext cx="526085" cy="600133"/>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solidFill>
            <a:schemeClr val="bg1"/>
          </a:solidFill>
          <a:ln w="9525">
            <a:noFill/>
            <a:round/>
          </a:ln>
        </p:spPr>
        <p:txBody>
          <a:bodyPr vert="horz" wrap="square" lIns="121920" tIns="60960" rIns="121920" bIns="60960" numCol="1" anchor="t" anchorCtr="0" compatLnSpc="1"/>
          <a:lstStyle/>
          <a:p>
            <a:endParaRPr lang="en-US" sz="2400" dirty="0">
              <a:latin typeface="微软雅黑" panose="020B0503020204020204" charset="-122"/>
              <a:ea typeface="微软雅黑" panose="020B0503020204020204" charset="-122"/>
            </a:endParaRPr>
          </a:p>
        </p:txBody>
      </p:sp>
      <p:sp>
        <p:nvSpPr>
          <p:cNvPr id="47" name="Freeform 24"/>
          <p:cNvSpPr>
            <a:spLocks noEditPoints="1"/>
          </p:cNvSpPr>
          <p:nvPr/>
        </p:nvSpPr>
        <p:spPr bwMode="auto">
          <a:xfrm>
            <a:off x="5789969" y="3185873"/>
            <a:ext cx="620523" cy="589943"/>
          </a:xfrm>
          <a:custGeom>
            <a:avLst/>
            <a:gdLst/>
            <a:ahLst/>
            <a:cxnLst>
              <a:cxn ang="0">
                <a:pos x="791" y="27"/>
              </a:cxn>
              <a:cxn ang="0">
                <a:pos x="734" y="0"/>
              </a:cxn>
              <a:cxn ang="0">
                <a:pos x="98" y="27"/>
              </a:cxn>
              <a:cxn ang="0">
                <a:pos x="41" y="0"/>
              </a:cxn>
              <a:cxn ang="0">
                <a:pos x="0" y="791"/>
              </a:cxn>
              <a:cxn ang="0">
                <a:pos x="41" y="765"/>
              </a:cxn>
              <a:cxn ang="0">
                <a:pos x="98" y="791"/>
              </a:cxn>
              <a:cxn ang="0">
                <a:pos x="734" y="765"/>
              </a:cxn>
              <a:cxn ang="0">
                <a:pos x="791" y="791"/>
              </a:cxn>
              <a:cxn ang="0">
                <a:pos x="832" y="0"/>
              </a:cxn>
              <a:cxn ang="0">
                <a:pos x="98" y="679"/>
              </a:cxn>
              <a:cxn ang="0">
                <a:pos x="41" y="634"/>
              </a:cxn>
              <a:cxn ang="0">
                <a:pos x="98" y="679"/>
              </a:cxn>
              <a:cxn ang="0">
                <a:pos x="41" y="551"/>
              </a:cxn>
              <a:cxn ang="0">
                <a:pos x="98" y="503"/>
              </a:cxn>
              <a:cxn ang="0">
                <a:pos x="98" y="420"/>
              </a:cxn>
              <a:cxn ang="0">
                <a:pos x="41" y="372"/>
              </a:cxn>
              <a:cxn ang="0">
                <a:pos x="98" y="420"/>
              </a:cxn>
              <a:cxn ang="0">
                <a:pos x="41" y="289"/>
              </a:cxn>
              <a:cxn ang="0">
                <a:pos x="98" y="241"/>
              </a:cxn>
              <a:cxn ang="0">
                <a:pos x="98" y="158"/>
              </a:cxn>
              <a:cxn ang="0">
                <a:pos x="41" y="112"/>
              </a:cxn>
              <a:cxn ang="0">
                <a:pos x="98" y="158"/>
              </a:cxn>
              <a:cxn ang="0">
                <a:pos x="158" y="782"/>
              </a:cxn>
              <a:cxn ang="0">
                <a:pos x="672" y="643"/>
              </a:cxn>
              <a:cxn ang="0">
                <a:pos x="672" y="574"/>
              </a:cxn>
              <a:cxn ang="0">
                <a:pos x="158" y="217"/>
              </a:cxn>
              <a:cxn ang="0">
                <a:pos x="672" y="574"/>
              </a:cxn>
              <a:cxn ang="0">
                <a:pos x="158" y="148"/>
              </a:cxn>
              <a:cxn ang="0">
                <a:pos x="672" y="10"/>
              </a:cxn>
              <a:cxn ang="0">
                <a:pos x="791" y="679"/>
              </a:cxn>
              <a:cxn ang="0">
                <a:pos x="734" y="634"/>
              </a:cxn>
              <a:cxn ang="0">
                <a:pos x="791" y="679"/>
              </a:cxn>
              <a:cxn ang="0">
                <a:pos x="734" y="551"/>
              </a:cxn>
              <a:cxn ang="0">
                <a:pos x="791" y="503"/>
              </a:cxn>
              <a:cxn ang="0">
                <a:pos x="791" y="420"/>
              </a:cxn>
              <a:cxn ang="0">
                <a:pos x="734" y="372"/>
              </a:cxn>
              <a:cxn ang="0">
                <a:pos x="791" y="420"/>
              </a:cxn>
              <a:cxn ang="0">
                <a:pos x="734" y="289"/>
              </a:cxn>
              <a:cxn ang="0">
                <a:pos x="791" y="241"/>
              </a:cxn>
              <a:cxn ang="0">
                <a:pos x="791" y="158"/>
              </a:cxn>
              <a:cxn ang="0">
                <a:pos x="734" y="112"/>
              </a:cxn>
              <a:cxn ang="0">
                <a:pos x="791" y="158"/>
              </a:cxn>
              <a:cxn ang="0">
                <a:pos x="791" y="158"/>
              </a:cxn>
            </a:cxnLst>
            <a:rect l="0" t="0" r="r" b="b"/>
            <a:pathLst>
              <a:path w="832" h="791">
                <a:moveTo>
                  <a:pt x="791" y="0"/>
                </a:moveTo>
                <a:lnTo>
                  <a:pt x="791" y="27"/>
                </a:lnTo>
                <a:lnTo>
                  <a:pt x="734" y="27"/>
                </a:lnTo>
                <a:lnTo>
                  <a:pt x="734" y="0"/>
                </a:lnTo>
                <a:lnTo>
                  <a:pt x="98" y="0"/>
                </a:lnTo>
                <a:lnTo>
                  <a:pt x="98" y="27"/>
                </a:lnTo>
                <a:lnTo>
                  <a:pt x="41" y="27"/>
                </a:lnTo>
                <a:lnTo>
                  <a:pt x="41" y="0"/>
                </a:lnTo>
                <a:lnTo>
                  <a:pt x="0" y="0"/>
                </a:lnTo>
                <a:lnTo>
                  <a:pt x="0" y="791"/>
                </a:lnTo>
                <a:lnTo>
                  <a:pt x="41" y="791"/>
                </a:lnTo>
                <a:lnTo>
                  <a:pt x="41" y="765"/>
                </a:lnTo>
                <a:lnTo>
                  <a:pt x="98" y="765"/>
                </a:lnTo>
                <a:lnTo>
                  <a:pt x="98" y="791"/>
                </a:lnTo>
                <a:lnTo>
                  <a:pt x="734" y="791"/>
                </a:lnTo>
                <a:lnTo>
                  <a:pt x="734" y="765"/>
                </a:lnTo>
                <a:lnTo>
                  <a:pt x="791" y="765"/>
                </a:lnTo>
                <a:lnTo>
                  <a:pt x="791" y="791"/>
                </a:lnTo>
                <a:lnTo>
                  <a:pt x="832" y="791"/>
                </a:lnTo>
                <a:lnTo>
                  <a:pt x="832" y="0"/>
                </a:lnTo>
                <a:lnTo>
                  <a:pt x="791" y="0"/>
                </a:lnTo>
                <a:close/>
                <a:moveTo>
                  <a:pt x="98" y="679"/>
                </a:moveTo>
                <a:lnTo>
                  <a:pt x="41" y="679"/>
                </a:lnTo>
                <a:lnTo>
                  <a:pt x="41" y="634"/>
                </a:lnTo>
                <a:lnTo>
                  <a:pt x="98" y="634"/>
                </a:lnTo>
                <a:lnTo>
                  <a:pt x="98" y="679"/>
                </a:lnTo>
                <a:close/>
                <a:moveTo>
                  <a:pt x="98" y="551"/>
                </a:moveTo>
                <a:lnTo>
                  <a:pt x="41" y="551"/>
                </a:lnTo>
                <a:lnTo>
                  <a:pt x="41" y="503"/>
                </a:lnTo>
                <a:lnTo>
                  <a:pt x="98" y="503"/>
                </a:lnTo>
                <a:lnTo>
                  <a:pt x="98" y="551"/>
                </a:lnTo>
                <a:close/>
                <a:moveTo>
                  <a:pt x="98" y="420"/>
                </a:moveTo>
                <a:lnTo>
                  <a:pt x="41" y="420"/>
                </a:lnTo>
                <a:lnTo>
                  <a:pt x="41" y="372"/>
                </a:lnTo>
                <a:lnTo>
                  <a:pt x="98" y="372"/>
                </a:lnTo>
                <a:lnTo>
                  <a:pt x="98" y="420"/>
                </a:lnTo>
                <a:close/>
                <a:moveTo>
                  <a:pt x="98" y="289"/>
                </a:moveTo>
                <a:lnTo>
                  <a:pt x="41" y="289"/>
                </a:lnTo>
                <a:lnTo>
                  <a:pt x="41" y="241"/>
                </a:lnTo>
                <a:lnTo>
                  <a:pt x="98" y="241"/>
                </a:lnTo>
                <a:lnTo>
                  <a:pt x="98" y="289"/>
                </a:lnTo>
                <a:close/>
                <a:moveTo>
                  <a:pt x="98" y="158"/>
                </a:moveTo>
                <a:lnTo>
                  <a:pt x="41" y="158"/>
                </a:lnTo>
                <a:lnTo>
                  <a:pt x="41" y="112"/>
                </a:lnTo>
                <a:lnTo>
                  <a:pt x="98" y="112"/>
                </a:lnTo>
                <a:lnTo>
                  <a:pt x="98" y="158"/>
                </a:lnTo>
                <a:close/>
                <a:moveTo>
                  <a:pt x="672" y="782"/>
                </a:moveTo>
                <a:lnTo>
                  <a:pt x="158" y="782"/>
                </a:lnTo>
                <a:lnTo>
                  <a:pt x="158" y="643"/>
                </a:lnTo>
                <a:lnTo>
                  <a:pt x="672" y="643"/>
                </a:lnTo>
                <a:lnTo>
                  <a:pt x="672" y="782"/>
                </a:lnTo>
                <a:close/>
                <a:moveTo>
                  <a:pt x="672" y="574"/>
                </a:moveTo>
                <a:lnTo>
                  <a:pt x="158" y="574"/>
                </a:lnTo>
                <a:lnTo>
                  <a:pt x="158" y="217"/>
                </a:lnTo>
                <a:lnTo>
                  <a:pt x="672" y="217"/>
                </a:lnTo>
                <a:lnTo>
                  <a:pt x="672" y="574"/>
                </a:lnTo>
                <a:close/>
                <a:moveTo>
                  <a:pt x="672" y="148"/>
                </a:moveTo>
                <a:lnTo>
                  <a:pt x="158" y="148"/>
                </a:lnTo>
                <a:lnTo>
                  <a:pt x="158" y="10"/>
                </a:lnTo>
                <a:lnTo>
                  <a:pt x="672" y="10"/>
                </a:lnTo>
                <a:lnTo>
                  <a:pt x="672" y="148"/>
                </a:lnTo>
                <a:close/>
                <a:moveTo>
                  <a:pt x="791" y="679"/>
                </a:moveTo>
                <a:lnTo>
                  <a:pt x="734" y="679"/>
                </a:lnTo>
                <a:lnTo>
                  <a:pt x="734" y="634"/>
                </a:lnTo>
                <a:lnTo>
                  <a:pt x="791" y="634"/>
                </a:lnTo>
                <a:lnTo>
                  <a:pt x="791" y="679"/>
                </a:lnTo>
                <a:close/>
                <a:moveTo>
                  <a:pt x="791" y="551"/>
                </a:moveTo>
                <a:lnTo>
                  <a:pt x="734" y="551"/>
                </a:lnTo>
                <a:lnTo>
                  <a:pt x="734" y="503"/>
                </a:lnTo>
                <a:lnTo>
                  <a:pt x="791" y="503"/>
                </a:lnTo>
                <a:lnTo>
                  <a:pt x="791" y="551"/>
                </a:lnTo>
                <a:close/>
                <a:moveTo>
                  <a:pt x="791" y="420"/>
                </a:moveTo>
                <a:lnTo>
                  <a:pt x="734" y="420"/>
                </a:lnTo>
                <a:lnTo>
                  <a:pt x="734" y="372"/>
                </a:lnTo>
                <a:lnTo>
                  <a:pt x="791" y="372"/>
                </a:lnTo>
                <a:lnTo>
                  <a:pt x="791" y="420"/>
                </a:lnTo>
                <a:close/>
                <a:moveTo>
                  <a:pt x="791" y="289"/>
                </a:moveTo>
                <a:lnTo>
                  <a:pt x="734" y="289"/>
                </a:lnTo>
                <a:lnTo>
                  <a:pt x="734" y="241"/>
                </a:lnTo>
                <a:lnTo>
                  <a:pt x="791" y="241"/>
                </a:lnTo>
                <a:lnTo>
                  <a:pt x="791" y="289"/>
                </a:lnTo>
                <a:close/>
                <a:moveTo>
                  <a:pt x="791" y="158"/>
                </a:moveTo>
                <a:lnTo>
                  <a:pt x="734" y="158"/>
                </a:lnTo>
                <a:lnTo>
                  <a:pt x="734" y="112"/>
                </a:lnTo>
                <a:lnTo>
                  <a:pt x="791" y="112"/>
                </a:lnTo>
                <a:lnTo>
                  <a:pt x="791" y="158"/>
                </a:lnTo>
                <a:close/>
                <a:moveTo>
                  <a:pt x="791" y="158"/>
                </a:moveTo>
                <a:lnTo>
                  <a:pt x="791" y="158"/>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grpSp>
        <p:nvGrpSpPr>
          <p:cNvPr id="48" name="Group 66"/>
          <p:cNvGrpSpPr/>
          <p:nvPr/>
        </p:nvGrpSpPr>
        <p:grpSpPr>
          <a:xfrm>
            <a:off x="4226060" y="3775815"/>
            <a:ext cx="532795" cy="500175"/>
            <a:chOff x="504825" y="971550"/>
            <a:chExt cx="1089026" cy="1022350"/>
          </a:xfrm>
          <a:solidFill>
            <a:schemeClr val="bg1"/>
          </a:solidFill>
        </p:grpSpPr>
        <p:sp>
          <p:nvSpPr>
            <p:cNvPr id="49" name="Freeform 29"/>
            <p:cNvSpPr>
              <a:spLocks noEditPoints="1"/>
            </p:cNvSpPr>
            <p:nvPr/>
          </p:nvSpPr>
          <p:spPr bwMode="auto">
            <a:xfrm>
              <a:off x="782638" y="971550"/>
              <a:ext cx="811213" cy="841375"/>
            </a:xfrm>
            <a:custGeom>
              <a:avLst/>
              <a:gdLst/>
              <a:ahLst/>
              <a:cxnLst>
                <a:cxn ang="0">
                  <a:pos x="0" y="0"/>
                </a:cxn>
                <a:cxn ang="0">
                  <a:pos x="0" y="382"/>
                </a:cxn>
                <a:cxn ang="0">
                  <a:pos x="286" y="382"/>
                </a:cxn>
                <a:cxn ang="0">
                  <a:pos x="420" y="530"/>
                </a:cxn>
                <a:cxn ang="0">
                  <a:pos x="420" y="382"/>
                </a:cxn>
                <a:cxn ang="0">
                  <a:pos x="511" y="382"/>
                </a:cxn>
                <a:cxn ang="0">
                  <a:pos x="511" y="0"/>
                </a:cxn>
                <a:cxn ang="0">
                  <a:pos x="0" y="0"/>
                </a:cxn>
                <a:cxn ang="0">
                  <a:pos x="0" y="0"/>
                </a:cxn>
                <a:cxn ang="0">
                  <a:pos x="0" y="0"/>
                </a:cxn>
              </a:cxnLst>
              <a:rect l="0" t="0" r="r" b="b"/>
              <a:pathLst>
                <a:path w="511" h="530">
                  <a:moveTo>
                    <a:pt x="0" y="0"/>
                  </a:moveTo>
                  <a:lnTo>
                    <a:pt x="0" y="382"/>
                  </a:lnTo>
                  <a:lnTo>
                    <a:pt x="286" y="382"/>
                  </a:lnTo>
                  <a:lnTo>
                    <a:pt x="420" y="530"/>
                  </a:lnTo>
                  <a:lnTo>
                    <a:pt x="420" y="382"/>
                  </a:lnTo>
                  <a:lnTo>
                    <a:pt x="511" y="382"/>
                  </a:lnTo>
                  <a:lnTo>
                    <a:pt x="511" y="0"/>
                  </a:lnTo>
                  <a:lnTo>
                    <a:pt x="0" y="0"/>
                  </a:lnTo>
                  <a:close/>
                  <a:moveTo>
                    <a:pt x="0" y="0"/>
                  </a:moveTo>
                  <a:lnTo>
                    <a:pt x="0" y="0"/>
                  </a:lnTo>
                  <a:close/>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50" name="Freeform 31"/>
            <p:cNvSpPr>
              <a:spLocks noEditPoints="1"/>
            </p:cNvSpPr>
            <p:nvPr/>
          </p:nvSpPr>
          <p:spPr bwMode="auto">
            <a:xfrm>
              <a:off x="504825" y="1274763"/>
              <a:ext cx="695325" cy="719137"/>
            </a:xfrm>
            <a:custGeom>
              <a:avLst/>
              <a:gdLst/>
              <a:ahLst/>
              <a:cxnLst>
                <a:cxn ang="0">
                  <a:pos x="426" y="226"/>
                </a:cxn>
                <a:cxn ang="0">
                  <a:pos x="139" y="226"/>
                </a:cxn>
                <a:cxn ang="0">
                  <a:pos x="139" y="0"/>
                </a:cxn>
                <a:cxn ang="0">
                  <a:pos x="0" y="0"/>
                </a:cxn>
                <a:cxn ang="0">
                  <a:pos x="0" y="327"/>
                </a:cxn>
                <a:cxn ang="0">
                  <a:pos x="79" y="327"/>
                </a:cxn>
                <a:cxn ang="0">
                  <a:pos x="79" y="453"/>
                </a:cxn>
                <a:cxn ang="0">
                  <a:pos x="192" y="327"/>
                </a:cxn>
                <a:cxn ang="0">
                  <a:pos x="438" y="327"/>
                </a:cxn>
                <a:cxn ang="0">
                  <a:pos x="438" y="241"/>
                </a:cxn>
                <a:cxn ang="0">
                  <a:pos x="426" y="226"/>
                </a:cxn>
                <a:cxn ang="0">
                  <a:pos x="426" y="226"/>
                </a:cxn>
                <a:cxn ang="0">
                  <a:pos x="426" y="226"/>
                </a:cxn>
              </a:cxnLst>
              <a:rect l="0" t="0" r="r" b="b"/>
              <a:pathLst>
                <a:path w="438" h="453">
                  <a:moveTo>
                    <a:pt x="426" y="226"/>
                  </a:moveTo>
                  <a:lnTo>
                    <a:pt x="139" y="226"/>
                  </a:lnTo>
                  <a:lnTo>
                    <a:pt x="139" y="0"/>
                  </a:lnTo>
                  <a:lnTo>
                    <a:pt x="0" y="0"/>
                  </a:lnTo>
                  <a:lnTo>
                    <a:pt x="0" y="327"/>
                  </a:lnTo>
                  <a:lnTo>
                    <a:pt x="79" y="327"/>
                  </a:lnTo>
                  <a:lnTo>
                    <a:pt x="79" y="453"/>
                  </a:lnTo>
                  <a:lnTo>
                    <a:pt x="192" y="327"/>
                  </a:lnTo>
                  <a:lnTo>
                    <a:pt x="438" y="327"/>
                  </a:lnTo>
                  <a:lnTo>
                    <a:pt x="438" y="241"/>
                  </a:lnTo>
                  <a:lnTo>
                    <a:pt x="426" y="226"/>
                  </a:lnTo>
                  <a:close/>
                  <a:moveTo>
                    <a:pt x="426" y="226"/>
                  </a:moveTo>
                  <a:lnTo>
                    <a:pt x="426" y="226"/>
                  </a:lnTo>
                  <a:close/>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grpSp>
      <p:grpSp>
        <p:nvGrpSpPr>
          <p:cNvPr id="51" name="Group 74"/>
          <p:cNvGrpSpPr/>
          <p:nvPr/>
        </p:nvGrpSpPr>
        <p:grpSpPr>
          <a:xfrm>
            <a:off x="7529343" y="3680543"/>
            <a:ext cx="369876" cy="633551"/>
            <a:chOff x="1668463" y="3354388"/>
            <a:chExt cx="641350" cy="1098550"/>
          </a:xfrm>
          <a:solidFill>
            <a:schemeClr val="bg1"/>
          </a:solidFill>
        </p:grpSpPr>
        <p:sp>
          <p:nvSpPr>
            <p:cNvPr id="52" name="Freeform 36"/>
            <p:cNvSpPr>
              <a:spLocks noEditPoints="1"/>
            </p:cNvSpPr>
            <p:nvPr/>
          </p:nvSpPr>
          <p:spPr bwMode="auto">
            <a:xfrm>
              <a:off x="1752600" y="3438526"/>
              <a:ext cx="473075" cy="768350"/>
            </a:xfrm>
            <a:custGeom>
              <a:avLst/>
              <a:gdLst/>
              <a:ahLst/>
              <a:cxnLst>
                <a:cxn ang="0">
                  <a:pos x="13" y="197"/>
                </a:cxn>
                <a:cxn ang="0">
                  <a:pos x="27" y="191"/>
                </a:cxn>
                <a:cxn ang="0">
                  <a:pos x="29" y="189"/>
                </a:cxn>
                <a:cxn ang="0">
                  <a:pos x="32" y="181"/>
                </a:cxn>
                <a:cxn ang="0">
                  <a:pos x="36" y="176"/>
                </a:cxn>
                <a:cxn ang="0">
                  <a:pos x="37" y="174"/>
                </a:cxn>
                <a:cxn ang="0">
                  <a:pos x="39" y="162"/>
                </a:cxn>
                <a:cxn ang="0">
                  <a:pos x="38" y="160"/>
                </a:cxn>
                <a:cxn ang="0">
                  <a:pos x="31" y="146"/>
                </a:cxn>
                <a:cxn ang="0">
                  <a:pos x="29" y="138"/>
                </a:cxn>
                <a:cxn ang="0">
                  <a:pos x="26" y="127"/>
                </a:cxn>
                <a:cxn ang="0">
                  <a:pos x="26" y="124"/>
                </a:cxn>
                <a:cxn ang="0">
                  <a:pos x="28" y="119"/>
                </a:cxn>
                <a:cxn ang="0">
                  <a:pos x="29" y="117"/>
                </a:cxn>
                <a:cxn ang="0">
                  <a:pos x="29" y="100"/>
                </a:cxn>
                <a:cxn ang="0">
                  <a:pos x="29" y="89"/>
                </a:cxn>
                <a:cxn ang="0">
                  <a:pos x="38" y="74"/>
                </a:cxn>
                <a:cxn ang="0">
                  <a:pos x="63" y="63"/>
                </a:cxn>
                <a:cxn ang="0">
                  <a:pos x="77" y="61"/>
                </a:cxn>
                <a:cxn ang="0">
                  <a:pos x="81" y="61"/>
                </a:cxn>
                <a:cxn ang="0">
                  <a:pos x="81" y="62"/>
                </a:cxn>
                <a:cxn ang="0">
                  <a:pos x="78" y="64"/>
                </a:cxn>
                <a:cxn ang="0">
                  <a:pos x="79" y="69"/>
                </a:cxn>
                <a:cxn ang="0">
                  <a:pos x="91" y="80"/>
                </a:cxn>
                <a:cxn ang="0">
                  <a:pos x="96" y="92"/>
                </a:cxn>
                <a:cxn ang="0">
                  <a:pos x="96" y="117"/>
                </a:cxn>
                <a:cxn ang="0">
                  <a:pos x="98" y="121"/>
                </a:cxn>
                <a:cxn ang="0">
                  <a:pos x="99" y="122"/>
                </a:cxn>
                <a:cxn ang="0">
                  <a:pos x="98" y="135"/>
                </a:cxn>
                <a:cxn ang="0">
                  <a:pos x="98" y="136"/>
                </a:cxn>
                <a:cxn ang="0">
                  <a:pos x="91" y="154"/>
                </a:cxn>
                <a:cxn ang="0">
                  <a:pos x="90" y="155"/>
                </a:cxn>
                <a:cxn ang="0">
                  <a:pos x="87" y="174"/>
                </a:cxn>
                <a:cxn ang="0">
                  <a:pos x="88" y="176"/>
                </a:cxn>
                <a:cxn ang="0">
                  <a:pos x="91" y="181"/>
                </a:cxn>
                <a:cxn ang="0">
                  <a:pos x="94" y="190"/>
                </a:cxn>
                <a:cxn ang="0">
                  <a:pos x="97" y="192"/>
                </a:cxn>
                <a:cxn ang="0">
                  <a:pos x="124" y="203"/>
                </a:cxn>
                <a:cxn ang="0">
                  <a:pos x="124" y="0"/>
                </a:cxn>
                <a:cxn ang="0">
                  <a:pos x="0" y="0"/>
                </a:cxn>
                <a:cxn ang="0">
                  <a:pos x="0" y="203"/>
                </a:cxn>
                <a:cxn ang="0">
                  <a:pos x="13" y="197"/>
                </a:cxn>
                <a:cxn ang="0">
                  <a:pos x="13" y="197"/>
                </a:cxn>
                <a:cxn ang="0">
                  <a:pos x="13" y="197"/>
                </a:cxn>
              </a:cxnLst>
              <a:rect l="0" t="0" r="r" b="b"/>
              <a:pathLst>
                <a:path w="124" h="203">
                  <a:moveTo>
                    <a:pt x="13" y="197"/>
                  </a:moveTo>
                  <a:cubicBezTo>
                    <a:pt x="17" y="195"/>
                    <a:pt x="22" y="194"/>
                    <a:pt x="27" y="191"/>
                  </a:cubicBezTo>
                  <a:cubicBezTo>
                    <a:pt x="28" y="191"/>
                    <a:pt x="29" y="190"/>
                    <a:pt x="29" y="189"/>
                  </a:cubicBezTo>
                  <a:cubicBezTo>
                    <a:pt x="30" y="187"/>
                    <a:pt x="31" y="184"/>
                    <a:pt x="32" y="181"/>
                  </a:cubicBezTo>
                  <a:cubicBezTo>
                    <a:pt x="33" y="179"/>
                    <a:pt x="33" y="177"/>
                    <a:pt x="36" y="176"/>
                  </a:cubicBezTo>
                  <a:cubicBezTo>
                    <a:pt x="36" y="176"/>
                    <a:pt x="37" y="175"/>
                    <a:pt x="37" y="174"/>
                  </a:cubicBezTo>
                  <a:cubicBezTo>
                    <a:pt x="38" y="170"/>
                    <a:pt x="38" y="166"/>
                    <a:pt x="39" y="162"/>
                  </a:cubicBezTo>
                  <a:cubicBezTo>
                    <a:pt x="39" y="161"/>
                    <a:pt x="38" y="160"/>
                    <a:pt x="38" y="160"/>
                  </a:cubicBezTo>
                  <a:cubicBezTo>
                    <a:pt x="34" y="156"/>
                    <a:pt x="32" y="151"/>
                    <a:pt x="31" y="146"/>
                  </a:cubicBezTo>
                  <a:cubicBezTo>
                    <a:pt x="31" y="143"/>
                    <a:pt x="29" y="141"/>
                    <a:pt x="29" y="138"/>
                  </a:cubicBezTo>
                  <a:cubicBezTo>
                    <a:pt x="28" y="135"/>
                    <a:pt x="27" y="131"/>
                    <a:pt x="26" y="127"/>
                  </a:cubicBezTo>
                  <a:cubicBezTo>
                    <a:pt x="26" y="126"/>
                    <a:pt x="26" y="125"/>
                    <a:pt x="26" y="124"/>
                  </a:cubicBezTo>
                  <a:cubicBezTo>
                    <a:pt x="25" y="122"/>
                    <a:pt x="25" y="120"/>
                    <a:pt x="28" y="119"/>
                  </a:cubicBezTo>
                  <a:cubicBezTo>
                    <a:pt x="28" y="119"/>
                    <a:pt x="29" y="118"/>
                    <a:pt x="29" y="117"/>
                  </a:cubicBezTo>
                  <a:cubicBezTo>
                    <a:pt x="29" y="111"/>
                    <a:pt x="29" y="105"/>
                    <a:pt x="29" y="100"/>
                  </a:cubicBezTo>
                  <a:cubicBezTo>
                    <a:pt x="29" y="96"/>
                    <a:pt x="29" y="93"/>
                    <a:pt x="29" y="89"/>
                  </a:cubicBezTo>
                  <a:cubicBezTo>
                    <a:pt x="30" y="83"/>
                    <a:pt x="34" y="78"/>
                    <a:pt x="38" y="74"/>
                  </a:cubicBezTo>
                  <a:cubicBezTo>
                    <a:pt x="46" y="68"/>
                    <a:pt x="54" y="65"/>
                    <a:pt x="63" y="63"/>
                  </a:cubicBezTo>
                  <a:cubicBezTo>
                    <a:pt x="68" y="62"/>
                    <a:pt x="72" y="62"/>
                    <a:pt x="77" y="61"/>
                  </a:cubicBezTo>
                  <a:cubicBezTo>
                    <a:pt x="78" y="61"/>
                    <a:pt x="79" y="61"/>
                    <a:pt x="81" y="61"/>
                  </a:cubicBezTo>
                  <a:cubicBezTo>
                    <a:pt x="81" y="61"/>
                    <a:pt x="81" y="61"/>
                    <a:pt x="81" y="62"/>
                  </a:cubicBezTo>
                  <a:cubicBezTo>
                    <a:pt x="80" y="62"/>
                    <a:pt x="79" y="63"/>
                    <a:pt x="78" y="64"/>
                  </a:cubicBezTo>
                  <a:cubicBezTo>
                    <a:pt x="77" y="66"/>
                    <a:pt x="77" y="67"/>
                    <a:pt x="79" y="69"/>
                  </a:cubicBezTo>
                  <a:cubicBezTo>
                    <a:pt x="83" y="72"/>
                    <a:pt x="87" y="76"/>
                    <a:pt x="91" y="80"/>
                  </a:cubicBezTo>
                  <a:cubicBezTo>
                    <a:pt x="95" y="83"/>
                    <a:pt x="96" y="87"/>
                    <a:pt x="96" y="92"/>
                  </a:cubicBezTo>
                  <a:cubicBezTo>
                    <a:pt x="96" y="100"/>
                    <a:pt x="96" y="109"/>
                    <a:pt x="96" y="117"/>
                  </a:cubicBezTo>
                  <a:cubicBezTo>
                    <a:pt x="96" y="118"/>
                    <a:pt x="96" y="120"/>
                    <a:pt x="98" y="121"/>
                  </a:cubicBezTo>
                  <a:cubicBezTo>
                    <a:pt x="99" y="121"/>
                    <a:pt x="99" y="122"/>
                    <a:pt x="99" y="122"/>
                  </a:cubicBezTo>
                  <a:cubicBezTo>
                    <a:pt x="99" y="127"/>
                    <a:pt x="98" y="131"/>
                    <a:pt x="98" y="135"/>
                  </a:cubicBezTo>
                  <a:cubicBezTo>
                    <a:pt x="98" y="135"/>
                    <a:pt x="98" y="135"/>
                    <a:pt x="98" y="136"/>
                  </a:cubicBezTo>
                  <a:cubicBezTo>
                    <a:pt x="94" y="141"/>
                    <a:pt x="93" y="148"/>
                    <a:pt x="91" y="154"/>
                  </a:cubicBezTo>
                  <a:cubicBezTo>
                    <a:pt x="91" y="154"/>
                    <a:pt x="91" y="154"/>
                    <a:pt x="90" y="155"/>
                  </a:cubicBezTo>
                  <a:cubicBezTo>
                    <a:pt x="85" y="160"/>
                    <a:pt x="87" y="168"/>
                    <a:pt x="87" y="174"/>
                  </a:cubicBezTo>
                  <a:cubicBezTo>
                    <a:pt x="87" y="175"/>
                    <a:pt x="87" y="176"/>
                    <a:pt x="88" y="176"/>
                  </a:cubicBezTo>
                  <a:cubicBezTo>
                    <a:pt x="90" y="177"/>
                    <a:pt x="91" y="179"/>
                    <a:pt x="91" y="181"/>
                  </a:cubicBezTo>
                  <a:cubicBezTo>
                    <a:pt x="92" y="184"/>
                    <a:pt x="93" y="187"/>
                    <a:pt x="94" y="190"/>
                  </a:cubicBezTo>
                  <a:cubicBezTo>
                    <a:pt x="95" y="191"/>
                    <a:pt x="96" y="191"/>
                    <a:pt x="97" y="192"/>
                  </a:cubicBezTo>
                  <a:cubicBezTo>
                    <a:pt x="106" y="195"/>
                    <a:pt x="115" y="199"/>
                    <a:pt x="124" y="203"/>
                  </a:cubicBezTo>
                  <a:cubicBezTo>
                    <a:pt x="124" y="0"/>
                    <a:pt x="124" y="0"/>
                    <a:pt x="124" y="0"/>
                  </a:cubicBezTo>
                  <a:cubicBezTo>
                    <a:pt x="0" y="0"/>
                    <a:pt x="0" y="0"/>
                    <a:pt x="0" y="0"/>
                  </a:cubicBezTo>
                  <a:cubicBezTo>
                    <a:pt x="0" y="203"/>
                    <a:pt x="0" y="203"/>
                    <a:pt x="0" y="203"/>
                  </a:cubicBezTo>
                  <a:cubicBezTo>
                    <a:pt x="4" y="201"/>
                    <a:pt x="8" y="199"/>
                    <a:pt x="13" y="197"/>
                  </a:cubicBezTo>
                  <a:close/>
                  <a:moveTo>
                    <a:pt x="13" y="197"/>
                  </a:moveTo>
                  <a:cubicBezTo>
                    <a:pt x="13" y="197"/>
                    <a:pt x="13" y="197"/>
                    <a:pt x="13" y="197"/>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53" name="Freeform 37"/>
            <p:cNvSpPr>
              <a:spLocks noEditPoints="1"/>
            </p:cNvSpPr>
            <p:nvPr/>
          </p:nvSpPr>
          <p:spPr bwMode="auto">
            <a:xfrm>
              <a:off x="1668463" y="3354388"/>
              <a:ext cx="641350" cy="1098550"/>
            </a:xfrm>
            <a:custGeom>
              <a:avLst/>
              <a:gdLst/>
              <a:ahLst/>
              <a:cxnLst>
                <a:cxn ang="0">
                  <a:pos x="149" y="0"/>
                </a:cxn>
                <a:cxn ang="0">
                  <a:pos x="20" y="0"/>
                </a:cxn>
                <a:cxn ang="0">
                  <a:pos x="0" y="20"/>
                </a:cxn>
                <a:cxn ang="0">
                  <a:pos x="0" y="270"/>
                </a:cxn>
                <a:cxn ang="0">
                  <a:pos x="20" y="290"/>
                </a:cxn>
                <a:cxn ang="0">
                  <a:pos x="149" y="290"/>
                </a:cxn>
                <a:cxn ang="0">
                  <a:pos x="168" y="270"/>
                </a:cxn>
                <a:cxn ang="0">
                  <a:pos x="168" y="20"/>
                </a:cxn>
                <a:cxn ang="0">
                  <a:pos x="149" y="0"/>
                </a:cxn>
                <a:cxn ang="0">
                  <a:pos x="55" y="276"/>
                </a:cxn>
                <a:cxn ang="0">
                  <a:pos x="39" y="276"/>
                </a:cxn>
                <a:cxn ang="0">
                  <a:pos x="33" y="270"/>
                </a:cxn>
                <a:cxn ang="0">
                  <a:pos x="39" y="265"/>
                </a:cxn>
                <a:cxn ang="0">
                  <a:pos x="55" y="265"/>
                </a:cxn>
                <a:cxn ang="0">
                  <a:pos x="61" y="270"/>
                </a:cxn>
                <a:cxn ang="0">
                  <a:pos x="55" y="276"/>
                </a:cxn>
                <a:cxn ang="0">
                  <a:pos x="84" y="280"/>
                </a:cxn>
                <a:cxn ang="0">
                  <a:pos x="74" y="270"/>
                </a:cxn>
                <a:cxn ang="0">
                  <a:pos x="84" y="261"/>
                </a:cxn>
                <a:cxn ang="0">
                  <a:pos x="94" y="270"/>
                </a:cxn>
                <a:cxn ang="0">
                  <a:pos x="84" y="280"/>
                </a:cxn>
                <a:cxn ang="0">
                  <a:pos x="129" y="276"/>
                </a:cxn>
                <a:cxn ang="0">
                  <a:pos x="113" y="276"/>
                </a:cxn>
                <a:cxn ang="0">
                  <a:pos x="107" y="270"/>
                </a:cxn>
                <a:cxn ang="0">
                  <a:pos x="113" y="265"/>
                </a:cxn>
                <a:cxn ang="0">
                  <a:pos x="129" y="265"/>
                </a:cxn>
                <a:cxn ang="0">
                  <a:pos x="135" y="270"/>
                </a:cxn>
                <a:cxn ang="0">
                  <a:pos x="129" y="276"/>
                </a:cxn>
                <a:cxn ang="0">
                  <a:pos x="155" y="254"/>
                </a:cxn>
                <a:cxn ang="0">
                  <a:pos x="14" y="254"/>
                </a:cxn>
                <a:cxn ang="0">
                  <a:pos x="14" y="13"/>
                </a:cxn>
                <a:cxn ang="0">
                  <a:pos x="155" y="13"/>
                </a:cxn>
                <a:cxn ang="0">
                  <a:pos x="155" y="254"/>
                </a:cxn>
                <a:cxn ang="0">
                  <a:pos x="155" y="254"/>
                </a:cxn>
                <a:cxn ang="0">
                  <a:pos x="155" y="254"/>
                </a:cxn>
              </a:cxnLst>
              <a:rect l="0" t="0" r="r" b="b"/>
              <a:pathLst>
                <a:path w="168" h="290">
                  <a:moveTo>
                    <a:pt x="149" y="0"/>
                  </a:moveTo>
                  <a:cubicBezTo>
                    <a:pt x="20" y="0"/>
                    <a:pt x="20" y="0"/>
                    <a:pt x="20" y="0"/>
                  </a:cubicBezTo>
                  <a:cubicBezTo>
                    <a:pt x="9" y="0"/>
                    <a:pt x="0" y="9"/>
                    <a:pt x="0" y="20"/>
                  </a:cubicBezTo>
                  <a:cubicBezTo>
                    <a:pt x="0" y="270"/>
                    <a:pt x="0" y="270"/>
                    <a:pt x="0" y="270"/>
                  </a:cubicBezTo>
                  <a:cubicBezTo>
                    <a:pt x="0" y="281"/>
                    <a:pt x="9" y="290"/>
                    <a:pt x="20" y="290"/>
                  </a:cubicBezTo>
                  <a:cubicBezTo>
                    <a:pt x="149" y="290"/>
                    <a:pt x="149" y="290"/>
                    <a:pt x="149" y="290"/>
                  </a:cubicBezTo>
                  <a:cubicBezTo>
                    <a:pt x="159" y="290"/>
                    <a:pt x="168" y="281"/>
                    <a:pt x="168" y="270"/>
                  </a:cubicBezTo>
                  <a:cubicBezTo>
                    <a:pt x="168" y="20"/>
                    <a:pt x="168" y="20"/>
                    <a:pt x="168" y="20"/>
                  </a:cubicBezTo>
                  <a:cubicBezTo>
                    <a:pt x="168" y="9"/>
                    <a:pt x="159" y="0"/>
                    <a:pt x="149" y="0"/>
                  </a:cubicBezTo>
                  <a:close/>
                  <a:moveTo>
                    <a:pt x="55" y="276"/>
                  </a:moveTo>
                  <a:cubicBezTo>
                    <a:pt x="39" y="276"/>
                    <a:pt x="39" y="276"/>
                    <a:pt x="39" y="276"/>
                  </a:cubicBezTo>
                  <a:cubicBezTo>
                    <a:pt x="36" y="276"/>
                    <a:pt x="33" y="273"/>
                    <a:pt x="33" y="270"/>
                  </a:cubicBezTo>
                  <a:cubicBezTo>
                    <a:pt x="33" y="267"/>
                    <a:pt x="36" y="265"/>
                    <a:pt x="39" y="265"/>
                  </a:cubicBezTo>
                  <a:cubicBezTo>
                    <a:pt x="55" y="265"/>
                    <a:pt x="55" y="265"/>
                    <a:pt x="55" y="265"/>
                  </a:cubicBezTo>
                  <a:cubicBezTo>
                    <a:pt x="58" y="265"/>
                    <a:pt x="61" y="267"/>
                    <a:pt x="61" y="270"/>
                  </a:cubicBezTo>
                  <a:cubicBezTo>
                    <a:pt x="61" y="273"/>
                    <a:pt x="58" y="276"/>
                    <a:pt x="55" y="276"/>
                  </a:cubicBezTo>
                  <a:close/>
                  <a:moveTo>
                    <a:pt x="84" y="280"/>
                  </a:moveTo>
                  <a:cubicBezTo>
                    <a:pt x="79" y="280"/>
                    <a:pt x="74" y="276"/>
                    <a:pt x="74" y="270"/>
                  </a:cubicBezTo>
                  <a:cubicBezTo>
                    <a:pt x="74" y="265"/>
                    <a:pt x="79" y="261"/>
                    <a:pt x="84" y="261"/>
                  </a:cubicBezTo>
                  <a:cubicBezTo>
                    <a:pt x="90" y="261"/>
                    <a:pt x="94" y="265"/>
                    <a:pt x="94" y="270"/>
                  </a:cubicBezTo>
                  <a:cubicBezTo>
                    <a:pt x="94" y="276"/>
                    <a:pt x="90" y="280"/>
                    <a:pt x="84" y="280"/>
                  </a:cubicBezTo>
                  <a:close/>
                  <a:moveTo>
                    <a:pt x="129" y="276"/>
                  </a:moveTo>
                  <a:cubicBezTo>
                    <a:pt x="113" y="276"/>
                    <a:pt x="113" y="276"/>
                    <a:pt x="113" y="276"/>
                  </a:cubicBezTo>
                  <a:cubicBezTo>
                    <a:pt x="110" y="276"/>
                    <a:pt x="107" y="273"/>
                    <a:pt x="107" y="270"/>
                  </a:cubicBezTo>
                  <a:cubicBezTo>
                    <a:pt x="107" y="267"/>
                    <a:pt x="110" y="265"/>
                    <a:pt x="113" y="265"/>
                  </a:cubicBezTo>
                  <a:cubicBezTo>
                    <a:pt x="129" y="265"/>
                    <a:pt x="129" y="265"/>
                    <a:pt x="129" y="265"/>
                  </a:cubicBezTo>
                  <a:cubicBezTo>
                    <a:pt x="132" y="265"/>
                    <a:pt x="135" y="267"/>
                    <a:pt x="135" y="270"/>
                  </a:cubicBezTo>
                  <a:cubicBezTo>
                    <a:pt x="135" y="273"/>
                    <a:pt x="132" y="276"/>
                    <a:pt x="129" y="276"/>
                  </a:cubicBezTo>
                  <a:close/>
                  <a:moveTo>
                    <a:pt x="155" y="254"/>
                  </a:moveTo>
                  <a:cubicBezTo>
                    <a:pt x="14" y="254"/>
                    <a:pt x="14" y="254"/>
                    <a:pt x="14" y="254"/>
                  </a:cubicBezTo>
                  <a:cubicBezTo>
                    <a:pt x="14" y="13"/>
                    <a:pt x="14" y="13"/>
                    <a:pt x="14" y="13"/>
                  </a:cubicBezTo>
                  <a:cubicBezTo>
                    <a:pt x="155" y="13"/>
                    <a:pt x="155" y="13"/>
                    <a:pt x="155" y="13"/>
                  </a:cubicBezTo>
                  <a:lnTo>
                    <a:pt x="155" y="254"/>
                  </a:lnTo>
                  <a:close/>
                  <a:moveTo>
                    <a:pt x="155" y="254"/>
                  </a:moveTo>
                  <a:cubicBezTo>
                    <a:pt x="155" y="254"/>
                    <a:pt x="155" y="254"/>
                    <a:pt x="155" y="254"/>
                  </a:cubicBezTo>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grpSp>
      <p:sp>
        <p:nvSpPr>
          <p:cNvPr id="54" name="Freeform 13"/>
          <p:cNvSpPr>
            <a:spLocks noEditPoints="1"/>
          </p:cNvSpPr>
          <p:nvPr/>
        </p:nvSpPr>
        <p:spPr bwMode="auto">
          <a:xfrm>
            <a:off x="2524826" y="3505809"/>
            <a:ext cx="558677" cy="500099"/>
          </a:xfrm>
          <a:custGeom>
            <a:avLst/>
            <a:gdLst/>
            <a:ahLst/>
            <a:cxnLst>
              <a:cxn ang="0">
                <a:pos x="205" y="90"/>
              </a:cxn>
              <a:cxn ang="0">
                <a:pos x="170" y="67"/>
              </a:cxn>
              <a:cxn ang="0">
                <a:pos x="149" y="67"/>
              </a:cxn>
              <a:cxn ang="0">
                <a:pos x="156" y="35"/>
              </a:cxn>
              <a:cxn ang="0">
                <a:pos x="155" y="23"/>
              </a:cxn>
              <a:cxn ang="0">
                <a:pos x="126" y="1"/>
              </a:cxn>
              <a:cxn ang="0">
                <a:pos x="113" y="21"/>
              </a:cxn>
              <a:cxn ang="0">
                <a:pos x="95" y="61"/>
              </a:cxn>
              <a:cxn ang="0">
                <a:pos x="68" y="82"/>
              </a:cxn>
              <a:cxn ang="0">
                <a:pos x="68" y="81"/>
              </a:cxn>
              <a:cxn ang="0">
                <a:pos x="0" y="81"/>
              </a:cxn>
              <a:cxn ang="0">
                <a:pos x="0" y="179"/>
              </a:cxn>
              <a:cxn ang="0">
                <a:pos x="68" y="179"/>
              </a:cxn>
              <a:cxn ang="0">
                <a:pos x="68" y="174"/>
              </a:cxn>
              <a:cxn ang="0">
                <a:pos x="86" y="174"/>
              </a:cxn>
              <a:cxn ang="0">
                <a:pos x="99" y="181"/>
              </a:cxn>
              <a:cxn ang="0">
                <a:pos x="108" y="187"/>
              </a:cxn>
              <a:cxn ang="0">
                <a:pos x="172" y="189"/>
              </a:cxn>
              <a:cxn ang="0">
                <a:pos x="198" y="169"/>
              </a:cxn>
              <a:cxn ang="0">
                <a:pos x="205" y="90"/>
              </a:cxn>
              <a:cxn ang="0">
                <a:pos x="186" y="165"/>
              </a:cxn>
              <a:cxn ang="0">
                <a:pos x="170" y="176"/>
              </a:cxn>
              <a:cxn ang="0">
                <a:pos x="114" y="175"/>
              </a:cxn>
              <a:cxn ang="0">
                <a:pos x="106" y="170"/>
              </a:cxn>
              <a:cxn ang="0">
                <a:pos x="91" y="162"/>
              </a:cxn>
              <a:cxn ang="0">
                <a:pos x="68" y="161"/>
              </a:cxn>
              <a:cxn ang="0">
                <a:pos x="68" y="96"/>
              </a:cxn>
              <a:cxn ang="0">
                <a:pos x="106" y="68"/>
              </a:cxn>
              <a:cxn ang="0">
                <a:pos x="126" y="26"/>
              </a:cxn>
              <a:cxn ang="0">
                <a:pos x="130" y="14"/>
              </a:cxn>
              <a:cxn ang="0">
                <a:pos x="142" y="26"/>
              </a:cxn>
              <a:cxn ang="0">
                <a:pos x="143" y="35"/>
              </a:cxn>
              <a:cxn ang="0">
                <a:pos x="133" y="70"/>
              </a:cxn>
              <a:cxn ang="0">
                <a:pos x="126" y="80"/>
              </a:cxn>
              <a:cxn ang="0">
                <a:pos x="170" y="80"/>
              </a:cxn>
              <a:cxn ang="0">
                <a:pos x="193" y="94"/>
              </a:cxn>
              <a:cxn ang="0">
                <a:pos x="186" y="165"/>
              </a:cxn>
              <a:cxn ang="0">
                <a:pos x="186" y="165"/>
              </a:cxn>
              <a:cxn ang="0">
                <a:pos x="186" y="165"/>
              </a:cxn>
            </a:cxnLst>
            <a:rect l="0" t="0" r="r" b="b"/>
            <a:pathLst>
              <a:path w="215" h="192">
                <a:moveTo>
                  <a:pt x="205" y="90"/>
                </a:moveTo>
                <a:cubicBezTo>
                  <a:pt x="199" y="75"/>
                  <a:pt x="187" y="67"/>
                  <a:pt x="170" y="67"/>
                </a:cubicBezTo>
                <a:cubicBezTo>
                  <a:pt x="149" y="67"/>
                  <a:pt x="149" y="67"/>
                  <a:pt x="149" y="67"/>
                </a:cubicBezTo>
                <a:cubicBezTo>
                  <a:pt x="153" y="59"/>
                  <a:pt x="156" y="48"/>
                  <a:pt x="156" y="35"/>
                </a:cubicBezTo>
                <a:cubicBezTo>
                  <a:pt x="156" y="31"/>
                  <a:pt x="156" y="27"/>
                  <a:pt x="155" y="23"/>
                </a:cubicBezTo>
                <a:cubicBezTo>
                  <a:pt x="153" y="8"/>
                  <a:pt x="142" y="0"/>
                  <a:pt x="126" y="1"/>
                </a:cubicBezTo>
                <a:cubicBezTo>
                  <a:pt x="120" y="2"/>
                  <a:pt x="118" y="8"/>
                  <a:pt x="113" y="21"/>
                </a:cubicBezTo>
                <a:cubicBezTo>
                  <a:pt x="109" y="33"/>
                  <a:pt x="103" y="48"/>
                  <a:pt x="95" y="61"/>
                </a:cubicBezTo>
                <a:cubicBezTo>
                  <a:pt x="88" y="70"/>
                  <a:pt x="77" y="78"/>
                  <a:pt x="68" y="82"/>
                </a:cubicBezTo>
                <a:cubicBezTo>
                  <a:pt x="68" y="81"/>
                  <a:pt x="68" y="81"/>
                  <a:pt x="68" y="81"/>
                </a:cubicBezTo>
                <a:cubicBezTo>
                  <a:pt x="0" y="81"/>
                  <a:pt x="0" y="81"/>
                  <a:pt x="0" y="81"/>
                </a:cubicBezTo>
                <a:cubicBezTo>
                  <a:pt x="0" y="179"/>
                  <a:pt x="0" y="179"/>
                  <a:pt x="0" y="179"/>
                </a:cubicBezTo>
                <a:cubicBezTo>
                  <a:pt x="68" y="179"/>
                  <a:pt x="68" y="179"/>
                  <a:pt x="68" y="179"/>
                </a:cubicBezTo>
                <a:cubicBezTo>
                  <a:pt x="68" y="174"/>
                  <a:pt x="68" y="174"/>
                  <a:pt x="68" y="174"/>
                </a:cubicBezTo>
                <a:cubicBezTo>
                  <a:pt x="79" y="174"/>
                  <a:pt x="85" y="174"/>
                  <a:pt x="86" y="174"/>
                </a:cubicBezTo>
                <a:cubicBezTo>
                  <a:pt x="99" y="181"/>
                  <a:pt x="99" y="181"/>
                  <a:pt x="99" y="181"/>
                </a:cubicBezTo>
                <a:cubicBezTo>
                  <a:pt x="108" y="187"/>
                  <a:pt x="108" y="187"/>
                  <a:pt x="108" y="187"/>
                </a:cubicBezTo>
                <a:cubicBezTo>
                  <a:pt x="116" y="191"/>
                  <a:pt x="155" y="192"/>
                  <a:pt x="172" y="189"/>
                </a:cubicBezTo>
                <a:cubicBezTo>
                  <a:pt x="193" y="186"/>
                  <a:pt x="198" y="169"/>
                  <a:pt x="198" y="169"/>
                </a:cubicBezTo>
                <a:cubicBezTo>
                  <a:pt x="200" y="163"/>
                  <a:pt x="215" y="112"/>
                  <a:pt x="205" y="90"/>
                </a:cubicBezTo>
                <a:close/>
                <a:moveTo>
                  <a:pt x="186" y="165"/>
                </a:moveTo>
                <a:cubicBezTo>
                  <a:pt x="186" y="165"/>
                  <a:pt x="182" y="175"/>
                  <a:pt x="170" y="176"/>
                </a:cubicBezTo>
                <a:cubicBezTo>
                  <a:pt x="152" y="179"/>
                  <a:pt x="119" y="177"/>
                  <a:pt x="114" y="175"/>
                </a:cubicBezTo>
                <a:cubicBezTo>
                  <a:pt x="114" y="175"/>
                  <a:pt x="106" y="170"/>
                  <a:pt x="106" y="170"/>
                </a:cubicBezTo>
                <a:cubicBezTo>
                  <a:pt x="91" y="162"/>
                  <a:pt x="91" y="162"/>
                  <a:pt x="91" y="162"/>
                </a:cubicBezTo>
                <a:cubicBezTo>
                  <a:pt x="87" y="161"/>
                  <a:pt x="79" y="161"/>
                  <a:pt x="68" y="161"/>
                </a:cubicBezTo>
                <a:cubicBezTo>
                  <a:pt x="68" y="96"/>
                  <a:pt x="68" y="96"/>
                  <a:pt x="68" y="96"/>
                </a:cubicBezTo>
                <a:cubicBezTo>
                  <a:pt x="79" y="92"/>
                  <a:pt x="96" y="83"/>
                  <a:pt x="106" y="68"/>
                </a:cubicBezTo>
                <a:cubicBezTo>
                  <a:pt x="115" y="54"/>
                  <a:pt x="121" y="38"/>
                  <a:pt x="126" y="26"/>
                </a:cubicBezTo>
                <a:cubicBezTo>
                  <a:pt x="126" y="26"/>
                  <a:pt x="129" y="16"/>
                  <a:pt x="130" y="14"/>
                </a:cubicBezTo>
                <a:cubicBezTo>
                  <a:pt x="137" y="14"/>
                  <a:pt x="141" y="18"/>
                  <a:pt x="142" y="26"/>
                </a:cubicBezTo>
                <a:cubicBezTo>
                  <a:pt x="143" y="29"/>
                  <a:pt x="143" y="32"/>
                  <a:pt x="143" y="35"/>
                </a:cubicBezTo>
                <a:cubicBezTo>
                  <a:pt x="143" y="54"/>
                  <a:pt x="133" y="70"/>
                  <a:pt x="133" y="70"/>
                </a:cubicBezTo>
                <a:cubicBezTo>
                  <a:pt x="126" y="80"/>
                  <a:pt x="126" y="80"/>
                  <a:pt x="126" y="80"/>
                </a:cubicBezTo>
                <a:cubicBezTo>
                  <a:pt x="170" y="80"/>
                  <a:pt x="170" y="80"/>
                  <a:pt x="170" y="80"/>
                </a:cubicBezTo>
                <a:cubicBezTo>
                  <a:pt x="181" y="80"/>
                  <a:pt x="189" y="84"/>
                  <a:pt x="193" y="94"/>
                </a:cubicBezTo>
                <a:cubicBezTo>
                  <a:pt x="199" y="110"/>
                  <a:pt x="190" y="151"/>
                  <a:pt x="186" y="165"/>
                </a:cubicBezTo>
                <a:close/>
                <a:moveTo>
                  <a:pt x="186" y="165"/>
                </a:moveTo>
                <a:cubicBezTo>
                  <a:pt x="186" y="165"/>
                  <a:pt x="186" y="165"/>
                  <a:pt x="186" y="165"/>
                </a:cubicBezTo>
              </a:path>
            </a:pathLst>
          </a:custGeom>
          <a:solidFill>
            <a:schemeClr val="bg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534">
        <p15:prstTrans prst="peelOff"/>
      </p:transition>
    </mc:Choice>
    <mc:Fallback xmlns="">
      <p:transition spd="slow" advTm="15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1000"/>
                                        <p:tgtEl>
                                          <p:spTgt spid="25"/>
                                        </p:tgtEl>
                                      </p:cBhvr>
                                    </p:animEffect>
                                    <p:anim calcmode="lin" valueType="num">
                                      <p:cBhvr>
                                        <p:cTn id="73" dur="1000" fill="hold"/>
                                        <p:tgtEl>
                                          <p:spTgt spid="25"/>
                                        </p:tgtEl>
                                        <p:attrNameLst>
                                          <p:attrName>ppt_x</p:attrName>
                                        </p:attrNameLst>
                                      </p:cBhvr>
                                      <p:tavLst>
                                        <p:tav tm="0">
                                          <p:val>
                                            <p:strVal val="#ppt_x"/>
                                          </p:val>
                                        </p:tav>
                                        <p:tav tm="100000">
                                          <p:val>
                                            <p:strVal val="#ppt_x"/>
                                          </p:val>
                                        </p:tav>
                                      </p:tavLst>
                                    </p:anim>
                                    <p:anim calcmode="lin" valueType="num">
                                      <p:cBhvr>
                                        <p:cTn id="74" dur="1000" fill="hold"/>
                                        <p:tgtEl>
                                          <p:spTgt spid="25"/>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1000"/>
                                        <p:tgtEl>
                                          <p:spTgt spid="26"/>
                                        </p:tgtEl>
                                      </p:cBhvr>
                                    </p:animEffect>
                                    <p:anim calcmode="lin" valueType="num">
                                      <p:cBhvr>
                                        <p:cTn id="78" dur="1000" fill="hold"/>
                                        <p:tgtEl>
                                          <p:spTgt spid="26"/>
                                        </p:tgtEl>
                                        <p:attrNameLst>
                                          <p:attrName>ppt_x</p:attrName>
                                        </p:attrNameLst>
                                      </p:cBhvr>
                                      <p:tavLst>
                                        <p:tav tm="0">
                                          <p:val>
                                            <p:strVal val="#ppt_x"/>
                                          </p:val>
                                        </p:tav>
                                        <p:tav tm="100000">
                                          <p:val>
                                            <p:strVal val="#ppt_x"/>
                                          </p:val>
                                        </p:tav>
                                      </p:tavLst>
                                    </p:anim>
                                    <p:anim calcmode="lin" valueType="num">
                                      <p:cBhvr>
                                        <p:cTn id="79" dur="1000" fill="hold"/>
                                        <p:tgtEl>
                                          <p:spTgt spid="26"/>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1000"/>
                                        <p:tgtEl>
                                          <p:spTgt spid="27"/>
                                        </p:tgtEl>
                                      </p:cBhvr>
                                    </p:animEffect>
                                    <p:anim calcmode="lin" valueType="num">
                                      <p:cBhvr>
                                        <p:cTn id="83" dur="1000" fill="hold"/>
                                        <p:tgtEl>
                                          <p:spTgt spid="27"/>
                                        </p:tgtEl>
                                        <p:attrNameLst>
                                          <p:attrName>ppt_x</p:attrName>
                                        </p:attrNameLst>
                                      </p:cBhvr>
                                      <p:tavLst>
                                        <p:tav tm="0">
                                          <p:val>
                                            <p:strVal val="#ppt_x"/>
                                          </p:val>
                                        </p:tav>
                                        <p:tav tm="100000">
                                          <p:val>
                                            <p:strVal val="#ppt_x"/>
                                          </p:val>
                                        </p:tav>
                                      </p:tavLst>
                                    </p:anim>
                                    <p:anim calcmode="lin" valueType="num">
                                      <p:cBhvr>
                                        <p:cTn id="84" dur="1000" fill="hold"/>
                                        <p:tgtEl>
                                          <p:spTgt spid="27"/>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1000"/>
                                        <p:tgtEl>
                                          <p:spTgt spid="31"/>
                                        </p:tgtEl>
                                      </p:cBhvr>
                                    </p:animEffect>
                                    <p:anim calcmode="lin" valueType="num">
                                      <p:cBhvr>
                                        <p:cTn id="93" dur="1000" fill="hold"/>
                                        <p:tgtEl>
                                          <p:spTgt spid="31"/>
                                        </p:tgtEl>
                                        <p:attrNameLst>
                                          <p:attrName>ppt_x</p:attrName>
                                        </p:attrNameLst>
                                      </p:cBhvr>
                                      <p:tavLst>
                                        <p:tav tm="0">
                                          <p:val>
                                            <p:strVal val="#ppt_x"/>
                                          </p:val>
                                        </p:tav>
                                        <p:tav tm="100000">
                                          <p:val>
                                            <p:strVal val="#ppt_x"/>
                                          </p:val>
                                        </p:tav>
                                      </p:tavLst>
                                    </p:anim>
                                    <p:anim calcmode="lin" valueType="num">
                                      <p:cBhvr>
                                        <p:cTn id="94" dur="1000" fill="hold"/>
                                        <p:tgtEl>
                                          <p:spTgt spid="31"/>
                                        </p:tgtEl>
                                        <p:attrNameLst>
                                          <p:attrName>ppt_y</p:attrName>
                                        </p:attrNameLst>
                                      </p:cBhvr>
                                      <p:tavLst>
                                        <p:tav tm="0">
                                          <p:val>
                                            <p:strVal val="#ppt_y-.1"/>
                                          </p:val>
                                        </p:tav>
                                        <p:tav tm="100000">
                                          <p:val>
                                            <p:strVal val="#ppt_y"/>
                                          </p:val>
                                        </p:tav>
                                      </p:tavLst>
                                    </p:anim>
                                  </p:childTnLst>
                                </p:cTn>
                              </p:par>
                              <p:par>
                                <p:cTn id="95" presetID="47" presetClass="entr" presetSubtype="0" fill="hold"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1000"/>
                                        <p:tgtEl>
                                          <p:spTgt spid="32"/>
                                        </p:tgtEl>
                                      </p:cBhvr>
                                    </p:animEffect>
                                    <p:anim calcmode="lin" valueType="num">
                                      <p:cBhvr>
                                        <p:cTn id="98" dur="1000" fill="hold"/>
                                        <p:tgtEl>
                                          <p:spTgt spid="32"/>
                                        </p:tgtEl>
                                        <p:attrNameLst>
                                          <p:attrName>ppt_x</p:attrName>
                                        </p:attrNameLst>
                                      </p:cBhvr>
                                      <p:tavLst>
                                        <p:tav tm="0">
                                          <p:val>
                                            <p:strVal val="#ppt_x"/>
                                          </p:val>
                                        </p:tav>
                                        <p:tav tm="100000">
                                          <p:val>
                                            <p:strVal val="#ppt_x"/>
                                          </p:val>
                                        </p:tav>
                                      </p:tavLst>
                                    </p:anim>
                                    <p:anim calcmode="lin" valueType="num">
                                      <p:cBhvr>
                                        <p:cTn id="99" dur="1000" fill="hold"/>
                                        <p:tgtEl>
                                          <p:spTgt spid="32"/>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fade">
                                      <p:cBhvr>
                                        <p:cTn id="102" dur="1000"/>
                                        <p:tgtEl>
                                          <p:spTgt spid="35"/>
                                        </p:tgtEl>
                                      </p:cBhvr>
                                    </p:animEffect>
                                    <p:anim calcmode="lin" valueType="num">
                                      <p:cBhvr>
                                        <p:cTn id="103" dur="1000" fill="hold"/>
                                        <p:tgtEl>
                                          <p:spTgt spid="35"/>
                                        </p:tgtEl>
                                        <p:attrNameLst>
                                          <p:attrName>ppt_x</p:attrName>
                                        </p:attrNameLst>
                                      </p:cBhvr>
                                      <p:tavLst>
                                        <p:tav tm="0">
                                          <p:val>
                                            <p:strVal val="#ppt_x"/>
                                          </p:val>
                                        </p:tav>
                                        <p:tav tm="100000">
                                          <p:val>
                                            <p:strVal val="#ppt_x"/>
                                          </p:val>
                                        </p:tav>
                                      </p:tavLst>
                                    </p:anim>
                                    <p:anim calcmode="lin" valueType="num">
                                      <p:cBhvr>
                                        <p:cTn id="104" dur="1000" fill="hold"/>
                                        <p:tgtEl>
                                          <p:spTgt spid="35"/>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1000"/>
                                        <p:tgtEl>
                                          <p:spTgt spid="36"/>
                                        </p:tgtEl>
                                      </p:cBhvr>
                                    </p:animEffect>
                                    <p:anim calcmode="lin" valueType="num">
                                      <p:cBhvr>
                                        <p:cTn id="108" dur="1000" fill="hold"/>
                                        <p:tgtEl>
                                          <p:spTgt spid="36"/>
                                        </p:tgtEl>
                                        <p:attrNameLst>
                                          <p:attrName>ppt_x</p:attrName>
                                        </p:attrNameLst>
                                      </p:cBhvr>
                                      <p:tavLst>
                                        <p:tav tm="0">
                                          <p:val>
                                            <p:strVal val="#ppt_x"/>
                                          </p:val>
                                        </p:tav>
                                        <p:tav tm="100000">
                                          <p:val>
                                            <p:strVal val="#ppt_x"/>
                                          </p:val>
                                        </p:tav>
                                      </p:tavLst>
                                    </p:anim>
                                    <p:anim calcmode="lin" valueType="num">
                                      <p:cBhvr>
                                        <p:cTn id="109" dur="1000" fill="hold"/>
                                        <p:tgtEl>
                                          <p:spTgt spid="36"/>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1000"/>
                                        <p:tgtEl>
                                          <p:spTgt spid="37"/>
                                        </p:tgtEl>
                                      </p:cBhvr>
                                    </p:animEffect>
                                    <p:anim calcmode="lin" valueType="num">
                                      <p:cBhvr>
                                        <p:cTn id="113" dur="1000" fill="hold"/>
                                        <p:tgtEl>
                                          <p:spTgt spid="37"/>
                                        </p:tgtEl>
                                        <p:attrNameLst>
                                          <p:attrName>ppt_x</p:attrName>
                                        </p:attrNameLst>
                                      </p:cBhvr>
                                      <p:tavLst>
                                        <p:tav tm="0">
                                          <p:val>
                                            <p:strVal val="#ppt_x"/>
                                          </p:val>
                                        </p:tav>
                                        <p:tav tm="100000">
                                          <p:val>
                                            <p:strVal val="#ppt_x"/>
                                          </p:val>
                                        </p:tav>
                                      </p:tavLst>
                                    </p:anim>
                                    <p:anim calcmode="lin" valueType="num">
                                      <p:cBhvr>
                                        <p:cTn id="114" dur="1000" fill="hold"/>
                                        <p:tgtEl>
                                          <p:spTgt spid="37"/>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1000"/>
                                        <p:tgtEl>
                                          <p:spTgt spid="38"/>
                                        </p:tgtEl>
                                      </p:cBhvr>
                                    </p:animEffect>
                                    <p:anim calcmode="lin" valueType="num">
                                      <p:cBhvr>
                                        <p:cTn id="118" dur="1000" fill="hold"/>
                                        <p:tgtEl>
                                          <p:spTgt spid="38"/>
                                        </p:tgtEl>
                                        <p:attrNameLst>
                                          <p:attrName>ppt_x</p:attrName>
                                        </p:attrNameLst>
                                      </p:cBhvr>
                                      <p:tavLst>
                                        <p:tav tm="0">
                                          <p:val>
                                            <p:strVal val="#ppt_x"/>
                                          </p:val>
                                        </p:tav>
                                        <p:tav tm="100000">
                                          <p:val>
                                            <p:strVal val="#ppt_x"/>
                                          </p:val>
                                        </p:tav>
                                      </p:tavLst>
                                    </p:anim>
                                    <p:anim calcmode="lin" valueType="num">
                                      <p:cBhvr>
                                        <p:cTn id="119" dur="1000" fill="hold"/>
                                        <p:tgtEl>
                                          <p:spTgt spid="38"/>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1000"/>
                                        <p:tgtEl>
                                          <p:spTgt spid="39"/>
                                        </p:tgtEl>
                                      </p:cBhvr>
                                    </p:animEffect>
                                    <p:anim calcmode="lin" valueType="num">
                                      <p:cBhvr>
                                        <p:cTn id="123" dur="1000" fill="hold"/>
                                        <p:tgtEl>
                                          <p:spTgt spid="39"/>
                                        </p:tgtEl>
                                        <p:attrNameLst>
                                          <p:attrName>ppt_x</p:attrName>
                                        </p:attrNameLst>
                                      </p:cBhvr>
                                      <p:tavLst>
                                        <p:tav tm="0">
                                          <p:val>
                                            <p:strVal val="#ppt_x"/>
                                          </p:val>
                                        </p:tav>
                                        <p:tav tm="100000">
                                          <p:val>
                                            <p:strVal val="#ppt_x"/>
                                          </p:val>
                                        </p:tav>
                                      </p:tavLst>
                                    </p:anim>
                                    <p:anim calcmode="lin" valueType="num">
                                      <p:cBhvr>
                                        <p:cTn id="124" dur="1000" fill="hold"/>
                                        <p:tgtEl>
                                          <p:spTgt spid="39"/>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1000"/>
                                        <p:tgtEl>
                                          <p:spTgt spid="40"/>
                                        </p:tgtEl>
                                      </p:cBhvr>
                                    </p:animEffect>
                                    <p:anim calcmode="lin" valueType="num">
                                      <p:cBhvr>
                                        <p:cTn id="128" dur="1000" fill="hold"/>
                                        <p:tgtEl>
                                          <p:spTgt spid="40"/>
                                        </p:tgtEl>
                                        <p:attrNameLst>
                                          <p:attrName>ppt_x</p:attrName>
                                        </p:attrNameLst>
                                      </p:cBhvr>
                                      <p:tavLst>
                                        <p:tav tm="0">
                                          <p:val>
                                            <p:strVal val="#ppt_x"/>
                                          </p:val>
                                        </p:tav>
                                        <p:tav tm="100000">
                                          <p:val>
                                            <p:strVal val="#ppt_x"/>
                                          </p:val>
                                        </p:tav>
                                      </p:tavLst>
                                    </p:anim>
                                    <p:anim calcmode="lin" valueType="num">
                                      <p:cBhvr>
                                        <p:cTn id="129" dur="1000" fill="hold"/>
                                        <p:tgtEl>
                                          <p:spTgt spid="40"/>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fade">
                                      <p:cBhvr>
                                        <p:cTn id="132" dur="1000"/>
                                        <p:tgtEl>
                                          <p:spTgt spid="41"/>
                                        </p:tgtEl>
                                      </p:cBhvr>
                                    </p:animEffect>
                                    <p:anim calcmode="lin" valueType="num">
                                      <p:cBhvr>
                                        <p:cTn id="133" dur="1000" fill="hold"/>
                                        <p:tgtEl>
                                          <p:spTgt spid="41"/>
                                        </p:tgtEl>
                                        <p:attrNameLst>
                                          <p:attrName>ppt_x</p:attrName>
                                        </p:attrNameLst>
                                      </p:cBhvr>
                                      <p:tavLst>
                                        <p:tav tm="0">
                                          <p:val>
                                            <p:strVal val="#ppt_x"/>
                                          </p:val>
                                        </p:tav>
                                        <p:tav tm="100000">
                                          <p:val>
                                            <p:strVal val="#ppt_x"/>
                                          </p:val>
                                        </p:tav>
                                      </p:tavLst>
                                    </p:anim>
                                    <p:anim calcmode="lin" valueType="num">
                                      <p:cBhvr>
                                        <p:cTn id="134" dur="1000" fill="hold"/>
                                        <p:tgtEl>
                                          <p:spTgt spid="41"/>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fade">
                                      <p:cBhvr>
                                        <p:cTn id="137" dur="1000"/>
                                        <p:tgtEl>
                                          <p:spTgt spid="42"/>
                                        </p:tgtEl>
                                      </p:cBhvr>
                                    </p:animEffect>
                                    <p:anim calcmode="lin" valueType="num">
                                      <p:cBhvr>
                                        <p:cTn id="138" dur="1000" fill="hold"/>
                                        <p:tgtEl>
                                          <p:spTgt spid="42"/>
                                        </p:tgtEl>
                                        <p:attrNameLst>
                                          <p:attrName>ppt_x</p:attrName>
                                        </p:attrNameLst>
                                      </p:cBhvr>
                                      <p:tavLst>
                                        <p:tav tm="0">
                                          <p:val>
                                            <p:strVal val="#ppt_x"/>
                                          </p:val>
                                        </p:tav>
                                        <p:tav tm="100000">
                                          <p:val>
                                            <p:strVal val="#ppt_x"/>
                                          </p:val>
                                        </p:tav>
                                      </p:tavLst>
                                    </p:anim>
                                    <p:anim calcmode="lin" valueType="num">
                                      <p:cBhvr>
                                        <p:cTn id="139" dur="1000" fill="hold"/>
                                        <p:tgtEl>
                                          <p:spTgt spid="42"/>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43"/>
                                        </p:tgtEl>
                                        <p:attrNameLst>
                                          <p:attrName>style.visibility</p:attrName>
                                        </p:attrNameLst>
                                      </p:cBhvr>
                                      <p:to>
                                        <p:strVal val="visible"/>
                                      </p:to>
                                    </p:set>
                                    <p:animEffect transition="in" filter="fade">
                                      <p:cBhvr>
                                        <p:cTn id="142" dur="1000"/>
                                        <p:tgtEl>
                                          <p:spTgt spid="43"/>
                                        </p:tgtEl>
                                      </p:cBhvr>
                                    </p:animEffect>
                                    <p:anim calcmode="lin" valueType="num">
                                      <p:cBhvr>
                                        <p:cTn id="143" dur="1000" fill="hold"/>
                                        <p:tgtEl>
                                          <p:spTgt spid="43"/>
                                        </p:tgtEl>
                                        <p:attrNameLst>
                                          <p:attrName>ppt_x</p:attrName>
                                        </p:attrNameLst>
                                      </p:cBhvr>
                                      <p:tavLst>
                                        <p:tav tm="0">
                                          <p:val>
                                            <p:strVal val="#ppt_x"/>
                                          </p:val>
                                        </p:tav>
                                        <p:tav tm="100000">
                                          <p:val>
                                            <p:strVal val="#ppt_x"/>
                                          </p:val>
                                        </p:tav>
                                      </p:tavLst>
                                    </p:anim>
                                    <p:anim calcmode="lin" valueType="num">
                                      <p:cBhvr>
                                        <p:cTn id="144" dur="1000" fill="hold"/>
                                        <p:tgtEl>
                                          <p:spTgt spid="43"/>
                                        </p:tgtEl>
                                        <p:attrNameLst>
                                          <p:attrName>ppt_y</p:attrName>
                                        </p:attrNameLst>
                                      </p:cBhvr>
                                      <p:tavLst>
                                        <p:tav tm="0">
                                          <p:val>
                                            <p:strVal val="#ppt_y-.1"/>
                                          </p:val>
                                        </p:tav>
                                        <p:tav tm="100000">
                                          <p:val>
                                            <p:strVal val="#ppt_y"/>
                                          </p:val>
                                        </p:tav>
                                      </p:tavLst>
                                    </p:anim>
                                  </p:childTnLst>
                                </p:cTn>
                              </p:par>
                              <p:par>
                                <p:cTn id="145" presetID="47" presetClass="entr" presetSubtype="0" fill="hold" grpId="0" nodeType="withEffect">
                                  <p:stCondLst>
                                    <p:cond delay="0"/>
                                  </p:stCondLst>
                                  <p:childTnLst>
                                    <p:set>
                                      <p:cBhvr>
                                        <p:cTn id="146" dur="1" fill="hold">
                                          <p:stCondLst>
                                            <p:cond delay="0"/>
                                          </p:stCondLst>
                                        </p:cTn>
                                        <p:tgtEl>
                                          <p:spTgt spid="44"/>
                                        </p:tgtEl>
                                        <p:attrNameLst>
                                          <p:attrName>style.visibility</p:attrName>
                                        </p:attrNameLst>
                                      </p:cBhvr>
                                      <p:to>
                                        <p:strVal val="visible"/>
                                      </p:to>
                                    </p:set>
                                    <p:animEffect transition="in" filter="fade">
                                      <p:cBhvr>
                                        <p:cTn id="147" dur="1000"/>
                                        <p:tgtEl>
                                          <p:spTgt spid="44"/>
                                        </p:tgtEl>
                                      </p:cBhvr>
                                    </p:animEffect>
                                    <p:anim calcmode="lin" valueType="num">
                                      <p:cBhvr>
                                        <p:cTn id="148" dur="1000" fill="hold"/>
                                        <p:tgtEl>
                                          <p:spTgt spid="44"/>
                                        </p:tgtEl>
                                        <p:attrNameLst>
                                          <p:attrName>ppt_x</p:attrName>
                                        </p:attrNameLst>
                                      </p:cBhvr>
                                      <p:tavLst>
                                        <p:tav tm="0">
                                          <p:val>
                                            <p:strVal val="#ppt_x"/>
                                          </p:val>
                                        </p:tav>
                                        <p:tav tm="100000">
                                          <p:val>
                                            <p:strVal val="#ppt_x"/>
                                          </p:val>
                                        </p:tav>
                                      </p:tavLst>
                                    </p:anim>
                                    <p:anim calcmode="lin" valueType="num">
                                      <p:cBhvr>
                                        <p:cTn id="149" dur="1000" fill="hold"/>
                                        <p:tgtEl>
                                          <p:spTgt spid="44"/>
                                        </p:tgtEl>
                                        <p:attrNameLst>
                                          <p:attrName>ppt_y</p:attrName>
                                        </p:attrNameLst>
                                      </p:cBhvr>
                                      <p:tavLst>
                                        <p:tav tm="0">
                                          <p:val>
                                            <p:strVal val="#ppt_y-.1"/>
                                          </p:val>
                                        </p:tav>
                                        <p:tav tm="100000">
                                          <p:val>
                                            <p:strVal val="#ppt_y"/>
                                          </p:val>
                                        </p:tav>
                                      </p:tavLst>
                                    </p:anim>
                                  </p:childTnLst>
                                </p:cTn>
                              </p:par>
                              <p:par>
                                <p:cTn id="150" presetID="47" presetClass="entr" presetSubtype="0" fill="hold" grpId="0" nodeType="withEffect">
                                  <p:stCondLst>
                                    <p:cond delay="0"/>
                                  </p:stCondLst>
                                  <p:childTnLst>
                                    <p:set>
                                      <p:cBhvr>
                                        <p:cTn id="151" dur="1" fill="hold">
                                          <p:stCondLst>
                                            <p:cond delay="0"/>
                                          </p:stCondLst>
                                        </p:cTn>
                                        <p:tgtEl>
                                          <p:spTgt spid="45"/>
                                        </p:tgtEl>
                                        <p:attrNameLst>
                                          <p:attrName>style.visibility</p:attrName>
                                        </p:attrNameLst>
                                      </p:cBhvr>
                                      <p:to>
                                        <p:strVal val="visible"/>
                                      </p:to>
                                    </p:set>
                                    <p:animEffect transition="in" filter="fade">
                                      <p:cBhvr>
                                        <p:cTn id="152" dur="1000"/>
                                        <p:tgtEl>
                                          <p:spTgt spid="45"/>
                                        </p:tgtEl>
                                      </p:cBhvr>
                                    </p:animEffect>
                                    <p:anim calcmode="lin" valueType="num">
                                      <p:cBhvr>
                                        <p:cTn id="153" dur="1000" fill="hold"/>
                                        <p:tgtEl>
                                          <p:spTgt spid="45"/>
                                        </p:tgtEl>
                                        <p:attrNameLst>
                                          <p:attrName>ppt_x</p:attrName>
                                        </p:attrNameLst>
                                      </p:cBhvr>
                                      <p:tavLst>
                                        <p:tav tm="0">
                                          <p:val>
                                            <p:strVal val="#ppt_x"/>
                                          </p:val>
                                        </p:tav>
                                        <p:tav tm="100000">
                                          <p:val>
                                            <p:strVal val="#ppt_x"/>
                                          </p:val>
                                        </p:tav>
                                      </p:tavLst>
                                    </p:anim>
                                    <p:anim calcmode="lin" valueType="num">
                                      <p:cBhvr>
                                        <p:cTn id="154" dur="1000" fill="hold"/>
                                        <p:tgtEl>
                                          <p:spTgt spid="45"/>
                                        </p:tgtEl>
                                        <p:attrNameLst>
                                          <p:attrName>ppt_y</p:attrName>
                                        </p:attrNameLst>
                                      </p:cBhvr>
                                      <p:tavLst>
                                        <p:tav tm="0">
                                          <p:val>
                                            <p:strVal val="#ppt_y-.1"/>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46"/>
                                        </p:tgtEl>
                                        <p:attrNameLst>
                                          <p:attrName>style.visibility</p:attrName>
                                        </p:attrNameLst>
                                      </p:cBhvr>
                                      <p:to>
                                        <p:strVal val="visible"/>
                                      </p:to>
                                    </p:set>
                                    <p:animEffect transition="in" filter="fade">
                                      <p:cBhvr>
                                        <p:cTn id="157" dur="1000"/>
                                        <p:tgtEl>
                                          <p:spTgt spid="46"/>
                                        </p:tgtEl>
                                      </p:cBhvr>
                                    </p:animEffect>
                                    <p:anim calcmode="lin" valueType="num">
                                      <p:cBhvr>
                                        <p:cTn id="158" dur="1000" fill="hold"/>
                                        <p:tgtEl>
                                          <p:spTgt spid="46"/>
                                        </p:tgtEl>
                                        <p:attrNameLst>
                                          <p:attrName>ppt_x</p:attrName>
                                        </p:attrNameLst>
                                      </p:cBhvr>
                                      <p:tavLst>
                                        <p:tav tm="0">
                                          <p:val>
                                            <p:strVal val="#ppt_x"/>
                                          </p:val>
                                        </p:tav>
                                        <p:tav tm="100000">
                                          <p:val>
                                            <p:strVal val="#ppt_x"/>
                                          </p:val>
                                        </p:tav>
                                      </p:tavLst>
                                    </p:anim>
                                    <p:anim calcmode="lin" valueType="num">
                                      <p:cBhvr>
                                        <p:cTn id="159" dur="1000" fill="hold"/>
                                        <p:tgtEl>
                                          <p:spTgt spid="46"/>
                                        </p:tgtEl>
                                        <p:attrNameLst>
                                          <p:attrName>ppt_y</p:attrName>
                                        </p:attrNameLst>
                                      </p:cBhvr>
                                      <p:tavLst>
                                        <p:tav tm="0">
                                          <p:val>
                                            <p:strVal val="#ppt_y-.1"/>
                                          </p:val>
                                        </p:tav>
                                        <p:tav tm="100000">
                                          <p:val>
                                            <p:strVal val="#ppt_y"/>
                                          </p:val>
                                        </p:tav>
                                      </p:tavLst>
                                    </p:anim>
                                  </p:childTnLst>
                                </p:cTn>
                              </p:par>
                              <p:par>
                                <p:cTn id="160" presetID="47" presetClass="entr" presetSubtype="0" fill="hold" grpId="0" nodeType="withEffect">
                                  <p:stCondLst>
                                    <p:cond delay="0"/>
                                  </p:stCondLst>
                                  <p:childTnLst>
                                    <p:set>
                                      <p:cBhvr>
                                        <p:cTn id="161" dur="1" fill="hold">
                                          <p:stCondLst>
                                            <p:cond delay="0"/>
                                          </p:stCondLst>
                                        </p:cTn>
                                        <p:tgtEl>
                                          <p:spTgt spid="47"/>
                                        </p:tgtEl>
                                        <p:attrNameLst>
                                          <p:attrName>style.visibility</p:attrName>
                                        </p:attrNameLst>
                                      </p:cBhvr>
                                      <p:to>
                                        <p:strVal val="visible"/>
                                      </p:to>
                                    </p:set>
                                    <p:animEffect transition="in" filter="fade">
                                      <p:cBhvr>
                                        <p:cTn id="162" dur="1000"/>
                                        <p:tgtEl>
                                          <p:spTgt spid="47"/>
                                        </p:tgtEl>
                                      </p:cBhvr>
                                    </p:animEffect>
                                    <p:anim calcmode="lin" valueType="num">
                                      <p:cBhvr>
                                        <p:cTn id="163" dur="1000" fill="hold"/>
                                        <p:tgtEl>
                                          <p:spTgt spid="47"/>
                                        </p:tgtEl>
                                        <p:attrNameLst>
                                          <p:attrName>ppt_x</p:attrName>
                                        </p:attrNameLst>
                                      </p:cBhvr>
                                      <p:tavLst>
                                        <p:tav tm="0">
                                          <p:val>
                                            <p:strVal val="#ppt_x"/>
                                          </p:val>
                                        </p:tav>
                                        <p:tav tm="100000">
                                          <p:val>
                                            <p:strVal val="#ppt_x"/>
                                          </p:val>
                                        </p:tav>
                                      </p:tavLst>
                                    </p:anim>
                                    <p:anim calcmode="lin" valueType="num">
                                      <p:cBhvr>
                                        <p:cTn id="164" dur="1000" fill="hold"/>
                                        <p:tgtEl>
                                          <p:spTgt spid="47"/>
                                        </p:tgtEl>
                                        <p:attrNameLst>
                                          <p:attrName>ppt_y</p:attrName>
                                        </p:attrNameLst>
                                      </p:cBhvr>
                                      <p:tavLst>
                                        <p:tav tm="0">
                                          <p:val>
                                            <p:strVal val="#ppt_y-.1"/>
                                          </p:val>
                                        </p:tav>
                                        <p:tav tm="100000">
                                          <p:val>
                                            <p:strVal val="#ppt_y"/>
                                          </p:val>
                                        </p:tav>
                                      </p:tavLst>
                                    </p:anim>
                                  </p:childTnLst>
                                </p:cTn>
                              </p:par>
                              <p:par>
                                <p:cTn id="165" presetID="47" presetClass="entr" presetSubtype="0" fill="hold" nodeType="with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fade">
                                      <p:cBhvr>
                                        <p:cTn id="167" dur="1000"/>
                                        <p:tgtEl>
                                          <p:spTgt spid="48"/>
                                        </p:tgtEl>
                                      </p:cBhvr>
                                    </p:animEffect>
                                    <p:anim calcmode="lin" valueType="num">
                                      <p:cBhvr>
                                        <p:cTn id="168" dur="1000" fill="hold"/>
                                        <p:tgtEl>
                                          <p:spTgt spid="48"/>
                                        </p:tgtEl>
                                        <p:attrNameLst>
                                          <p:attrName>ppt_x</p:attrName>
                                        </p:attrNameLst>
                                      </p:cBhvr>
                                      <p:tavLst>
                                        <p:tav tm="0">
                                          <p:val>
                                            <p:strVal val="#ppt_x"/>
                                          </p:val>
                                        </p:tav>
                                        <p:tav tm="100000">
                                          <p:val>
                                            <p:strVal val="#ppt_x"/>
                                          </p:val>
                                        </p:tav>
                                      </p:tavLst>
                                    </p:anim>
                                    <p:anim calcmode="lin" valueType="num">
                                      <p:cBhvr>
                                        <p:cTn id="169" dur="1000" fill="hold"/>
                                        <p:tgtEl>
                                          <p:spTgt spid="48"/>
                                        </p:tgtEl>
                                        <p:attrNameLst>
                                          <p:attrName>ppt_y</p:attrName>
                                        </p:attrNameLst>
                                      </p:cBhvr>
                                      <p:tavLst>
                                        <p:tav tm="0">
                                          <p:val>
                                            <p:strVal val="#ppt_y-.1"/>
                                          </p:val>
                                        </p:tav>
                                        <p:tav tm="100000">
                                          <p:val>
                                            <p:strVal val="#ppt_y"/>
                                          </p:val>
                                        </p:tav>
                                      </p:tavLst>
                                    </p:anim>
                                  </p:childTnLst>
                                </p:cTn>
                              </p:par>
                              <p:par>
                                <p:cTn id="170" presetID="47" presetClass="entr" presetSubtype="0" fill="hold" nodeType="withEffect">
                                  <p:stCondLst>
                                    <p:cond delay="0"/>
                                  </p:stCondLst>
                                  <p:childTnLst>
                                    <p:set>
                                      <p:cBhvr>
                                        <p:cTn id="171" dur="1" fill="hold">
                                          <p:stCondLst>
                                            <p:cond delay="0"/>
                                          </p:stCondLst>
                                        </p:cTn>
                                        <p:tgtEl>
                                          <p:spTgt spid="51"/>
                                        </p:tgtEl>
                                        <p:attrNameLst>
                                          <p:attrName>style.visibility</p:attrName>
                                        </p:attrNameLst>
                                      </p:cBhvr>
                                      <p:to>
                                        <p:strVal val="visible"/>
                                      </p:to>
                                    </p:set>
                                    <p:animEffect transition="in" filter="fade">
                                      <p:cBhvr>
                                        <p:cTn id="172" dur="1000"/>
                                        <p:tgtEl>
                                          <p:spTgt spid="51"/>
                                        </p:tgtEl>
                                      </p:cBhvr>
                                    </p:animEffect>
                                    <p:anim calcmode="lin" valueType="num">
                                      <p:cBhvr>
                                        <p:cTn id="173" dur="1000" fill="hold"/>
                                        <p:tgtEl>
                                          <p:spTgt spid="51"/>
                                        </p:tgtEl>
                                        <p:attrNameLst>
                                          <p:attrName>ppt_x</p:attrName>
                                        </p:attrNameLst>
                                      </p:cBhvr>
                                      <p:tavLst>
                                        <p:tav tm="0">
                                          <p:val>
                                            <p:strVal val="#ppt_x"/>
                                          </p:val>
                                        </p:tav>
                                        <p:tav tm="100000">
                                          <p:val>
                                            <p:strVal val="#ppt_x"/>
                                          </p:val>
                                        </p:tav>
                                      </p:tavLst>
                                    </p:anim>
                                    <p:anim calcmode="lin" valueType="num">
                                      <p:cBhvr>
                                        <p:cTn id="174" dur="1000" fill="hold"/>
                                        <p:tgtEl>
                                          <p:spTgt spid="51"/>
                                        </p:tgtEl>
                                        <p:attrNameLst>
                                          <p:attrName>ppt_y</p:attrName>
                                        </p:attrNameLst>
                                      </p:cBhvr>
                                      <p:tavLst>
                                        <p:tav tm="0">
                                          <p:val>
                                            <p:strVal val="#ppt_y-.1"/>
                                          </p:val>
                                        </p:tav>
                                        <p:tav tm="100000">
                                          <p:val>
                                            <p:strVal val="#ppt_y"/>
                                          </p:val>
                                        </p:tav>
                                      </p:tavLst>
                                    </p:anim>
                                  </p:childTnLst>
                                </p:cTn>
                              </p:par>
                              <p:par>
                                <p:cTn id="175" presetID="47" presetClass="entr" presetSubtype="0" fill="hold" grpId="0" nodeType="withEffect">
                                  <p:stCondLst>
                                    <p:cond delay="0"/>
                                  </p:stCondLst>
                                  <p:childTnLst>
                                    <p:set>
                                      <p:cBhvr>
                                        <p:cTn id="176" dur="1" fill="hold">
                                          <p:stCondLst>
                                            <p:cond delay="0"/>
                                          </p:stCondLst>
                                        </p:cTn>
                                        <p:tgtEl>
                                          <p:spTgt spid="54"/>
                                        </p:tgtEl>
                                        <p:attrNameLst>
                                          <p:attrName>style.visibility</p:attrName>
                                        </p:attrNameLst>
                                      </p:cBhvr>
                                      <p:to>
                                        <p:strVal val="visible"/>
                                      </p:to>
                                    </p:set>
                                    <p:animEffect transition="in" filter="fade">
                                      <p:cBhvr>
                                        <p:cTn id="177" dur="1000"/>
                                        <p:tgtEl>
                                          <p:spTgt spid="54"/>
                                        </p:tgtEl>
                                      </p:cBhvr>
                                    </p:animEffect>
                                    <p:anim calcmode="lin" valueType="num">
                                      <p:cBhvr>
                                        <p:cTn id="178" dur="1000" fill="hold"/>
                                        <p:tgtEl>
                                          <p:spTgt spid="54"/>
                                        </p:tgtEl>
                                        <p:attrNameLst>
                                          <p:attrName>ppt_x</p:attrName>
                                        </p:attrNameLst>
                                      </p:cBhvr>
                                      <p:tavLst>
                                        <p:tav tm="0">
                                          <p:val>
                                            <p:strVal val="#ppt_x"/>
                                          </p:val>
                                        </p:tav>
                                        <p:tav tm="100000">
                                          <p:val>
                                            <p:strVal val="#ppt_x"/>
                                          </p:val>
                                        </p:tav>
                                      </p:tavLst>
                                    </p:anim>
                                    <p:anim calcmode="lin" valueType="num">
                                      <p:cBhvr>
                                        <p:cTn id="17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5" grpId="0"/>
      <p:bldP spid="16" grpId="0" animBg="1"/>
      <p:bldP spid="20" grpId="0"/>
      <p:bldP spid="21" grpId="0" animBg="1"/>
      <p:bldP spid="25" grpId="0"/>
      <p:bldP spid="26" grpId="0" animBg="1"/>
      <p:bldP spid="30" grpId="0"/>
      <p:bldP spid="31" grpId="0" animBg="1"/>
      <p:bldP spid="35" grpId="0"/>
      <p:bldP spid="36" grpId="0"/>
      <p:bldP spid="37" grpId="0"/>
      <p:bldP spid="38" grpId="0"/>
      <p:bldP spid="39" grpId="0"/>
      <p:bldP spid="40" grpId="0"/>
      <p:bldP spid="41" grpId="0" animBg="1"/>
      <p:bldP spid="42" grpId="0" animBg="1"/>
      <p:bldP spid="43" grpId="0" animBg="1"/>
      <p:bldP spid="44" grpId="0" animBg="1"/>
      <p:bldP spid="45" grpId="0" animBg="1"/>
      <p:bldP spid="46" grpId="0" animBg="1"/>
      <p:bldP spid="47" grpId="0" animBg="1"/>
      <p:bldP spid="5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
          <p:cNvPicPr>
            <a:picLocks noChangeAspect="1"/>
          </p:cNvPicPr>
          <p:nvPr/>
        </p:nvPicPr>
        <p:blipFill>
          <a:blip r:embed="rId4"/>
          <a:stretch>
            <a:fillRect/>
          </a:stretch>
        </p:blipFill>
        <p:spPr>
          <a:xfrm>
            <a:off x="650875" y="146685"/>
            <a:ext cx="1640840" cy="1088390"/>
          </a:xfrm>
          <a:prstGeom prst="rect">
            <a:avLst/>
          </a:prstGeom>
        </p:spPr>
      </p:pic>
      <p:pic>
        <p:nvPicPr>
          <p:cNvPr id="8" name="图片 7" descr="1"/>
          <p:cNvPicPr>
            <a:picLocks noChangeAspect="1"/>
          </p:cNvPicPr>
          <p:nvPr/>
        </p:nvPicPr>
        <p:blipFill>
          <a:blip r:embed="rId5"/>
          <a:stretch>
            <a:fillRect/>
          </a:stretch>
        </p:blipFill>
        <p:spPr>
          <a:xfrm>
            <a:off x="4639945" y="622935"/>
            <a:ext cx="7044055" cy="5611495"/>
          </a:xfrm>
          <a:prstGeom prst="rect">
            <a:avLst/>
          </a:prstGeom>
        </p:spPr>
      </p:pic>
      <p:pic>
        <p:nvPicPr>
          <p:cNvPr id="9" name="图片 8" descr="43"/>
          <p:cNvPicPr>
            <a:picLocks noChangeAspect="1"/>
          </p:cNvPicPr>
          <p:nvPr/>
        </p:nvPicPr>
        <p:blipFill>
          <a:blip r:embed="rId6"/>
          <a:stretch>
            <a:fillRect/>
          </a:stretch>
        </p:blipFill>
        <p:spPr>
          <a:xfrm>
            <a:off x="503555" y="5239385"/>
            <a:ext cx="1221740" cy="1227455"/>
          </a:xfrm>
          <a:prstGeom prst="rect">
            <a:avLst/>
          </a:prstGeom>
        </p:spPr>
      </p:pic>
      <p:pic>
        <p:nvPicPr>
          <p:cNvPr id="10" name="图片 9" descr="6"/>
          <p:cNvPicPr>
            <a:picLocks noChangeAspect="1"/>
          </p:cNvPicPr>
          <p:nvPr/>
        </p:nvPicPr>
        <p:blipFill>
          <a:blip r:embed="rId7"/>
          <a:stretch>
            <a:fillRect/>
          </a:stretch>
        </p:blipFill>
        <p:spPr>
          <a:xfrm>
            <a:off x="10153015" y="4926330"/>
            <a:ext cx="1630045" cy="1633220"/>
          </a:xfrm>
          <a:prstGeom prst="rect">
            <a:avLst/>
          </a:prstGeom>
        </p:spPr>
      </p:pic>
      <p:sp>
        <p:nvSpPr>
          <p:cNvPr id="16" name="TextBox 36"/>
          <p:cNvSpPr txBox="1"/>
          <p:nvPr/>
        </p:nvSpPr>
        <p:spPr>
          <a:xfrm>
            <a:off x="911225" y="3560445"/>
            <a:ext cx="4838700" cy="1112520"/>
          </a:xfrm>
          <a:prstGeom prst="rect">
            <a:avLst/>
          </a:prstGeom>
        </p:spPr>
        <p:txBody>
          <a:bodyPr vert="horz" wrap="square" lIns="360000" tIns="0" rIns="0" bIns="0" anchor="ctr" anchorCtr="0">
            <a:normAutofit/>
          </a:bodyPr>
          <a:lstStyle/>
          <a:p>
            <a:pPr algn="ctr">
              <a:lnSpc>
                <a:spcPct val="120000"/>
              </a:lnSpc>
            </a:pPr>
            <a:r>
              <a:rPr lang="zh-CN" altLang="en-US" sz="1050" dirty="0">
                <a:solidFill>
                  <a:srgbClr val="EC9128"/>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sp>
        <p:nvSpPr>
          <p:cNvPr id="3" name="PA_文本框 9"/>
          <p:cNvSpPr txBox="1"/>
          <p:nvPr>
            <p:custDataLst>
              <p:tags r:id="rId1"/>
            </p:custDataLst>
          </p:nvPr>
        </p:nvSpPr>
        <p:spPr>
          <a:xfrm>
            <a:off x="-19685" y="2393950"/>
            <a:ext cx="6852920" cy="2125345"/>
          </a:xfrm>
          <a:prstGeom prst="rect">
            <a:avLst/>
          </a:prstGeom>
        </p:spPr>
        <p:txBody>
          <a:bodyPr vert="horz" wrap="none" lIns="0" tIns="0" rIns="0" bIns="0">
            <a:normAutofit/>
          </a:bodyPr>
          <a:lstStyle/>
          <a:p>
            <a:pPr algn="ctr"/>
            <a:r>
              <a:rPr sz="4400" b="1" kern="900" dirty="0">
                <a:solidFill>
                  <a:srgbClr val="EC9128"/>
                </a:solidFill>
                <a:latin typeface="微软雅黑" panose="020B0503020204020204" charset="-122"/>
                <a:ea typeface="微软雅黑" panose="020B0503020204020204" charset="-122"/>
              </a:rPr>
              <a:t>第</a:t>
            </a:r>
            <a:r>
              <a:rPr lang="en-US" sz="4400" b="1" kern="900" dirty="0">
                <a:solidFill>
                  <a:srgbClr val="EC9128"/>
                </a:solidFill>
                <a:latin typeface="微软雅黑" panose="020B0503020204020204" charset="-122"/>
                <a:ea typeface="微软雅黑" panose="020B0503020204020204" charset="-122"/>
              </a:rPr>
              <a:t>04</a:t>
            </a:r>
            <a:r>
              <a:rPr sz="4400" b="1" kern="900" dirty="0">
                <a:solidFill>
                  <a:srgbClr val="EC9128"/>
                </a:solidFill>
                <a:latin typeface="微软雅黑" panose="020B0503020204020204" charset="-122"/>
                <a:ea typeface="微软雅黑" panose="020B0503020204020204" charset="-122"/>
              </a:rPr>
              <a:t>章</a:t>
            </a:r>
          </a:p>
          <a:p>
            <a:pPr algn="ctr"/>
            <a:r>
              <a:rPr sz="4400" b="1" kern="900" dirty="0">
                <a:solidFill>
                  <a:srgbClr val="EC9128"/>
                </a:solidFill>
                <a:latin typeface="微软雅黑" panose="020B0503020204020204" charset="-122"/>
                <a:ea typeface="微软雅黑" panose="020B0503020204020204" charset="-122"/>
              </a:rPr>
              <a:t>活动实施</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970">
        <p15:prstTrans prst="peelOff"/>
      </p:transition>
    </mc:Choice>
    <mc:Fallback xmlns="">
      <p:transition spd="slow" advTm="49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3"/>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strVal val="#ppt_w+.3"/>
                                          </p:val>
                                        </p:tav>
                                        <p:tav tm="100000">
                                          <p:val>
                                            <p:strVal val="#ppt_w"/>
                                          </p:val>
                                        </p:tav>
                                      </p:tavLst>
                                    </p:anim>
                                    <p:anim calcmode="lin" valueType="num">
                                      <p:cBhvr>
                                        <p:cTn id="19" dur="1000" fill="hold"/>
                                        <p:tgtEl>
                                          <p:spTgt spid="10"/>
                                        </p:tgtEl>
                                        <p:attrNameLst>
                                          <p:attrName>ppt_h</p:attrName>
                                        </p:attrNameLst>
                                      </p:cBhvr>
                                      <p:tavLst>
                                        <p:tav tm="0">
                                          <p:val>
                                            <p:strVal val="#ppt_h"/>
                                          </p:val>
                                        </p:tav>
                                        <p:tav tm="100000">
                                          <p:val>
                                            <p:strVal val="#ppt_h"/>
                                          </p:val>
                                        </p:tav>
                                      </p:tavLst>
                                    </p:anim>
                                    <p:animEffect transition="in" filter="fade">
                                      <p:cBhvr>
                                        <p:cTn id="20" dur="1000"/>
                                        <p:tgtEl>
                                          <p:spTgt spid="10"/>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3500"/>
                            </p:stCondLst>
                            <p:childTnLst>
                              <p:par>
                                <p:cTn id="32" presetID="37"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sp>
        <p:nvSpPr>
          <p:cNvPr id="2" name="Up Arrow 61"/>
          <p:cNvSpPr/>
          <p:nvPr/>
        </p:nvSpPr>
        <p:spPr>
          <a:xfrm rot="5400000">
            <a:off x="5836073" y="-503134"/>
            <a:ext cx="592539" cy="8683579"/>
          </a:xfrm>
          <a:prstGeom prst="upArrow">
            <a:avLst>
              <a:gd name="adj1" fmla="val 50000"/>
              <a:gd name="adj2" fmla="val 6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 name="Bent Arrow 59"/>
          <p:cNvSpPr/>
          <p:nvPr/>
        </p:nvSpPr>
        <p:spPr>
          <a:xfrm rot="5400000" flipH="1">
            <a:off x="2336106" y="1770618"/>
            <a:ext cx="1239249" cy="2330353"/>
          </a:xfrm>
          <a:prstGeom prst="bentArrow">
            <a:avLst>
              <a:gd name="adj1" fmla="val 12379"/>
              <a:gd name="adj2" fmla="val 14760"/>
              <a:gd name="adj3" fmla="val 20722"/>
              <a:gd name="adj4" fmla="val 294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 name="Bent Arrow 34"/>
          <p:cNvSpPr/>
          <p:nvPr/>
        </p:nvSpPr>
        <p:spPr>
          <a:xfrm rot="5400000" flipH="1">
            <a:off x="5011397" y="1770618"/>
            <a:ext cx="1239249" cy="2330353"/>
          </a:xfrm>
          <a:prstGeom prst="bentArrow">
            <a:avLst>
              <a:gd name="adj1" fmla="val 12379"/>
              <a:gd name="adj2" fmla="val 14760"/>
              <a:gd name="adj3" fmla="val 20722"/>
              <a:gd name="adj4" fmla="val 2949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 name="Bent Arrow 35"/>
          <p:cNvSpPr/>
          <p:nvPr/>
        </p:nvSpPr>
        <p:spPr>
          <a:xfrm rot="5400000" flipH="1">
            <a:off x="7686686" y="1770618"/>
            <a:ext cx="1239249" cy="2330353"/>
          </a:xfrm>
          <a:prstGeom prst="bentArrow">
            <a:avLst>
              <a:gd name="adj1" fmla="val 12379"/>
              <a:gd name="adj2" fmla="val 14760"/>
              <a:gd name="adj3" fmla="val 20722"/>
              <a:gd name="adj4" fmla="val 29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 name="Bent Arrow 38"/>
          <p:cNvSpPr/>
          <p:nvPr/>
        </p:nvSpPr>
        <p:spPr>
          <a:xfrm rot="16200000" flipH="1" flipV="1">
            <a:off x="2336106" y="3589374"/>
            <a:ext cx="1239249" cy="2330353"/>
          </a:xfrm>
          <a:prstGeom prst="bentArrow">
            <a:avLst>
              <a:gd name="adj1" fmla="val 12379"/>
              <a:gd name="adj2" fmla="val 14760"/>
              <a:gd name="adj3" fmla="val 20722"/>
              <a:gd name="adj4" fmla="val 294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 name="Bent Arrow 39"/>
          <p:cNvSpPr/>
          <p:nvPr/>
        </p:nvSpPr>
        <p:spPr>
          <a:xfrm rot="16200000" flipH="1" flipV="1">
            <a:off x="5011397" y="3589374"/>
            <a:ext cx="1239249" cy="2330353"/>
          </a:xfrm>
          <a:prstGeom prst="bentArrow">
            <a:avLst>
              <a:gd name="adj1" fmla="val 12379"/>
              <a:gd name="adj2" fmla="val 14760"/>
              <a:gd name="adj3" fmla="val 20722"/>
              <a:gd name="adj4" fmla="val 2949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 name="Bent Arrow 40"/>
          <p:cNvSpPr/>
          <p:nvPr/>
        </p:nvSpPr>
        <p:spPr>
          <a:xfrm rot="16200000" flipH="1" flipV="1">
            <a:off x="7686686" y="3589374"/>
            <a:ext cx="1239249" cy="2330353"/>
          </a:xfrm>
          <a:prstGeom prst="bentArrow">
            <a:avLst>
              <a:gd name="adj1" fmla="val 12379"/>
              <a:gd name="adj2" fmla="val 14760"/>
              <a:gd name="adj3" fmla="val 20722"/>
              <a:gd name="adj4" fmla="val 2949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1" name="TextBox 41"/>
          <p:cNvSpPr txBox="1"/>
          <p:nvPr/>
        </p:nvSpPr>
        <p:spPr>
          <a:xfrm>
            <a:off x="1790553" y="2069949"/>
            <a:ext cx="1371819" cy="246221"/>
          </a:xfrm>
          <a:prstGeom prst="rect">
            <a:avLst/>
          </a:prstGeom>
          <a:noFill/>
        </p:spPr>
        <p:txBody>
          <a:bodyPr wrap="squar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12" name="TextBox 42"/>
          <p:cNvSpPr txBox="1"/>
          <p:nvPr/>
        </p:nvSpPr>
        <p:spPr>
          <a:xfrm>
            <a:off x="1790554" y="5325166"/>
            <a:ext cx="1459377" cy="246221"/>
          </a:xfrm>
          <a:prstGeom prst="rect">
            <a:avLst/>
          </a:prstGeom>
          <a:noFill/>
        </p:spPr>
        <p:txBody>
          <a:bodyPr wrap="squar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13" name="TextBox 43"/>
          <p:cNvSpPr txBox="1"/>
          <p:nvPr/>
        </p:nvSpPr>
        <p:spPr>
          <a:xfrm>
            <a:off x="4465844" y="2069949"/>
            <a:ext cx="1160835" cy="246221"/>
          </a:xfrm>
          <a:prstGeom prst="rect">
            <a:avLst/>
          </a:prstGeom>
          <a:noFill/>
        </p:spPr>
        <p:txBody>
          <a:bodyPr wrap="squar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14" name="TextBox 44"/>
          <p:cNvSpPr txBox="1"/>
          <p:nvPr/>
        </p:nvSpPr>
        <p:spPr>
          <a:xfrm>
            <a:off x="4476277" y="5336075"/>
            <a:ext cx="1382568" cy="246221"/>
          </a:xfrm>
          <a:prstGeom prst="rect">
            <a:avLst/>
          </a:prstGeom>
          <a:noFill/>
        </p:spPr>
        <p:txBody>
          <a:bodyPr wrap="squar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sp>
        <p:nvSpPr>
          <p:cNvPr id="15" name="TextBox 45"/>
          <p:cNvSpPr txBox="1"/>
          <p:nvPr/>
        </p:nvSpPr>
        <p:spPr>
          <a:xfrm>
            <a:off x="7141133" y="2069949"/>
            <a:ext cx="1188523" cy="246221"/>
          </a:xfrm>
          <a:prstGeom prst="rect">
            <a:avLst/>
          </a:prstGeom>
          <a:noFill/>
        </p:spPr>
        <p:txBody>
          <a:bodyPr wrap="squar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grpSp>
        <p:nvGrpSpPr>
          <p:cNvPr id="16" name="Group 46"/>
          <p:cNvGrpSpPr/>
          <p:nvPr/>
        </p:nvGrpSpPr>
        <p:grpSpPr>
          <a:xfrm>
            <a:off x="8990173" y="1607236"/>
            <a:ext cx="625361" cy="607457"/>
            <a:chOff x="7924284" y="2223917"/>
            <a:chExt cx="469021" cy="455593"/>
          </a:xfrm>
        </p:grpSpPr>
        <p:sp>
          <p:nvSpPr>
            <p:cNvPr id="17" name="Teardrop 47"/>
            <p:cNvSpPr>
              <a:spLocks noChangeAspect="1"/>
            </p:cNvSpPr>
            <p:nvPr/>
          </p:nvSpPr>
          <p:spPr>
            <a:xfrm>
              <a:off x="7924284" y="2223917"/>
              <a:ext cx="469021" cy="455593"/>
            </a:xfrm>
            <a:prstGeom prst="teardrop">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8"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19" name="Group 49"/>
          <p:cNvGrpSpPr/>
          <p:nvPr/>
        </p:nvGrpSpPr>
        <p:grpSpPr>
          <a:xfrm>
            <a:off x="6309824" y="5433061"/>
            <a:ext cx="625361" cy="607457"/>
            <a:chOff x="6890529" y="2162362"/>
            <a:chExt cx="469021" cy="455593"/>
          </a:xfrm>
        </p:grpSpPr>
        <p:sp>
          <p:nvSpPr>
            <p:cNvPr id="20" name="Teardrop 50"/>
            <p:cNvSpPr>
              <a:spLocks noChangeAspect="1"/>
            </p:cNvSpPr>
            <p:nvPr/>
          </p:nvSpPr>
          <p:spPr>
            <a:xfrm>
              <a:off x="6890529" y="2162362"/>
              <a:ext cx="469021" cy="455593"/>
            </a:xfrm>
            <a:prstGeom prst="teardrop">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21" name="Freeform 103"/>
            <p:cNvSpPr>
              <a:spLocks noEditPoints="1"/>
            </p:cNvSpPr>
            <p:nvPr/>
          </p:nvSpPr>
          <p:spPr bwMode="auto">
            <a:xfrm>
              <a:off x="7030053" y="2231059"/>
              <a:ext cx="196634" cy="2895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22" name="Group 52"/>
          <p:cNvGrpSpPr/>
          <p:nvPr/>
        </p:nvGrpSpPr>
        <p:grpSpPr>
          <a:xfrm>
            <a:off x="3587894" y="5433061"/>
            <a:ext cx="625361" cy="607457"/>
            <a:chOff x="4823118" y="2223917"/>
            <a:chExt cx="469021" cy="455593"/>
          </a:xfrm>
        </p:grpSpPr>
        <p:sp>
          <p:nvSpPr>
            <p:cNvPr id="23" name="Teardrop 53"/>
            <p:cNvSpPr>
              <a:spLocks noChangeAspect="1"/>
            </p:cNvSpPr>
            <p:nvPr/>
          </p:nvSpPr>
          <p:spPr>
            <a:xfrm>
              <a:off x="4823118" y="2223917"/>
              <a:ext cx="469021" cy="455593"/>
            </a:xfrm>
            <a:prstGeom prst="teardrop">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24" name="Freeform 5"/>
            <p:cNvSpPr>
              <a:spLocks noEditPoints="1"/>
            </p:cNvSpPr>
            <p:nvPr/>
          </p:nvSpPr>
          <p:spPr bwMode="auto">
            <a:xfrm>
              <a:off x="4949420" y="2334408"/>
              <a:ext cx="235936" cy="23593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dirty="0">
                <a:solidFill>
                  <a:srgbClr val="EC9128"/>
                </a:solidFill>
                <a:latin typeface="微软雅黑" panose="020B0503020204020204" charset="-122"/>
                <a:ea typeface="微软雅黑" panose="020B0503020204020204" charset="-122"/>
              </a:endParaRPr>
            </a:p>
          </p:txBody>
        </p:sp>
      </p:grpSp>
      <p:grpSp>
        <p:nvGrpSpPr>
          <p:cNvPr id="25" name="Group 55"/>
          <p:cNvGrpSpPr/>
          <p:nvPr/>
        </p:nvGrpSpPr>
        <p:grpSpPr>
          <a:xfrm>
            <a:off x="6309824" y="1607236"/>
            <a:ext cx="625361" cy="607457"/>
            <a:chOff x="5924943" y="2223917"/>
            <a:chExt cx="469021" cy="455593"/>
          </a:xfrm>
        </p:grpSpPr>
        <p:sp>
          <p:nvSpPr>
            <p:cNvPr id="26" name="Teardrop 56"/>
            <p:cNvSpPr>
              <a:spLocks noChangeAspect="1"/>
            </p:cNvSpPr>
            <p:nvPr/>
          </p:nvSpPr>
          <p:spPr>
            <a:xfrm>
              <a:off x="5924943" y="2223917"/>
              <a:ext cx="469021" cy="455593"/>
            </a:xfrm>
            <a:prstGeom prst="teardrop">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27" name="Freeform 36"/>
            <p:cNvSpPr>
              <a:spLocks noEditPoints="1"/>
            </p:cNvSpPr>
            <p:nvPr/>
          </p:nvSpPr>
          <p:spPr bwMode="auto">
            <a:xfrm>
              <a:off x="6069782" y="2334408"/>
              <a:ext cx="203200" cy="2206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28" name="Group 63"/>
          <p:cNvGrpSpPr/>
          <p:nvPr/>
        </p:nvGrpSpPr>
        <p:grpSpPr>
          <a:xfrm>
            <a:off x="3617778" y="1607236"/>
            <a:ext cx="625361" cy="607457"/>
            <a:chOff x="3699782" y="2223917"/>
            <a:chExt cx="469021" cy="455593"/>
          </a:xfrm>
        </p:grpSpPr>
        <p:sp>
          <p:nvSpPr>
            <p:cNvPr id="29" name="Teardrop 68"/>
            <p:cNvSpPr>
              <a:spLocks noChangeAspect="1"/>
            </p:cNvSpPr>
            <p:nvPr/>
          </p:nvSpPr>
          <p:spPr>
            <a:xfrm>
              <a:off x="3699782" y="2223917"/>
              <a:ext cx="469021" cy="455593"/>
            </a:xfrm>
            <a:prstGeom prst="teardrop">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30" name="Freeform 117"/>
            <p:cNvSpPr/>
            <p:nvPr/>
          </p:nvSpPr>
          <p:spPr bwMode="auto">
            <a:xfrm>
              <a:off x="3850236" y="2359808"/>
              <a:ext cx="195263" cy="1952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sp>
        <p:nvSpPr>
          <p:cNvPr id="31" name="TextBox 70"/>
          <p:cNvSpPr txBox="1"/>
          <p:nvPr/>
        </p:nvSpPr>
        <p:spPr>
          <a:xfrm>
            <a:off x="7128434" y="5314083"/>
            <a:ext cx="1459377" cy="246221"/>
          </a:xfrm>
          <a:prstGeom prst="rect">
            <a:avLst/>
          </a:prstGeom>
          <a:noFill/>
        </p:spPr>
        <p:txBody>
          <a:bodyPr wrap="square" lIns="0" tIns="0" rIns="0" bIns="0" rtlCol="0" anchor="t">
            <a:spAutoFit/>
          </a:bodyPr>
          <a:lstStyle/>
          <a:p>
            <a:r>
              <a:rPr lang="zh-CN" altLang="en-US" sz="1600" b="1" dirty="0">
                <a:solidFill>
                  <a:srgbClr val="EC9128"/>
                </a:solidFill>
                <a:latin typeface="微软雅黑" panose="020B0503020204020204" charset="-122"/>
                <a:ea typeface="微软雅黑" panose="020B0503020204020204" charset="-122"/>
              </a:rPr>
              <a:t>你的标题</a:t>
            </a:r>
          </a:p>
        </p:txBody>
      </p:sp>
      <p:grpSp>
        <p:nvGrpSpPr>
          <p:cNvPr id="32" name="Group 87"/>
          <p:cNvGrpSpPr/>
          <p:nvPr/>
        </p:nvGrpSpPr>
        <p:grpSpPr>
          <a:xfrm>
            <a:off x="8990173" y="5433061"/>
            <a:ext cx="625361" cy="607457"/>
            <a:chOff x="6227259" y="4121421"/>
            <a:chExt cx="469021" cy="455593"/>
          </a:xfrm>
        </p:grpSpPr>
        <p:sp>
          <p:nvSpPr>
            <p:cNvPr id="33" name="Teardrop 73"/>
            <p:cNvSpPr>
              <a:spLocks noChangeAspect="1"/>
            </p:cNvSpPr>
            <p:nvPr/>
          </p:nvSpPr>
          <p:spPr>
            <a:xfrm>
              <a:off x="6227259" y="4121421"/>
              <a:ext cx="469021" cy="455593"/>
            </a:xfrm>
            <a:prstGeom prst="teardrop">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34" name="Freeform 152"/>
            <p:cNvSpPr>
              <a:spLocks noEditPoints="1"/>
            </p:cNvSpPr>
            <p:nvPr/>
          </p:nvSpPr>
          <p:spPr bwMode="auto">
            <a:xfrm>
              <a:off x="6357880" y="4225562"/>
              <a:ext cx="243066" cy="23676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6"/>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sp>
        <p:nvSpPr>
          <p:cNvPr id="35" name="TextBox 88"/>
          <p:cNvSpPr txBox="1"/>
          <p:nvPr/>
        </p:nvSpPr>
        <p:spPr>
          <a:xfrm>
            <a:off x="1791719" y="2366156"/>
            <a:ext cx="1826059" cy="923330"/>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sp>
        <p:nvSpPr>
          <p:cNvPr id="36" name="TextBox 89"/>
          <p:cNvSpPr txBox="1"/>
          <p:nvPr/>
        </p:nvSpPr>
        <p:spPr>
          <a:xfrm>
            <a:off x="4476277" y="2366156"/>
            <a:ext cx="1826059" cy="923330"/>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sp>
        <p:nvSpPr>
          <p:cNvPr id="37" name="TextBox 90"/>
          <p:cNvSpPr txBox="1"/>
          <p:nvPr/>
        </p:nvSpPr>
        <p:spPr>
          <a:xfrm>
            <a:off x="7110873" y="2366156"/>
            <a:ext cx="1826059" cy="923330"/>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sp>
        <p:nvSpPr>
          <p:cNvPr id="38" name="TextBox 91"/>
          <p:cNvSpPr txBox="1"/>
          <p:nvPr/>
        </p:nvSpPr>
        <p:spPr>
          <a:xfrm>
            <a:off x="1791719" y="4357654"/>
            <a:ext cx="1826059" cy="923330"/>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sp>
        <p:nvSpPr>
          <p:cNvPr id="39" name="TextBox 92"/>
          <p:cNvSpPr txBox="1"/>
          <p:nvPr/>
        </p:nvSpPr>
        <p:spPr>
          <a:xfrm>
            <a:off x="4476277" y="4357654"/>
            <a:ext cx="1826059" cy="923330"/>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sp>
        <p:nvSpPr>
          <p:cNvPr id="40" name="TextBox 97"/>
          <p:cNvSpPr txBox="1"/>
          <p:nvPr/>
        </p:nvSpPr>
        <p:spPr>
          <a:xfrm>
            <a:off x="7110873" y="4357654"/>
            <a:ext cx="1826059" cy="923330"/>
          </a:xfrm>
          <a:prstGeom prst="rect">
            <a:avLst/>
          </a:prstGeom>
          <a:noFill/>
        </p:spPr>
        <p:txBody>
          <a:bodyPr wrap="square" lIns="0" tIns="0" rIns="0" bIns="0" rtlCol="0">
            <a:spAutoFit/>
          </a:bodyPr>
          <a:lstStyle/>
          <a:p>
            <a:pPr lvl="0">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sp>
        <p:nvSpPr>
          <p:cNvPr id="41" name="Freeform 152"/>
          <p:cNvSpPr>
            <a:spLocks noEditPoints="1"/>
          </p:cNvSpPr>
          <p:nvPr/>
        </p:nvSpPr>
        <p:spPr bwMode="auto">
          <a:xfrm>
            <a:off x="10596484" y="3356283"/>
            <a:ext cx="799361" cy="778643"/>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2" name="Freeform 245"/>
          <p:cNvSpPr/>
          <p:nvPr/>
        </p:nvSpPr>
        <p:spPr bwMode="auto">
          <a:xfrm>
            <a:off x="796156" y="3520451"/>
            <a:ext cx="744571" cy="74457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21">
        <p15:prstTrans prst="peelOff"/>
      </p:transition>
    </mc:Choice>
    <mc:Fallback xmlns="">
      <p:transition spd="slow" advTm="11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0-#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0-#ppt_w/2"/>
                                          </p:val>
                                        </p:tav>
                                        <p:tav tm="100000">
                                          <p:val>
                                            <p:strVal val="#ppt_x"/>
                                          </p:val>
                                        </p:tav>
                                      </p:tavLst>
                                    </p:anim>
                                    <p:anim calcmode="lin" valueType="num">
                                      <p:cBhvr additive="base">
                                        <p:cTn id="60" dur="500" fill="hold"/>
                                        <p:tgtEl>
                                          <p:spTgt spid="19"/>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0-#ppt_w/2"/>
                                          </p:val>
                                        </p:tav>
                                        <p:tav tm="100000">
                                          <p:val>
                                            <p:strVal val="#ppt_x"/>
                                          </p:val>
                                        </p:tav>
                                      </p:tavLst>
                                    </p:anim>
                                    <p:anim calcmode="lin" valueType="num">
                                      <p:cBhvr additive="base">
                                        <p:cTn id="64" dur="500" fill="hold"/>
                                        <p:tgtEl>
                                          <p:spTgt spid="22"/>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0-#ppt_w/2"/>
                                          </p:val>
                                        </p:tav>
                                        <p:tav tm="100000">
                                          <p:val>
                                            <p:strVal val="#ppt_x"/>
                                          </p:val>
                                        </p:tav>
                                      </p:tavLst>
                                    </p:anim>
                                    <p:anim calcmode="lin" valueType="num">
                                      <p:cBhvr additive="base">
                                        <p:cTn id="68" dur="500" fill="hold"/>
                                        <p:tgtEl>
                                          <p:spTgt spid="25"/>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0-#ppt_w/2"/>
                                          </p:val>
                                        </p:tav>
                                        <p:tav tm="100000">
                                          <p:val>
                                            <p:strVal val="#ppt_x"/>
                                          </p:val>
                                        </p:tav>
                                      </p:tavLst>
                                    </p:anim>
                                    <p:anim calcmode="lin" valueType="num">
                                      <p:cBhvr additive="base">
                                        <p:cTn id="72" dur="500" fill="hold"/>
                                        <p:tgtEl>
                                          <p:spTgt spid="28"/>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0-#ppt_w/2"/>
                                          </p:val>
                                        </p:tav>
                                        <p:tav tm="100000">
                                          <p:val>
                                            <p:strVal val="#ppt_x"/>
                                          </p:val>
                                        </p:tav>
                                      </p:tavLst>
                                    </p:anim>
                                    <p:anim calcmode="lin" valueType="num">
                                      <p:cBhvr additive="base">
                                        <p:cTn id="76" dur="500" fill="hold"/>
                                        <p:tgtEl>
                                          <p:spTgt spid="31"/>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0-#ppt_w/2"/>
                                          </p:val>
                                        </p:tav>
                                        <p:tav tm="100000">
                                          <p:val>
                                            <p:strVal val="#ppt_x"/>
                                          </p:val>
                                        </p:tav>
                                      </p:tavLst>
                                    </p:anim>
                                    <p:anim calcmode="lin" valueType="num">
                                      <p:cBhvr additive="base">
                                        <p:cTn id="80" dur="500" fill="hold"/>
                                        <p:tgtEl>
                                          <p:spTgt spid="32"/>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 calcmode="lin" valueType="num">
                                      <p:cBhvr additive="base">
                                        <p:cTn id="83" dur="500" fill="hold"/>
                                        <p:tgtEl>
                                          <p:spTgt spid="35"/>
                                        </p:tgtEl>
                                        <p:attrNameLst>
                                          <p:attrName>ppt_x</p:attrName>
                                        </p:attrNameLst>
                                      </p:cBhvr>
                                      <p:tavLst>
                                        <p:tav tm="0">
                                          <p:val>
                                            <p:strVal val="0-#ppt_w/2"/>
                                          </p:val>
                                        </p:tav>
                                        <p:tav tm="100000">
                                          <p:val>
                                            <p:strVal val="#ppt_x"/>
                                          </p:val>
                                        </p:tav>
                                      </p:tavLst>
                                    </p:anim>
                                    <p:anim calcmode="lin" valueType="num">
                                      <p:cBhvr additive="base">
                                        <p:cTn id="84" dur="500" fill="hold"/>
                                        <p:tgtEl>
                                          <p:spTgt spid="35"/>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additive="base">
                                        <p:cTn id="87" dur="500" fill="hold"/>
                                        <p:tgtEl>
                                          <p:spTgt spid="36"/>
                                        </p:tgtEl>
                                        <p:attrNameLst>
                                          <p:attrName>ppt_x</p:attrName>
                                        </p:attrNameLst>
                                      </p:cBhvr>
                                      <p:tavLst>
                                        <p:tav tm="0">
                                          <p:val>
                                            <p:strVal val="0-#ppt_w/2"/>
                                          </p:val>
                                        </p:tav>
                                        <p:tav tm="100000">
                                          <p:val>
                                            <p:strVal val="#ppt_x"/>
                                          </p:val>
                                        </p:tav>
                                      </p:tavLst>
                                    </p:anim>
                                    <p:anim calcmode="lin" valueType="num">
                                      <p:cBhvr additive="base">
                                        <p:cTn id="88" dur="500" fill="hold"/>
                                        <p:tgtEl>
                                          <p:spTgt spid="36"/>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additive="base">
                                        <p:cTn id="91" dur="500" fill="hold"/>
                                        <p:tgtEl>
                                          <p:spTgt spid="37"/>
                                        </p:tgtEl>
                                        <p:attrNameLst>
                                          <p:attrName>ppt_x</p:attrName>
                                        </p:attrNameLst>
                                      </p:cBhvr>
                                      <p:tavLst>
                                        <p:tav tm="0">
                                          <p:val>
                                            <p:strVal val="0-#ppt_w/2"/>
                                          </p:val>
                                        </p:tav>
                                        <p:tav tm="100000">
                                          <p:val>
                                            <p:strVal val="#ppt_x"/>
                                          </p:val>
                                        </p:tav>
                                      </p:tavLst>
                                    </p:anim>
                                    <p:anim calcmode="lin" valueType="num">
                                      <p:cBhvr additive="base">
                                        <p:cTn id="92" dur="500" fill="hold"/>
                                        <p:tgtEl>
                                          <p:spTgt spid="37"/>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500" fill="hold"/>
                                        <p:tgtEl>
                                          <p:spTgt spid="38"/>
                                        </p:tgtEl>
                                        <p:attrNameLst>
                                          <p:attrName>ppt_x</p:attrName>
                                        </p:attrNameLst>
                                      </p:cBhvr>
                                      <p:tavLst>
                                        <p:tav tm="0">
                                          <p:val>
                                            <p:strVal val="0-#ppt_w/2"/>
                                          </p:val>
                                        </p:tav>
                                        <p:tav tm="100000">
                                          <p:val>
                                            <p:strVal val="#ppt_x"/>
                                          </p:val>
                                        </p:tav>
                                      </p:tavLst>
                                    </p:anim>
                                    <p:anim calcmode="lin" valueType="num">
                                      <p:cBhvr additive="base">
                                        <p:cTn id="96" dur="500" fill="hold"/>
                                        <p:tgtEl>
                                          <p:spTgt spid="38"/>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additive="base">
                                        <p:cTn id="99" dur="500" fill="hold"/>
                                        <p:tgtEl>
                                          <p:spTgt spid="39"/>
                                        </p:tgtEl>
                                        <p:attrNameLst>
                                          <p:attrName>ppt_x</p:attrName>
                                        </p:attrNameLst>
                                      </p:cBhvr>
                                      <p:tavLst>
                                        <p:tav tm="0">
                                          <p:val>
                                            <p:strVal val="0-#ppt_w/2"/>
                                          </p:val>
                                        </p:tav>
                                        <p:tav tm="100000">
                                          <p:val>
                                            <p:strVal val="#ppt_x"/>
                                          </p:val>
                                        </p:tav>
                                      </p:tavLst>
                                    </p:anim>
                                    <p:anim calcmode="lin" valueType="num">
                                      <p:cBhvr additive="base">
                                        <p:cTn id="100" dur="500" fill="hold"/>
                                        <p:tgtEl>
                                          <p:spTgt spid="39"/>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additive="base">
                                        <p:cTn id="103" dur="500" fill="hold"/>
                                        <p:tgtEl>
                                          <p:spTgt spid="40"/>
                                        </p:tgtEl>
                                        <p:attrNameLst>
                                          <p:attrName>ppt_x</p:attrName>
                                        </p:attrNameLst>
                                      </p:cBhvr>
                                      <p:tavLst>
                                        <p:tav tm="0">
                                          <p:val>
                                            <p:strVal val="0-#ppt_w/2"/>
                                          </p:val>
                                        </p:tav>
                                        <p:tav tm="100000">
                                          <p:val>
                                            <p:strVal val="#ppt_x"/>
                                          </p:val>
                                        </p:tav>
                                      </p:tavLst>
                                    </p:anim>
                                    <p:anim calcmode="lin" valueType="num">
                                      <p:cBhvr additive="base">
                                        <p:cTn id="104" dur="500" fill="hold"/>
                                        <p:tgtEl>
                                          <p:spTgt spid="40"/>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41"/>
                                        </p:tgtEl>
                                        <p:attrNameLst>
                                          <p:attrName>style.visibility</p:attrName>
                                        </p:attrNameLst>
                                      </p:cBhvr>
                                      <p:to>
                                        <p:strVal val="visible"/>
                                      </p:to>
                                    </p:set>
                                    <p:anim calcmode="lin" valueType="num">
                                      <p:cBhvr additive="base">
                                        <p:cTn id="107" dur="500" fill="hold"/>
                                        <p:tgtEl>
                                          <p:spTgt spid="41"/>
                                        </p:tgtEl>
                                        <p:attrNameLst>
                                          <p:attrName>ppt_x</p:attrName>
                                        </p:attrNameLst>
                                      </p:cBhvr>
                                      <p:tavLst>
                                        <p:tav tm="0">
                                          <p:val>
                                            <p:strVal val="0-#ppt_w/2"/>
                                          </p:val>
                                        </p:tav>
                                        <p:tav tm="100000">
                                          <p:val>
                                            <p:strVal val="#ppt_x"/>
                                          </p:val>
                                        </p:tav>
                                      </p:tavLst>
                                    </p:anim>
                                    <p:anim calcmode="lin" valueType="num">
                                      <p:cBhvr additive="base">
                                        <p:cTn id="108" dur="500" fill="hold"/>
                                        <p:tgtEl>
                                          <p:spTgt spid="41"/>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42"/>
                                        </p:tgtEl>
                                        <p:attrNameLst>
                                          <p:attrName>style.visibility</p:attrName>
                                        </p:attrNameLst>
                                      </p:cBhvr>
                                      <p:to>
                                        <p:strVal val="visible"/>
                                      </p:to>
                                    </p:set>
                                    <p:anim calcmode="lin" valueType="num">
                                      <p:cBhvr additive="base">
                                        <p:cTn id="111" dur="500" fill="hold"/>
                                        <p:tgtEl>
                                          <p:spTgt spid="42"/>
                                        </p:tgtEl>
                                        <p:attrNameLst>
                                          <p:attrName>ppt_x</p:attrName>
                                        </p:attrNameLst>
                                      </p:cBhvr>
                                      <p:tavLst>
                                        <p:tav tm="0">
                                          <p:val>
                                            <p:strVal val="0-#ppt_w/2"/>
                                          </p:val>
                                        </p:tav>
                                        <p:tav tm="100000">
                                          <p:val>
                                            <p:strVal val="#ppt_x"/>
                                          </p:val>
                                        </p:tav>
                                      </p:tavLst>
                                    </p:anim>
                                    <p:anim calcmode="lin" valueType="num">
                                      <p:cBhvr additive="base">
                                        <p:cTn id="112"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P spid="8" grpId="0" animBg="1"/>
      <p:bldP spid="9" grpId="0" animBg="1"/>
      <p:bldP spid="10" grpId="0" animBg="1"/>
      <p:bldP spid="11" grpId="0"/>
      <p:bldP spid="12" grpId="0"/>
      <p:bldP spid="13" grpId="0"/>
      <p:bldP spid="14" grpId="0"/>
      <p:bldP spid="15" grpId="0"/>
      <p:bldP spid="31" grpId="0"/>
      <p:bldP spid="35" grpId="0"/>
      <p:bldP spid="36" grpId="0"/>
      <p:bldP spid="37" grpId="0"/>
      <p:bldP spid="38" grpId="0"/>
      <p:bldP spid="39" grpId="0"/>
      <p:bldP spid="40" grpId="0"/>
      <p:bldP spid="41" grpId="0" animBg="1"/>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sp>
        <p:nvSpPr>
          <p:cNvPr id="2" name="Rectangle 64"/>
          <p:cNvSpPr/>
          <p:nvPr/>
        </p:nvSpPr>
        <p:spPr>
          <a:xfrm>
            <a:off x="2" y="2336728"/>
            <a:ext cx="2040964" cy="756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4" name="Rectangle 65"/>
          <p:cNvSpPr/>
          <p:nvPr/>
        </p:nvSpPr>
        <p:spPr>
          <a:xfrm>
            <a:off x="2" y="3093155"/>
            <a:ext cx="2040964" cy="756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6" name="Rectangle 66"/>
          <p:cNvSpPr/>
          <p:nvPr/>
        </p:nvSpPr>
        <p:spPr>
          <a:xfrm>
            <a:off x="2" y="3849581"/>
            <a:ext cx="2040964" cy="7564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7" name="Rectangle 69"/>
          <p:cNvSpPr/>
          <p:nvPr/>
        </p:nvSpPr>
        <p:spPr>
          <a:xfrm>
            <a:off x="2" y="4606007"/>
            <a:ext cx="2040964" cy="7564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 name="Rectangle 72"/>
          <p:cNvSpPr/>
          <p:nvPr/>
        </p:nvSpPr>
        <p:spPr>
          <a:xfrm>
            <a:off x="3977961" y="2336728"/>
            <a:ext cx="2101915" cy="75642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9" name="Rectangle 74"/>
          <p:cNvSpPr/>
          <p:nvPr/>
        </p:nvSpPr>
        <p:spPr>
          <a:xfrm>
            <a:off x="3977961" y="3093155"/>
            <a:ext cx="2101915" cy="75642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0" name="Rectangle 77"/>
          <p:cNvSpPr/>
          <p:nvPr/>
        </p:nvSpPr>
        <p:spPr>
          <a:xfrm>
            <a:off x="3977961" y="3849581"/>
            <a:ext cx="2101915" cy="756427"/>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1" name="Rectangle 78"/>
          <p:cNvSpPr/>
          <p:nvPr/>
        </p:nvSpPr>
        <p:spPr>
          <a:xfrm>
            <a:off x="3977961" y="4606007"/>
            <a:ext cx="2101915" cy="756427"/>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nvGrpSpPr>
          <p:cNvPr id="12" name="Group 29"/>
          <p:cNvGrpSpPr/>
          <p:nvPr/>
        </p:nvGrpSpPr>
        <p:grpSpPr>
          <a:xfrm>
            <a:off x="2009416" y="1756129"/>
            <a:ext cx="1966555" cy="4155551"/>
            <a:chOff x="3189614" y="1562392"/>
            <a:chExt cx="1474916" cy="3116662"/>
          </a:xfrm>
          <a:solidFill>
            <a:schemeClr val="bg2">
              <a:lumMod val="25000"/>
            </a:schemeClr>
          </a:solidFill>
          <a:effectLst/>
        </p:grpSpPr>
        <p:sp>
          <p:nvSpPr>
            <p:cNvPr id="13"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nvGrpSpPr>
            <p:cNvPr id="14" name="Group 20"/>
            <p:cNvGrpSpPr/>
            <p:nvPr/>
          </p:nvGrpSpPr>
          <p:grpSpPr>
            <a:xfrm>
              <a:off x="3189614" y="1991493"/>
              <a:ext cx="23662" cy="645898"/>
              <a:chOff x="3392428" y="1951545"/>
              <a:chExt cx="27432" cy="735419"/>
            </a:xfrm>
            <a:grpFill/>
          </p:grpSpPr>
          <p:sp>
            <p:nvSpPr>
              <p:cNvPr id="18" name="Rectangle 108"/>
              <p:cNvSpPr/>
              <p:nvPr/>
            </p:nvSpPr>
            <p:spPr>
              <a:xfrm>
                <a:off x="3392428" y="1951545"/>
                <a:ext cx="18288" cy="1728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9" name="Rectangle 117"/>
              <p:cNvSpPr/>
              <p:nvPr/>
            </p:nvSpPr>
            <p:spPr>
              <a:xfrm>
                <a:off x="3401572" y="2289545"/>
                <a:ext cx="18288"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20" name="Rectangle 118"/>
              <p:cNvSpPr/>
              <p:nvPr/>
            </p:nvSpPr>
            <p:spPr>
              <a:xfrm>
                <a:off x="3401572" y="2568092"/>
                <a:ext cx="18288"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sp>
          <p:nvSpPr>
            <p:cNvPr id="15"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grp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6"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17"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gr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21"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22"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grpSp>
      <p:grpSp>
        <p:nvGrpSpPr>
          <p:cNvPr id="23" name="Group 49"/>
          <p:cNvGrpSpPr/>
          <p:nvPr/>
        </p:nvGrpSpPr>
        <p:grpSpPr>
          <a:xfrm>
            <a:off x="7684832" y="1958788"/>
            <a:ext cx="3480585" cy="763109"/>
            <a:chOff x="1270277" y="1192718"/>
            <a:chExt cx="2610439" cy="572331"/>
          </a:xfrm>
        </p:grpSpPr>
        <p:sp>
          <p:nvSpPr>
            <p:cNvPr id="24" name="Text Placeholder 3"/>
            <p:cNvSpPr txBox="1"/>
            <p:nvPr/>
          </p:nvSpPr>
          <p:spPr>
            <a:xfrm>
              <a:off x="1270277" y="1192718"/>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25" name="Text Placeholder 3"/>
            <p:cNvSpPr txBox="1"/>
            <p:nvPr/>
          </p:nvSpPr>
          <p:spPr>
            <a:xfrm>
              <a:off x="1270278" y="1418801"/>
              <a:ext cx="2610438"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grpSp>
      <p:grpSp>
        <p:nvGrpSpPr>
          <p:cNvPr id="26" name="Group 52"/>
          <p:cNvGrpSpPr/>
          <p:nvPr/>
        </p:nvGrpSpPr>
        <p:grpSpPr>
          <a:xfrm>
            <a:off x="7684832" y="3049384"/>
            <a:ext cx="3480585" cy="763109"/>
            <a:chOff x="1270277" y="2114430"/>
            <a:chExt cx="2610439" cy="572331"/>
          </a:xfrm>
        </p:grpSpPr>
        <p:sp>
          <p:nvSpPr>
            <p:cNvPr id="27" name="Text Placeholder 3"/>
            <p:cNvSpPr txBox="1"/>
            <p:nvPr/>
          </p:nvSpPr>
          <p:spPr>
            <a:xfrm>
              <a:off x="1270277" y="2114430"/>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28" name="Text Placeholder 3"/>
            <p:cNvSpPr txBox="1"/>
            <p:nvPr/>
          </p:nvSpPr>
          <p:spPr>
            <a:xfrm>
              <a:off x="1270277" y="2340513"/>
              <a:ext cx="2610439"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grpSp>
      <p:grpSp>
        <p:nvGrpSpPr>
          <p:cNvPr id="29" name="Group 58"/>
          <p:cNvGrpSpPr/>
          <p:nvPr/>
        </p:nvGrpSpPr>
        <p:grpSpPr>
          <a:xfrm>
            <a:off x="7684832" y="4139980"/>
            <a:ext cx="3480585" cy="763109"/>
            <a:chOff x="1270277" y="3036142"/>
            <a:chExt cx="2610439" cy="572331"/>
          </a:xfrm>
        </p:grpSpPr>
        <p:sp>
          <p:nvSpPr>
            <p:cNvPr id="30" name="Text Placeholder 3"/>
            <p:cNvSpPr txBox="1"/>
            <p:nvPr/>
          </p:nvSpPr>
          <p:spPr>
            <a:xfrm>
              <a:off x="1270277" y="3036142"/>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31" name="Text Placeholder 3"/>
            <p:cNvSpPr txBox="1"/>
            <p:nvPr/>
          </p:nvSpPr>
          <p:spPr>
            <a:xfrm>
              <a:off x="1270277" y="3262225"/>
              <a:ext cx="2610439"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grpSp>
      <p:grpSp>
        <p:nvGrpSpPr>
          <p:cNvPr id="32" name="Group 61"/>
          <p:cNvGrpSpPr/>
          <p:nvPr/>
        </p:nvGrpSpPr>
        <p:grpSpPr>
          <a:xfrm>
            <a:off x="7684832" y="5230574"/>
            <a:ext cx="3480585" cy="747845"/>
            <a:chOff x="1270277" y="3047590"/>
            <a:chExt cx="2610439" cy="560883"/>
          </a:xfrm>
        </p:grpSpPr>
        <p:sp>
          <p:nvSpPr>
            <p:cNvPr id="33" name="Text Placeholder 3"/>
            <p:cNvSpPr txBox="1"/>
            <p:nvPr/>
          </p:nvSpPr>
          <p:spPr>
            <a:xfrm>
              <a:off x="1270277" y="3047590"/>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865" b="1" dirty="0">
                  <a:solidFill>
                    <a:srgbClr val="EC9128"/>
                  </a:solidFill>
                  <a:latin typeface="微软雅黑" panose="020B0503020204020204" charset="-122"/>
                  <a:ea typeface="微软雅黑" panose="020B0503020204020204" charset="-122"/>
                </a:rPr>
                <a:t>你的标题</a:t>
              </a:r>
            </a:p>
          </p:txBody>
        </p:sp>
        <p:sp>
          <p:nvSpPr>
            <p:cNvPr id="34" name="Text Placeholder 3"/>
            <p:cNvSpPr txBox="1"/>
            <p:nvPr/>
          </p:nvSpPr>
          <p:spPr>
            <a:xfrm>
              <a:off x="1270277" y="3262225"/>
              <a:ext cx="2610439"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在此添加相关内容的文字在此添加相关内容的文字在此添加相关内容的文字在此添加相关内容的文字</a:t>
              </a:r>
            </a:p>
          </p:txBody>
        </p:sp>
      </p:grpSp>
      <p:sp>
        <p:nvSpPr>
          <p:cNvPr id="35" name="Freeform 45"/>
          <p:cNvSpPr>
            <a:spLocks noEditPoints="1"/>
          </p:cNvSpPr>
          <p:nvPr/>
        </p:nvSpPr>
        <p:spPr bwMode="auto">
          <a:xfrm>
            <a:off x="7156633" y="2175429"/>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6" name="Freeform 45"/>
          <p:cNvSpPr>
            <a:spLocks noEditPoints="1"/>
          </p:cNvSpPr>
          <p:nvPr/>
        </p:nvSpPr>
        <p:spPr bwMode="auto">
          <a:xfrm>
            <a:off x="7156633" y="3259208"/>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7" name="Freeform 45"/>
          <p:cNvSpPr>
            <a:spLocks noEditPoints="1"/>
          </p:cNvSpPr>
          <p:nvPr/>
        </p:nvSpPr>
        <p:spPr bwMode="auto">
          <a:xfrm>
            <a:off x="7156633" y="4342987"/>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8" name="Freeform 45"/>
          <p:cNvSpPr>
            <a:spLocks noEditPoints="1"/>
          </p:cNvSpPr>
          <p:nvPr/>
        </p:nvSpPr>
        <p:spPr bwMode="auto">
          <a:xfrm>
            <a:off x="7156633" y="5426764"/>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nvGrpSpPr>
          <p:cNvPr id="39" name="Group 95"/>
          <p:cNvGrpSpPr/>
          <p:nvPr/>
        </p:nvGrpSpPr>
        <p:grpSpPr>
          <a:xfrm>
            <a:off x="2165587" y="2336729"/>
            <a:ext cx="1675244" cy="3025705"/>
            <a:chOff x="1624190" y="1624632"/>
            <a:chExt cx="1256433" cy="2269279"/>
          </a:xfrm>
          <a:solidFill>
            <a:schemeClr val="bg1">
              <a:lumMod val="85000"/>
            </a:schemeClr>
          </a:solidFill>
        </p:grpSpPr>
        <p:sp>
          <p:nvSpPr>
            <p:cNvPr id="40" name="Rectangle 90"/>
            <p:cNvSpPr/>
            <p:nvPr/>
          </p:nvSpPr>
          <p:spPr>
            <a:xfrm>
              <a:off x="1624190" y="162463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sp>
          <p:nvSpPr>
            <p:cNvPr id="41" name="Rectangle 91"/>
            <p:cNvSpPr/>
            <p:nvPr/>
          </p:nvSpPr>
          <p:spPr>
            <a:xfrm>
              <a:off x="1624190" y="219195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sp>
          <p:nvSpPr>
            <p:cNvPr id="42" name="Rectangle 92"/>
            <p:cNvSpPr/>
            <p:nvPr/>
          </p:nvSpPr>
          <p:spPr>
            <a:xfrm>
              <a:off x="1624190" y="275927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sp>
          <p:nvSpPr>
            <p:cNvPr id="43" name="Rectangle 94"/>
            <p:cNvSpPr/>
            <p:nvPr/>
          </p:nvSpPr>
          <p:spPr>
            <a:xfrm>
              <a:off x="1624190" y="3326591"/>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grpSp>
      <p:sp>
        <p:nvSpPr>
          <p:cNvPr id="44" name="Rectangle 98"/>
          <p:cNvSpPr/>
          <p:nvPr/>
        </p:nvSpPr>
        <p:spPr>
          <a:xfrm>
            <a:off x="2162955" y="2334448"/>
            <a:ext cx="1675244" cy="756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sp>
        <p:nvSpPr>
          <p:cNvPr id="45" name="Rectangle 100"/>
          <p:cNvSpPr/>
          <p:nvPr/>
        </p:nvSpPr>
        <p:spPr>
          <a:xfrm>
            <a:off x="2162955" y="3090875"/>
            <a:ext cx="1675244" cy="756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sp>
        <p:nvSpPr>
          <p:cNvPr id="46" name="Rectangle 101"/>
          <p:cNvSpPr/>
          <p:nvPr/>
        </p:nvSpPr>
        <p:spPr>
          <a:xfrm>
            <a:off x="2162955" y="3847301"/>
            <a:ext cx="1675244" cy="7564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sp>
        <p:nvSpPr>
          <p:cNvPr id="47" name="Rectangle 102"/>
          <p:cNvSpPr/>
          <p:nvPr/>
        </p:nvSpPr>
        <p:spPr>
          <a:xfrm>
            <a:off x="2162955" y="4603727"/>
            <a:ext cx="1675244" cy="7564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EC9128"/>
              </a:solidFill>
              <a:latin typeface="微软雅黑" panose="020B0503020204020204" charset="-122"/>
              <a:ea typeface="微软雅黑" panose="020B0503020204020204" charset="-122"/>
            </a:endParaRPr>
          </a:p>
        </p:txBody>
      </p:sp>
      <p:sp>
        <p:nvSpPr>
          <p:cNvPr id="48" name="Freeform 117"/>
          <p:cNvSpPr/>
          <p:nvPr/>
        </p:nvSpPr>
        <p:spPr bwMode="auto">
          <a:xfrm>
            <a:off x="2820335" y="2532421"/>
            <a:ext cx="360484" cy="360484"/>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9" name="Freeform 36"/>
          <p:cNvSpPr>
            <a:spLocks noEditPoints="1"/>
          </p:cNvSpPr>
          <p:nvPr/>
        </p:nvSpPr>
        <p:spPr bwMode="auto">
          <a:xfrm>
            <a:off x="2826474" y="3280023"/>
            <a:ext cx="348207" cy="378131"/>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0" name="Freeform 83"/>
          <p:cNvSpPr>
            <a:spLocks noEditPoints="1"/>
          </p:cNvSpPr>
          <p:nvPr/>
        </p:nvSpPr>
        <p:spPr bwMode="auto">
          <a:xfrm>
            <a:off x="2832179" y="3972922"/>
            <a:ext cx="336795" cy="505189"/>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1" name="Freeform 63"/>
          <p:cNvSpPr>
            <a:spLocks noEditPoints="1"/>
          </p:cNvSpPr>
          <p:nvPr/>
        </p:nvSpPr>
        <p:spPr bwMode="auto">
          <a:xfrm>
            <a:off x="2752960" y="4801723"/>
            <a:ext cx="495232" cy="360436"/>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rgbClr val="EC9128"/>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45">
        <p15:prstTrans prst="peelOff"/>
      </p:transition>
    </mc:Choice>
    <mc:Fallback xmlns="">
      <p:transition spd="slow" advTm="11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0-#ppt_w/2"/>
                                          </p:val>
                                        </p:tav>
                                        <p:tav tm="100000">
                                          <p:val>
                                            <p:strVal val="#ppt_x"/>
                                          </p:val>
                                        </p:tav>
                                      </p:tavLst>
                                    </p:anim>
                                    <p:anim calcmode="lin" valueType="num">
                                      <p:cBhvr additive="base">
                                        <p:cTn id="44" dur="500" fill="hold"/>
                                        <p:tgtEl>
                                          <p:spTgt spid="3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0-#ppt_w/2"/>
                                          </p:val>
                                        </p:tav>
                                        <p:tav tm="100000">
                                          <p:val>
                                            <p:strVal val="#ppt_x"/>
                                          </p:val>
                                        </p:tav>
                                      </p:tavLst>
                                    </p:anim>
                                    <p:anim calcmode="lin" valueType="num">
                                      <p:cBhvr additive="base">
                                        <p:cTn id="52" dur="500" fill="hold"/>
                                        <p:tgtEl>
                                          <p:spTgt spid="4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0-#ppt_w/2"/>
                                          </p:val>
                                        </p:tav>
                                        <p:tav tm="100000">
                                          <p:val>
                                            <p:strVal val="#ppt_x"/>
                                          </p:val>
                                        </p:tav>
                                      </p:tavLst>
                                    </p:anim>
                                    <p:anim calcmode="lin" valueType="num">
                                      <p:cBhvr additive="base">
                                        <p:cTn id="56" dur="500" fill="hold"/>
                                        <p:tgtEl>
                                          <p:spTgt spid="4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anim calcmode="lin" valueType="num">
                                      <p:cBhvr additive="base">
                                        <p:cTn id="59" dur="500" fill="hold"/>
                                        <p:tgtEl>
                                          <p:spTgt spid="47"/>
                                        </p:tgtEl>
                                        <p:attrNameLst>
                                          <p:attrName>ppt_x</p:attrName>
                                        </p:attrNameLst>
                                      </p:cBhvr>
                                      <p:tavLst>
                                        <p:tav tm="0">
                                          <p:val>
                                            <p:strVal val="0-#ppt_w/2"/>
                                          </p:val>
                                        </p:tav>
                                        <p:tav tm="100000">
                                          <p:val>
                                            <p:strVal val="#ppt_x"/>
                                          </p:val>
                                        </p:tav>
                                      </p:tavLst>
                                    </p:anim>
                                    <p:anim calcmode="lin" valueType="num">
                                      <p:cBhvr additive="base">
                                        <p:cTn id="60" dur="500" fill="hold"/>
                                        <p:tgtEl>
                                          <p:spTgt spid="4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 calcmode="lin" valueType="num">
                                      <p:cBhvr additive="base">
                                        <p:cTn id="63" dur="500" fill="hold"/>
                                        <p:tgtEl>
                                          <p:spTgt spid="48"/>
                                        </p:tgtEl>
                                        <p:attrNameLst>
                                          <p:attrName>ppt_x</p:attrName>
                                        </p:attrNameLst>
                                      </p:cBhvr>
                                      <p:tavLst>
                                        <p:tav tm="0">
                                          <p:val>
                                            <p:strVal val="0-#ppt_w/2"/>
                                          </p:val>
                                        </p:tav>
                                        <p:tav tm="100000">
                                          <p:val>
                                            <p:strVal val="#ppt_x"/>
                                          </p:val>
                                        </p:tav>
                                      </p:tavLst>
                                    </p:anim>
                                    <p:anim calcmode="lin" valueType="num">
                                      <p:cBhvr additive="base">
                                        <p:cTn id="64" dur="500" fill="hold"/>
                                        <p:tgtEl>
                                          <p:spTgt spid="48"/>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 calcmode="lin" valueType="num">
                                      <p:cBhvr additive="base">
                                        <p:cTn id="67" dur="500" fill="hold"/>
                                        <p:tgtEl>
                                          <p:spTgt spid="49"/>
                                        </p:tgtEl>
                                        <p:attrNameLst>
                                          <p:attrName>ppt_x</p:attrName>
                                        </p:attrNameLst>
                                      </p:cBhvr>
                                      <p:tavLst>
                                        <p:tav tm="0">
                                          <p:val>
                                            <p:strVal val="0-#ppt_w/2"/>
                                          </p:val>
                                        </p:tav>
                                        <p:tav tm="100000">
                                          <p:val>
                                            <p:strVal val="#ppt_x"/>
                                          </p:val>
                                        </p:tav>
                                      </p:tavLst>
                                    </p:anim>
                                    <p:anim calcmode="lin" valueType="num">
                                      <p:cBhvr additive="base">
                                        <p:cTn id="68" dur="500" fill="hold"/>
                                        <p:tgtEl>
                                          <p:spTgt spid="4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 calcmode="lin" valueType="num">
                                      <p:cBhvr additive="base">
                                        <p:cTn id="71" dur="500" fill="hold"/>
                                        <p:tgtEl>
                                          <p:spTgt spid="50"/>
                                        </p:tgtEl>
                                        <p:attrNameLst>
                                          <p:attrName>ppt_x</p:attrName>
                                        </p:attrNameLst>
                                      </p:cBhvr>
                                      <p:tavLst>
                                        <p:tav tm="0">
                                          <p:val>
                                            <p:strVal val="0-#ppt_w/2"/>
                                          </p:val>
                                        </p:tav>
                                        <p:tav tm="100000">
                                          <p:val>
                                            <p:strVal val="#ppt_x"/>
                                          </p:val>
                                        </p:tav>
                                      </p:tavLst>
                                    </p:anim>
                                    <p:anim calcmode="lin" valueType="num">
                                      <p:cBhvr additive="base">
                                        <p:cTn id="72" dur="500" fill="hold"/>
                                        <p:tgtEl>
                                          <p:spTgt spid="50"/>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fill="hold"/>
                                        <p:tgtEl>
                                          <p:spTgt spid="51"/>
                                        </p:tgtEl>
                                        <p:attrNameLst>
                                          <p:attrName>ppt_x</p:attrName>
                                        </p:attrNameLst>
                                      </p:cBhvr>
                                      <p:tavLst>
                                        <p:tav tm="0">
                                          <p:val>
                                            <p:strVal val="0-#ppt_w/2"/>
                                          </p:val>
                                        </p:tav>
                                        <p:tav tm="100000">
                                          <p:val>
                                            <p:strVal val="#ppt_x"/>
                                          </p:val>
                                        </p:tav>
                                      </p:tavLst>
                                    </p:anim>
                                    <p:anim calcmode="lin" valueType="num">
                                      <p:cBhvr additive="base">
                                        <p:cTn id="76" dur="500" fill="hold"/>
                                        <p:tgtEl>
                                          <p:spTgt spid="51"/>
                                        </p:tgtEl>
                                        <p:attrNameLst>
                                          <p:attrName>ppt_y</p:attrName>
                                        </p:attrNameLst>
                                      </p:cBhvr>
                                      <p:tavLst>
                                        <p:tav tm="0">
                                          <p:val>
                                            <p:strVal val="#ppt_y"/>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ppt_x"/>
                                          </p:val>
                                        </p:tav>
                                        <p:tav tm="100000">
                                          <p:val>
                                            <p:strVal val="#ppt_x"/>
                                          </p:val>
                                        </p:tav>
                                      </p:tavLst>
                                    </p:anim>
                                    <p:anim calcmode="lin" valueType="num">
                                      <p:cBhvr additive="base">
                                        <p:cTn id="84" dur="500" fill="hold"/>
                                        <p:tgtEl>
                                          <p:spTgt spid="26"/>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500" fill="hold"/>
                                        <p:tgtEl>
                                          <p:spTgt spid="29"/>
                                        </p:tgtEl>
                                        <p:attrNameLst>
                                          <p:attrName>ppt_x</p:attrName>
                                        </p:attrNameLst>
                                      </p:cBhvr>
                                      <p:tavLst>
                                        <p:tav tm="0">
                                          <p:val>
                                            <p:strVal val="#ppt_x"/>
                                          </p:val>
                                        </p:tav>
                                        <p:tav tm="100000">
                                          <p:val>
                                            <p:strVal val="#ppt_x"/>
                                          </p:val>
                                        </p:tav>
                                      </p:tavLst>
                                    </p:anim>
                                    <p:anim calcmode="lin" valueType="num">
                                      <p:cBhvr additive="base">
                                        <p:cTn id="88" dur="500" fill="hold"/>
                                        <p:tgtEl>
                                          <p:spTgt spid="29"/>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ppt_x"/>
                                          </p:val>
                                        </p:tav>
                                        <p:tav tm="100000">
                                          <p:val>
                                            <p:strVal val="#ppt_x"/>
                                          </p:val>
                                        </p:tav>
                                      </p:tavLst>
                                    </p:anim>
                                    <p:anim calcmode="lin" valueType="num">
                                      <p:cBhvr additive="base">
                                        <p:cTn id="92" dur="500" fill="hold"/>
                                        <p:tgtEl>
                                          <p:spTgt spid="3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additive="base">
                                        <p:cTn id="95" dur="500" fill="hold"/>
                                        <p:tgtEl>
                                          <p:spTgt spid="35"/>
                                        </p:tgtEl>
                                        <p:attrNameLst>
                                          <p:attrName>ppt_x</p:attrName>
                                        </p:attrNameLst>
                                      </p:cBhvr>
                                      <p:tavLst>
                                        <p:tav tm="0">
                                          <p:val>
                                            <p:strVal val="#ppt_x"/>
                                          </p:val>
                                        </p:tav>
                                        <p:tav tm="100000">
                                          <p:val>
                                            <p:strVal val="#ppt_x"/>
                                          </p:val>
                                        </p:tav>
                                      </p:tavLst>
                                    </p:anim>
                                    <p:anim calcmode="lin" valueType="num">
                                      <p:cBhvr additive="base">
                                        <p:cTn id="96" dur="500" fill="hold"/>
                                        <p:tgtEl>
                                          <p:spTgt spid="3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fill="hold"/>
                                        <p:tgtEl>
                                          <p:spTgt spid="36"/>
                                        </p:tgtEl>
                                        <p:attrNameLst>
                                          <p:attrName>ppt_x</p:attrName>
                                        </p:attrNameLst>
                                      </p:cBhvr>
                                      <p:tavLst>
                                        <p:tav tm="0">
                                          <p:val>
                                            <p:strVal val="#ppt_x"/>
                                          </p:val>
                                        </p:tav>
                                        <p:tav tm="100000">
                                          <p:val>
                                            <p:strVal val="#ppt_x"/>
                                          </p:val>
                                        </p:tav>
                                      </p:tavLst>
                                    </p:anim>
                                    <p:anim calcmode="lin" valueType="num">
                                      <p:cBhvr additive="base">
                                        <p:cTn id="100" dur="500" fill="hold"/>
                                        <p:tgtEl>
                                          <p:spTgt spid="3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additive="base">
                                        <p:cTn id="103" dur="500" fill="hold"/>
                                        <p:tgtEl>
                                          <p:spTgt spid="37"/>
                                        </p:tgtEl>
                                        <p:attrNameLst>
                                          <p:attrName>ppt_x</p:attrName>
                                        </p:attrNameLst>
                                      </p:cBhvr>
                                      <p:tavLst>
                                        <p:tav tm="0">
                                          <p:val>
                                            <p:strVal val="#ppt_x"/>
                                          </p:val>
                                        </p:tav>
                                        <p:tav tm="100000">
                                          <p:val>
                                            <p:strVal val="#ppt_x"/>
                                          </p:val>
                                        </p:tav>
                                      </p:tavLst>
                                    </p:anim>
                                    <p:anim calcmode="lin" valueType="num">
                                      <p:cBhvr additive="base">
                                        <p:cTn id="104" dur="500" fill="hold"/>
                                        <p:tgtEl>
                                          <p:spTgt spid="3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additive="base">
                                        <p:cTn id="107" dur="500" fill="hold"/>
                                        <p:tgtEl>
                                          <p:spTgt spid="38"/>
                                        </p:tgtEl>
                                        <p:attrNameLst>
                                          <p:attrName>ppt_x</p:attrName>
                                        </p:attrNameLst>
                                      </p:cBhvr>
                                      <p:tavLst>
                                        <p:tav tm="0">
                                          <p:val>
                                            <p:strVal val="#ppt_x"/>
                                          </p:val>
                                        </p:tav>
                                        <p:tav tm="100000">
                                          <p:val>
                                            <p:strVal val="#ppt_x"/>
                                          </p:val>
                                        </p:tav>
                                      </p:tavLst>
                                    </p:anim>
                                    <p:anim calcmode="lin" valueType="num">
                                      <p:cBhvr additive="base">
                                        <p:cTn id="10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bldLvl="0" animBg="1"/>
      <p:bldP spid="6" grpId="0" bldLvl="0" animBg="1"/>
      <p:bldP spid="7" grpId="0" bldLvl="0" animBg="1"/>
      <p:bldP spid="8" grpId="0" bldLvl="0" animBg="1"/>
      <p:bldP spid="9" grpId="0" bldLvl="0" animBg="1"/>
      <p:bldP spid="10" grpId="0" bldLvl="0" animBg="1"/>
      <p:bldP spid="11" grpId="0" bldLvl="0" animBg="1"/>
      <p:bldP spid="35" grpId="0" bldLvl="0" animBg="1"/>
      <p:bldP spid="36" grpId="0" bldLvl="0" animBg="1"/>
      <p:bldP spid="37" grpId="0" bldLvl="0" animBg="1"/>
      <p:bldP spid="38"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9"/>
          <a:srcRect/>
          <a:stretch>
            <a:fillRect/>
          </a:stretch>
        </p:blipFill>
        <p:spPr>
          <a:xfrm>
            <a:off x="299085" y="270510"/>
            <a:ext cx="821055" cy="933450"/>
          </a:xfrm>
          <a:prstGeom prst="rect">
            <a:avLst/>
          </a:prstGeom>
        </p:spPr>
      </p:pic>
      <p:sp>
        <p:nvSpPr>
          <p:cNvPr id="2" name="PA_库_Rectangle: Rounded Corners 37"/>
          <p:cNvSpPr/>
          <p:nvPr>
            <p:custDataLst>
              <p:tags r:id="rId1"/>
            </p:custDataLst>
          </p:nvPr>
        </p:nvSpPr>
        <p:spPr>
          <a:xfrm>
            <a:off x="1955540" y="4827042"/>
            <a:ext cx="2988440" cy="365536"/>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7500" lnSpcReduction="10000"/>
          </a:bodyPr>
          <a:lstStyle/>
          <a:p>
            <a:pPr algn="ctr">
              <a:buClr>
                <a:srgbClr val="F9BD45"/>
              </a:buClr>
              <a:buSzPct val="150000"/>
            </a:pPr>
            <a:r>
              <a:rPr lang="zh-CN" altLang="en-US" sz="1600" b="1" dirty="0">
                <a:solidFill>
                  <a:schemeClr val="bg1"/>
                </a:solidFill>
                <a:latin typeface="微软雅黑" panose="020B0503020204020204" charset="-122"/>
                <a:ea typeface="微软雅黑" panose="020B0503020204020204" charset="-122"/>
              </a:rPr>
              <a:t>输入标题文本</a:t>
            </a:r>
          </a:p>
        </p:txBody>
      </p:sp>
      <p:sp>
        <p:nvSpPr>
          <p:cNvPr id="4" name="PA_库_文本框 86"/>
          <p:cNvSpPr txBox="1"/>
          <p:nvPr>
            <p:custDataLst>
              <p:tags r:id="rId2"/>
            </p:custDataLst>
          </p:nvPr>
        </p:nvSpPr>
        <p:spPr bwMode="auto">
          <a:xfrm>
            <a:off x="1955540" y="5192578"/>
            <a:ext cx="2988439" cy="587498"/>
          </a:xfrm>
          <a:prstGeom prst="rect">
            <a:avLst/>
          </a:prstGeom>
        </p:spPr>
        <p:txBody>
          <a:bodyPr wrap="square" lIns="0" tIns="0" rIns="0" bIns="0" anchor="ctr" anchorCtr="1">
            <a:norm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grpSp>
        <p:nvGrpSpPr>
          <p:cNvPr id="6" name="PA_库_组合 1"/>
          <p:cNvGrpSpPr/>
          <p:nvPr>
            <p:custDataLst>
              <p:tags r:id="rId3"/>
            </p:custDataLst>
          </p:nvPr>
        </p:nvGrpSpPr>
        <p:grpSpPr>
          <a:xfrm>
            <a:off x="2081462" y="1576904"/>
            <a:ext cx="3080873" cy="2971141"/>
            <a:chOff x="2081462" y="1576904"/>
            <a:chExt cx="3080873" cy="2971141"/>
          </a:xfrm>
        </p:grpSpPr>
        <p:sp>
          <p:nvSpPr>
            <p:cNvPr id="7" name="Oval 1"/>
            <p:cNvSpPr/>
            <p:nvPr/>
          </p:nvSpPr>
          <p:spPr>
            <a:xfrm>
              <a:off x="2081462" y="1691309"/>
              <a:ext cx="2736599" cy="2736597"/>
            </a:xfrm>
            <a:prstGeom prst="ellipse">
              <a:avLst/>
            </a:prstGeom>
            <a:solidFill>
              <a:schemeClr val="bg1">
                <a:lumMod val="85000"/>
              </a:schemeClr>
            </a:solid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EC9128"/>
                </a:solidFill>
                <a:latin typeface="微软雅黑" panose="020B0503020204020204" charset="-122"/>
                <a:ea typeface="微软雅黑" panose="020B0503020204020204" charset="-122"/>
              </a:endParaRPr>
            </a:p>
          </p:txBody>
        </p:sp>
        <p:grpSp>
          <p:nvGrpSpPr>
            <p:cNvPr id="8" name="Group 2"/>
            <p:cNvGrpSpPr/>
            <p:nvPr/>
          </p:nvGrpSpPr>
          <p:grpSpPr>
            <a:xfrm>
              <a:off x="2162684" y="1773078"/>
              <a:ext cx="2574149" cy="2572749"/>
              <a:chOff x="1833521" y="2498961"/>
              <a:chExt cx="2848032" cy="2846478"/>
            </a:xfrm>
          </p:grpSpPr>
          <p:sp>
            <p:nvSpPr>
              <p:cNvPr id="21" name="Freeform: Shape 3"/>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2" name="Freeform: Shape 4"/>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3" name="Freeform: Shape 5"/>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4" name="Freeform: Shape 6"/>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5" name="Freeform: Shape 7"/>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6" name="Freeform: Shape 8"/>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7" name="Freeform: Shape 9"/>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8" name="Freeform: Shape 10"/>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29" name="Freeform: Shape 11"/>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0" name="Freeform: Shape 12"/>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1" name="Freeform: Shape 13"/>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2" name="Freeform: Shape 14"/>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3" name="Freeform: Shape 15"/>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4" name="Freeform: Shape 16"/>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5" name="Freeform: Shape 17"/>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6" name="Freeform: Shape 18"/>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7" name="Freeform: Shape 19"/>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8" name="Freeform: Shape 20"/>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39" name="Freeform: Shape 21"/>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40" name="Freeform: Shape 22"/>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grpSp>
        <p:grpSp>
          <p:nvGrpSpPr>
            <p:cNvPr id="9" name="Group 23"/>
            <p:cNvGrpSpPr/>
            <p:nvPr/>
          </p:nvGrpSpPr>
          <p:grpSpPr>
            <a:xfrm>
              <a:off x="2086169" y="1576904"/>
              <a:ext cx="3076166" cy="2971141"/>
              <a:chOff x="907879" y="2281904"/>
              <a:chExt cx="3158296" cy="3287240"/>
            </a:xfrm>
          </p:grpSpPr>
          <p:cxnSp>
            <p:nvCxnSpPr>
              <p:cNvPr id="11" name="Straight Connector 24"/>
              <p:cNvCxnSpPr/>
              <p:nvPr/>
            </p:nvCxnSpPr>
            <p:spPr>
              <a:xfrm flipV="1">
                <a:off x="2482623" y="2281904"/>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25"/>
              <p:cNvCxnSpPr/>
              <p:nvPr/>
            </p:nvCxnSpPr>
            <p:spPr>
              <a:xfrm flipV="1">
                <a:off x="2482623" y="5497144"/>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26"/>
              <p:cNvCxnSpPr/>
              <p:nvPr/>
            </p:nvCxnSpPr>
            <p:spPr>
              <a:xfrm rot="2160000" flipV="1">
                <a:off x="3431504" y="2586790"/>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27"/>
              <p:cNvCxnSpPr/>
              <p:nvPr/>
            </p:nvCxnSpPr>
            <p:spPr>
              <a:xfrm rot="2160000" flipV="1">
                <a:off x="1537009" y="5185843"/>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28"/>
              <p:cNvCxnSpPr/>
              <p:nvPr/>
            </p:nvCxnSpPr>
            <p:spPr>
              <a:xfrm rot="4320000" flipV="1">
                <a:off x="4018698" y="3395911"/>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29"/>
              <p:cNvCxnSpPr/>
              <p:nvPr/>
            </p:nvCxnSpPr>
            <p:spPr>
              <a:xfrm rot="4320000" flipV="1">
                <a:off x="943879" y="4384963"/>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30"/>
              <p:cNvCxnSpPr/>
              <p:nvPr/>
            </p:nvCxnSpPr>
            <p:spPr>
              <a:xfrm rot="19440000">
                <a:off x="3426004" y="5195394"/>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31"/>
              <p:cNvCxnSpPr/>
              <p:nvPr/>
            </p:nvCxnSpPr>
            <p:spPr>
              <a:xfrm rot="19440000">
                <a:off x="1539142" y="2584578"/>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32"/>
              <p:cNvCxnSpPr/>
              <p:nvPr/>
            </p:nvCxnSpPr>
            <p:spPr>
              <a:xfrm rot="17280000">
                <a:off x="4030175" y="4369891"/>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33"/>
              <p:cNvCxnSpPr/>
              <p:nvPr/>
            </p:nvCxnSpPr>
            <p:spPr>
              <a:xfrm rot="17280000">
                <a:off x="956790" y="3393699"/>
                <a:ext cx="0" cy="72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 name="Oval 77"/>
            <p:cNvSpPr/>
            <p:nvPr/>
          </p:nvSpPr>
          <p:spPr>
            <a:xfrm>
              <a:off x="2455806" y="2065652"/>
              <a:ext cx="1987907" cy="198790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41" name="TextBox 78"/>
            <p:cNvSpPr txBox="1"/>
            <p:nvPr/>
          </p:nvSpPr>
          <p:spPr>
            <a:xfrm>
              <a:off x="2861062" y="3184305"/>
              <a:ext cx="1177397" cy="295485"/>
            </a:xfrm>
            <a:prstGeom prst="rect">
              <a:avLst/>
            </a:prstGeom>
          </p:spPr>
          <p:txBody>
            <a:bodyPr wrap="none" lIns="0" tIns="0" rIns="0" bIns="0">
              <a:normAutofit fontScale="62500" lnSpcReduction="20000"/>
              <a:scene3d>
                <a:camera prst="orthographicFront"/>
                <a:lightRig rig="threePt" dir="t"/>
              </a:scene3d>
              <a:sp3d>
                <a:bevelT w="1270" h="1270"/>
              </a:sp3d>
            </a:bodyPr>
            <a:lstStyle/>
            <a:p>
              <a:pPr algn="ctr">
                <a:spcBef>
                  <a:spcPct val="0"/>
                </a:spcBef>
                <a:tabLst>
                  <a:tab pos="180975" algn="l"/>
                </a:tabLst>
              </a:pPr>
              <a:r>
                <a:rPr lang="en-US" altLang="ko-KR" sz="3600" b="1" spc="0">
                  <a:solidFill>
                    <a:srgbClr val="EC9128"/>
                  </a:solidFill>
                  <a:latin typeface="微软雅黑" panose="020B0503020204020204" charset="-122"/>
                  <a:ea typeface="微软雅黑" panose="020B0503020204020204" charset="-122"/>
                </a:rPr>
                <a:t>40%</a:t>
              </a:r>
            </a:p>
          </p:txBody>
        </p:sp>
        <p:sp>
          <p:nvSpPr>
            <p:cNvPr id="42" name="Freeform: Shape 125"/>
            <p:cNvSpPr/>
            <p:nvPr/>
          </p:nvSpPr>
          <p:spPr bwMode="auto">
            <a:xfrm>
              <a:off x="3153227" y="2357808"/>
              <a:ext cx="616738" cy="616738"/>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grpSp>
      <p:sp>
        <p:nvSpPr>
          <p:cNvPr id="43" name="PA_库_Rectangle: Rounded Corners 75"/>
          <p:cNvSpPr/>
          <p:nvPr>
            <p:custDataLst>
              <p:tags r:id="rId4"/>
            </p:custDataLst>
          </p:nvPr>
        </p:nvSpPr>
        <p:spPr>
          <a:xfrm>
            <a:off x="7145565" y="4827042"/>
            <a:ext cx="2988440" cy="365536"/>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lnSpcReduction="10000"/>
          </a:bodyPr>
          <a:lstStyle/>
          <a:p>
            <a:pPr algn="ctr">
              <a:buClr>
                <a:srgbClr val="F9BD45"/>
              </a:buClr>
              <a:buSzPct val="150000"/>
            </a:pPr>
            <a:r>
              <a:rPr lang="zh-CN" altLang="en-US" sz="1600" b="1" dirty="0">
                <a:solidFill>
                  <a:schemeClr val="bg1"/>
                </a:solidFill>
                <a:latin typeface="微软雅黑" panose="020B0503020204020204" charset="-122"/>
                <a:ea typeface="微软雅黑" panose="020B0503020204020204" charset="-122"/>
              </a:rPr>
              <a:t>输入标题文本</a:t>
            </a:r>
          </a:p>
        </p:txBody>
      </p:sp>
      <p:grpSp>
        <p:nvGrpSpPr>
          <p:cNvPr id="44" name="PA_库_组合 79"/>
          <p:cNvGrpSpPr/>
          <p:nvPr>
            <p:custDataLst>
              <p:tags r:id="rId5"/>
            </p:custDataLst>
          </p:nvPr>
        </p:nvGrpSpPr>
        <p:grpSpPr>
          <a:xfrm>
            <a:off x="7271487" y="1576904"/>
            <a:ext cx="3080873" cy="2971141"/>
            <a:chOff x="7271487" y="1576904"/>
            <a:chExt cx="3080873" cy="2971141"/>
          </a:xfrm>
        </p:grpSpPr>
        <p:sp>
          <p:nvSpPr>
            <p:cNvPr id="45" name="Oval 39"/>
            <p:cNvSpPr/>
            <p:nvPr/>
          </p:nvSpPr>
          <p:spPr>
            <a:xfrm>
              <a:off x="7271487" y="1691309"/>
              <a:ext cx="2736599" cy="2736597"/>
            </a:xfrm>
            <a:prstGeom prst="ellipse">
              <a:avLst/>
            </a:prstGeom>
            <a:solidFill>
              <a:schemeClr val="bg1">
                <a:lumMod val="85000"/>
              </a:schemeClr>
            </a:solidFill>
            <a:ln w="1905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EC9128"/>
                </a:solidFill>
                <a:latin typeface="微软雅黑" panose="020B0503020204020204" charset="-122"/>
                <a:ea typeface="微软雅黑" panose="020B0503020204020204" charset="-122"/>
              </a:endParaRPr>
            </a:p>
          </p:txBody>
        </p:sp>
        <p:grpSp>
          <p:nvGrpSpPr>
            <p:cNvPr id="46" name="Group 40"/>
            <p:cNvGrpSpPr/>
            <p:nvPr/>
          </p:nvGrpSpPr>
          <p:grpSpPr>
            <a:xfrm>
              <a:off x="7352704" y="1773078"/>
              <a:ext cx="2574149" cy="2572749"/>
              <a:chOff x="6211860" y="2498961"/>
              <a:chExt cx="2848032" cy="2846478"/>
            </a:xfrm>
          </p:grpSpPr>
          <p:sp>
            <p:nvSpPr>
              <p:cNvPr id="59" name="Freeform: Shape 41"/>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0" name="Freeform: Shape 42"/>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1" name="Freeform: Shape 43"/>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2" name="Freeform: Shape 44"/>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3" name="Freeform: Shape 45"/>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4" name="Freeform: Shape 46"/>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5" name="Freeform: Shape 47"/>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6" name="Freeform: Shape 48"/>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7" name="Freeform: Shape 49"/>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8" name="Freeform: Shape 50"/>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69" name="Freeform: Shape 51"/>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0" name="Freeform: Shape 52"/>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1" name="Freeform: Shape 53"/>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2" name="Freeform: Shape 54"/>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3" name="Freeform: Shape 55"/>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4" name="Freeform: Shape 56"/>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5" name="Freeform: Shape 57"/>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6" name="Freeform: Shape 58"/>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7" name="Freeform: Shape 59"/>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8" name="Freeform: Shape 60"/>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grpSp>
        <p:grpSp>
          <p:nvGrpSpPr>
            <p:cNvPr id="47" name="Group 61"/>
            <p:cNvGrpSpPr/>
            <p:nvPr/>
          </p:nvGrpSpPr>
          <p:grpSpPr>
            <a:xfrm>
              <a:off x="7276194" y="1576904"/>
              <a:ext cx="3076166" cy="2971141"/>
              <a:chOff x="907879" y="2281904"/>
              <a:chExt cx="3158296" cy="3287240"/>
            </a:xfrm>
          </p:grpSpPr>
          <p:cxnSp>
            <p:nvCxnSpPr>
              <p:cNvPr id="49" name="Straight Connector 62"/>
              <p:cNvCxnSpPr/>
              <p:nvPr/>
            </p:nvCxnSpPr>
            <p:spPr>
              <a:xfrm flipV="1">
                <a:off x="2482623" y="2281904"/>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Straight Connector 63"/>
              <p:cNvCxnSpPr/>
              <p:nvPr/>
            </p:nvCxnSpPr>
            <p:spPr>
              <a:xfrm flipV="1">
                <a:off x="2482623" y="5497144"/>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Straight Connector 64"/>
              <p:cNvCxnSpPr/>
              <p:nvPr/>
            </p:nvCxnSpPr>
            <p:spPr>
              <a:xfrm rot="2160000" flipV="1">
                <a:off x="3431504" y="2586790"/>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Straight Connector 65"/>
              <p:cNvCxnSpPr/>
              <p:nvPr/>
            </p:nvCxnSpPr>
            <p:spPr>
              <a:xfrm rot="2160000" flipV="1">
                <a:off x="1537009" y="5185843"/>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Straight Connector 66"/>
              <p:cNvCxnSpPr/>
              <p:nvPr/>
            </p:nvCxnSpPr>
            <p:spPr>
              <a:xfrm rot="4320000" flipV="1">
                <a:off x="4018698" y="3395911"/>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Straight Connector 67"/>
              <p:cNvCxnSpPr/>
              <p:nvPr/>
            </p:nvCxnSpPr>
            <p:spPr>
              <a:xfrm rot="4320000" flipV="1">
                <a:off x="943879" y="4384963"/>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raight Connector 68"/>
              <p:cNvCxnSpPr/>
              <p:nvPr/>
            </p:nvCxnSpPr>
            <p:spPr>
              <a:xfrm rot="19440000">
                <a:off x="3426004" y="5195394"/>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Straight Connector 69"/>
              <p:cNvCxnSpPr/>
              <p:nvPr/>
            </p:nvCxnSpPr>
            <p:spPr>
              <a:xfrm rot="19440000">
                <a:off x="1539142" y="2584578"/>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Straight Connector 70"/>
              <p:cNvCxnSpPr/>
              <p:nvPr/>
            </p:nvCxnSpPr>
            <p:spPr>
              <a:xfrm rot="17280000">
                <a:off x="4030175" y="4369891"/>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raight Connector 71"/>
              <p:cNvCxnSpPr/>
              <p:nvPr/>
            </p:nvCxnSpPr>
            <p:spPr>
              <a:xfrm rot="17280000">
                <a:off x="956790" y="3393699"/>
                <a:ext cx="0" cy="720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8" name="Oval 79"/>
            <p:cNvSpPr/>
            <p:nvPr/>
          </p:nvSpPr>
          <p:spPr>
            <a:xfrm>
              <a:off x="7645831" y="2065652"/>
              <a:ext cx="1987907" cy="198790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EC9128"/>
                </a:solidFill>
                <a:latin typeface="微软雅黑" panose="020B0503020204020204" charset="-122"/>
                <a:ea typeface="微软雅黑" panose="020B0503020204020204" charset="-122"/>
              </a:endParaRPr>
            </a:p>
          </p:txBody>
        </p:sp>
        <p:sp>
          <p:nvSpPr>
            <p:cNvPr id="79" name="TextBox 80"/>
            <p:cNvSpPr txBox="1"/>
            <p:nvPr/>
          </p:nvSpPr>
          <p:spPr>
            <a:xfrm>
              <a:off x="8051086" y="3184305"/>
              <a:ext cx="1177397" cy="295485"/>
            </a:xfrm>
            <a:prstGeom prst="rect">
              <a:avLst/>
            </a:prstGeom>
          </p:spPr>
          <p:txBody>
            <a:bodyPr wrap="none" lIns="0" tIns="0" rIns="0" bIns="0">
              <a:normAutofit fontScale="62500" lnSpcReduction="20000"/>
              <a:scene3d>
                <a:camera prst="orthographicFront"/>
                <a:lightRig rig="threePt" dir="t"/>
              </a:scene3d>
              <a:sp3d>
                <a:bevelT w="1270" h="1270"/>
              </a:sp3d>
            </a:bodyPr>
            <a:lstStyle/>
            <a:p>
              <a:pPr algn="ctr">
                <a:spcBef>
                  <a:spcPct val="0"/>
                </a:spcBef>
                <a:tabLst>
                  <a:tab pos="180975" algn="l"/>
                </a:tabLst>
              </a:pPr>
              <a:r>
                <a:rPr lang="en-US" altLang="ko-KR" sz="3600" b="1" spc="0" dirty="0">
                  <a:solidFill>
                    <a:srgbClr val="EC9128"/>
                  </a:solidFill>
                  <a:latin typeface="微软雅黑" panose="020B0503020204020204" charset="-122"/>
                  <a:ea typeface="微软雅黑" panose="020B0503020204020204" charset="-122"/>
                </a:rPr>
                <a:t>70%</a:t>
              </a:r>
            </a:p>
          </p:txBody>
        </p:sp>
        <p:sp>
          <p:nvSpPr>
            <p:cNvPr id="80" name="Freeform: Shape 126"/>
            <p:cNvSpPr/>
            <p:nvPr/>
          </p:nvSpPr>
          <p:spPr bwMode="auto">
            <a:xfrm>
              <a:off x="8339128" y="2357808"/>
              <a:ext cx="616738" cy="616738"/>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solidFill>
                  <a:srgbClr val="EC9128"/>
                </a:solidFill>
                <a:latin typeface="微软雅黑" panose="020B0503020204020204" charset="-122"/>
                <a:ea typeface="微软雅黑" panose="020B0503020204020204" charset="-122"/>
              </a:endParaRPr>
            </a:p>
          </p:txBody>
        </p:sp>
      </p:grpSp>
      <p:sp>
        <p:nvSpPr>
          <p:cNvPr id="81" name="PA_库_文本框 82"/>
          <p:cNvSpPr txBox="1"/>
          <p:nvPr>
            <p:custDataLst>
              <p:tags r:id="rId6"/>
            </p:custDataLst>
          </p:nvPr>
        </p:nvSpPr>
        <p:spPr bwMode="auto">
          <a:xfrm>
            <a:off x="7145566" y="5192578"/>
            <a:ext cx="2988439" cy="587498"/>
          </a:xfrm>
          <a:prstGeom prst="rect">
            <a:avLst/>
          </a:prstGeom>
        </p:spPr>
        <p:txBody>
          <a:bodyPr wrap="square" lIns="0" tIns="0" rIns="0" bIns="0" anchor="ctr" anchorCtr="1">
            <a:normAutofit/>
          </a:body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457">
        <p15:prstTrans prst="peelOff"/>
      </p:transition>
    </mc:Choice>
    <mc:Fallback xmlns="">
      <p:transition spd="slow" advTm="14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 calcmode="lin" valueType="num">
                                      <p:cBhvr>
                                        <p:cTn id="15" dur="500" fill="hold"/>
                                        <p:tgtEl>
                                          <p:spTgt spid="44"/>
                                        </p:tgtEl>
                                      </p:cBhvr>
                                      <p:tavLst>
                                        <p:tav tm="0">
                                          <p:val>
                                            <p:fltVal val="360"/>
                                          </p:val>
                                        </p:tav>
                                        <p:tav tm="100000">
                                          <p:val>
                                            <p:fltVal val="0"/>
                                          </p:val>
                                        </p:tav>
                                      </p:tavLst>
                                    </p:anim>
                                    <p:animEffect transition="in" filter="fade">
                                      <p:cBhvr>
                                        <p:cTn id="16" dur="500"/>
                                        <p:tgtEl>
                                          <p:spTgt spid="44"/>
                                        </p:tgtEl>
                                      </p:cBhvr>
                                    </p:animEffect>
                                  </p:childTnLst>
                                </p:cTn>
                              </p:par>
                              <p:par>
                                <p:cTn id="17" presetID="2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edge">
                                      <p:cBhvr>
                                        <p:cTn id="19" dur="1000"/>
                                        <p:tgtEl>
                                          <p:spTgt spid="2"/>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2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edge">
                                      <p:cBhvr>
                                        <p:cTn id="27" dur="1000"/>
                                        <p:tgtEl>
                                          <p:spTgt spid="43"/>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1000"/>
                                        <p:tgtEl>
                                          <p:spTgt spid="81"/>
                                        </p:tgtEl>
                                      </p:cBhvr>
                                    </p:animEffect>
                                    <p:anim calcmode="lin" valueType="num">
                                      <p:cBhvr>
                                        <p:cTn id="31" dur="1000" fill="hold"/>
                                        <p:tgtEl>
                                          <p:spTgt spid="81"/>
                                        </p:tgtEl>
                                        <p:attrNameLst>
                                          <p:attrName>ppt_x</p:attrName>
                                        </p:attrNameLst>
                                      </p:cBhvr>
                                      <p:tavLst>
                                        <p:tav tm="0">
                                          <p:val>
                                            <p:strVal val="#ppt_x"/>
                                          </p:val>
                                        </p:tav>
                                        <p:tav tm="100000">
                                          <p:val>
                                            <p:strVal val="#ppt_x"/>
                                          </p:val>
                                        </p:tav>
                                      </p:tavLst>
                                    </p:anim>
                                    <p:anim calcmode="lin" valueType="num">
                                      <p:cBhvr>
                                        <p:cTn id="32"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p:bldP spid="43" grpId="0" bldLvl="0" animBg="1"/>
      <p:bldP spid="8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1092405" y="442476"/>
            <a:ext cx="2933700" cy="645160"/>
          </a:xfrm>
          <a:prstGeom prst="rect">
            <a:avLst/>
          </a:prstGeom>
          <a:noFill/>
        </p:spPr>
        <p:txBody>
          <a:bodyPr wrap="square" rtlCol="0">
            <a:spAutoFit/>
          </a:bodyPr>
          <a:lstStyle/>
          <a:p>
            <a:r>
              <a:rPr lang="zh-CN" altLang="en-US" sz="2400" dirty="0">
                <a:solidFill>
                  <a:srgbClr val="EC9128"/>
                </a:solidFill>
                <a:latin typeface="微软雅黑" panose="020B0503020204020204" charset="-122"/>
                <a:ea typeface="微软雅黑" panose="020B0503020204020204" charset="-122"/>
              </a:rPr>
              <a:t>单击此处添加名称</a:t>
            </a:r>
          </a:p>
          <a:p>
            <a:r>
              <a:rPr lang="zh-CN" altLang="en-US" sz="1200" dirty="0">
                <a:solidFill>
                  <a:srgbClr val="EC9128"/>
                </a:solidFill>
                <a:latin typeface="微软雅黑" panose="020B0503020204020204" charset="-122"/>
                <a:ea typeface="微软雅黑" panose="020B0503020204020204" charset="-122"/>
              </a:rPr>
              <a:t>PLEASE ADD YOUR TITLE HERE</a:t>
            </a:r>
          </a:p>
        </p:txBody>
      </p:sp>
      <p:pic>
        <p:nvPicPr>
          <p:cNvPr id="5" name="图片 4" descr="E:\素材\卡通\2519c224edadc12819af578009e0d5c4.png2519c224edadc12819af578009e0d5c4"/>
          <p:cNvPicPr>
            <a:picLocks noChangeAspect="1"/>
          </p:cNvPicPr>
          <p:nvPr userDrawn="1"/>
        </p:nvPicPr>
        <p:blipFill>
          <a:blip r:embed="rId3"/>
          <a:srcRect/>
          <a:stretch>
            <a:fillRect/>
          </a:stretch>
        </p:blipFill>
        <p:spPr>
          <a:xfrm>
            <a:off x="299085" y="270510"/>
            <a:ext cx="821055" cy="933450"/>
          </a:xfrm>
          <a:prstGeom prst="rect">
            <a:avLst/>
          </a:prstGeom>
        </p:spPr>
      </p:pic>
      <p:sp>
        <p:nvSpPr>
          <p:cNvPr id="2" name="Freeform 5"/>
          <p:cNvSpPr>
            <a:spLocks noEditPoints="1"/>
          </p:cNvSpPr>
          <p:nvPr/>
        </p:nvSpPr>
        <p:spPr bwMode="auto">
          <a:xfrm>
            <a:off x="954199" y="2453537"/>
            <a:ext cx="2420088" cy="2863487"/>
          </a:xfrm>
          <a:custGeom>
            <a:avLst/>
            <a:gdLst/>
            <a:ahLst/>
            <a:cxnLst>
              <a:cxn ang="0">
                <a:pos x="1032" y="692"/>
              </a:cxn>
              <a:cxn ang="0">
                <a:pos x="1034" y="692"/>
              </a:cxn>
              <a:cxn ang="0">
                <a:pos x="693" y="631"/>
              </a:cxn>
              <a:cxn ang="0">
                <a:pos x="1034" y="692"/>
              </a:cxn>
              <a:cxn ang="0">
                <a:pos x="1030" y="688"/>
              </a:cxn>
              <a:cxn ang="0">
                <a:pos x="1311" y="688"/>
              </a:cxn>
              <a:cxn ang="0">
                <a:pos x="797" y="352"/>
              </a:cxn>
              <a:cxn ang="0">
                <a:pos x="1070" y="423"/>
              </a:cxn>
              <a:cxn ang="0">
                <a:pos x="1430" y="958"/>
              </a:cxn>
              <a:cxn ang="0">
                <a:pos x="1258" y="1420"/>
              </a:cxn>
              <a:cxn ang="0">
                <a:pos x="709" y="1686"/>
              </a:cxn>
              <a:cxn ang="0">
                <a:pos x="320" y="1465"/>
              </a:cxn>
              <a:cxn ang="0">
                <a:pos x="0" y="516"/>
              </a:cxn>
              <a:cxn ang="0">
                <a:pos x="1108" y="159"/>
              </a:cxn>
              <a:cxn ang="0">
                <a:pos x="1127" y="950"/>
              </a:cxn>
              <a:cxn ang="0">
                <a:pos x="1258" y="1420"/>
              </a:cxn>
              <a:cxn ang="0">
                <a:pos x="1430" y="958"/>
              </a:cxn>
              <a:cxn ang="0">
                <a:pos x="543" y="218"/>
              </a:cxn>
              <a:cxn ang="0">
                <a:pos x="797" y="352"/>
              </a:cxn>
              <a:cxn ang="0">
                <a:pos x="370" y="444"/>
              </a:cxn>
              <a:cxn ang="0">
                <a:pos x="800" y="355"/>
              </a:cxn>
              <a:cxn ang="0">
                <a:pos x="800" y="355"/>
              </a:cxn>
              <a:cxn ang="0">
                <a:pos x="370" y="447"/>
              </a:cxn>
              <a:cxn ang="0">
                <a:pos x="424" y="673"/>
              </a:cxn>
              <a:cxn ang="0">
                <a:pos x="361" y="450"/>
              </a:cxn>
              <a:cxn ang="0">
                <a:pos x="213" y="694"/>
              </a:cxn>
              <a:cxn ang="0">
                <a:pos x="364" y="450"/>
              </a:cxn>
              <a:cxn ang="0">
                <a:pos x="372" y="448"/>
              </a:cxn>
              <a:cxn ang="0">
                <a:pos x="372" y="448"/>
              </a:cxn>
              <a:cxn ang="0">
                <a:pos x="453" y="901"/>
              </a:cxn>
              <a:cxn ang="0">
                <a:pos x="244" y="124"/>
              </a:cxn>
              <a:cxn ang="0">
                <a:pos x="774" y="1179"/>
              </a:cxn>
              <a:cxn ang="0">
                <a:pos x="564" y="1180"/>
              </a:cxn>
              <a:cxn ang="0">
                <a:pos x="744" y="1453"/>
              </a:cxn>
              <a:cxn ang="0">
                <a:pos x="774" y="1179"/>
              </a:cxn>
              <a:cxn ang="0">
                <a:pos x="805" y="941"/>
              </a:cxn>
              <a:cxn ang="0">
                <a:pos x="564" y="1180"/>
              </a:cxn>
              <a:cxn ang="0">
                <a:pos x="454" y="904"/>
              </a:cxn>
              <a:cxn ang="0">
                <a:pos x="446" y="915"/>
              </a:cxn>
              <a:cxn ang="0">
                <a:pos x="744" y="1459"/>
              </a:cxn>
              <a:cxn ang="0">
                <a:pos x="744" y="1459"/>
              </a:cxn>
              <a:cxn ang="0">
                <a:pos x="456" y="903"/>
              </a:cxn>
              <a:cxn ang="0">
                <a:pos x="442" y="904"/>
              </a:cxn>
              <a:cxn ang="0">
                <a:pos x="506" y="1416"/>
              </a:cxn>
              <a:cxn ang="0">
                <a:pos x="501" y="1686"/>
              </a:cxn>
              <a:cxn ang="0">
                <a:pos x="805" y="941"/>
              </a:cxn>
            </a:cxnLst>
            <a:rect l="0" t="0" r="r" b="b"/>
            <a:pathLst>
              <a:path w="1430" h="1692">
                <a:moveTo>
                  <a:pt x="1032" y="694"/>
                </a:moveTo>
                <a:lnTo>
                  <a:pt x="1034" y="692"/>
                </a:lnTo>
                <a:lnTo>
                  <a:pt x="1032" y="692"/>
                </a:lnTo>
                <a:lnTo>
                  <a:pt x="1032" y="694"/>
                </a:lnTo>
                <a:lnTo>
                  <a:pt x="1127" y="950"/>
                </a:lnTo>
                <a:moveTo>
                  <a:pt x="1034" y="692"/>
                </a:moveTo>
                <a:lnTo>
                  <a:pt x="1030" y="688"/>
                </a:lnTo>
                <a:lnTo>
                  <a:pt x="1032" y="692"/>
                </a:lnTo>
                <a:lnTo>
                  <a:pt x="693" y="631"/>
                </a:lnTo>
                <a:lnTo>
                  <a:pt x="803" y="358"/>
                </a:lnTo>
                <a:lnTo>
                  <a:pt x="1030" y="688"/>
                </a:lnTo>
                <a:moveTo>
                  <a:pt x="1034" y="692"/>
                </a:moveTo>
                <a:lnTo>
                  <a:pt x="1290" y="451"/>
                </a:lnTo>
                <a:lnTo>
                  <a:pt x="1070" y="423"/>
                </a:lnTo>
                <a:lnTo>
                  <a:pt x="1030" y="688"/>
                </a:lnTo>
                <a:lnTo>
                  <a:pt x="1030" y="688"/>
                </a:lnTo>
                <a:moveTo>
                  <a:pt x="1034" y="692"/>
                </a:moveTo>
                <a:lnTo>
                  <a:pt x="1311" y="688"/>
                </a:lnTo>
                <a:lnTo>
                  <a:pt x="1290" y="451"/>
                </a:lnTo>
                <a:moveTo>
                  <a:pt x="1108" y="159"/>
                </a:moveTo>
                <a:lnTo>
                  <a:pt x="797" y="352"/>
                </a:lnTo>
                <a:lnTo>
                  <a:pt x="799" y="352"/>
                </a:lnTo>
                <a:lnTo>
                  <a:pt x="805" y="354"/>
                </a:lnTo>
                <a:lnTo>
                  <a:pt x="1070" y="423"/>
                </a:lnTo>
                <a:lnTo>
                  <a:pt x="1108" y="159"/>
                </a:lnTo>
                <a:moveTo>
                  <a:pt x="1311" y="688"/>
                </a:moveTo>
                <a:lnTo>
                  <a:pt x="1430" y="958"/>
                </a:lnTo>
                <a:lnTo>
                  <a:pt x="1311" y="1035"/>
                </a:lnTo>
                <a:lnTo>
                  <a:pt x="1300" y="1234"/>
                </a:lnTo>
                <a:lnTo>
                  <a:pt x="1258" y="1420"/>
                </a:lnTo>
                <a:lnTo>
                  <a:pt x="1049" y="1421"/>
                </a:lnTo>
                <a:lnTo>
                  <a:pt x="948" y="1688"/>
                </a:lnTo>
                <a:lnTo>
                  <a:pt x="709" y="1686"/>
                </a:lnTo>
                <a:lnTo>
                  <a:pt x="501" y="1686"/>
                </a:lnTo>
                <a:lnTo>
                  <a:pt x="309" y="1692"/>
                </a:lnTo>
                <a:lnTo>
                  <a:pt x="320" y="1465"/>
                </a:lnTo>
                <a:lnTo>
                  <a:pt x="276" y="1180"/>
                </a:lnTo>
                <a:lnTo>
                  <a:pt x="61" y="932"/>
                </a:lnTo>
                <a:lnTo>
                  <a:pt x="0" y="516"/>
                </a:lnTo>
                <a:lnTo>
                  <a:pt x="244" y="124"/>
                </a:lnTo>
                <a:lnTo>
                  <a:pt x="745" y="0"/>
                </a:lnTo>
                <a:lnTo>
                  <a:pt x="1108" y="159"/>
                </a:lnTo>
                <a:lnTo>
                  <a:pt x="1290" y="451"/>
                </a:lnTo>
                <a:moveTo>
                  <a:pt x="1311" y="1035"/>
                </a:moveTo>
                <a:lnTo>
                  <a:pt x="1127" y="950"/>
                </a:lnTo>
                <a:lnTo>
                  <a:pt x="1300" y="1234"/>
                </a:lnTo>
                <a:lnTo>
                  <a:pt x="1008" y="1179"/>
                </a:lnTo>
                <a:lnTo>
                  <a:pt x="1258" y="1420"/>
                </a:lnTo>
                <a:moveTo>
                  <a:pt x="1311" y="688"/>
                </a:moveTo>
                <a:lnTo>
                  <a:pt x="1127" y="950"/>
                </a:lnTo>
                <a:lnTo>
                  <a:pt x="1430" y="958"/>
                </a:lnTo>
                <a:moveTo>
                  <a:pt x="244" y="124"/>
                </a:moveTo>
                <a:lnTo>
                  <a:pt x="541" y="220"/>
                </a:lnTo>
                <a:lnTo>
                  <a:pt x="543" y="218"/>
                </a:lnTo>
                <a:lnTo>
                  <a:pt x="745" y="0"/>
                </a:lnTo>
                <a:lnTo>
                  <a:pt x="797" y="352"/>
                </a:lnTo>
                <a:moveTo>
                  <a:pt x="797" y="352"/>
                </a:moveTo>
                <a:lnTo>
                  <a:pt x="797" y="352"/>
                </a:lnTo>
                <a:lnTo>
                  <a:pt x="541" y="220"/>
                </a:lnTo>
                <a:lnTo>
                  <a:pt x="370" y="444"/>
                </a:lnTo>
                <a:lnTo>
                  <a:pt x="370" y="447"/>
                </a:lnTo>
                <a:lnTo>
                  <a:pt x="372" y="447"/>
                </a:lnTo>
                <a:lnTo>
                  <a:pt x="800" y="355"/>
                </a:lnTo>
                <a:lnTo>
                  <a:pt x="799" y="352"/>
                </a:lnTo>
                <a:lnTo>
                  <a:pt x="803" y="354"/>
                </a:lnTo>
                <a:lnTo>
                  <a:pt x="800" y="355"/>
                </a:lnTo>
                <a:lnTo>
                  <a:pt x="803" y="358"/>
                </a:lnTo>
                <a:lnTo>
                  <a:pt x="805" y="354"/>
                </a:lnTo>
                <a:moveTo>
                  <a:pt x="370" y="447"/>
                </a:moveTo>
                <a:lnTo>
                  <a:pt x="372" y="448"/>
                </a:lnTo>
                <a:lnTo>
                  <a:pt x="372" y="448"/>
                </a:lnTo>
                <a:lnTo>
                  <a:pt x="424" y="673"/>
                </a:lnTo>
                <a:lnTo>
                  <a:pt x="693" y="631"/>
                </a:lnTo>
                <a:lnTo>
                  <a:pt x="372" y="447"/>
                </a:lnTo>
                <a:moveTo>
                  <a:pt x="361" y="450"/>
                </a:moveTo>
                <a:lnTo>
                  <a:pt x="0" y="516"/>
                </a:lnTo>
                <a:lnTo>
                  <a:pt x="212" y="695"/>
                </a:lnTo>
                <a:lnTo>
                  <a:pt x="213" y="694"/>
                </a:lnTo>
                <a:lnTo>
                  <a:pt x="366" y="450"/>
                </a:lnTo>
                <a:lnTo>
                  <a:pt x="366" y="448"/>
                </a:lnTo>
                <a:lnTo>
                  <a:pt x="364" y="450"/>
                </a:lnTo>
                <a:lnTo>
                  <a:pt x="367" y="448"/>
                </a:lnTo>
                <a:lnTo>
                  <a:pt x="370" y="447"/>
                </a:lnTo>
                <a:moveTo>
                  <a:pt x="372" y="448"/>
                </a:moveTo>
                <a:lnTo>
                  <a:pt x="367" y="448"/>
                </a:lnTo>
                <a:moveTo>
                  <a:pt x="366" y="448"/>
                </a:moveTo>
                <a:lnTo>
                  <a:pt x="372" y="448"/>
                </a:lnTo>
                <a:moveTo>
                  <a:pt x="213" y="694"/>
                </a:moveTo>
                <a:lnTo>
                  <a:pt x="424" y="673"/>
                </a:lnTo>
                <a:lnTo>
                  <a:pt x="453" y="901"/>
                </a:lnTo>
                <a:lnTo>
                  <a:pt x="212" y="695"/>
                </a:lnTo>
                <a:lnTo>
                  <a:pt x="61" y="932"/>
                </a:lnTo>
                <a:moveTo>
                  <a:pt x="244" y="124"/>
                </a:moveTo>
                <a:lnTo>
                  <a:pt x="370" y="444"/>
                </a:lnTo>
                <a:moveTo>
                  <a:pt x="744" y="1453"/>
                </a:moveTo>
                <a:lnTo>
                  <a:pt x="774" y="1179"/>
                </a:lnTo>
                <a:lnTo>
                  <a:pt x="564" y="1180"/>
                </a:lnTo>
                <a:lnTo>
                  <a:pt x="744" y="1453"/>
                </a:lnTo>
                <a:moveTo>
                  <a:pt x="564" y="1180"/>
                </a:moveTo>
                <a:lnTo>
                  <a:pt x="506" y="1416"/>
                </a:lnTo>
                <a:lnTo>
                  <a:pt x="744" y="1459"/>
                </a:lnTo>
                <a:lnTo>
                  <a:pt x="744" y="1453"/>
                </a:lnTo>
                <a:moveTo>
                  <a:pt x="1008" y="1179"/>
                </a:moveTo>
                <a:lnTo>
                  <a:pt x="805" y="941"/>
                </a:lnTo>
                <a:lnTo>
                  <a:pt x="774" y="1179"/>
                </a:lnTo>
                <a:lnTo>
                  <a:pt x="1008" y="1179"/>
                </a:lnTo>
                <a:lnTo>
                  <a:pt x="1127" y="950"/>
                </a:lnTo>
                <a:lnTo>
                  <a:pt x="805" y="941"/>
                </a:lnTo>
                <a:lnTo>
                  <a:pt x="454" y="904"/>
                </a:lnTo>
                <a:lnTo>
                  <a:pt x="446" y="915"/>
                </a:lnTo>
                <a:lnTo>
                  <a:pt x="564" y="1180"/>
                </a:lnTo>
                <a:lnTo>
                  <a:pt x="805" y="941"/>
                </a:lnTo>
                <a:lnTo>
                  <a:pt x="693" y="631"/>
                </a:lnTo>
                <a:lnTo>
                  <a:pt x="454" y="904"/>
                </a:lnTo>
                <a:lnTo>
                  <a:pt x="454" y="903"/>
                </a:lnTo>
                <a:lnTo>
                  <a:pt x="442" y="904"/>
                </a:lnTo>
                <a:lnTo>
                  <a:pt x="446" y="915"/>
                </a:lnTo>
                <a:lnTo>
                  <a:pt x="276" y="1180"/>
                </a:lnTo>
                <a:lnTo>
                  <a:pt x="564" y="1180"/>
                </a:lnTo>
                <a:moveTo>
                  <a:pt x="744" y="1459"/>
                </a:moveTo>
                <a:lnTo>
                  <a:pt x="1049" y="1421"/>
                </a:lnTo>
                <a:lnTo>
                  <a:pt x="1008" y="1179"/>
                </a:lnTo>
                <a:lnTo>
                  <a:pt x="744" y="1459"/>
                </a:lnTo>
                <a:lnTo>
                  <a:pt x="948" y="1688"/>
                </a:lnTo>
                <a:moveTo>
                  <a:pt x="454" y="903"/>
                </a:moveTo>
                <a:lnTo>
                  <a:pt x="456" y="903"/>
                </a:lnTo>
                <a:lnTo>
                  <a:pt x="453" y="901"/>
                </a:lnTo>
                <a:lnTo>
                  <a:pt x="454" y="903"/>
                </a:lnTo>
                <a:moveTo>
                  <a:pt x="442" y="904"/>
                </a:moveTo>
                <a:lnTo>
                  <a:pt x="61" y="932"/>
                </a:lnTo>
                <a:moveTo>
                  <a:pt x="276" y="1180"/>
                </a:moveTo>
                <a:lnTo>
                  <a:pt x="506" y="1416"/>
                </a:lnTo>
                <a:moveTo>
                  <a:pt x="709" y="1686"/>
                </a:moveTo>
                <a:lnTo>
                  <a:pt x="744" y="1459"/>
                </a:lnTo>
                <a:lnTo>
                  <a:pt x="501" y="1686"/>
                </a:lnTo>
                <a:lnTo>
                  <a:pt x="506" y="1416"/>
                </a:lnTo>
                <a:lnTo>
                  <a:pt x="309" y="1692"/>
                </a:lnTo>
                <a:moveTo>
                  <a:pt x="805" y="941"/>
                </a:moveTo>
                <a:lnTo>
                  <a:pt x="1032" y="694"/>
                </a:lnTo>
              </a:path>
            </a:pathLst>
          </a:custGeom>
          <a:noFill/>
          <a:ln w="9525" cap="rnd">
            <a:solidFill>
              <a:schemeClr val="bg1">
                <a:lumMod val="65000"/>
              </a:schemeClr>
            </a:solidFill>
            <a:prstDash val="solid"/>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nvGrpSpPr>
          <p:cNvPr id="4" name="Group 81"/>
          <p:cNvGrpSpPr/>
          <p:nvPr/>
        </p:nvGrpSpPr>
        <p:grpSpPr>
          <a:xfrm>
            <a:off x="872965" y="2368917"/>
            <a:ext cx="2557171" cy="3010723"/>
            <a:chOff x="3371851" y="1649413"/>
            <a:chExt cx="2398713" cy="2824162"/>
          </a:xfrm>
        </p:grpSpPr>
        <p:sp>
          <p:nvSpPr>
            <p:cNvPr id="6" name="Freeform 6"/>
            <p:cNvSpPr/>
            <p:nvPr/>
          </p:nvSpPr>
          <p:spPr bwMode="auto">
            <a:xfrm>
              <a:off x="3775076" y="1862138"/>
              <a:ext cx="130175" cy="130175"/>
            </a:xfrm>
            <a:custGeom>
              <a:avLst/>
              <a:gdLst/>
              <a:ahLst/>
              <a:cxnLst>
                <a:cxn ang="0">
                  <a:pos x="46" y="46"/>
                </a:cxn>
                <a:cxn ang="0">
                  <a:pos x="27" y="54"/>
                </a:cxn>
                <a:cxn ang="0">
                  <a:pos x="8" y="46"/>
                </a:cxn>
                <a:cxn ang="0">
                  <a:pos x="0" y="27"/>
                </a:cxn>
                <a:cxn ang="0">
                  <a:pos x="8" y="8"/>
                </a:cxn>
                <a:cxn ang="0">
                  <a:pos x="27" y="0"/>
                </a:cxn>
                <a:cxn ang="0">
                  <a:pos x="46" y="8"/>
                </a:cxn>
                <a:cxn ang="0">
                  <a:pos x="54" y="27"/>
                </a:cxn>
                <a:cxn ang="0">
                  <a:pos x="46" y="46"/>
                </a:cxn>
              </a:cxnLst>
              <a:rect l="0" t="0" r="r" b="b"/>
              <a:pathLst>
                <a:path w="54" h="54">
                  <a:moveTo>
                    <a:pt x="46" y="46"/>
                  </a:moveTo>
                  <a:cubicBezTo>
                    <a:pt x="41" y="51"/>
                    <a:pt x="34" y="54"/>
                    <a:pt x="27" y="54"/>
                  </a:cubicBezTo>
                  <a:cubicBezTo>
                    <a:pt x="20" y="54"/>
                    <a:pt x="13" y="51"/>
                    <a:pt x="8" y="46"/>
                  </a:cubicBezTo>
                  <a:cubicBezTo>
                    <a:pt x="3" y="41"/>
                    <a:pt x="0" y="34"/>
                    <a:pt x="0" y="27"/>
                  </a:cubicBezTo>
                  <a:cubicBezTo>
                    <a:pt x="0" y="20"/>
                    <a:pt x="3" y="13"/>
                    <a:pt x="8" y="8"/>
                  </a:cubicBezTo>
                  <a:cubicBezTo>
                    <a:pt x="13" y="3"/>
                    <a:pt x="20" y="0"/>
                    <a:pt x="27" y="0"/>
                  </a:cubicBezTo>
                  <a:cubicBezTo>
                    <a:pt x="34" y="0"/>
                    <a:pt x="41" y="3"/>
                    <a:pt x="46" y="8"/>
                  </a:cubicBezTo>
                  <a:cubicBezTo>
                    <a:pt x="51" y="13"/>
                    <a:pt x="54" y="20"/>
                    <a:pt x="54" y="27"/>
                  </a:cubicBezTo>
                  <a:cubicBezTo>
                    <a:pt x="54" y="34"/>
                    <a:pt x="51" y="41"/>
                    <a:pt x="46" y="46"/>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 name="Freeform 7"/>
            <p:cNvSpPr/>
            <p:nvPr/>
          </p:nvSpPr>
          <p:spPr bwMode="auto">
            <a:xfrm>
              <a:off x="4518026" y="1649413"/>
              <a:ext cx="188913" cy="188912"/>
            </a:xfrm>
            <a:custGeom>
              <a:avLst/>
              <a:gdLst/>
              <a:ahLst/>
              <a:cxnLst>
                <a:cxn ang="0">
                  <a:pos x="11" y="11"/>
                </a:cxn>
                <a:cxn ang="0">
                  <a:pos x="39" y="0"/>
                </a:cxn>
                <a:cxn ang="0">
                  <a:pos x="66" y="11"/>
                </a:cxn>
                <a:cxn ang="0">
                  <a:pos x="78" y="39"/>
                </a:cxn>
                <a:cxn ang="0">
                  <a:pos x="66" y="66"/>
                </a:cxn>
                <a:cxn ang="0">
                  <a:pos x="39" y="78"/>
                </a:cxn>
                <a:cxn ang="0">
                  <a:pos x="11" y="66"/>
                </a:cxn>
                <a:cxn ang="0">
                  <a:pos x="0" y="39"/>
                </a:cxn>
                <a:cxn ang="0">
                  <a:pos x="11" y="11"/>
                </a:cxn>
              </a:cxnLst>
              <a:rect l="0" t="0" r="r" b="b"/>
              <a:pathLst>
                <a:path w="78" h="78">
                  <a:moveTo>
                    <a:pt x="11" y="11"/>
                  </a:moveTo>
                  <a:cubicBezTo>
                    <a:pt x="19" y="4"/>
                    <a:pt x="28" y="0"/>
                    <a:pt x="39" y="0"/>
                  </a:cubicBezTo>
                  <a:cubicBezTo>
                    <a:pt x="50" y="0"/>
                    <a:pt x="59" y="4"/>
                    <a:pt x="66" y="11"/>
                  </a:cubicBezTo>
                  <a:cubicBezTo>
                    <a:pt x="74" y="19"/>
                    <a:pt x="78" y="28"/>
                    <a:pt x="78" y="39"/>
                  </a:cubicBezTo>
                  <a:cubicBezTo>
                    <a:pt x="78" y="50"/>
                    <a:pt x="74" y="59"/>
                    <a:pt x="66" y="66"/>
                  </a:cubicBezTo>
                  <a:cubicBezTo>
                    <a:pt x="59" y="74"/>
                    <a:pt x="50" y="78"/>
                    <a:pt x="39" y="78"/>
                  </a:cubicBezTo>
                  <a:cubicBezTo>
                    <a:pt x="28" y="78"/>
                    <a:pt x="19" y="74"/>
                    <a:pt x="11" y="66"/>
                  </a:cubicBezTo>
                  <a:cubicBezTo>
                    <a:pt x="4" y="59"/>
                    <a:pt x="0" y="50"/>
                    <a:pt x="0" y="39"/>
                  </a:cubicBezTo>
                  <a:cubicBezTo>
                    <a:pt x="0" y="28"/>
                    <a:pt x="4" y="19"/>
                    <a:pt x="11" y="11"/>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8" name="Freeform 8"/>
            <p:cNvSpPr/>
            <p:nvPr/>
          </p:nvSpPr>
          <p:spPr bwMode="auto">
            <a:xfrm>
              <a:off x="4252913" y="2024063"/>
              <a:ext cx="107950"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9" name="Freeform 9"/>
            <p:cNvSpPr/>
            <p:nvPr/>
          </p:nvSpPr>
          <p:spPr bwMode="auto">
            <a:xfrm>
              <a:off x="5154613" y="1927225"/>
              <a:ext cx="106363" cy="106362"/>
            </a:xfrm>
            <a:custGeom>
              <a:avLst/>
              <a:gdLst/>
              <a:ahLst/>
              <a:cxnLst>
                <a:cxn ang="0">
                  <a:pos x="44" y="22"/>
                </a:cxn>
                <a:cxn ang="0">
                  <a:pos x="38" y="37"/>
                </a:cxn>
                <a:cxn ang="0">
                  <a:pos x="22" y="44"/>
                </a:cxn>
                <a:cxn ang="0">
                  <a:pos x="6" y="37"/>
                </a:cxn>
                <a:cxn ang="0">
                  <a:pos x="0" y="22"/>
                </a:cxn>
                <a:cxn ang="0">
                  <a:pos x="6" y="6"/>
                </a:cxn>
                <a:cxn ang="0">
                  <a:pos x="22" y="0"/>
                </a:cxn>
                <a:cxn ang="0">
                  <a:pos x="38" y="6"/>
                </a:cxn>
                <a:cxn ang="0">
                  <a:pos x="44" y="22"/>
                </a:cxn>
              </a:cxnLst>
              <a:rect l="0" t="0" r="r" b="b"/>
              <a:pathLst>
                <a:path w="44" h="44">
                  <a:moveTo>
                    <a:pt x="44" y="22"/>
                  </a:move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0" name="Freeform 10"/>
            <p:cNvSpPr/>
            <p:nvPr/>
          </p:nvSpPr>
          <p:spPr bwMode="auto">
            <a:xfrm>
              <a:off x="5095876" y="2333625"/>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1" name="Freeform 11"/>
            <p:cNvSpPr/>
            <p:nvPr/>
          </p:nvSpPr>
          <p:spPr bwMode="auto">
            <a:xfrm>
              <a:off x="5483226" y="2774950"/>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2" name="Freeform 12"/>
            <p:cNvSpPr/>
            <p:nvPr/>
          </p:nvSpPr>
          <p:spPr bwMode="auto">
            <a:xfrm>
              <a:off x="5035551" y="2774950"/>
              <a:ext cx="106363"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3" name="Freeform 13"/>
            <p:cNvSpPr/>
            <p:nvPr/>
          </p:nvSpPr>
          <p:spPr bwMode="auto">
            <a:xfrm>
              <a:off x="3730626" y="2779713"/>
              <a:ext cx="106363" cy="106362"/>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4" name="Freeform 14"/>
            <p:cNvSpPr/>
            <p:nvPr/>
          </p:nvSpPr>
          <p:spPr bwMode="auto">
            <a:xfrm>
              <a:off x="4067176" y="2743200"/>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5" name="Freeform 15"/>
            <p:cNvSpPr/>
            <p:nvPr/>
          </p:nvSpPr>
          <p:spPr bwMode="auto">
            <a:xfrm>
              <a:off x="4638676" y="3135313"/>
              <a:ext cx="174625" cy="174625"/>
            </a:xfrm>
            <a:custGeom>
              <a:avLst/>
              <a:gdLst/>
              <a:ahLst/>
              <a:cxnLst>
                <a:cxn ang="0">
                  <a:pos x="0" y="36"/>
                </a:cxn>
                <a:cxn ang="0">
                  <a:pos x="11" y="10"/>
                </a:cxn>
                <a:cxn ang="0">
                  <a:pos x="36" y="0"/>
                </a:cxn>
                <a:cxn ang="0">
                  <a:pos x="62" y="10"/>
                </a:cxn>
                <a:cxn ang="0">
                  <a:pos x="72" y="36"/>
                </a:cxn>
                <a:cxn ang="0">
                  <a:pos x="62" y="61"/>
                </a:cxn>
                <a:cxn ang="0">
                  <a:pos x="36" y="72"/>
                </a:cxn>
                <a:cxn ang="0">
                  <a:pos x="11" y="61"/>
                </a:cxn>
                <a:cxn ang="0">
                  <a:pos x="0" y="36"/>
                </a:cxn>
              </a:cxnLst>
              <a:rect l="0" t="0" r="r" b="b"/>
              <a:pathLst>
                <a:path w="72" h="72">
                  <a:moveTo>
                    <a:pt x="0" y="36"/>
                  </a:moveTo>
                  <a:cubicBezTo>
                    <a:pt x="0" y="26"/>
                    <a:pt x="4" y="17"/>
                    <a:pt x="11" y="10"/>
                  </a:cubicBezTo>
                  <a:cubicBezTo>
                    <a:pt x="18" y="3"/>
                    <a:pt x="26" y="0"/>
                    <a:pt x="36" y="0"/>
                  </a:cubicBezTo>
                  <a:cubicBezTo>
                    <a:pt x="46" y="0"/>
                    <a:pt x="55" y="3"/>
                    <a:pt x="62" y="10"/>
                  </a:cubicBezTo>
                  <a:cubicBezTo>
                    <a:pt x="69" y="17"/>
                    <a:pt x="72" y="26"/>
                    <a:pt x="72" y="36"/>
                  </a:cubicBezTo>
                  <a:cubicBezTo>
                    <a:pt x="72" y="46"/>
                    <a:pt x="69" y="54"/>
                    <a:pt x="62" y="61"/>
                  </a:cubicBezTo>
                  <a:cubicBezTo>
                    <a:pt x="55" y="68"/>
                    <a:pt x="46" y="72"/>
                    <a:pt x="36" y="72"/>
                  </a:cubicBezTo>
                  <a:cubicBezTo>
                    <a:pt x="26" y="72"/>
                    <a:pt x="18" y="68"/>
                    <a:pt x="11" y="61"/>
                  </a:cubicBezTo>
                  <a:cubicBezTo>
                    <a:pt x="4" y="54"/>
                    <a:pt x="0" y="46"/>
                    <a:pt x="0" y="36"/>
                  </a:cubicBezTo>
                  <a:close/>
                </a:path>
              </a:pathLst>
            </a:custGeom>
            <a:solidFill>
              <a:schemeClr val="accent6"/>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6" name="Freeform 16"/>
            <p:cNvSpPr/>
            <p:nvPr/>
          </p:nvSpPr>
          <p:spPr bwMode="auto">
            <a:xfrm>
              <a:off x="5183188" y="3182938"/>
              <a:ext cx="106363" cy="107950"/>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7" name="Freeform 17"/>
            <p:cNvSpPr/>
            <p:nvPr/>
          </p:nvSpPr>
          <p:spPr bwMode="auto">
            <a:xfrm>
              <a:off x="5491163" y="3333750"/>
              <a:ext cx="76200" cy="77787"/>
            </a:xfrm>
            <a:custGeom>
              <a:avLst/>
              <a:gdLst/>
              <a:ahLst/>
              <a:cxnLst>
                <a:cxn ang="0">
                  <a:pos x="5" y="27"/>
                </a:cxn>
                <a:cxn ang="0">
                  <a:pos x="0" y="16"/>
                </a:cxn>
                <a:cxn ang="0">
                  <a:pos x="5" y="4"/>
                </a:cxn>
                <a:cxn ang="0">
                  <a:pos x="16" y="0"/>
                </a:cxn>
                <a:cxn ang="0">
                  <a:pos x="27" y="4"/>
                </a:cxn>
                <a:cxn ang="0">
                  <a:pos x="32" y="16"/>
                </a:cxn>
                <a:cxn ang="0">
                  <a:pos x="27" y="27"/>
                </a:cxn>
                <a:cxn ang="0">
                  <a:pos x="16" y="32"/>
                </a:cxn>
                <a:cxn ang="0">
                  <a:pos x="5" y="27"/>
                </a:cxn>
              </a:cxnLst>
              <a:rect l="0" t="0" r="r" b="b"/>
              <a:pathLst>
                <a:path w="32" h="32">
                  <a:moveTo>
                    <a:pt x="5" y="27"/>
                  </a:moveTo>
                  <a:cubicBezTo>
                    <a:pt x="1" y="24"/>
                    <a:pt x="0" y="20"/>
                    <a:pt x="0" y="16"/>
                  </a:cubicBezTo>
                  <a:cubicBezTo>
                    <a:pt x="0" y="11"/>
                    <a:pt x="1"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8" name="Freeform 18"/>
            <p:cNvSpPr/>
            <p:nvPr/>
          </p:nvSpPr>
          <p:spPr bwMode="auto">
            <a:xfrm>
              <a:off x="3490913" y="3154363"/>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19" name="Freeform 19"/>
            <p:cNvSpPr/>
            <p:nvPr/>
          </p:nvSpPr>
          <p:spPr bwMode="auto">
            <a:xfrm>
              <a:off x="3810001"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0" name="Freeform 20"/>
            <p:cNvSpPr/>
            <p:nvPr/>
          </p:nvSpPr>
          <p:spPr bwMode="auto">
            <a:xfrm>
              <a:off x="4268788"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1" name="Freeform 21"/>
            <p:cNvSpPr/>
            <p:nvPr/>
          </p:nvSpPr>
          <p:spPr bwMode="auto">
            <a:xfrm>
              <a:off x="4081463" y="3079750"/>
              <a:ext cx="171450" cy="171450"/>
            </a:xfrm>
            <a:custGeom>
              <a:avLst/>
              <a:gdLst/>
              <a:ahLst/>
              <a:cxnLst>
                <a:cxn ang="0">
                  <a:pos x="61" y="10"/>
                </a:cxn>
                <a:cxn ang="0">
                  <a:pos x="71" y="35"/>
                </a:cxn>
                <a:cxn ang="0">
                  <a:pos x="61" y="60"/>
                </a:cxn>
                <a:cxn ang="0">
                  <a:pos x="36" y="71"/>
                </a:cxn>
                <a:cxn ang="0">
                  <a:pos x="10" y="60"/>
                </a:cxn>
                <a:cxn ang="0">
                  <a:pos x="0" y="35"/>
                </a:cxn>
                <a:cxn ang="0">
                  <a:pos x="10" y="10"/>
                </a:cxn>
                <a:cxn ang="0">
                  <a:pos x="36" y="0"/>
                </a:cxn>
                <a:cxn ang="0">
                  <a:pos x="61" y="10"/>
                </a:cxn>
              </a:cxnLst>
              <a:rect l="0" t="0" r="r" b="b"/>
              <a:pathLst>
                <a:path w="71" h="71">
                  <a:moveTo>
                    <a:pt x="61" y="10"/>
                  </a:moveTo>
                  <a:cubicBezTo>
                    <a:pt x="68" y="17"/>
                    <a:pt x="71" y="26"/>
                    <a:pt x="71" y="35"/>
                  </a:cubicBezTo>
                  <a:cubicBezTo>
                    <a:pt x="71" y="45"/>
                    <a:pt x="68" y="54"/>
                    <a:pt x="61" y="60"/>
                  </a:cubicBezTo>
                  <a:cubicBezTo>
                    <a:pt x="54" y="68"/>
                    <a:pt x="45" y="71"/>
                    <a:pt x="36" y="71"/>
                  </a:cubicBezTo>
                  <a:cubicBezTo>
                    <a:pt x="26" y="71"/>
                    <a:pt x="17" y="68"/>
                    <a:pt x="10" y="60"/>
                  </a:cubicBezTo>
                  <a:cubicBezTo>
                    <a:pt x="3" y="54"/>
                    <a:pt x="0" y="45"/>
                    <a:pt x="0" y="35"/>
                  </a:cubicBezTo>
                  <a:cubicBezTo>
                    <a:pt x="0" y="26"/>
                    <a:pt x="3" y="17"/>
                    <a:pt x="10" y="10"/>
                  </a:cubicBezTo>
                  <a:cubicBezTo>
                    <a:pt x="17" y="3"/>
                    <a:pt x="26" y="0"/>
                    <a:pt x="36" y="0"/>
                  </a:cubicBezTo>
                  <a:cubicBezTo>
                    <a:pt x="45" y="0"/>
                    <a:pt x="54" y="3"/>
                    <a:pt x="61" y="10"/>
                  </a:cubicBez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2" name="Freeform 22"/>
            <p:cNvSpPr/>
            <p:nvPr/>
          </p:nvSpPr>
          <p:spPr bwMode="auto">
            <a:xfrm>
              <a:off x="5405438" y="3943350"/>
              <a:ext cx="77788" cy="77787"/>
            </a:xfrm>
            <a:custGeom>
              <a:avLst/>
              <a:gdLst/>
              <a:ahLst/>
              <a:cxnLst>
                <a:cxn ang="0">
                  <a:pos x="0" y="16"/>
                </a:cxn>
                <a:cxn ang="0">
                  <a:pos x="5" y="4"/>
                </a:cxn>
                <a:cxn ang="0">
                  <a:pos x="16" y="0"/>
                </a:cxn>
                <a:cxn ang="0">
                  <a:pos x="27" y="4"/>
                </a:cxn>
                <a:cxn ang="0">
                  <a:pos x="32" y="16"/>
                </a:cxn>
                <a:cxn ang="0">
                  <a:pos x="27" y="27"/>
                </a:cxn>
                <a:cxn ang="0">
                  <a:pos x="16" y="32"/>
                </a:cxn>
                <a:cxn ang="0">
                  <a:pos x="5" y="27"/>
                </a:cxn>
                <a:cxn ang="0">
                  <a:pos x="0" y="16"/>
                </a:cxn>
              </a:cxnLst>
              <a:rect l="0" t="0" r="r" b="b"/>
              <a:pathLst>
                <a:path w="32" h="32">
                  <a:moveTo>
                    <a:pt x="0" y="16"/>
                  </a:moveTo>
                  <a:cubicBezTo>
                    <a:pt x="0" y="11"/>
                    <a:pt x="2"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3" name="Freeform 23"/>
            <p:cNvSpPr/>
            <p:nvPr/>
          </p:nvSpPr>
          <p:spPr bwMode="auto">
            <a:xfrm>
              <a:off x="4638676" y="3560763"/>
              <a:ext cx="77788" cy="77787"/>
            </a:xfrm>
            <a:custGeom>
              <a:avLst/>
              <a:gdLst/>
              <a:ahLst/>
              <a:cxnLst>
                <a:cxn ang="0">
                  <a:pos x="5" y="4"/>
                </a:cxn>
                <a:cxn ang="0">
                  <a:pos x="16" y="0"/>
                </a:cxn>
                <a:cxn ang="0">
                  <a:pos x="27" y="4"/>
                </a:cxn>
                <a:cxn ang="0">
                  <a:pos x="32" y="16"/>
                </a:cxn>
                <a:cxn ang="0">
                  <a:pos x="27" y="27"/>
                </a:cxn>
                <a:cxn ang="0">
                  <a:pos x="16" y="32"/>
                </a:cxn>
                <a:cxn ang="0">
                  <a:pos x="5" y="27"/>
                </a:cxn>
                <a:cxn ang="0">
                  <a:pos x="0" y="16"/>
                </a:cxn>
                <a:cxn ang="0">
                  <a:pos x="5" y="4"/>
                </a:cxn>
              </a:cxnLst>
              <a:rect l="0" t="0" r="r" b="b"/>
              <a:pathLst>
                <a:path w="32" h="32">
                  <a:moveTo>
                    <a:pt x="5" y="4"/>
                  </a:move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ubicBezTo>
                    <a:pt x="0" y="11"/>
                    <a:pt x="2" y="8"/>
                    <a:pt x="5" y="4"/>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4" name="Freeform 24"/>
            <p:cNvSpPr/>
            <p:nvPr/>
          </p:nvSpPr>
          <p:spPr bwMode="auto">
            <a:xfrm>
              <a:off x="4984751" y="3536950"/>
              <a:ext cx="125413" cy="125412"/>
            </a:xfrm>
            <a:custGeom>
              <a:avLst/>
              <a:gdLst/>
              <a:ahLst/>
              <a:cxnLst>
                <a:cxn ang="0">
                  <a:pos x="44" y="7"/>
                </a:cxn>
                <a:cxn ang="0">
                  <a:pos x="52" y="26"/>
                </a:cxn>
                <a:cxn ang="0">
                  <a:pos x="44" y="44"/>
                </a:cxn>
                <a:cxn ang="0">
                  <a:pos x="26" y="52"/>
                </a:cxn>
                <a:cxn ang="0">
                  <a:pos x="7" y="44"/>
                </a:cxn>
                <a:cxn ang="0">
                  <a:pos x="0" y="26"/>
                </a:cxn>
                <a:cxn ang="0">
                  <a:pos x="7" y="7"/>
                </a:cxn>
                <a:cxn ang="0">
                  <a:pos x="26" y="0"/>
                </a:cxn>
                <a:cxn ang="0">
                  <a:pos x="44" y="7"/>
                </a:cxn>
              </a:cxnLst>
              <a:rect l="0" t="0" r="r" b="b"/>
              <a:pathLst>
                <a:path w="52" h="52">
                  <a:moveTo>
                    <a:pt x="44" y="7"/>
                  </a:moveTo>
                  <a:cubicBezTo>
                    <a:pt x="49" y="12"/>
                    <a:pt x="52" y="19"/>
                    <a:pt x="52" y="26"/>
                  </a:cubicBezTo>
                  <a:cubicBezTo>
                    <a:pt x="52" y="33"/>
                    <a:pt x="49" y="39"/>
                    <a:pt x="44" y="44"/>
                  </a:cubicBez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5" name="Freeform 25"/>
            <p:cNvSpPr/>
            <p:nvPr/>
          </p:nvSpPr>
          <p:spPr bwMode="auto">
            <a:xfrm>
              <a:off x="5049838" y="3921125"/>
              <a:ext cx="125413" cy="127000"/>
            </a:xfrm>
            <a:custGeom>
              <a:avLst/>
              <a:gdLst/>
              <a:ahLst/>
              <a:cxnLst>
                <a:cxn ang="0">
                  <a:pos x="44" y="44"/>
                </a:cxn>
                <a:cxn ang="0">
                  <a:pos x="26" y="52"/>
                </a:cxn>
                <a:cxn ang="0">
                  <a:pos x="7" y="44"/>
                </a:cxn>
                <a:cxn ang="0">
                  <a:pos x="0" y="26"/>
                </a:cxn>
                <a:cxn ang="0">
                  <a:pos x="7" y="7"/>
                </a:cxn>
                <a:cxn ang="0">
                  <a:pos x="26" y="0"/>
                </a:cxn>
                <a:cxn ang="0">
                  <a:pos x="44" y="7"/>
                </a:cxn>
                <a:cxn ang="0">
                  <a:pos x="52" y="26"/>
                </a:cxn>
                <a:cxn ang="0">
                  <a:pos x="44" y="44"/>
                </a:cxn>
              </a:cxnLst>
              <a:rect l="0" t="0" r="r" b="b"/>
              <a:pathLst>
                <a:path w="52" h="52">
                  <a:moveTo>
                    <a:pt x="44" y="44"/>
                  </a:move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ubicBezTo>
                    <a:pt x="49" y="12"/>
                    <a:pt x="52" y="19"/>
                    <a:pt x="52" y="26"/>
                  </a:cubicBezTo>
                  <a:cubicBezTo>
                    <a:pt x="52" y="33"/>
                    <a:pt x="49" y="39"/>
                    <a:pt x="44" y="44"/>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6" name="Freeform 26"/>
            <p:cNvSpPr/>
            <p:nvPr/>
          </p:nvSpPr>
          <p:spPr bwMode="auto">
            <a:xfrm>
              <a:off x="4551363" y="3967163"/>
              <a:ext cx="155575" cy="155575"/>
            </a:xfrm>
            <a:custGeom>
              <a:avLst/>
              <a:gdLst/>
              <a:ahLst/>
              <a:cxnLst>
                <a:cxn ang="0">
                  <a:pos x="32" y="64"/>
                </a:cxn>
                <a:cxn ang="0">
                  <a:pos x="9" y="54"/>
                </a:cxn>
                <a:cxn ang="0">
                  <a:pos x="0" y="32"/>
                </a:cxn>
                <a:cxn ang="0">
                  <a:pos x="9" y="9"/>
                </a:cxn>
                <a:cxn ang="0">
                  <a:pos x="32" y="0"/>
                </a:cxn>
                <a:cxn ang="0">
                  <a:pos x="54" y="9"/>
                </a:cxn>
                <a:cxn ang="0">
                  <a:pos x="64" y="32"/>
                </a:cxn>
                <a:cxn ang="0">
                  <a:pos x="54" y="54"/>
                </a:cxn>
                <a:cxn ang="0">
                  <a:pos x="32" y="64"/>
                </a:cxn>
              </a:cxnLst>
              <a:rect l="0" t="0" r="r" b="b"/>
              <a:pathLst>
                <a:path w="64" h="64">
                  <a:moveTo>
                    <a:pt x="32" y="64"/>
                  </a:moveTo>
                  <a:cubicBezTo>
                    <a:pt x="23" y="64"/>
                    <a:pt x="16" y="61"/>
                    <a:pt x="9" y="54"/>
                  </a:cubicBezTo>
                  <a:cubicBezTo>
                    <a:pt x="3" y="48"/>
                    <a:pt x="0" y="40"/>
                    <a:pt x="0" y="32"/>
                  </a:cubicBezTo>
                  <a:cubicBezTo>
                    <a:pt x="0" y="23"/>
                    <a:pt x="3" y="15"/>
                    <a:pt x="9" y="9"/>
                  </a:cubicBezTo>
                  <a:cubicBezTo>
                    <a:pt x="16" y="3"/>
                    <a:pt x="23" y="0"/>
                    <a:pt x="32" y="0"/>
                  </a:cubicBezTo>
                  <a:cubicBezTo>
                    <a:pt x="41" y="0"/>
                    <a:pt x="48" y="3"/>
                    <a:pt x="54" y="9"/>
                  </a:cubicBezTo>
                  <a:cubicBezTo>
                    <a:pt x="61" y="15"/>
                    <a:pt x="64" y="23"/>
                    <a:pt x="64" y="32"/>
                  </a:cubicBezTo>
                  <a:cubicBezTo>
                    <a:pt x="64" y="40"/>
                    <a:pt x="61" y="48"/>
                    <a:pt x="54" y="54"/>
                  </a:cubicBezTo>
                  <a:cubicBezTo>
                    <a:pt x="48" y="61"/>
                    <a:pt x="41" y="64"/>
                    <a:pt x="32" y="64"/>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7" name="Freeform 27"/>
            <p:cNvSpPr/>
            <p:nvPr/>
          </p:nvSpPr>
          <p:spPr bwMode="auto">
            <a:xfrm>
              <a:off x="5451476" y="3625850"/>
              <a:ext cx="120650" cy="122237"/>
            </a:xfrm>
            <a:custGeom>
              <a:avLst/>
              <a:gdLst/>
              <a:ahLst/>
              <a:cxnLst>
                <a:cxn ang="0">
                  <a:pos x="42" y="7"/>
                </a:cxn>
                <a:cxn ang="0">
                  <a:pos x="50" y="25"/>
                </a:cxn>
                <a:cxn ang="0">
                  <a:pos x="42" y="42"/>
                </a:cxn>
                <a:cxn ang="0">
                  <a:pos x="25" y="50"/>
                </a:cxn>
                <a:cxn ang="0">
                  <a:pos x="7" y="42"/>
                </a:cxn>
                <a:cxn ang="0">
                  <a:pos x="0" y="25"/>
                </a:cxn>
                <a:cxn ang="0">
                  <a:pos x="7" y="7"/>
                </a:cxn>
                <a:cxn ang="0">
                  <a:pos x="25" y="0"/>
                </a:cxn>
                <a:cxn ang="0">
                  <a:pos x="42" y="7"/>
                </a:cxn>
              </a:cxnLst>
              <a:rect l="0" t="0" r="r" b="b"/>
              <a:pathLst>
                <a:path w="50" h="50">
                  <a:moveTo>
                    <a:pt x="42" y="7"/>
                  </a:moveTo>
                  <a:cubicBezTo>
                    <a:pt x="47" y="12"/>
                    <a:pt x="50" y="18"/>
                    <a:pt x="50" y="25"/>
                  </a:cubicBezTo>
                  <a:cubicBezTo>
                    <a:pt x="50" y="32"/>
                    <a:pt x="47" y="37"/>
                    <a:pt x="42" y="42"/>
                  </a:cubicBezTo>
                  <a:cubicBezTo>
                    <a:pt x="38" y="47"/>
                    <a:pt x="32" y="50"/>
                    <a:pt x="25" y="50"/>
                  </a:cubicBezTo>
                  <a:cubicBezTo>
                    <a:pt x="18" y="50"/>
                    <a:pt x="12" y="47"/>
                    <a:pt x="7" y="42"/>
                  </a:cubicBezTo>
                  <a:cubicBezTo>
                    <a:pt x="2" y="37"/>
                    <a:pt x="0" y="32"/>
                    <a:pt x="0" y="25"/>
                  </a:cubicBezTo>
                  <a:cubicBezTo>
                    <a:pt x="0" y="18"/>
                    <a:pt x="2" y="12"/>
                    <a:pt x="7" y="7"/>
                  </a:cubicBezTo>
                  <a:cubicBezTo>
                    <a:pt x="12" y="2"/>
                    <a:pt x="18" y="0"/>
                    <a:pt x="25" y="0"/>
                  </a:cubicBezTo>
                  <a:cubicBezTo>
                    <a:pt x="32" y="0"/>
                    <a:pt x="38" y="2"/>
                    <a:pt x="42" y="7"/>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8" name="Freeform 28"/>
            <p:cNvSpPr/>
            <p:nvPr/>
          </p:nvSpPr>
          <p:spPr bwMode="auto">
            <a:xfrm>
              <a:off x="4192588" y="3921125"/>
              <a:ext cx="114300" cy="114300"/>
            </a:xfrm>
            <a:custGeom>
              <a:avLst/>
              <a:gdLst/>
              <a:ahLst/>
              <a:cxnLst>
                <a:cxn ang="0">
                  <a:pos x="40" y="6"/>
                </a:cxn>
                <a:cxn ang="0">
                  <a:pos x="47" y="23"/>
                </a:cxn>
                <a:cxn ang="0">
                  <a:pos x="40" y="40"/>
                </a:cxn>
                <a:cxn ang="0">
                  <a:pos x="24" y="47"/>
                </a:cxn>
                <a:cxn ang="0">
                  <a:pos x="7" y="40"/>
                </a:cxn>
                <a:cxn ang="0">
                  <a:pos x="0" y="23"/>
                </a:cxn>
                <a:cxn ang="0">
                  <a:pos x="7" y="6"/>
                </a:cxn>
                <a:cxn ang="0">
                  <a:pos x="24" y="0"/>
                </a:cxn>
                <a:cxn ang="0">
                  <a:pos x="40" y="6"/>
                </a:cxn>
              </a:cxnLst>
              <a:rect l="0" t="0" r="r" b="b"/>
              <a:pathLst>
                <a:path w="47" h="47">
                  <a:moveTo>
                    <a:pt x="40" y="6"/>
                  </a:moveTo>
                  <a:cubicBezTo>
                    <a:pt x="45" y="11"/>
                    <a:pt x="47" y="17"/>
                    <a:pt x="47" y="23"/>
                  </a:cubicBezTo>
                  <a:cubicBezTo>
                    <a:pt x="47" y="30"/>
                    <a:pt x="45" y="35"/>
                    <a:pt x="40" y="40"/>
                  </a:cubicBezTo>
                  <a:cubicBezTo>
                    <a:pt x="36" y="45"/>
                    <a:pt x="30" y="47"/>
                    <a:pt x="24" y="47"/>
                  </a:cubicBezTo>
                  <a:cubicBezTo>
                    <a:pt x="17" y="47"/>
                    <a:pt x="12" y="45"/>
                    <a:pt x="7" y="40"/>
                  </a:cubicBezTo>
                  <a:cubicBezTo>
                    <a:pt x="2" y="35"/>
                    <a:pt x="0" y="30"/>
                    <a:pt x="0" y="23"/>
                  </a:cubicBezTo>
                  <a:cubicBezTo>
                    <a:pt x="0" y="17"/>
                    <a:pt x="2" y="11"/>
                    <a:pt x="7" y="6"/>
                  </a:cubicBezTo>
                  <a:cubicBezTo>
                    <a:pt x="12" y="2"/>
                    <a:pt x="17" y="0"/>
                    <a:pt x="24" y="0"/>
                  </a:cubicBezTo>
                  <a:cubicBezTo>
                    <a:pt x="30" y="0"/>
                    <a:pt x="36" y="2"/>
                    <a:pt x="40" y="6"/>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29" name="Freeform 29"/>
            <p:cNvSpPr/>
            <p:nvPr/>
          </p:nvSpPr>
          <p:spPr bwMode="auto">
            <a:xfrm>
              <a:off x="4895851" y="4352925"/>
              <a:ext cx="112713" cy="112712"/>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0" name="Freeform 30"/>
            <p:cNvSpPr/>
            <p:nvPr/>
          </p:nvSpPr>
          <p:spPr bwMode="auto">
            <a:xfrm>
              <a:off x="3905251" y="4006850"/>
              <a:ext cx="98425" cy="98425"/>
            </a:xfrm>
            <a:custGeom>
              <a:avLst/>
              <a:gdLst/>
              <a:ahLst/>
              <a:cxnLst>
                <a:cxn ang="0">
                  <a:pos x="41" y="20"/>
                </a:cxn>
                <a:cxn ang="0">
                  <a:pos x="35" y="35"/>
                </a:cxn>
                <a:cxn ang="0">
                  <a:pos x="21" y="41"/>
                </a:cxn>
                <a:cxn ang="0">
                  <a:pos x="6" y="35"/>
                </a:cxn>
                <a:cxn ang="0">
                  <a:pos x="0" y="20"/>
                </a:cxn>
                <a:cxn ang="0">
                  <a:pos x="6" y="6"/>
                </a:cxn>
                <a:cxn ang="0">
                  <a:pos x="21" y="0"/>
                </a:cxn>
                <a:cxn ang="0">
                  <a:pos x="35" y="6"/>
                </a:cxn>
                <a:cxn ang="0">
                  <a:pos x="41" y="20"/>
                </a:cxn>
              </a:cxnLst>
              <a:rect l="0" t="0" r="r" b="b"/>
              <a:pathLst>
                <a:path w="41" h="41">
                  <a:moveTo>
                    <a:pt x="41" y="20"/>
                  </a:move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ubicBezTo>
                    <a:pt x="39" y="10"/>
                    <a:pt x="41" y="15"/>
                    <a:pt x="41" y="20"/>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1" name="Freeform 31"/>
            <p:cNvSpPr/>
            <p:nvPr/>
          </p:nvSpPr>
          <p:spPr bwMode="auto">
            <a:xfrm>
              <a:off x="4192588" y="4367213"/>
              <a:ext cx="100013" cy="98425"/>
            </a:xfrm>
            <a:custGeom>
              <a:avLst/>
              <a:gdLst/>
              <a:ahLst/>
              <a:cxnLst>
                <a:cxn ang="0">
                  <a:pos x="35" y="6"/>
                </a:cxn>
                <a:cxn ang="0">
                  <a:pos x="41" y="20"/>
                </a:cxn>
                <a:cxn ang="0">
                  <a:pos x="35" y="35"/>
                </a:cxn>
                <a:cxn ang="0">
                  <a:pos x="21" y="41"/>
                </a:cxn>
                <a:cxn ang="0">
                  <a:pos x="6" y="35"/>
                </a:cxn>
                <a:cxn ang="0">
                  <a:pos x="0" y="20"/>
                </a:cxn>
                <a:cxn ang="0">
                  <a:pos x="6" y="6"/>
                </a:cxn>
                <a:cxn ang="0">
                  <a:pos x="21" y="0"/>
                </a:cxn>
                <a:cxn ang="0">
                  <a:pos x="35" y="6"/>
                </a:cxn>
              </a:cxnLst>
              <a:rect l="0" t="0" r="r" b="b"/>
              <a:pathLst>
                <a:path w="41" h="41">
                  <a:moveTo>
                    <a:pt x="35" y="6"/>
                  </a:move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lose/>
                </a:path>
              </a:pathLst>
            </a:custGeom>
            <a:solidFill>
              <a:schemeClr val="accent6"/>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2" name="Freeform 32"/>
            <p:cNvSpPr/>
            <p:nvPr/>
          </p:nvSpPr>
          <p:spPr bwMode="auto">
            <a:xfrm>
              <a:off x="4522788" y="4367213"/>
              <a:ext cx="98425" cy="98425"/>
            </a:xfrm>
            <a:custGeom>
              <a:avLst/>
              <a:gdLst/>
              <a:ahLst/>
              <a:cxnLst>
                <a:cxn ang="0">
                  <a:pos x="0" y="20"/>
                </a:cxn>
                <a:cxn ang="0">
                  <a:pos x="6" y="6"/>
                </a:cxn>
                <a:cxn ang="0">
                  <a:pos x="21" y="0"/>
                </a:cxn>
                <a:cxn ang="0">
                  <a:pos x="35" y="6"/>
                </a:cxn>
                <a:cxn ang="0">
                  <a:pos x="41" y="20"/>
                </a:cxn>
                <a:cxn ang="0">
                  <a:pos x="35" y="35"/>
                </a:cxn>
                <a:cxn ang="0">
                  <a:pos x="21" y="41"/>
                </a:cxn>
                <a:cxn ang="0">
                  <a:pos x="6" y="35"/>
                </a:cxn>
                <a:cxn ang="0">
                  <a:pos x="0" y="20"/>
                </a:cxn>
              </a:cxnLst>
              <a:rect l="0" t="0" r="r" b="b"/>
              <a:pathLst>
                <a:path w="41" h="41">
                  <a:moveTo>
                    <a:pt x="0" y="20"/>
                  </a:moveTo>
                  <a:cubicBezTo>
                    <a:pt x="0" y="15"/>
                    <a:pt x="2" y="10"/>
                    <a:pt x="6" y="6"/>
                  </a:cubicBezTo>
                  <a:cubicBezTo>
                    <a:pt x="10" y="2"/>
                    <a:pt x="15" y="0"/>
                    <a:pt x="21" y="0"/>
                  </a:cubicBezTo>
                  <a:cubicBezTo>
                    <a:pt x="26" y="0"/>
                    <a:pt x="31" y="2"/>
                    <a:pt x="35" y="6"/>
                  </a:cubicBez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3" name="Freeform 33"/>
            <p:cNvSpPr/>
            <p:nvPr/>
          </p:nvSpPr>
          <p:spPr bwMode="auto">
            <a:xfrm>
              <a:off x="5664201" y="3195638"/>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6"/>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4" name="Freeform 34"/>
            <p:cNvSpPr/>
            <p:nvPr/>
          </p:nvSpPr>
          <p:spPr bwMode="auto">
            <a:xfrm>
              <a:off x="5422901" y="2373313"/>
              <a:ext cx="144463" cy="144462"/>
            </a:xfrm>
            <a:custGeom>
              <a:avLst/>
              <a:gdLst/>
              <a:ahLst/>
              <a:cxnLst>
                <a:cxn ang="0">
                  <a:pos x="9" y="51"/>
                </a:cxn>
                <a:cxn ang="0">
                  <a:pos x="0" y="30"/>
                </a:cxn>
                <a:cxn ang="0">
                  <a:pos x="9" y="8"/>
                </a:cxn>
                <a:cxn ang="0">
                  <a:pos x="30" y="0"/>
                </a:cxn>
                <a:cxn ang="0">
                  <a:pos x="51" y="8"/>
                </a:cxn>
                <a:cxn ang="0">
                  <a:pos x="60" y="30"/>
                </a:cxn>
                <a:cxn ang="0">
                  <a:pos x="51" y="51"/>
                </a:cxn>
                <a:cxn ang="0">
                  <a:pos x="30" y="60"/>
                </a:cxn>
                <a:cxn ang="0">
                  <a:pos x="9" y="51"/>
                </a:cxn>
              </a:cxnLst>
              <a:rect l="0" t="0" r="r" b="b"/>
              <a:pathLst>
                <a:path w="60" h="60">
                  <a:moveTo>
                    <a:pt x="9" y="51"/>
                  </a:moveTo>
                  <a:cubicBezTo>
                    <a:pt x="3" y="45"/>
                    <a:pt x="0" y="38"/>
                    <a:pt x="0" y="30"/>
                  </a:cubicBezTo>
                  <a:cubicBezTo>
                    <a:pt x="0" y="22"/>
                    <a:pt x="3" y="14"/>
                    <a:pt x="9" y="8"/>
                  </a:cubicBezTo>
                  <a:cubicBezTo>
                    <a:pt x="15" y="3"/>
                    <a:pt x="22" y="0"/>
                    <a:pt x="30" y="0"/>
                  </a:cubicBezTo>
                  <a:cubicBezTo>
                    <a:pt x="38" y="0"/>
                    <a:pt x="45" y="3"/>
                    <a:pt x="51" y="8"/>
                  </a:cubicBezTo>
                  <a:cubicBezTo>
                    <a:pt x="57" y="14"/>
                    <a:pt x="60" y="22"/>
                    <a:pt x="60" y="30"/>
                  </a:cubicBezTo>
                  <a:cubicBezTo>
                    <a:pt x="60" y="38"/>
                    <a:pt x="57" y="45"/>
                    <a:pt x="51" y="51"/>
                  </a:cubicBezTo>
                  <a:cubicBezTo>
                    <a:pt x="45" y="57"/>
                    <a:pt x="38" y="60"/>
                    <a:pt x="30" y="60"/>
                  </a:cubicBezTo>
                  <a:cubicBezTo>
                    <a:pt x="22" y="60"/>
                    <a:pt x="15" y="57"/>
                    <a:pt x="9" y="51"/>
                  </a:cubicBez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5" name="Freeform 35"/>
            <p:cNvSpPr/>
            <p:nvPr/>
          </p:nvSpPr>
          <p:spPr bwMode="auto">
            <a:xfrm>
              <a:off x="4624388" y="2185988"/>
              <a:ext cx="203200" cy="203200"/>
            </a:xfrm>
            <a:custGeom>
              <a:avLst/>
              <a:gdLst/>
              <a:ahLst/>
              <a:cxnLst>
                <a:cxn ang="0">
                  <a:pos x="72" y="12"/>
                </a:cxn>
                <a:cxn ang="0">
                  <a:pos x="84" y="42"/>
                </a:cxn>
                <a:cxn ang="0">
                  <a:pos x="72" y="71"/>
                </a:cxn>
                <a:cxn ang="0">
                  <a:pos x="42" y="84"/>
                </a:cxn>
                <a:cxn ang="0">
                  <a:pos x="12" y="71"/>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6"/>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6" name="Freeform 36"/>
            <p:cNvSpPr/>
            <p:nvPr/>
          </p:nvSpPr>
          <p:spPr bwMode="auto">
            <a:xfrm>
              <a:off x="3937001" y="2338388"/>
              <a:ext cx="203200" cy="203200"/>
            </a:xfrm>
            <a:custGeom>
              <a:avLst/>
              <a:gdLst/>
              <a:ahLst/>
              <a:cxnLst>
                <a:cxn ang="0">
                  <a:pos x="84" y="42"/>
                </a:cxn>
                <a:cxn ang="0">
                  <a:pos x="72" y="71"/>
                </a:cxn>
                <a:cxn ang="0">
                  <a:pos x="42" y="84"/>
                </a:cxn>
                <a:cxn ang="0">
                  <a:pos x="12" y="71"/>
                </a:cxn>
                <a:cxn ang="0">
                  <a:pos x="0" y="42"/>
                </a:cxn>
                <a:cxn ang="0">
                  <a:pos x="12" y="12"/>
                </a:cxn>
                <a:cxn ang="0">
                  <a:pos x="42" y="0"/>
                </a:cxn>
                <a:cxn ang="0">
                  <a:pos x="72" y="12"/>
                </a:cxn>
                <a:cxn ang="0">
                  <a:pos x="84" y="42"/>
                </a:cxn>
              </a:cxnLst>
              <a:rect l="0" t="0" r="r" b="b"/>
              <a:pathLst>
                <a:path w="84" h="84">
                  <a:moveTo>
                    <a:pt x="84" y="42"/>
                  </a:move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7" name="Freeform 37"/>
            <p:cNvSpPr/>
            <p:nvPr/>
          </p:nvSpPr>
          <p:spPr bwMode="auto">
            <a:xfrm>
              <a:off x="3371851" y="2474913"/>
              <a:ext cx="147638" cy="147637"/>
            </a:xfrm>
            <a:custGeom>
              <a:avLst/>
              <a:gdLst/>
              <a:ahLst/>
              <a:cxnLst>
                <a:cxn ang="0">
                  <a:pos x="9" y="52"/>
                </a:cxn>
                <a:cxn ang="0">
                  <a:pos x="0" y="30"/>
                </a:cxn>
                <a:cxn ang="0">
                  <a:pos x="9" y="8"/>
                </a:cxn>
                <a:cxn ang="0">
                  <a:pos x="31" y="0"/>
                </a:cxn>
                <a:cxn ang="0">
                  <a:pos x="52" y="8"/>
                </a:cxn>
                <a:cxn ang="0">
                  <a:pos x="61" y="30"/>
                </a:cxn>
                <a:cxn ang="0">
                  <a:pos x="52" y="52"/>
                </a:cxn>
                <a:cxn ang="0">
                  <a:pos x="31" y="61"/>
                </a:cxn>
                <a:cxn ang="0">
                  <a:pos x="9" y="52"/>
                </a:cxn>
              </a:cxnLst>
              <a:rect l="0" t="0" r="r" b="b"/>
              <a:pathLst>
                <a:path w="61" h="61">
                  <a:moveTo>
                    <a:pt x="9" y="52"/>
                  </a:moveTo>
                  <a:cubicBezTo>
                    <a:pt x="3" y="46"/>
                    <a:pt x="0" y="39"/>
                    <a:pt x="0" y="30"/>
                  </a:cubicBezTo>
                  <a:cubicBezTo>
                    <a:pt x="0" y="22"/>
                    <a:pt x="3" y="15"/>
                    <a:pt x="9" y="8"/>
                  </a:cubicBezTo>
                  <a:cubicBezTo>
                    <a:pt x="15" y="3"/>
                    <a:pt x="22" y="0"/>
                    <a:pt x="31" y="0"/>
                  </a:cubicBezTo>
                  <a:cubicBezTo>
                    <a:pt x="39" y="0"/>
                    <a:pt x="46" y="3"/>
                    <a:pt x="52" y="8"/>
                  </a:cubicBezTo>
                  <a:cubicBezTo>
                    <a:pt x="58" y="15"/>
                    <a:pt x="61" y="22"/>
                    <a:pt x="61" y="30"/>
                  </a:cubicBezTo>
                  <a:cubicBezTo>
                    <a:pt x="61" y="39"/>
                    <a:pt x="58" y="46"/>
                    <a:pt x="52" y="52"/>
                  </a:cubicBezTo>
                  <a:cubicBezTo>
                    <a:pt x="46" y="58"/>
                    <a:pt x="39" y="61"/>
                    <a:pt x="31" y="61"/>
                  </a:cubicBezTo>
                  <a:cubicBezTo>
                    <a:pt x="22" y="61"/>
                    <a:pt x="15" y="58"/>
                    <a:pt x="9" y="52"/>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8" name="Freeform 38"/>
            <p:cNvSpPr/>
            <p:nvPr/>
          </p:nvSpPr>
          <p:spPr bwMode="auto">
            <a:xfrm>
              <a:off x="4446588" y="2628900"/>
              <a:ext cx="204788" cy="203200"/>
            </a:xfrm>
            <a:custGeom>
              <a:avLst/>
              <a:gdLst/>
              <a:ahLst/>
              <a:cxnLst>
                <a:cxn ang="0">
                  <a:pos x="12" y="71"/>
                </a:cxn>
                <a:cxn ang="0">
                  <a:pos x="0" y="42"/>
                </a:cxn>
                <a:cxn ang="0">
                  <a:pos x="12" y="12"/>
                </a:cxn>
                <a:cxn ang="0">
                  <a:pos x="42" y="0"/>
                </a:cxn>
                <a:cxn ang="0">
                  <a:pos x="72" y="12"/>
                </a:cxn>
                <a:cxn ang="0">
                  <a:pos x="84" y="42"/>
                </a:cxn>
                <a:cxn ang="0">
                  <a:pos x="72" y="71"/>
                </a:cxn>
                <a:cxn ang="0">
                  <a:pos x="42" y="84"/>
                </a:cxn>
                <a:cxn ang="0">
                  <a:pos x="12" y="71"/>
                </a:cxn>
              </a:cxnLst>
              <a:rect l="0" t="0" r="r" b="b"/>
              <a:pathLst>
                <a:path w="84" h="84">
                  <a:moveTo>
                    <a:pt x="12" y="71"/>
                  </a:move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ubicBezTo>
                    <a:pt x="84" y="53"/>
                    <a:pt x="80" y="63"/>
                    <a:pt x="72" y="71"/>
                  </a:cubicBezTo>
                  <a:cubicBezTo>
                    <a:pt x="64" y="80"/>
                    <a:pt x="54" y="84"/>
                    <a:pt x="42" y="84"/>
                  </a:cubicBezTo>
                  <a:cubicBezTo>
                    <a:pt x="31" y="84"/>
                    <a:pt x="21" y="80"/>
                    <a:pt x="12" y="71"/>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39" name="Freeform 39"/>
            <p:cNvSpPr/>
            <p:nvPr/>
          </p:nvSpPr>
          <p:spPr bwMode="auto">
            <a:xfrm>
              <a:off x="3881438" y="4359275"/>
              <a:ext cx="112713" cy="114300"/>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40" name="Group 92"/>
          <p:cNvGrpSpPr/>
          <p:nvPr/>
        </p:nvGrpSpPr>
        <p:grpSpPr>
          <a:xfrm>
            <a:off x="10633562" y="3098722"/>
            <a:ext cx="551813" cy="483897"/>
            <a:chOff x="6365875" y="1458913"/>
            <a:chExt cx="619125" cy="542925"/>
          </a:xfrm>
          <a:solidFill>
            <a:schemeClr val="accent3"/>
          </a:solidFill>
        </p:grpSpPr>
        <p:sp>
          <p:nvSpPr>
            <p:cNvPr id="41"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2"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3"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4"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5"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6"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grpSp>
        <p:nvGrpSpPr>
          <p:cNvPr id="47" name="Group 121"/>
          <p:cNvGrpSpPr/>
          <p:nvPr/>
        </p:nvGrpSpPr>
        <p:grpSpPr>
          <a:xfrm>
            <a:off x="10605019" y="3972241"/>
            <a:ext cx="608899" cy="608899"/>
            <a:chOff x="6365875" y="2117725"/>
            <a:chExt cx="711201" cy="711201"/>
          </a:xfrm>
          <a:solidFill>
            <a:schemeClr val="accent4"/>
          </a:solidFill>
        </p:grpSpPr>
        <p:sp>
          <p:nvSpPr>
            <p:cNvPr id="48" name="Freeform 52"/>
            <p:cNvSpPr>
              <a:spLocks noEditPoints="1"/>
            </p:cNvSpPr>
            <p:nvPr/>
          </p:nvSpPr>
          <p:spPr bwMode="auto">
            <a:xfrm>
              <a:off x="686117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49" name="Freeform 53"/>
            <p:cNvSpPr>
              <a:spLocks noEditPoints="1"/>
            </p:cNvSpPr>
            <p:nvPr/>
          </p:nvSpPr>
          <p:spPr bwMode="auto">
            <a:xfrm>
              <a:off x="6804025" y="2117725"/>
              <a:ext cx="19050" cy="82550"/>
            </a:xfrm>
            <a:custGeom>
              <a:avLst/>
              <a:gdLst/>
              <a:ahLst/>
              <a:cxnLst>
                <a:cxn ang="0">
                  <a:pos x="2" y="22"/>
                </a:cxn>
                <a:cxn ang="0">
                  <a:pos x="5" y="19"/>
                </a:cxn>
                <a:cxn ang="0">
                  <a:pos x="5" y="3"/>
                </a:cxn>
                <a:cxn ang="0">
                  <a:pos x="2" y="0"/>
                </a:cxn>
                <a:cxn ang="0">
                  <a:pos x="0" y="3"/>
                </a:cxn>
                <a:cxn ang="0">
                  <a:pos x="0" y="19"/>
                </a:cxn>
                <a:cxn ang="0">
                  <a:pos x="2" y="22"/>
                </a:cxn>
                <a:cxn ang="0">
                  <a:pos x="2" y="22"/>
                </a:cxn>
                <a:cxn ang="0">
                  <a:pos x="2" y="22"/>
                </a:cxn>
              </a:cxnLst>
              <a:rect l="0" t="0" r="r" b="b"/>
              <a:pathLst>
                <a:path w="5" h="22">
                  <a:moveTo>
                    <a:pt x="2" y="22"/>
                  </a:moveTo>
                  <a:cubicBezTo>
                    <a:pt x="4" y="22"/>
                    <a:pt x="5" y="21"/>
                    <a:pt x="5" y="19"/>
                  </a:cubicBezTo>
                  <a:cubicBezTo>
                    <a:pt x="5" y="3"/>
                    <a:pt x="5" y="3"/>
                    <a:pt x="5" y="3"/>
                  </a:cubicBezTo>
                  <a:cubicBezTo>
                    <a:pt x="5" y="1"/>
                    <a:pt x="4" y="0"/>
                    <a:pt x="2" y="0"/>
                  </a:cubicBezTo>
                  <a:cubicBezTo>
                    <a:pt x="1" y="0"/>
                    <a:pt x="0" y="1"/>
                    <a:pt x="0" y="3"/>
                  </a:cubicBezTo>
                  <a:cubicBezTo>
                    <a:pt x="0" y="19"/>
                    <a:pt x="0" y="19"/>
                    <a:pt x="0" y="19"/>
                  </a:cubicBezTo>
                  <a:cubicBezTo>
                    <a:pt x="0" y="21"/>
                    <a:pt x="1" y="22"/>
                    <a:pt x="2" y="22"/>
                  </a:cubicBezTo>
                  <a:close/>
                  <a:moveTo>
                    <a:pt x="2" y="22"/>
                  </a:moveTo>
                  <a:cubicBezTo>
                    <a:pt x="2" y="22"/>
                    <a:pt x="2" y="22"/>
                    <a:pt x="2" y="22"/>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0" name="Freeform 54"/>
            <p:cNvSpPr>
              <a:spLocks noEditPoints="1"/>
            </p:cNvSpPr>
            <p:nvPr/>
          </p:nvSpPr>
          <p:spPr bwMode="auto">
            <a:xfrm>
              <a:off x="674211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5" y="22"/>
                    <a:pt x="6" y="21"/>
                    <a:pt x="6" y="19"/>
                  </a:cubicBezTo>
                  <a:cubicBezTo>
                    <a:pt x="6" y="3"/>
                    <a:pt x="6" y="3"/>
                    <a:pt x="6" y="3"/>
                  </a:cubicBezTo>
                  <a:cubicBezTo>
                    <a:pt x="6" y="1"/>
                    <a:pt x="5"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1" name="Freeform 55"/>
            <p:cNvSpPr>
              <a:spLocks noEditPoints="1"/>
            </p:cNvSpPr>
            <p:nvPr/>
          </p:nvSpPr>
          <p:spPr bwMode="auto">
            <a:xfrm>
              <a:off x="668496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2" name="Freeform 56"/>
            <p:cNvSpPr>
              <a:spLocks noEditPoints="1"/>
            </p:cNvSpPr>
            <p:nvPr/>
          </p:nvSpPr>
          <p:spPr bwMode="auto">
            <a:xfrm>
              <a:off x="6632575" y="2117725"/>
              <a:ext cx="22225"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3" name="Freeform 57"/>
            <p:cNvSpPr>
              <a:spLocks noEditPoints="1"/>
            </p:cNvSpPr>
            <p:nvPr/>
          </p:nvSpPr>
          <p:spPr bwMode="auto">
            <a:xfrm>
              <a:off x="657542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4" name="Freeform 58"/>
            <p:cNvSpPr>
              <a:spLocks noEditPoints="1"/>
            </p:cNvSpPr>
            <p:nvPr/>
          </p:nvSpPr>
          <p:spPr bwMode="auto">
            <a:xfrm>
              <a:off x="6365875" y="231140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5" name="Freeform 59"/>
            <p:cNvSpPr>
              <a:spLocks noEditPoints="1"/>
            </p:cNvSpPr>
            <p:nvPr/>
          </p:nvSpPr>
          <p:spPr bwMode="auto">
            <a:xfrm>
              <a:off x="6365875" y="2368550"/>
              <a:ext cx="84138" cy="22225"/>
            </a:xfrm>
            <a:custGeom>
              <a:avLst/>
              <a:gdLst/>
              <a:ahLst/>
              <a:cxnLst>
                <a:cxn ang="0">
                  <a:pos x="19" y="0"/>
                </a:cxn>
                <a:cxn ang="0">
                  <a:pos x="3" y="0"/>
                </a:cxn>
                <a:cxn ang="0">
                  <a:pos x="0" y="3"/>
                </a:cxn>
                <a:cxn ang="0">
                  <a:pos x="3" y="6"/>
                </a:cxn>
                <a:cxn ang="0">
                  <a:pos x="19" y="6"/>
                </a:cxn>
                <a:cxn ang="0">
                  <a:pos x="22" y="3"/>
                </a:cxn>
                <a:cxn ang="0">
                  <a:pos x="19" y="0"/>
                </a:cxn>
                <a:cxn ang="0">
                  <a:pos x="19" y="0"/>
                </a:cxn>
                <a:cxn ang="0">
                  <a:pos x="19" y="0"/>
                </a:cxn>
              </a:cxnLst>
              <a:rect l="0" t="0" r="r" b="b"/>
              <a:pathLst>
                <a:path w="22" h="6">
                  <a:moveTo>
                    <a:pt x="19" y="0"/>
                  </a:moveTo>
                  <a:cubicBezTo>
                    <a:pt x="3" y="0"/>
                    <a:pt x="3" y="0"/>
                    <a:pt x="3" y="0"/>
                  </a:cubicBezTo>
                  <a:cubicBezTo>
                    <a:pt x="1" y="0"/>
                    <a:pt x="0" y="1"/>
                    <a:pt x="0" y="3"/>
                  </a:cubicBezTo>
                  <a:cubicBezTo>
                    <a:pt x="0" y="4"/>
                    <a:pt x="1" y="6"/>
                    <a:pt x="3" y="6"/>
                  </a:cubicBezTo>
                  <a:cubicBezTo>
                    <a:pt x="19" y="6"/>
                    <a:pt x="19" y="6"/>
                    <a:pt x="19" y="6"/>
                  </a:cubicBezTo>
                  <a:cubicBezTo>
                    <a:pt x="21" y="6"/>
                    <a:pt x="22" y="4"/>
                    <a:pt x="22" y="3"/>
                  </a:cubicBezTo>
                  <a:cubicBezTo>
                    <a:pt x="22" y="1"/>
                    <a:pt x="21" y="0"/>
                    <a:pt x="19" y="0"/>
                  </a:cubicBezTo>
                  <a:close/>
                  <a:moveTo>
                    <a:pt x="19" y="0"/>
                  </a:moveTo>
                  <a:cubicBezTo>
                    <a:pt x="19" y="0"/>
                    <a:pt x="19" y="0"/>
                    <a:pt x="19"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6" name="Freeform 60"/>
            <p:cNvSpPr>
              <a:spLocks noEditPoints="1"/>
            </p:cNvSpPr>
            <p:nvPr/>
          </p:nvSpPr>
          <p:spPr bwMode="auto">
            <a:xfrm>
              <a:off x="6365875" y="242887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7" name="Freeform 61"/>
            <p:cNvSpPr>
              <a:spLocks noEditPoints="1"/>
            </p:cNvSpPr>
            <p:nvPr/>
          </p:nvSpPr>
          <p:spPr bwMode="auto">
            <a:xfrm>
              <a:off x="6365875" y="248602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8" name="Freeform 62"/>
            <p:cNvSpPr>
              <a:spLocks noEditPoints="1"/>
            </p:cNvSpPr>
            <p:nvPr/>
          </p:nvSpPr>
          <p:spPr bwMode="auto">
            <a:xfrm>
              <a:off x="6365875" y="2540000"/>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59" name="Freeform 63"/>
            <p:cNvSpPr>
              <a:spLocks noEditPoints="1"/>
            </p:cNvSpPr>
            <p:nvPr/>
          </p:nvSpPr>
          <p:spPr bwMode="auto">
            <a:xfrm>
              <a:off x="6365875" y="259715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0" name="Freeform 64"/>
            <p:cNvSpPr>
              <a:spLocks noEditPoints="1"/>
            </p:cNvSpPr>
            <p:nvPr/>
          </p:nvSpPr>
          <p:spPr bwMode="auto">
            <a:xfrm>
              <a:off x="686117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1" name="Freeform 65"/>
            <p:cNvSpPr>
              <a:spLocks noEditPoints="1"/>
            </p:cNvSpPr>
            <p:nvPr/>
          </p:nvSpPr>
          <p:spPr bwMode="auto">
            <a:xfrm>
              <a:off x="6804025" y="2741613"/>
              <a:ext cx="19050" cy="87313"/>
            </a:xfrm>
            <a:custGeom>
              <a:avLst/>
              <a:gdLst/>
              <a:ahLst/>
              <a:cxnLst>
                <a:cxn ang="0">
                  <a:pos x="2" y="0"/>
                </a:cxn>
                <a:cxn ang="0">
                  <a:pos x="0" y="3"/>
                </a:cxn>
                <a:cxn ang="0">
                  <a:pos x="0" y="20"/>
                </a:cxn>
                <a:cxn ang="0">
                  <a:pos x="2" y="23"/>
                </a:cxn>
                <a:cxn ang="0">
                  <a:pos x="5" y="20"/>
                </a:cxn>
                <a:cxn ang="0">
                  <a:pos x="5" y="3"/>
                </a:cxn>
                <a:cxn ang="0">
                  <a:pos x="2" y="0"/>
                </a:cxn>
                <a:cxn ang="0">
                  <a:pos x="2" y="0"/>
                </a:cxn>
                <a:cxn ang="0">
                  <a:pos x="2" y="0"/>
                </a:cxn>
              </a:cxnLst>
              <a:rect l="0" t="0" r="r" b="b"/>
              <a:pathLst>
                <a:path w="5" h="23">
                  <a:moveTo>
                    <a:pt x="2" y="0"/>
                  </a:moveTo>
                  <a:cubicBezTo>
                    <a:pt x="1" y="0"/>
                    <a:pt x="0" y="2"/>
                    <a:pt x="0" y="3"/>
                  </a:cubicBezTo>
                  <a:cubicBezTo>
                    <a:pt x="0" y="20"/>
                    <a:pt x="0" y="20"/>
                    <a:pt x="0" y="20"/>
                  </a:cubicBezTo>
                  <a:cubicBezTo>
                    <a:pt x="0" y="21"/>
                    <a:pt x="1" y="23"/>
                    <a:pt x="2" y="23"/>
                  </a:cubicBezTo>
                  <a:cubicBezTo>
                    <a:pt x="4" y="23"/>
                    <a:pt x="5" y="21"/>
                    <a:pt x="5" y="20"/>
                  </a:cubicBezTo>
                  <a:cubicBezTo>
                    <a:pt x="5" y="3"/>
                    <a:pt x="5" y="3"/>
                    <a:pt x="5" y="3"/>
                  </a:cubicBezTo>
                  <a:cubicBezTo>
                    <a:pt x="5" y="2"/>
                    <a:pt x="4" y="0"/>
                    <a:pt x="2" y="0"/>
                  </a:cubicBezTo>
                  <a:close/>
                  <a:moveTo>
                    <a:pt x="2" y="0"/>
                  </a:moveTo>
                  <a:cubicBezTo>
                    <a:pt x="2" y="0"/>
                    <a:pt x="2" y="0"/>
                    <a:pt x="2"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2" name="Freeform 66"/>
            <p:cNvSpPr>
              <a:spLocks noEditPoints="1"/>
            </p:cNvSpPr>
            <p:nvPr/>
          </p:nvSpPr>
          <p:spPr bwMode="auto">
            <a:xfrm>
              <a:off x="674211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5" y="23"/>
                    <a:pt x="6" y="21"/>
                    <a:pt x="6" y="20"/>
                  </a:cubicBezTo>
                  <a:cubicBezTo>
                    <a:pt x="6" y="3"/>
                    <a:pt x="6" y="3"/>
                    <a:pt x="6" y="3"/>
                  </a:cubicBezTo>
                  <a:cubicBezTo>
                    <a:pt x="6" y="2"/>
                    <a:pt x="5" y="0"/>
                    <a:pt x="3" y="0"/>
                  </a:cubicBezTo>
                  <a:close/>
                  <a:moveTo>
                    <a:pt x="3" y="0"/>
                  </a:moveTo>
                  <a:cubicBezTo>
                    <a:pt x="3" y="0"/>
                    <a:pt x="3" y="0"/>
                    <a:pt x="3"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3" name="Freeform 67"/>
            <p:cNvSpPr>
              <a:spLocks noEditPoints="1"/>
            </p:cNvSpPr>
            <p:nvPr/>
          </p:nvSpPr>
          <p:spPr bwMode="auto">
            <a:xfrm>
              <a:off x="668496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4" name="Freeform 68"/>
            <p:cNvSpPr>
              <a:spLocks noEditPoints="1"/>
            </p:cNvSpPr>
            <p:nvPr/>
          </p:nvSpPr>
          <p:spPr bwMode="auto">
            <a:xfrm>
              <a:off x="6632575" y="2741613"/>
              <a:ext cx="22225"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5" name="Freeform 69"/>
            <p:cNvSpPr>
              <a:spLocks noEditPoints="1"/>
            </p:cNvSpPr>
            <p:nvPr/>
          </p:nvSpPr>
          <p:spPr bwMode="auto">
            <a:xfrm>
              <a:off x="657542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6" name="Freeform 70"/>
            <p:cNvSpPr>
              <a:spLocks noEditPoints="1"/>
            </p:cNvSpPr>
            <p:nvPr/>
          </p:nvSpPr>
          <p:spPr bwMode="auto">
            <a:xfrm>
              <a:off x="6491288" y="2227263"/>
              <a:ext cx="476250" cy="476250"/>
            </a:xfrm>
            <a:custGeom>
              <a:avLst/>
              <a:gdLst/>
              <a:ahLst/>
              <a:cxnLst>
                <a:cxn ang="0">
                  <a:pos x="107" y="0"/>
                </a:cxn>
                <a:cxn ang="0">
                  <a:pos x="17" y="0"/>
                </a:cxn>
                <a:cxn ang="0">
                  <a:pos x="0" y="18"/>
                </a:cxn>
                <a:cxn ang="0">
                  <a:pos x="0" y="108"/>
                </a:cxn>
                <a:cxn ang="0">
                  <a:pos x="17" y="125"/>
                </a:cxn>
                <a:cxn ang="0">
                  <a:pos x="107" y="125"/>
                </a:cxn>
                <a:cxn ang="0">
                  <a:pos x="125" y="108"/>
                </a:cxn>
                <a:cxn ang="0">
                  <a:pos x="125" y="18"/>
                </a:cxn>
                <a:cxn ang="0">
                  <a:pos x="107" y="0"/>
                </a:cxn>
                <a:cxn ang="0">
                  <a:pos x="26" y="28"/>
                </a:cxn>
                <a:cxn ang="0">
                  <a:pos x="20" y="22"/>
                </a:cxn>
                <a:cxn ang="0">
                  <a:pos x="26" y="17"/>
                </a:cxn>
                <a:cxn ang="0">
                  <a:pos x="31" y="22"/>
                </a:cxn>
                <a:cxn ang="0">
                  <a:pos x="26" y="28"/>
                </a:cxn>
                <a:cxn ang="0">
                  <a:pos x="91" y="90"/>
                </a:cxn>
                <a:cxn ang="0">
                  <a:pos x="34" y="90"/>
                </a:cxn>
                <a:cxn ang="0">
                  <a:pos x="34" y="32"/>
                </a:cxn>
                <a:cxn ang="0">
                  <a:pos x="91" y="32"/>
                </a:cxn>
                <a:cxn ang="0">
                  <a:pos x="91" y="90"/>
                </a:cxn>
                <a:cxn ang="0">
                  <a:pos x="91" y="90"/>
                </a:cxn>
                <a:cxn ang="0">
                  <a:pos x="91" y="90"/>
                </a:cxn>
              </a:cxnLst>
              <a:rect l="0" t="0" r="r" b="b"/>
              <a:pathLst>
                <a:path w="125" h="125">
                  <a:moveTo>
                    <a:pt x="107" y="0"/>
                  </a:moveTo>
                  <a:cubicBezTo>
                    <a:pt x="17" y="0"/>
                    <a:pt x="17" y="0"/>
                    <a:pt x="17" y="0"/>
                  </a:cubicBezTo>
                  <a:cubicBezTo>
                    <a:pt x="7" y="0"/>
                    <a:pt x="0" y="8"/>
                    <a:pt x="0" y="18"/>
                  </a:cubicBezTo>
                  <a:cubicBezTo>
                    <a:pt x="0" y="108"/>
                    <a:pt x="0" y="108"/>
                    <a:pt x="0" y="108"/>
                  </a:cubicBezTo>
                  <a:cubicBezTo>
                    <a:pt x="0" y="118"/>
                    <a:pt x="7" y="125"/>
                    <a:pt x="17" y="125"/>
                  </a:cubicBezTo>
                  <a:cubicBezTo>
                    <a:pt x="107" y="125"/>
                    <a:pt x="107" y="125"/>
                    <a:pt x="107" y="125"/>
                  </a:cubicBezTo>
                  <a:cubicBezTo>
                    <a:pt x="117" y="125"/>
                    <a:pt x="125" y="118"/>
                    <a:pt x="125" y="108"/>
                  </a:cubicBezTo>
                  <a:cubicBezTo>
                    <a:pt x="125" y="18"/>
                    <a:pt x="125" y="18"/>
                    <a:pt x="125" y="18"/>
                  </a:cubicBezTo>
                  <a:cubicBezTo>
                    <a:pt x="125" y="8"/>
                    <a:pt x="117" y="0"/>
                    <a:pt x="107" y="0"/>
                  </a:cubicBezTo>
                  <a:close/>
                  <a:moveTo>
                    <a:pt x="26" y="28"/>
                  </a:moveTo>
                  <a:cubicBezTo>
                    <a:pt x="23" y="28"/>
                    <a:pt x="20" y="26"/>
                    <a:pt x="20" y="22"/>
                  </a:cubicBezTo>
                  <a:cubicBezTo>
                    <a:pt x="20" y="19"/>
                    <a:pt x="23" y="17"/>
                    <a:pt x="26" y="17"/>
                  </a:cubicBezTo>
                  <a:cubicBezTo>
                    <a:pt x="29" y="17"/>
                    <a:pt x="31" y="19"/>
                    <a:pt x="31" y="22"/>
                  </a:cubicBezTo>
                  <a:cubicBezTo>
                    <a:pt x="31" y="26"/>
                    <a:pt x="29" y="28"/>
                    <a:pt x="26" y="28"/>
                  </a:cubicBezTo>
                  <a:close/>
                  <a:moveTo>
                    <a:pt x="91" y="90"/>
                  </a:moveTo>
                  <a:cubicBezTo>
                    <a:pt x="34" y="90"/>
                    <a:pt x="34" y="90"/>
                    <a:pt x="34" y="90"/>
                  </a:cubicBezTo>
                  <a:cubicBezTo>
                    <a:pt x="34" y="32"/>
                    <a:pt x="34" y="32"/>
                    <a:pt x="34" y="32"/>
                  </a:cubicBezTo>
                  <a:cubicBezTo>
                    <a:pt x="91" y="32"/>
                    <a:pt x="91" y="32"/>
                    <a:pt x="91" y="32"/>
                  </a:cubicBezTo>
                  <a:lnTo>
                    <a:pt x="91" y="90"/>
                  </a:lnTo>
                  <a:close/>
                  <a:moveTo>
                    <a:pt x="91" y="90"/>
                  </a:moveTo>
                  <a:cubicBezTo>
                    <a:pt x="91" y="90"/>
                    <a:pt x="91" y="90"/>
                    <a:pt x="91" y="9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7" name="Freeform 71"/>
            <p:cNvSpPr>
              <a:spLocks noEditPoints="1"/>
            </p:cNvSpPr>
            <p:nvPr/>
          </p:nvSpPr>
          <p:spPr bwMode="auto">
            <a:xfrm>
              <a:off x="6989763" y="2311400"/>
              <a:ext cx="87313" cy="19050"/>
            </a:xfrm>
            <a:custGeom>
              <a:avLst/>
              <a:gdLst/>
              <a:ahLst/>
              <a:cxnLst>
                <a:cxn ang="0">
                  <a:pos x="3" y="5"/>
                </a:cxn>
                <a:cxn ang="0">
                  <a:pos x="20" y="5"/>
                </a:cxn>
                <a:cxn ang="0">
                  <a:pos x="23" y="3"/>
                </a:cxn>
                <a:cxn ang="0">
                  <a:pos x="20" y="0"/>
                </a:cxn>
                <a:cxn ang="0">
                  <a:pos x="3" y="0"/>
                </a:cxn>
                <a:cxn ang="0">
                  <a:pos x="0" y="3"/>
                </a:cxn>
                <a:cxn ang="0">
                  <a:pos x="3" y="5"/>
                </a:cxn>
                <a:cxn ang="0">
                  <a:pos x="3" y="5"/>
                </a:cxn>
                <a:cxn ang="0">
                  <a:pos x="3" y="5"/>
                </a:cxn>
              </a:cxnLst>
              <a:rect l="0" t="0" r="r" b="b"/>
              <a:pathLst>
                <a:path w="23" h="5">
                  <a:moveTo>
                    <a:pt x="3" y="5"/>
                  </a:moveTo>
                  <a:cubicBezTo>
                    <a:pt x="20" y="5"/>
                    <a:pt x="20" y="5"/>
                    <a:pt x="20" y="5"/>
                  </a:cubicBezTo>
                  <a:cubicBezTo>
                    <a:pt x="21" y="5"/>
                    <a:pt x="23" y="4"/>
                    <a:pt x="23" y="3"/>
                  </a:cubicBezTo>
                  <a:cubicBezTo>
                    <a:pt x="23" y="1"/>
                    <a:pt x="21" y="0"/>
                    <a:pt x="20" y="0"/>
                  </a:cubicBezTo>
                  <a:cubicBezTo>
                    <a:pt x="3" y="0"/>
                    <a:pt x="3" y="0"/>
                    <a:pt x="3" y="0"/>
                  </a:cubicBezTo>
                  <a:cubicBezTo>
                    <a:pt x="2" y="0"/>
                    <a:pt x="0" y="1"/>
                    <a:pt x="0" y="3"/>
                  </a:cubicBezTo>
                  <a:cubicBezTo>
                    <a:pt x="0" y="4"/>
                    <a:pt x="2" y="5"/>
                    <a:pt x="3" y="5"/>
                  </a:cubicBezTo>
                  <a:close/>
                  <a:moveTo>
                    <a:pt x="3" y="5"/>
                  </a:moveTo>
                  <a:cubicBezTo>
                    <a:pt x="3" y="5"/>
                    <a:pt x="3" y="5"/>
                    <a:pt x="3" y="5"/>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8" name="Freeform 72"/>
            <p:cNvSpPr>
              <a:spLocks noEditPoints="1"/>
            </p:cNvSpPr>
            <p:nvPr/>
          </p:nvSpPr>
          <p:spPr bwMode="auto">
            <a:xfrm>
              <a:off x="6989763" y="2368550"/>
              <a:ext cx="87313" cy="22225"/>
            </a:xfrm>
            <a:custGeom>
              <a:avLst/>
              <a:gdLst/>
              <a:ahLst/>
              <a:cxnLst>
                <a:cxn ang="0">
                  <a:pos x="20" y="0"/>
                </a:cxn>
                <a:cxn ang="0">
                  <a:pos x="3" y="0"/>
                </a:cxn>
                <a:cxn ang="0">
                  <a:pos x="0" y="3"/>
                </a:cxn>
                <a:cxn ang="0">
                  <a:pos x="3" y="6"/>
                </a:cxn>
                <a:cxn ang="0">
                  <a:pos x="20" y="6"/>
                </a:cxn>
                <a:cxn ang="0">
                  <a:pos x="23" y="3"/>
                </a:cxn>
                <a:cxn ang="0">
                  <a:pos x="20" y="0"/>
                </a:cxn>
                <a:cxn ang="0">
                  <a:pos x="20" y="0"/>
                </a:cxn>
                <a:cxn ang="0">
                  <a:pos x="20" y="0"/>
                </a:cxn>
              </a:cxnLst>
              <a:rect l="0" t="0" r="r" b="b"/>
              <a:pathLst>
                <a:path w="23" h="6">
                  <a:moveTo>
                    <a:pt x="20" y="0"/>
                  </a:moveTo>
                  <a:cubicBezTo>
                    <a:pt x="3" y="0"/>
                    <a:pt x="3" y="0"/>
                    <a:pt x="3" y="0"/>
                  </a:cubicBezTo>
                  <a:cubicBezTo>
                    <a:pt x="2" y="0"/>
                    <a:pt x="0" y="1"/>
                    <a:pt x="0" y="3"/>
                  </a:cubicBezTo>
                  <a:cubicBezTo>
                    <a:pt x="0" y="4"/>
                    <a:pt x="2" y="6"/>
                    <a:pt x="3" y="6"/>
                  </a:cubicBezTo>
                  <a:cubicBezTo>
                    <a:pt x="20" y="6"/>
                    <a:pt x="20" y="6"/>
                    <a:pt x="20" y="6"/>
                  </a:cubicBezTo>
                  <a:cubicBezTo>
                    <a:pt x="21" y="6"/>
                    <a:pt x="23" y="4"/>
                    <a:pt x="23" y="3"/>
                  </a:cubicBezTo>
                  <a:cubicBezTo>
                    <a:pt x="23" y="1"/>
                    <a:pt x="21" y="0"/>
                    <a:pt x="20" y="0"/>
                  </a:cubicBez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69" name="Freeform 73"/>
            <p:cNvSpPr>
              <a:spLocks noEditPoints="1"/>
            </p:cNvSpPr>
            <p:nvPr/>
          </p:nvSpPr>
          <p:spPr bwMode="auto">
            <a:xfrm>
              <a:off x="6989763" y="242887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0" name="Freeform 74"/>
            <p:cNvSpPr>
              <a:spLocks noEditPoints="1"/>
            </p:cNvSpPr>
            <p:nvPr/>
          </p:nvSpPr>
          <p:spPr bwMode="auto">
            <a:xfrm>
              <a:off x="6989763" y="248602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1" name="Freeform 75"/>
            <p:cNvSpPr>
              <a:spLocks noEditPoints="1"/>
            </p:cNvSpPr>
            <p:nvPr/>
          </p:nvSpPr>
          <p:spPr bwMode="auto">
            <a:xfrm>
              <a:off x="6989763" y="2540000"/>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2" name="Freeform 76"/>
            <p:cNvSpPr>
              <a:spLocks noEditPoints="1"/>
            </p:cNvSpPr>
            <p:nvPr/>
          </p:nvSpPr>
          <p:spPr bwMode="auto">
            <a:xfrm>
              <a:off x="6989763" y="2597150"/>
              <a:ext cx="87313" cy="19050"/>
            </a:xfrm>
            <a:custGeom>
              <a:avLst/>
              <a:gdLst/>
              <a:ahLst/>
              <a:cxnLst>
                <a:cxn ang="0">
                  <a:pos x="20" y="0"/>
                </a:cxn>
                <a:cxn ang="0">
                  <a:pos x="3" y="0"/>
                </a:cxn>
                <a:cxn ang="0">
                  <a:pos x="0" y="3"/>
                </a:cxn>
                <a:cxn ang="0">
                  <a:pos x="3" y="5"/>
                </a:cxn>
                <a:cxn ang="0">
                  <a:pos x="20" y="5"/>
                </a:cxn>
                <a:cxn ang="0">
                  <a:pos x="23" y="3"/>
                </a:cxn>
                <a:cxn ang="0">
                  <a:pos x="20" y="0"/>
                </a:cxn>
                <a:cxn ang="0">
                  <a:pos x="20" y="0"/>
                </a:cxn>
                <a:cxn ang="0">
                  <a:pos x="20" y="0"/>
                </a:cxn>
              </a:cxnLst>
              <a:rect l="0" t="0" r="r" b="b"/>
              <a:pathLst>
                <a:path w="23" h="5">
                  <a:moveTo>
                    <a:pt x="20" y="0"/>
                  </a:moveTo>
                  <a:cubicBezTo>
                    <a:pt x="3" y="0"/>
                    <a:pt x="3" y="0"/>
                    <a:pt x="3" y="0"/>
                  </a:cubicBezTo>
                  <a:cubicBezTo>
                    <a:pt x="2" y="0"/>
                    <a:pt x="0" y="1"/>
                    <a:pt x="0" y="3"/>
                  </a:cubicBezTo>
                  <a:cubicBezTo>
                    <a:pt x="0" y="4"/>
                    <a:pt x="2" y="5"/>
                    <a:pt x="3" y="5"/>
                  </a:cubicBezTo>
                  <a:cubicBezTo>
                    <a:pt x="20" y="5"/>
                    <a:pt x="20" y="5"/>
                    <a:pt x="20" y="5"/>
                  </a:cubicBezTo>
                  <a:cubicBezTo>
                    <a:pt x="21" y="5"/>
                    <a:pt x="23" y="4"/>
                    <a:pt x="23" y="3"/>
                  </a:cubicBezTo>
                  <a:cubicBezTo>
                    <a:pt x="23" y="1"/>
                    <a:pt x="21" y="0"/>
                    <a:pt x="20" y="0"/>
                  </a:cubicBez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sp>
        <p:nvSpPr>
          <p:cNvPr id="73" name="Freeform 80"/>
          <p:cNvSpPr>
            <a:spLocks noEditPoints="1"/>
          </p:cNvSpPr>
          <p:nvPr/>
        </p:nvSpPr>
        <p:spPr bwMode="auto">
          <a:xfrm>
            <a:off x="10620563" y="4910894"/>
            <a:ext cx="577812" cy="438340"/>
          </a:xfrm>
          <a:custGeom>
            <a:avLst/>
            <a:gdLst/>
            <a:ahLst/>
            <a:cxnLst>
              <a:cxn ang="0">
                <a:pos x="128" y="59"/>
              </a:cxn>
              <a:cxn ang="0">
                <a:pos x="127" y="59"/>
              </a:cxn>
              <a:cxn ang="0">
                <a:pos x="128" y="49"/>
              </a:cxn>
              <a:cxn ang="0">
                <a:pos x="79" y="0"/>
              </a:cxn>
              <a:cxn ang="0">
                <a:pos x="30" y="49"/>
              </a:cxn>
              <a:cxn ang="0">
                <a:pos x="30" y="50"/>
              </a:cxn>
              <a:cxn ang="0">
                <a:pos x="0" y="84"/>
              </a:cxn>
              <a:cxn ang="0">
                <a:pos x="30" y="117"/>
              </a:cxn>
              <a:cxn ang="0">
                <a:pos x="30" y="118"/>
              </a:cxn>
              <a:cxn ang="0">
                <a:pos x="79" y="118"/>
              </a:cxn>
              <a:cxn ang="0">
                <a:pos x="48" y="79"/>
              </a:cxn>
              <a:cxn ang="0">
                <a:pos x="69" y="79"/>
              </a:cxn>
              <a:cxn ang="0">
                <a:pos x="69" y="40"/>
              </a:cxn>
              <a:cxn ang="0">
                <a:pos x="79" y="30"/>
              </a:cxn>
              <a:cxn ang="0">
                <a:pos x="88" y="40"/>
              </a:cxn>
              <a:cxn ang="0">
                <a:pos x="88" y="79"/>
              </a:cxn>
              <a:cxn ang="0">
                <a:pos x="109" y="79"/>
              </a:cxn>
              <a:cxn ang="0">
                <a:pos x="79" y="118"/>
              </a:cxn>
              <a:cxn ang="0">
                <a:pos x="128" y="118"/>
              </a:cxn>
              <a:cxn ang="0">
                <a:pos x="157" y="89"/>
              </a:cxn>
              <a:cxn ang="0">
                <a:pos x="128" y="59"/>
              </a:cxn>
              <a:cxn ang="0">
                <a:pos x="128" y="59"/>
              </a:cxn>
              <a:cxn ang="0">
                <a:pos x="128" y="59"/>
              </a:cxn>
            </a:cxnLst>
            <a:rect l="0" t="0" r="r" b="b"/>
            <a:pathLst>
              <a:path w="157" h="118">
                <a:moveTo>
                  <a:pt x="128" y="59"/>
                </a:moveTo>
                <a:cubicBezTo>
                  <a:pt x="127" y="59"/>
                  <a:pt x="127" y="59"/>
                  <a:pt x="127" y="59"/>
                </a:cubicBezTo>
                <a:cubicBezTo>
                  <a:pt x="127" y="56"/>
                  <a:pt x="128" y="53"/>
                  <a:pt x="128" y="49"/>
                </a:cubicBezTo>
                <a:cubicBezTo>
                  <a:pt x="128" y="22"/>
                  <a:pt x="106" y="0"/>
                  <a:pt x="79" y="0"/>
                </a:cubicBezTo>
                <a:cubicBezTo>
                  <a:pt x="52" y="0"/>
                  <a:pt x="30" y="22"/>
                  <a:pt x="30" y="49"/>
                </a:cubicBezTo>
                <a:cubicBezTo>
                  <a:pt x="30" y="50"/>
                  <a:pt x="30" y="50"/>
                  <a:pt x="30" y="50"/>
                </a:cubicBezTo>
                <a:cubicBezTo>
                  <a:pt x="13" y="52"/>
                  <a:pt x="0" y="66"/>
                  <a:pt x="0" y="84"/>
                </a:cubicBezTo>
                <a:cubicBezTo>
                  <a:pt x="0" y="101"/>
                  <a:pt x="13" y="115"/>
                  <a:pt x="30" y="117"/>
                </a:cubicBezTo>
                <a:cubicBezTo>
                  <a:pt x="30" y="118"/>
                  <a:pt x="30" y="118"/>
                  <a:pt x="30" y="118"/>
                </a:cubicBezTo>
                <a:cubicBezTo>
                  <a:pt x="79" y="118"/>
                  <a:pt x="79" y="118"/>
                  <a:pt x="79" y="118"/>
                </a:cubicBezTo>
                <a:cubicBezTo>
                  <a:pt x="48" y="79"/>
                  <a:pt x="48" y="79"/>
                  <a:pt x="48" y="79"/>
                </a:cubicBezTo>
                <a:cubicBezTo>
                  <a:pt x="69" y="79"/>
                  <a:pt x="69" y="79"/>
                  <a:pt x="69" y="79"/>
                </a:cubicBezTo>
                <a:cubicBezTo>
                  <a:pt x="69" y="40"/>
                  <a:pt x="69" y="40"/>
                  <a:pt x="69" y="40"/>
                </a:cubicBezTo>
                <a:cubicBezTo>
                  <a:pt x="69" y="34"/>
                  <a:pt x="73" y="30"/>
                  <a:pt x="79" y="30"/>
                </a:cubicBezTo>
                <a:cubicBezTo>
                  <a:pt x="84" y="30"/>
                  <a:pt x="88" y="34"/>
                  <a:pt x="88" y="40"/>
                </a:cubicBezTo>
                <a:cubicBezTo>
                  <a:pt x="88" y="79"/>
                  <a:pt x="88" y="79"/>
                  <a:pt x="88" y="79"/>
                </a:cubicBezTo>
                <a:cubicBezTo>
                  <a:pt x="109" y="79"/>
                  <a:pt x="109" y="79"/>
                  <a:pt x="109" y="79"/>
                </a:cubicBezTo>
                <a:cubicBezTo>
                  <a:pt x="79" y="118"/>
                  <a:pt x="79" y="118"/>
                  <a:pt x="79" y="118"/>
                </a:cubicBezTo>
                <a:cubicBezTo>
                  <a:pt x="128" y="118"/>
                  <a:pt x="128" y="118"/>
                  <a:pt x="128" y="118"/>
                </a:cubicBezTo>
                <a:cubicBezTo>
                  <a:pt x="144" y="118"/>
                  <a:pt x="157" y="105"/>
                  <a:pt x="157" y="89"/>
                </a:cubicBezTo>
                <a:cubicBezTo>
                  <a:pt x="157" y="72"/>
                  <a:pt x="144" y="59"/>
                  <a:pt x="128" y="59"/>
                </a:cubicBezTo>
                <a:close/>
                <a:moveTo>
                  <a:pt x="128" y="59"/>
                </a:moveTo>
                <a:cubicBezTo>
                  <a:pt x="128" y="59"/>
                  <a:pt x="128" y="59"/>
                  <a:pt x="128" y="59"/>
                </a:cubicBezTo>
              </a:path>
            </a:pathLst>
          </a:custGeom>
          <a:solidFill>
            <a:schemeClr val="accent5"/>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nvGrpSpPr>
          <p:cNvPr id="74" name="Group 132"/>
          <p:cNvGrpSpPr/>
          <p:nvPr/>
        </p:nvGrpSpPr>
        <p:grpSpPr>
          <a:xfrm>
            <a:off x="10665185" y="5611699"/>
            <a:ext cx="488569" cy="582437"/>
            <a:chOff x="7500938" y="2982913"/>
            <a:chExt cx="685800" cy="817562"/>
          </a:xfrm>
          <a:solidFill>
            <a:schemeClr val="accent6"/>
          </a:solidFill>
        </p:grpSpPr>
        <p:sp>
          <p:nvSpPr>
            <p:cNvPr id="75" name="Freeform 84"/>
            <p:cNvSpPr>
              <a:spLocks noEditPoints="1"/>
            </p:cNvSpPr>
            <p:nvPr/>
          </p:nvSpPr>
          <p:spPr bwMode="auto">
            <a:xfrm>
              <a:off x="7500938" y="2982913"/>
              <a:ext cx="685800" cy="817562"/>
            </a:xfrm>
            <a:custGeom>
              <a:avLst/>
              <a:gdLst/>
              <a:ahLst/>
              <a:cxnLst>
                <a:cxn ang="0">
                  <a:pos x="148" y="190"/>
                </a:cxn>
                <a:cxn ang="0">
                  <a:pos x="107" y="190"/>
                </a:cxn>
                <a:cxn ang="0">
                  <a:pos x="107" y="178"/>
                </a:cxn>
                <a:cxn ang="0">
                  <a:pos x="180" y="90"/>
                </a:cxn>
                <a:cxn ang="0">
                  <a:pos x="126" y="7"/>
                </a:cxn>
                <a:cxn ang="0">
                  <a:pos x="126" y="8"/>
                </a:cxn>
                <a:cxn ang="0">
                  <a:pos x="90" y="0"/>
                </a:cxn>
                <a:cxn ang="0">
                  <a:pos x="54" y="8"/>
                </a:cxn>
                <a:cxn ang="0">
                  <a:pos x="54" y="7"/>
                </a:cxn>
                <a:cxn ang="0">
                  <a:pos x="0" y="90"/>
                </a:cxn>
                <a:cxn ang="0">
                  <a:pos x="73" y="178"/>
                </a:cxn>
                <a:cxn ang="0">
                  <a:pos x="73" y="190"/>
                </a:cxn>
                <a:cxn ang="0">
                  <a:pos x="32" y="190"/>
                </a:cxn>
                <a:cxn ang="0">
                  <a:pos x="23" y="198"/>
                </a:cxn>
                <a:cxn ang="0">
                  <a:pos x="23" y="215"/>
                </a:cxn>
                <a:cxn ang="0">
                  <a:pos x="156" y="215"/>
                </a:cxn>
                <a:cxn ang="0">
                  <a:pos x="156" y="198"/>
                </a:cxn>
                <a:cxn ang="0">
                  <a:pos x="148" y="190"/>
                </a:cxn>
                <a:cxn ang="0">
                  <a:pos x="120" y="14"/>
                </a:cxn>
                <a:cxn ang="0">
                  <a:pos x="90" y="26"/>
                </a:cxn>
                <a:cxn ang="0">
                  <a:pos x="60" y="14"/>
                </a:cxn>
                <a:cxn ang="0">
                  <a:pos x="90" y="8"/>
                </a:cxn>
                <a:cxn ang="0">
                  <a:pos x="120" y="14"/>
                </a:cxn>
                <a:cxn ang="0">
                  <a:pos x="46" y="90"/>
                </a:cxn>
                <a:cxn ang="0">
                  <a:pos x="90" y="46"/>
                </a:cxn>
                <a:cxn ang="0">
                  <a:pos x="134" y="90"/>
                </a:cxn>
                <a:cxn ang="0">
                  <a:pos x="90" y="134"/>
                </a:cxn>
                <a:cxn ang="0">
                  <a:pos x="46" y="90"/>
                </a:cxn>
                <a:cxn ang="0">
                  <a:pos x="46" y="90"/>
                </a:cxn>
                <a:cxn ang="0">
                  <a:pos x="46" y="90"/>
                </a:cxn>
              </a:cxnLst>
              <a:rect l="0" t="0" r="r" b="b"/>
              <a:pathLst>
                <a:path w="180" h="215">
                  <a:moveTo>
                    <a:pt x="148" y="190"/>
                  </a:moveTo>
                  <a:cubicBezTo>
                    <a:pt x="107" y="190"/>
                    <a:pt x="107" y="190"/>
                    <a:pt x="107" y="190"/>
                  </a:cubicBezTo>
                  <a:cubicBezTo>
                    <a:pt x="107" y="178"/>
                    <a:pt x="107" y="178"/>
                    <a:pt x="107" y="178"/>
                  </a:cubicBezTo>
                  <a:cubicBezTo>
                    <a:pt x="148" y="170"/>
                    <a:pt x="180" y="134"/>
                    <a:pt x="180" y="90"/>
                  </a:cubicBezTo>
                  <a:cubicBezTo>
                    <a:pt x="180" y="53"/>
                    <a:pt x="158" y="21"/>
                    <a:pt x="126" y="7"/>
                  </a:cubicBezTo>
                  <a:cubicBezTo>
                    <a:pt x="126" y="8"/>
                    <a:pt x="126" y="8"/>
                    <a:pt x="126" y="8"/>
                  </a:cubicBezTo>
                  <a:cubicBezTo>
                    <a:pt x="115" y="3"/>
                    <a:pt x="103" y="0"/>
                    <a:pt x="90" y="0"/>
                  </a:cubicBezTo>
                  <a:cubicBezTo>
                    <a:pt x="77" y="0"/>
                    <a:pt x="65" y="3"/>
                    <a:pt x="54" y="8"/>
                  </a:cubicBezTo>
                  <a:cubicBezTo>
                    <a:pt x="54" y="8"/>
                    <a:pt x="54" y="8"/>
                    <a:pt x="54" y="7"/>
                  </a:cubicBezTo>
                  <a:cubicBezTo>
                    <a:pt x="22" y="21"/>
                    <a:pt x="0" y="53"/>
                    <a:pt x="0" y="90"/>
                  </a:cubicBezTo>
                  <a:cubicBezTo>
                    <a:pt x="0" y="134"/>
                    <a:pt x="32" y="170"/>
                    <a:pt x="73" y="178"/>
                  </a:cubicBezTo>
                  <a:cubicBezTo>
                    <a:pt x="73" y="190"/>
                    <a:pt x="73" y="190"/>
                    <a:pt x="73" y="190"/>
                  </a:cubicBezTo>
                  <a:cubicBezTo>
                    <a:pt x="32" y="190"/>
                    <a:pt x="32" y="190"/>
                    <a:pt x="32" y="190"/>
                  </a:cubicBezTo>
                  <a:cubicBezTo>
                    <a:pt x="24" y="190"/>
                    <a:pt x="23" y="198"/>
                    <a:pt x="23" y="198"/>
                  </a:cubicBezTo>
                  <a:cubicBezTo>
                    <a:pt x="23" y="215"/>
                    <a:pt x="23" y="215"/>
                    <a:pt x="23" y="215"/>
                  </a:cubicBezTo>
                  <a:cubicBezTo>
                    <a:pt x="156" y="215"/>
                    <a:pt x="156" y="215"/>
                    <a:pt x="156" y="215"/>
                  </a:cubicBezTo>
                  <a:cubicBezTo>
                    <a:pt x="156" y="198"/>
                    <a:pt x="156" y="198"/>
                    <a:pt x="156" y="198"/>
                  </a:cubicBezTo>
                  <a:cubicBezTo>
                    <a:pt x="156" y="193"/>
                    <a:pt x="153" y="190"/>
                    <a:pt x="148" y="190"/>
                  </a:cubicBezTo>
                  <a:close/>
                  <a:moveTo>
                    <a:pt x="120" y="14"/>
                  </a:moveTo>
                  <a:cubicBezTo>
                    <a:pt x="112" y="21"/>
                    <a:pt x="101" y="26"/>
                    <a:pt x="90" y="26"/>
                  </a:cubicBezTo>
                  <a:cubicBezTo>
                    <a:pt x="78" y="26"/>
                    <a:pt x="68" y="21"/>
                    <a:pt x="60" y="14"/>
                  </a:cubicBezTo>
                  <a:cubicBezTo>
                    <a:pt x="69" y="10"/>
                    <a:pt x="79" y="8"/>
                    <a:pt x="90" y="8"/>
                  </a:cubicBezTo>
                  <a:cubicBezTo>
                    <a:pt x="100" y="8"/>
                    <a:pt x="111" y="10"/>
                    <a:pt x="120" y="14"/>
                  </a:cubicBezTo>
                  <a:close/>
                  <a:moveTo>
                    <a:pt x="46" y="90"/>
                  </a:moveTo>
                  <a:cubicBezTo>
                    <a:pt x="46" y="65"/>
                    <a:pt x="65" y="46"/>
                    <a:pt x="90" y="46"/>
                  </a:cubicBezTo>
                  <a:cubicBezTo>
                    <a:pt x="114" y="46"/>
                    <a:pt x="134" y="65"/>
                    <a:pt x="134" y="90"/>
                  </a:cubicBezTo>
                  <a:cubicBezTo>
                    <a:pt x="134" y="114"/>
                    <a:pt x="114" y="134"/>
                    <a:pt x="90" y="134"/>
                  </a:cubicBezTo>
                  <a:cubicBezTo>
                    <a:pt x="65" y="134"/>
                    <a:pt x="46" y="114"/>
                    <a:pt x="46" y="90"/>
                  </a:cubicBezTo>
                  <a:close/>
                  <a:moveTo>
                    <a:pt x="46" y="90"/>
                  </a:moveTo>
                  <a:cubicBezTo>
                    <a:pt x="46" y="90"/>
                    <a:pt x="46" y="90"/>
                    <a:pt x="46" y="90"/>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6" name="Freeform 85"/>
            <p:cNvSpPr>
              <a:spLocks noEditPoints="1"/>
            </p:cNvSpPr>
            <p:nvPr/>
          </p:nvSpPr>
          <p:spPr bwMode="auto">
            <a:xfrm>
              <a:off x="7751763" y="3236913"/>
              <a:ext cx="179388" cy="176212"/>
            </a:xfrm>
            <a:custGeom>
              <a:avLst/>
              <a:gdLst/>
              <a:ahLst/>
              <a:cxnLst>
                <a:cxn ang="0">
                  <a:pos x="47" y="23"/>
                </a:cxn>
                <a:cxn ang="0">
                  <a:pos x="24" y="0"/>
                </a:cxn>
                <a:cxn ang="0">
                  <a:pos x="12" y="3"/>
                </a:cxn>
                <a:cxn ang="0">
                  <a:pos x="15" y="2"/>
                </a:cxn>
                <a:cxn ang="0">
                  <a:pos x="27" y="14"/>
                </a:cxn>
                <a:cxn ang="0">
                  <a:pos x="15" y="26"/>
                </a:cxn>
                <a:cxn ang="0">
                  <a:pos x="3" y="14"/>
                </a:cxn>
                <a:cxn ang="0">
                  <a:pos x="4" y="11"/>
                </a:cxn>
                <a:cxn ang="0">
                  <a:pos x="0" y="23"/>
                </a:cxn>
                <a:cxn ang="0">
                  <a:pos x="24" y="46"/>
                </a:cxn>
                <a:cxn ang="0">
                  <a:pos x="47" y="23"/>
                </a:cxn>
                <a:cxn ang="0">
                  <a:pos x="47" y="23"/>
                </a:cxn>
                <a:cxn ang="0">
                  <a:pos x="47" y="23"/>
                </a:cxn>
              </a:cxnLst>
              <a:rect l="0" t="0" r="r" b="b"/>
              <a:pathLst>
                <a:path w="47" h="46">
                  <a:moveTo>
                    <a:pt x="47" y="23"/>
                  </a:moveTo>
                  <a:cubicBezTo>
                    <a:pt x="47" y="10"/>
                    <a:pt x="37" y="0"/>
                    <a:pt x="24" y="0"/>
                  </a:cubicBezTo>
                  <a:cubicBezTo>
                    <a:pt x="19" y="0"/>
                    <a:pt x="15" y="1"/>
                    <a:pt x="12" y="3"/>
                  </a:cubicBezTo>
                  <a:cubicBezTo>
                    <a:pt x="13" y="3"/>
                    <a:pt x="14" y="2"/>
                    <a:pt x="15" y="2"/>
                  </a:cubicBezTo>
                  <a:cubicBezTo>
                    <a:pt x="22" y="2"/>
                    <a:pt x="27" y="8"/>
                    <a:pt x="27" y="14"/>
                  </a:cubicBezTo>
                  <a:cubicBezTo>
                    <a:pt x="27" y="21"/>
                    <a:pt x="22" y="26"/>
                    <a:pt x="15" y="26"/>
                  </a:cubicBezTo>
                  <a:cubicBezTo>
                    <a:pt x="9" y="26"/>
                    <a:pt x="3" y="21"/>
                    <a:pt x="3" y="14"/>
                  </a:cubicBezTo>
                  <a:cubicBezTo>
                    <a:pt x="3" y="13"/>
                    <a:pt x="4" y="12"/>
                    <a:pt x="4" y="11"/>
                  </a:cubicBezTo>
                  <a:cubicBezTo>
                    <a:pt x="2" y="14"/>
                    <a:pt x="0" y="18"/>
                    <a:pt x="0" y="23"/>
                  </a:cubicBezTo>
                  <a:cubicBezTo>
                    <a:pt x="0" y="36"/>
                    <a:pt x="11" y="46"/>
                    <a:pt x="24" y="46"/>
                  </a:cubicBezTo>
                  <a:cubicBezTo>
                    <a:pt x="37" y="46"/>
                    <a:pt x="47" y="36"/>
                    <a:pt x="47" y="23"/>
                  </a:cubicBezTo>
                  <a:close/>
                  <a:moveTo>
                    <a:pt x="47" y="23"/>
                  </a:moveTo>
                  <a:cubicBezTo>
                    <a:pt x="47" y="23"/>
                    <a:pt x="47" y="23"/>
                    <a:pt x="47" y="23"/>
                  </a:cubicBezTo>
                </a:path>
              </a:pathLst>
            </a:custGeom>
            <a:grp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grpSp>
      <p:sp>
        <p:nvSpPr>
          <p:cNvPr id="77" name="Freeform 89"/>
          <p:cNvSpPr>
            <a:spLocks noEditPoints="1"/>
          </p:cNvSpPr>
          <p:nvPr/>
        </p:nvSpPr>
        <p:spPr bwMode="auto">
          <a:xfrm>
            <a:off x="10550942" y="2241411"/>
            <a:ext cx="717053" cy="553039"/>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accent2"/>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8" name="Freeform 5"/>
          <p:cNvSpPr>
            <a:spLocks noEditPoints="1"/>
          </p:cNvSpPr>
          <p:nvPr/>
        </p:nvSpPr>
        <p:spPr bwMode="auto">
          <a:xfrm>
            <a:off x="10645745" y="1339151"/>
            <a:ext cx="527449" cy="623348"/>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accent1"/>
          </a:solidFill>
          <a:ln w="9525">
            <a:noFill/>
            <a:round/>
          </a:ln>
        </p:spPr>
        <p:txBody>
          <a:bodyPr vert="horz" wrap="square" lIns="121920" tIns="60960" rIns="121920" bIns="60960" numCol="1" anchor="t" anchorCtr="0" compatLnSpc="1"/>
          <a:lstStyle/>
          <a:p>
            <a:endParaRPr lang="en-US" sz="2400">
              <a:solidFill>
                <a:srgbClr val="EC9128"/>
              </a:solidFill>
              <a:latin typeface="微软雅黑" panose="020B0503020204020204" charset="-122"/>
              <a:ea typeface="微软雅黑" panose="020B0503020204020204" charset="-122"/>
            </a:endParaRPr>
          </a:p>
        </p:txBody>
      </p:sp>
      <p:sp>
        <p:nvSpPr>
          <p:cNvPr id="79" name="Oval 142"/>
          <p:cNvSpPr/>
          <p:nvPr/>
        </p:nvSpPr>
        <p:spPr>
          <a:xfrm>
            <a:off x="1983498" y="1467823"/>
            <a:ext cx="479085" cy="4790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0" name="Oval 143"/>
          <p:cNvSpPr/>
          <p:nvPr/>
        </p:nvSpPr>
        <p:spPr>
          <a:xfrm>
            <a:off x="3448770" y="2028203"/>
            <a:ext cx="479085" cy="4790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1" name="Oval 144"/>
          <p:cNvSpPr/>
          <p:nvPr/>
        </p:nvSpPr>
        <p:spPr>
          <a:xfrm>
            <a:off x="4157538" y="3098328"/>
            <a:ext cx="479085" cy="479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2" name="Oval 145"/>
          <p:cNvSpPr/>
          <p:nvPr/>
        </p:nvSpPr>
        <p:spPr>
          <a:xfrm>
            <a:off x="4175767" y="4336010"/>
            <a:ext cx="479085" cy="479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3" name="Oval 146"/>
          <p:cNvSpPr/>
          <p:nvPr/>
        </p:nvSpPr>
        <p:spPr>
          <a:xfrm>
            <a:off x="3312635" y="5502852"/>
            <a:ext cx="479085" cy="4790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4" name="Oval 148"/>
          <p:cNvSpPr/>
          <p:nvPr/>
        </p:nvSpPr>
        <p:spPr>
          <a:xfrm>
            <a:off x="1983498" y="5961476"/>
            <a:ext cx="479085" cy="47908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C9128"/>
              </a:solidFill>
              <a:latin typeface="微软雅黑" panose="020B0503020204020204" charset="-122"/>
              <a:ea typeface="微软雅黑" panose="020B0503020204020204" charset="-122"/>
            </a:endParaRPr>
          </a:p>
        </p:txBody>
      </p:sp>
      <p:sp>
        <p:nvSpPr>
          <p:cNvPr id="85" name="Text Placeholder 3"/>
          <p:cNvSpPr txBox="1"/>
          <p:nvPr/>
        </p:nvSpPr>
        <p:spPr>
          <a:xfrm>
            <a:off x="9422967" y="129624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rgbClr val="EC9128"/>
                </a:solidFill>
                <a:latin typeface="微软雅黑" panose="020B0503020204020204" charset="-122"/>
                <a:ea typeface="微软雅黑" panose="020B0503020204020204" charset="-122"/>
              </a:rPr>
              <a:t>你的标题</a:t>
            </a:r>
          </a:p>
        </p:txBody>
      </p:sp>
      <p:sp>
        <p:nvSpPr>
          <p:cNvPr id="86" name="Text Placeholder 3"/>
          <p:cNvSpPr txBox="1"/>
          <p:nvPr/>
        </p:nvSpPr>
        <p:spPr>
          <a:xfrm>
            <a:off x="5020669" y="1568501"/>
            <a:ext cx="5261137" cy="4847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5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87" name="Text Placeholder 3"/>
          <p:cNvSpPr txBox="1"/>
          <p:nvPr/>
        </p:nvSpPr>
        <p:spPr>
          <a:xfrm>
            <a:off x="9422967" y="2199303"/>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rgbClr val="EC9128"/>
                </a:solidFill>
                <a:latin typeface="微软雅黑" panose="020B0503020204020204" charset="-122"/>
                <a:ea typeface="微软雅黑" panose="020B0503020204020204" charset="-122"/>
              </a:rPr>
              <a:t>你的标题</a:t>
            </a:r>
          </a:p>
        </p:txBody>
      </p:sp>
      <p:sp>
        <p:nvSpPr>
          <p:cNvPr id="88" name="Text Placeholder 3"/>
          <p:cNvSpPr txBox="1"/>
          <p:nvPr/>
        </p:nvSpPr>
        <p:spPr>
          <a:xfrm>
            <a:off x="5020669" y="2471556"/>
            <a:ext cx="5261137" cy="438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89" name="Text Placeholder 3"/>
          <p:cNvSpPr txBox="1"/>
          <p:nvPr/>
        </p:nvSpPr>
        <p:spPr>
          <a:xfrm>
            <a:off x="9422967" y="3040219"/>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rgbClr val="EC9128"/>
                </a:solidFill>
                <a:latin typeface="微软雅黑" panose="020B0503020204020204" charset="-122"/>
                <a:ea typeface="微软雅黑" panose="020B0503020204020204" charset="-122"/>
              </a:rPr>
              <a:t>你的标题</a:t>
            </a:r>
          </a:p>
        </p:txBody>
      </p:sp>
      <p:sp>
        <p:nvSpPr>
          <p:cNvPr id="90" name="Text Placeholder 3"/>
          <p:cNvSpPr txBox="1"/>
          <p:nvPr/>
        </p:nvSpPr>
        <p:spPr>
          <a:xfrm>
            <a:off x="5020669" y="3312472"/>
            <a:ext cx="5261137" cy="438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91" name="Text Placeholder 3"/>
          <p:cNvSpPr txBox="1"/>
          <p:nvPr/>
        </p:nvSpPr>
        <p:spPr>
          <a:xfrm>
            <a:off x="9422967" y="388301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rgbClr val="EC9128"/>
                </a:solidFill>
                <a:latin typeface="微软雅黑" panose="020B0503020204020204" charset="-122"/>
                <a:ea typeface="微软雅黑" panose="020B0503020204020204" charset="-122"/>
              </a:rPr>
              <a:t>你的标题</a:t>
            </a:r>
          </a:p>
        </p:txBody>
      </p:sp>
      <p:sp>
        <p:nvSpPr>
          <p:cNvPr id="92" name="Text Placeholder 3"/>
          <p:cNvSpPr txBox="1"/>
          <p:nvPr/>
        </p:nvSpPr>
        <p:spPr>
          <a:xfrm>
            <a:off x="5020669" y="4155270"/>
            <a:ext cx="5261137" cy="438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93" name="Text Placeholder 3"/>
          <p:cNvSpPr txBox="1"/>
          <p:nvPr/>
        </p:nvSpPr>
        <p:spPr>
          <a:xfrm>
            <a:off x="9422967" y="4758614"/>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rgbClr val="EC9128"/>
                </a:solidFill>
                <a:latin typeface="微软雅黑" panose="020B0503020204020204" charset="-122"/>
                <a:ea typeface="微软雅黑" panose="020B0503020204020204" charset="-122"/>
              </a:rPr>
              <a:t>你的标题</a:t>
            </a:r>
          </a:p>
        </p:txBody>
      </p:sp>
      <p:sp>
        <p:nvSpPr>
          <p:cNvPr id="94" name="Text Placeholder 3"/>
          <p:cNvSpPr txBox="1"/>
          <p:nvPr/>
        </p:nvSpPr>
        <p:spPr>
          <a:xfrm>
            <a:off x="5020669" y="5030866"/>
            <a:ext cx="5261137" cy="438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
        <p:nvSpPr>
          <p:cNvPr id="95" name="Text Placeholder 3"/>
          <p:cNvSpPr txBox="1"/>
          <p:nvPr/>
        </p:nvSpPr>
        <p:spPr>
          <a:xfrm>
            <a:off x="9422967" y="5588324"/>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rgbClr val="EC9128"/>
                </a:solidFill>
                <a:latin typeface="微软雅黑" panose="020B0503020204020204" charset="-122"/>
                <a:ea typeface="微软雅黑" panose="020B0503020204020204" charset="-122"/>
              </a:rPr>
              <a:t>你的标题</a:t>
            </a:r>
          </a:p>
        </p:txBody>
      </p:sp>
      <p:sp>
        <p:nvSpPr>
          <p:cNvPr id="96" name="Text Placeholder 3"/>
          <p:cNvSpPr txBox="1"/>
          <p:nvPr/>
        </p:nvSpPr>
        <p:spPr>
          <a:xfrm>
            <a:off x="5020669" y="5860577"/>
            <a:ext cx="5261137" cy="4381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900" dirty="0">
                <a:solidFill>
                  <a:srgbClr val="EC9128"/>
                </a:solidFill>
                <a:latin typeface="微软雅黑" panose="020B0503020204020204" charset="-122"/>
                <a:ea typeface="微软雅黑" panose="020B0503020204020204" charset="-122"/>
              </a:rPr>
              <a:t>在此添加相关内容在此添加相关内容在此添加相关内容</a:t>
            </a:r>
            <a:r>
              <a:rPr lang="zh-CN" altLang="en-US" sz="1000" dirty="0">
                <a:solidFill>
                  <a:srgbClr val="EC9128"/>
                </a:solidFill>
                <a:latin typeface="微软雅黑" panose="020B0503020204020204" charset="-122"/>
                <a:ea typeface="微软雅黑" panose="020B0503020204020204" charset="-122"/>
              </a:rPr>
              <a:t>在此添加相关内容在此添加相关内容在此添加相关内容</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147">
        <p15:prstTrans prst="peelOff"/>
      </p:transition>
    </mc:Choice>
    <mc:Fallback xmlns="">
      <p:transition spd="slow" advTm="11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animEffect transition="in" filter="fade">
                                      <p:cBhvr>
                                        <p:cTn id="19" dur="500"/>
                                        <p:tgtEl>
                                          <p:spTgt spid="7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p:cTn id="22" dur="500" fill="hold"/>
                                        <p:tgtEl>
                                          <p:spTgt spid="80"/>
                                        </p:tgtEl>
                                        <p:attrNameLst>
                                          <p:attrName>ppt_w</p:attrName>
                                        </p:attrNameLst>
                                      </p:cBhvr>
                                      <p:tavLst>
                                        <p:tav tm="0">
                                          <p:val>
                                            <p:fltVal val="0"/>
                                          </p:val>
                                        </p:tav>
                                        <p:tav tm="100000">
                                          <p:val>
                                            <p:strVal val="#ppt_w"/>
                                          </p:val>
                                        </p:tav>
                                      </p:tavLst>
                                    </p:anim>
                                    <p:anim calcmode="lin" valueType="num">
                                      <p:cBhvr>
                                        <p:cTn id="23" dur="500" fill="hold"/>
                                        <p:tgtEl>
                                          <p:spTgt spid="80"/>
                                        </p:tgtEl>
                                        <p:attrNameLst>
                                          <p:attrName>ppt_h</p:attrName>
                                        </p:attrNameLst>
                                      </p:cBhvr>
                                      <p:tavLst>
                                        <p:tav tm="0">
                                          <p:val>
                                            <p:fltVal val="0"/>
                                          </p:val>
                                        </p:tav>
                                        <p:tav tm="100000">
                                          <p:val>
                                            <p:strVal val="#ppt_h"/>
                                          </p:val>
                                        </p:tav>
                                      </p:tavLst>
                                    </p:anim>
                                    <p:animEffect transition="in" filter="fade">
                                      <p:cBhvr>
                                        <p:cTn id="24" dur="500"/>
                                        <p:tgtEl>
                                          <p:spTgt spid="8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Effect transition="in" filter="fade">
                                      <p:cBhvr>
                                        <p:cTn id="44" dur="500"/>
                                        <p:tgtEl>
                                          <p:spTgt spid="84"/>
                                        </p:tgtEl>
                                      </p:cBhvr>
                                    </p:animEffect>
                                  </p:childTnLst>
                                </p:cTn>
                              </p:par>
                              <p:par>
                                <p:cTn id="45" presetID="2" presetClass="entr" presetSubtype="8"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additive="base">
                                        <p:cTn id="55" dur="500" fill="hold"/>
                                        <p:tgtEl>
                                          <p:spTgt spid="73"/>
                                        </p:tgtEl>
                                        <p:attrNameLst>
                                          <p:attrName>ppt_x</p:attrName>
                                        </p:attrNameLst>
                                      </p:cBhvr>
                                      <p:tavLst>
                                        <p:tav tm="0">
                                          <p:val>
                                            <p:strVal val="0-#ppt_w/2"/>
                                          </p:val>
                                        </p:tav>
                                        <p:tav tm="100000">
                                          <p:val>
                                            <p:strVal val="#ppt_x"/>
                                          </p:val>
                                        </p:tav>
                                      </p:tavLst>
                                    </p:anim>
                                    <p:anim calcmode="lin" valueType="num">
                                      <p:cBhvr additive="base">
                                        <p:cTn id="56" dur="500" fill="hold"/>
                                        <p:tgtEl>
                                          <p:spTgt spid="73"/>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0-#ppt_w/2"/>
                                          </p:val>
                                        </p:tav>
                                        <p:tav tm="100000">
                                          <p:val>
                                            <p:strVal val="#ppt_x"/>
                                          </p:val>
                                        </p:tav>
                                      </p:tavLst>
                                    </p:anim>
                                    <p:anim calcmode="lin" valueType="num">
                                      <p:cBhvr additive="base">
                                        <p:cTn id="60" dur="500" fill="hold"/>
                                        <p:tgtEl>
                                          <p:spTgt spid="7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 calcmode="lin" valueType="num">
                                      <p:cBhvr additive="base">
                                        <p:cTn id="63" dur="500" fill="hold"/>
                                        <p:tgtEl>
                                          <p:spTgt spid="77"/>
                                        </p:tgtEl>
                                        <p:attrNameLst>
                                          <p:attrName>ppt_x</p:attrName>
                                        </p:attrNameLst>
                                      </p:cBhvr>
                                      <p:tavLst>
                                        <p:tav tm="0">
                                          <p:val>
                                            <p:strVal val="0-#ppt_w/2"/>
                                          </p:val>
                                        </p:tav>
                                        <p:tav tm="100000">
                                          <p:val>
                                            <p:strVal val="#ppt_x"/>
                                          </p:val>
                                        </p:tav>
                                      </p:tavLst>
                                    </p:anim>
                                    <p:anim calcmode="lin" valueType="num">
                                      <p:cBhvr additive="base">
                                        <p:cTn id="64" dur="500" fill="hold"/>
                                        <p:tgtEl>
                                          <p:spTgt spid="7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78"/>
                                        </p:tgtEl>
                                        <p:attrNameLst>
                                          <p:attrName>style.visibility</p:attrName>
                                        </p:attrNameLst>
                                      </p:cBhvr>
                                      <p:to>
                                        <p:strVal val="visible"/>
                                      </p:to>
                                    </p:set>
                                    <p:anim calcmode="lin" valueType="num">
                                      <p:cBhvr additive="base">
                                        <p:cTn id="67" dur="500" fill="hold"/>
                                        <p:tgtEl>
                                          <p:spTgt spid="78"/>
                                        </p:tgtEl>
                                        <p:attrNameLst>
                                          <p:attrName>ppt_x</p:attrName>
                                        </p:attrNameLst>
                                      </p:cBhvr>
                                      <p:tavLst>
                                        <p:tav tm="0">
                                          <p:val>
                                            <p:strVal val="0-#ppt_w/2"/>
                                          </p:val>
                                        </p:tav>
                                        <p:tav tm="100000">
                                          <p:val>
                                            <p:strVal val="#ppt_x"/>
                                          </p:val>
                                        </p:tav>
                                      </p:tavLst>
                                    </p:anim>
                                    <p:anim calcmode="lin" valueType="num">
                                      <p:cBhvr additive="base">
                                        <p:cTn id="68" dur="500" fill="hold"/>
                                        <p:tgtEl>
                                          <p:spTgt spid="7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anim calcmode="lin" valueType="num">
                                      <p:cBhvr additive="base">
                                        <p:cTn id="71" dur="500" fill="hold"/>
                                        <p:tgtEl>
                                          <p:spTgt spid="85"/>
                                        </p:tgtEl>
                                        <p:attrNameLst>
                                          <p:attrName>ppt_x</p:attrName>
                                        </p:attrNameLst>
                                      </p:cBhvr>
                                      <p:tavLst>
                                        <p:tav tm="0">
                                          <p:val>
                                            <p:strVal val="0-#ppt_w/2"/>
                                          </p:val>
                                        </p:tav>
                                        <p:tav tm="100000">
                                          <p:val>
                                            <p:strVal val="#ppt_x"/>
                                          </p:val>
                                        </p:tav>
                                      </p:tavLst>
                                    </p:anim>
                                    <p:anim calcmode="lin" valueType="num">
                                      <p:cBhvr additive="base">
                                        <p:cTn id="72" dur="500" fill="hold"/>
                                        <p:tgtEl>
                                          <p:spTgt spid="8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 calcmode="lin" valueType="num">
                                      <p:cBhvr additive="base">
                                        <p:cTn id="75" dur="500" fill="hold"/>
                                        <p:tgtEl>
                                          <p:spTgt spid="86"/>
                                        </p:tgtEl>
                                        <p:attrNameLst>
                                          <p:attrName>ppt_x</p:attrName>
                                        </p:attrNameLst>
                                      </p:cBhvr>
                                      <p:tavLst>
                                        <p:tav tm="0">
                                          <p:val>
                                            <p:strVal val="0-#ppt_w/2"/>
                                          </p:val>
                                        </p:tav>
                                        <p:tav tm="100000">
                                          <p:val>
                                            <p:strVal val="#ppt_x"/>
                                          </p:val>
                                        </p:tav>
                                      </p:tavLst>
                                    </p:anim>
                                    <p:anim calcmode="lin" valueType="num">
                                      <p:cBhvr additive="base">
                                        <p:cTn id="76" dur="500" fill="hold"/>
                                        <p:tgtEl>
                                          <p:spTgt spid="8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7"/>
                                        </p:tgtEl>
                                        <p:attrNameLst>
                                          <p:attrName>style.visibility</p:attrName>
                                        </p:attrNameLst>
                                      </p:cBhvr>
                                      <p:to>
                                        <p:strVal val="visible"/>
                                      </p:to>
                                    </p:set>
                                    <p:anim calcmode="lin" valueType="num">
                                      <p:cBhvr additive="base">
                                        <p:cTn id="79" dur="500" fill="hold"/>
                                        <p:tgtEl>
                                          <p:spTgt spid="87"/>
                                        </p:tgtEl>
                                        <p:attrNameLst>
                                          <p:attrName>ppt_x</p:attrName>
                                        </p:attrNameLst>
                                      </p:cBhvr>
                                      <p:tavLst>
                                        <p:tav tm="0">
                                          <p:val>
                                            <p:strVal val="0-#ppt_w/2"/>
                                          </p:val>
                                        </p:tav>
                                        <p:tav tm="100000">
                                          <p:val>
                                            <p:strVal val="#ppt_x"/>
                                          </p:val>
                                        </p:tav>
                                      </p:tavLst>
                                    </p:anim>
                                    <p:anim calcmode="lin" valueType="num">
                                      <p:cBhvr additive="base">
                                        <p:cTn id="80" dur="500" fill="hold"/>
                                        <p:tgtEl>
                                          <p:spTgt spid="87"/>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88"/>
                                        </p:tgtEl>
                                        <p:attrNameLst>
                                          <p:attrName>style.visibility</p:attrName>
                                        </p:attrNameLst>
                                      </p:cBhvr>
                                      <p:to>
                                        <p:strVal val="visible"/>
                                      </p:to>
                                    </p:set>
                                    <p:anim calcmode="lin" valueType="num">
                                      <p:cBhvr additive="base">
                                        <p:cTn id="83" dur="500" fill="hold"/>
                                        <p:tgtEl>
                                          <p:spTgt spid="88"/>
                                        </p:tgtEl>
                                        <p:attrNameLst>
                                          <p:attrName>ppt_x</p:attrName>
                                        </p:attrNameLst>
                                      </p:cBhvr>
                                      <p:tavLst>
                                        <p:tav tm="0">
                                          <p:val>
                                            <p:strVal val="0-#ppt_w/2"/>
                                          </p:val>
                                        </p:tav>
                                        <p:tav tm="100000">
                                          <p:val>
                                            <p:strVal val="#ppt_x"/>
                                          </p:val>
                                        </p:tav>
                                      </p:tavLst>
                                    </p:anim>
                                    <p:anim calcmode="lin" valueType="num">
                                      <p:cBhvr additive="base">
                                        <p:cTn id="84" dur="500" fill="hold"/>
                                        <p:tgtEl>
                                          <p:spTgt spid="88"/>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9"/>
                                        </p:tgtEl>
                                        <p:attrNameLst>
                                          <p:attrName>style.visibility</p:attrName>
                                        </p:attrNameLst>
                                      </p:cBhvr>
                                      <p:to>
                                        <p:strVal val="visible"/>
                                      </p:to>
                                    </p:set>
                                    <p:anim calcmode="lin" valueType="num">
                                      <p:cBhvr additive="base">
                                        <p:cTn id="87" dur="500" fill="hold"/>
                                        <p:tgtEl>
                                          <p:spTgt spid="89"/>
                                        </p:tgtEl>
                                        <p:attrNameLst>
                                          <p:attrName>ppt_x</p:attrName>
                                        </p:attrNameLst>
                                      </p:cBhvr>
                                      <p:tavLst>
                                        <p:tav tm="0">
                                          <p:val>
                                            <p:strVal val="0-#ppt_w/2"/>
                                          </p:val>
                                        </p:tav>
                                        <p:tav tm="100000">
                                          <p:val>
                                            <p:strVal val="#ppt_x"/>
                                          </p:val>
                                        </p:tav>
                                      </p:tavLst>
                                    </p:anim>
                                    <p:anim calcmode="lin" valueType="num">
                                      <p:cBhvr additive="base">
                                        <p:cTn id="88" dur="500" fill="hold"/>
                                        <p:tgtEl>
                                          <p:spTgt spid="89"/>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90"/>
                                        </p:tgtEl>
                                        <p:attrNameLst>
                                          <p:attrName>style.visibility</p:attrName>
                                        </p:attrNameLst>
                                      </p:cBhvr>
                                      <p:to>
                                        <p:strVal val="visible"/>
                                      </p:to>
                                    </p:set>
                                    <p:anim calcmode="lin" valueType="num">
                                      <p:cBhvr additive="base">
                                        <p:cTn id="91" dur="500" fill="hold"/>
                                        <p:tgtEl>
                                          <p:spTgt spid="90"/>
                                        </p:tgtEl>
                                        <p:attrNameLst>
                                          <p:attrName>ppt_x</p:attrName>
                                        </p:attrNameLst>
                                      </p:cBhvr>
                                      <p:tavLst>
                                        <p:tav tm="0">
                                          <p:val>
                                            <p:strVal val="0-#ppt_w/2"/>
                                          </p:val>
                                        </p:tav>
                                        <p:tav tm="100000">
                                          <p:val>
                                            <p:strVal val="#ppt_x"/>
                                          </p:val>
                                        </p:tav>
                                      </p:tavLst>
                                    </p:anim>
                                    <p:anim calcmode="lin" valueType="num">
                                      <p:cBhvr additive="base">
                                        <p:cTn id="92" dur="500" fill="hold"/>
                                        <p:tgtEl>
                                          <p:spTgt spid="90"/>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91"/>
                                        </p:tgtEl>
                                        <p:attrNameLst>
                                          <p:attrName>style.visibility</p:attrName>
                                        </p:attrNameLst>
                                      </p:cBhvr>
                                      <p:to>
                                        <p:strVal val="visible"/>
                                      </p:to>
                                    </p:set>
                                    <p:anim calcmode="lin" valueType="num">
                                      <p:cBhvr additive="base">
                                        <p:cTn id="95" dur="500" fill="hold"/>
                                        <p:tgtEl>
                                          <p:spTgt spid="91"/>
                                        </p:tgtEl>
                                        <p:attrNameLst>
                                          <p:attrName>ppt_x</p:attrName>
                                        </p:attrNameLst>
                                      </p:cBhvr>
                                      <p:tavLst>
                                        <p:tav tm="0">
                                          <p:val>
                                            <p:strVal val="0-#ppt_w/2"/>
                                          </p:val>
                                        </p:tav>
                                        <p:tav tm="100000">
                                          <p:val>
                                            <p:strVal val="#ppt_x"/>
                                          </p:val>
                                        </p:tav>
                                      </p:tavLst>
                                    </p:anim>
                                    <p:anim calcmode="lin" valueType="num">
                                      <p:cBhvr additive="base">
                                        <p:cTn id="96" dur="500" fill="hold"/>
                                        <p:tgtEl>
                                          <p:spTgt spid="91"/>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500" fill="hold"/>
                                        <p:tgtEl>
                                          <p:spTgt spid="92"/>
                                        </p:tgtEl>
                                        <p:attrNameLst>
                                          <p:attrName>ppt_x</p:attrName>
                                        </p:attrNameLst>
                                      </p:cBhvr>
                                      <p:tavLst>
                                        <p:tav tm="0">
                                          <p:val>
                                            <p:strVal val="0-#ppt_w/2"/>
                                          </p:val>
                                        </p:tav>
                                        <p:tav tm="100000">
                                          <p:val>
                                            <p:strVal val="#ppt_x"/>
                                          </p:val>
                                        </p:tav>
                                      </p:tavLst>
                                    </p:anim>
                                    <p:anim calcmode="lin" valueType="num">
                                      <p:cBhvr additive="base">
                                        <p:cTn id="100" dur="500" fill="hold"/>
                                        <p:tgtEl>
                                          <p:spTgt spid="92"/>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93"/>
                                        </p:tgtEl>
                                        <p:attrNameLst>
                                          <p:attrName>style.visibility</p:attrName>
                                        </p:attrNameLst>
                                      </p:cBhvr>
                                      <p:to>
                                        <p:strVal val="visible"/>
                                      </p:to>
                                    </p:set>
                                    <p:anim calcmode="lin" valueType="num">
                                      <p:cBhvr additive="base">
                                        <p:cTn id="103" dur="500" fill="hold"/>
                                        <p:tgtEl>
                                          <p:spTgt spid="93"/>
                                        </p:tgtEl>
                                        <p:attrNameLst>
                                          <p:attrName>ppt_x</p:attrName>
                                        </p:attrNameLst>
                                      </p:cBhvr>
                                      <p:tavLst>
                                        <p:tav tm="0">
                                          <p:val>
                                            <p:strVal val="0-#ppt_w/2"/>
                                          </p:val>
                                        </p:tav>
                                        <p:tav tm="100000">
                                          <p:val>
                                            <p:strVal val="#ppt_x"/>
                                          </p:val>
                                        </p:tav>
                                      </p:tavLst>
                                    </p:anim>
                                    <p:anim calcmode="lin" valueType="num">
                                      <p:cBhvr additive="base">
                                        <p:cTn id="104" dur="500" fill="hold"/>
                                        <p:tgtEl>
                                          <p:spTgt spid="93"/>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94"/>
                                        </p:tgtEl>
                                        <p:attrNameLst>
                                          <p:attrName>style.visibility</p:attrName>
                                        </p:attrNameLst>
                                      </p:cBhvr>
                                      <p:to>
                                        <p:strVal val="visible"/>
                                      </p:to>
                                    </p:set>
                                    <p:anim calcmode="lin" valueType="num">
                                      <p:cBhvr additive="base">
                                        <p:cTn id="107" dur="500" fill="hold"/>
                                        <p:tgtEl>
                                          <p:spTgt spid="94"/>
                                        </p:tgtEl>
                                        <p:attrNameLst>
                                          <p:attrName>ppt_x</p:attrName>
                                        </p:attrNameLst>
                                      </p:cBhvr>
                                      <p:tavLst>
                                        <p:tav tm="0">
                                          <p:val>
                                            <p:strVal val="0-#ppt_w/2"/>
                                          </p:val>
                                        </p:tav>
                                        <p:tav tm="100000">
                                          <p:val>
                                            <p:strVal val="#ppt_x"/>
                                          </p:val>
                                        </p:tav>
                                      </p:tavLst>
                                    </p:anim>
                                    <p:anim calcmode="lin" valueType="num">
                                      <p:cBhvr additive="base">
                                        <p:cTn id="108" dur="500" fill="hold"/>
                                        <p:tgtEl>
                                          <p:spTgt spid="94"/>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95"/>
                                        </p:tgtEl>
                                        <p:attrNameLst>
                                          <p:attrName>style.visibility</p:attrName>
                                        </p:attrNameLst>
                                      </p:cBhvr>
                                      <p:to>
                                        <p:strVal val="visible"/>
                                      </p:to>
                                    </p:set>
                                    <p:anim calcmode="lin" valueType="num">
                                      <p:cBhvr additive="base">
                                        <p:cTn id="111" dur="500" fill="hold"/>
                                        <p:tgtEl>
                                          <p:spTgt spid="95"/>
                                        </p:tgtEl>
                                        <p:attrNameLst>
                                          <p:attrName>ppt_x</p:attrName>
                                        </p:attrNameLst>
                                      </p:cBhvr>
                                      <p:tavLst>
                                        <p:tav tm="0">
                                          <p:val>
                                            <p:strVal val="0-#ppt_w/2"/>
                                          </p:val>
                                        </p:tav>
                                        <p:tav tm="100000">
                                          <p:val>
                                            <p:strVal val="#ppt_x"/>
                                          </p:val>
                                        </p:tav>
                                      </p:tavLst>
                                    </p:anim>
                                    <p:anim calcmode="lin" valueType="num">
                                      <p:cBhvr additive="base">
                                        <p:cTn id="112" dur="500" fill="hold"/>
                                        <p:tgtEl>
                                          <p:spTgt spid="95"/>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additive="base">
                                        <p:cTn id="115" dur="500" fill="hold"/>
                                        <p:tgtEl>
                                          <p:spTgt spid="96"/>
                                        </p:tgtEl>
                                        <p:attrNameLst>
                                          <p:attrName>ppt_x</p:attrName>
                                        </p:attrNameLst>
                                      </p:cBhvr>
                                      <p:tavLst>
                                        <p:tav tm="0">
                                          <p:val>
                                            <p:strVal val="0-#ppt_w/2"/>
                                          </p:val>
                                        </p:tav>
                                        <p:tav tm="100000">
                                          <p:val>
                                            <p:strVal val="#ppt_x"/>
                                          </p:val>
                                        </p:tav>
                                      </p:tavLst>
                                    </p:anim>
                                    <p:anim calcmode="lin" valueType="num">
                                      <p:cBhvr additive="base">
                                        <p:cTn id="116" dur="5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73" grpId="0" bldLvl="0" animBg="1"/>
      <p:bldP spid="77"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p:bldP spid="86" grpId="0"/>
      <p:bldP spid="87" grpId="0"/>
      <p:bldP spid="88" grpId="0"/>
      <p:bldP spid="89" grpId="0"/>
      <p:bldP spid="90" grpId="0"/>
      <p:bldP spid="91" grpId="0"/>
      <p:bldP spid="92" grpId="0"/>
      <p:bldP spid="93" grpId="0"/>
      <p:bldP spid="94" grpId="0"/>
      <p:bldP spid="95" grpId="0"/>
      <p:bldP spid="9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2"/>
          <p:cNvPicPr>
            <a:picLocks noChangeAspect="1"/>
          </p:cNvPicPr>
          <p:nvPr/>
        </p:nvPicPr>
        <p:blipFill>
          <a:blip r:embed="rId3"/>
          <a:stretch>
            <a:fillRect/>
          </a:stretch>
        </p:blipFill>
        <p:spPr>
          <a:xfrm>
            <a:off x="650875" y="146685"/>
            <a:ext cx="1640840" cy="1088390"/>
          </a:xfrm>
          <a:prstGeom prst="rect">
            <a:avLst/>
          </a:prstGeom>
        </p:spPr>
      </p:pic>
      <p:pic>
        <p:nvPicPr>
          <p:cNvPr id="7" name="图片 6" descr="23"/>
          <p:cNvPicPr>
            <a:picLocks noChangeAspect="1"/>
          </p:cNvPicPr>
          <p:nvPr/>
        </p:nvPicPr>
        <p:blipFill>
          <a:blip r:embed="rId4"/>
          <a:stretch>
            <a:fillRect/>
          </a:stretch>
        </p:blipFill>
        <p:spPr>
          <a:xfrm>
            <a:off x="650875" y="1601470"/>
            <a:ext cx="5435600" cy="2984500"/>
          </a:xfrm>
          <a:prstGeom prst="rect">
            <a:avLst/>
          </a:prstGeom>
        </p:spPr>
      </p:pic>
      <p:pic>
        <p:nvPicPr>
          <p:cNvPr id="8" name="图片 7" descr="1"/>
          <p:cNvPicPr>
            <a:picLocks noChangeAspect="1"/>
          </p:cNvPicPr>
          <p:nvPr/>
        </p:nvPicPr>
        <p:blipFill>
          <a:blip r:embed="rId5"/>
          <a:stretch>
            <a:fillRect/>
          </a:stretch>
        </p:blipFill>
        <p:spPr>
          <a:xfrm>
            <a:off x="5503545" y="622935"/>
            <a:ext cx="7044055" cy="5611495"/>
          </a:xfrm>
          <a:prstGeom prst="rect">
            <a:avLst/>
          </a:prstGeom>
        </p:spPr>
      </p:pic>
      <p:pic>
        <p:nvPicPr>
          <p:cNvPr id="10" name="图片 9" descr="6"/>
          <p:cNvPicPr>
            <a:picLocks noChangeAspect="1"/>
          </p:cNvPicPr>
          <p:nvPr/>
        </p:nvPicPr>
        <p:blipFill>
          <a:blip r:embed="rId6"/>
          <a:stretch>
            <a:fillRect/>
          </a:stretch>
        </p:blipFill>
        <p:spPr>
          <a:xfrm>
            <a:off x="10153015" y="4926330"/>
            <a:ext cx="1630045" cy="1633220"/>
          </a:xfrm>
          <a:prstGeom prst="rect">
            <a:avLst/>
          </a:prstGeom>
        </p:spPr>
      </p:pic>
      <p:sp>
        <p:nvSpPr>
          <p:cNvPr id="15" name="TextBox 34"/>
          <p:cNvSpPr txBox="1"/>
          <p:nvPr/>
        </p:nvSpPr>
        <p:spPr>
          <a:xfrm>
            <a:off x="598170" y="4585970"/>
            <a:ext cx="5093335" cy="582930"/>
          </a:xfrm>
          <a:prstGeom prst="rect">
            <a:avLst/>
          </a:prstGeom>
          <a:noFill/>
        </p:spPr>
        <p:txBody>
          <a:bodyPr wrap="none" lIns="360000" tIns="0" rIns="0" bIns="0" anchor="b" anchorCtr="0">
            <a:noAutofit/>
          </a:bodyPr>
          <a:lstStyle/>
          <a:p>
            <a:pPr algn="ctr"/>
            <a:r>
              <a:rPr lang="zh-CN" altLang="en-US" sz="4000" b="1" dirty="0">
                <a:ln>
                  <a:solidFill>
                    <a:schemeClr val="bg1"/>
                  </a:solidFill>
                </a:ln>
                <a:solidFill>
                  <a:srgbClr val="EC9128"/>
                </a:solidFill>
                <a:latin typeface="微软雅黑" panose="020B0503020204020204" charset="-122"/>
                <a:ea typeface="微软雅黑" panose="020B0503020204020204" charset="-122"/>
              </a:rPr>
              <a:t>谢谢您的观看</a:t>
            </a:r>
          </a:p>
        </p:txBody>
      </p:sp>
      <p:sp>
        <p:nvSpPr>
          <p:cNvPr id="16" name="TextBox 36"/>
          <p:cNvSpPr txBox="1"/>
          <p:nvPr/>
        </p:nvSpPr>
        <p:spPr>
          <a:xfrm>
            <a:off x="725805" y="4940300"/>
            <a:ext cx="4838700" cy="1112520"/>
          </a:xfrm>
          <a:prstGeom prst="rect">
            <a:avLst/>
          </a:prstGeom>
        </p:spPr>
        <p:txBody>
          <a:bodyPr vert="horz" wrap="square" lIns="360000" tIns="0" rIns="0" bIns="0" anchor="ctr" anchorCtr="0">
            <a:normAutofit/>
          </a:bodyPr>
          <a:lstStyle/>
          <a:p>
            <a:pPr algn="ctr">
              <a:lnSpc>
                <a:spcPct val="120000"/>
              </a:lnSpc>
            </a:pPr>
            <a:r>
              <a:rPr lang="zh-CN" altLang="en-US" sz="1050" dirty="0">
                <a:solidFill>
                  <a:srgbClr val="EC9128"/>
                </a:solidFill>
                <a:latin typeface="微软雅黑" panose="020B0503020204020204" charset="-122"/>
                <a:ea typeface="微软雅黑" panose="020B0503020204020204" charset="-122"/>
              </a:rPr>
              <a:t>Professional custom all kinds of industry ppt template, this work belongs to fly impression design original, do not download after the network communication.</a:t>
            </a:r>
          </a:p>
        </p:txBody>
      </p:sp>
    </p:spTree>
  </p:cSld>
  <p:clrMapOvr>
    <a:masterClrMapping/>
  </p:clrMapOvr>
  <mc:AlternateContent xmlns:mc="http://schemas.openxmlformats.org/markup-compatibility/2006" xmlns:p14="http://schemas.microsoft.com/office/powerpoint/2010/main">
    <mc:Choice Requires="p14">
      <p:transition spd="slow" p14:dur="4000" advTm="6185">
        <p14:vortex dir="r"/>
      </p:transition>
    </mc:Choice>
    <mc:Fallback xmlns="">
      <p:transition spd="slow" advTm="61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15"/>
                                        </p:tgtEl>
                                        <p:attrNameLst>
                                          <p:attrName>style.visibility</p:attrName>
                                        </p:attrNameLst>
                                      </p:cBhvr>
                                      <p:to>
                                        <p:strVal val="visible"/>
                                      </p:to>
                                    </p:set>
                                    <p:anim by="(-#ppt_w*2)" calcmode="lin" valueType="num">
                                      <p:cBhvr rctx="PPT">
                                        <p:cTn id="30" dur="500" autoRev="1" fill="hold">
                                          <p:stCondLst>
                                            <p:cond delay="0"/>
                                          </p:stCondLst>
                                        </p:cTn>
                                        <p:tgtEl>
                                          <p:spTgt spid="15"/>
                                        </p:tgtEl>
                                        <p:attrNameLst>
                                          <p:attrName>ppt_w</p:attrName>
                                        </p:attrNameLst>
                                      </p:cBhvr>
                                    </p:anim>
                                    <p:anim by="(#ppt_w*0.50)" calcmode="lin" valueType="num">
                                      <p:cBhvr>
                                        <p:cTn id="31" dur="500" decel="50000" autoRev="1" fill="hold">
                                          <p:stCondLst>
                                            <p:cond delay="0"/>
                                          </p:stCondLst>
                                        </p:cTn>
                                        <p:tgtEl>
                                          <p:spTgt spid="15"/>
                                        </p:tgtEl>
                                        <p:attrNameLst>
                                          <p:attrName>ppt_x</p:attrName>
                                        </p:attrNameLst>
                                      </p:cBhvr>
                                    </p:anim>
                                    <p:anim from="(-#ppt_h/2)" to="(#ppt_y)" calcmode="lin" valueType="num">
                                      <p:cBhvr>
                                        <p:cTn id="32" dur="1000" fill="hold">
                                          <p:stCondLst>
                                            <p:cond delay="0"/>
                                          </p:stCondLst>
                                        </p:cTn>
                                        <p:tgtEl>
                                          <p:spTgt spid="15"/>
                                        </p:tgtEl>
                                        <p:attrNameLst>
                                          <p:attrName>ppt_y</p:attrName>
                                        </p:attrNameLst>
                                      </p:cBhvr>
                                    </p:anim>
                                    <p:animRot by="21600000">
                                      <p:cBhvr>
                                        <p:cTn id="33" dur="1000" fill="hold">
                                          <p:stCondLst>
                                            <p:cond delay="0"/>
                                          </p:stCondLst>
                                        </p:cTn>
                                        <p:tgtEl>
                                          <p:spTgt spid="15"/>
                                        </p:tgtEl>
                                        <p:attrNameLst>
                                          <p:attrName>r</p:attrName>
                                        </p:attrNameLst>
                                      </p:cBhvr>
                                    </p:animRot>
                                  </p:childTnLst>
                                </p:cTn>
                              </p:par>
                            </p:childTnLst>
                          </p:cTn>
                        </p:par>
                        <p:par>
                          <p:cTn id="34" fill="hold">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自定义 332">
      <a:dk1>
        <a:sysClr val="windowText" lastClr="000000"/>
      </a:dk1>
      <a:lt1>
        <a:sysClr val="window" lastClr="FFFFFF"/>
      </a:lt1>
      <a:dk2>
        <a:srgbClr val="44546A"/>
      </a:dk2>
      <a:lt2>
        <a:srgbClr val="E7E6E6"/>
      </a:lt2>
      <a:accent1>
        <a:srgbClr val="FFC705"/>
      </a:accent1>
      <a:accent2>
        <a:srgbClr val="EC9128"/>
      </a:accent2>
      <a:accent3>
        <a:srgbClr val="FFC705"/>
      </a:accent3>
      <a:accent4>
        <a:srgbClr val="EC9128"/>
      </a:accent4>
      <a:accent5>
        <a:srgbClr val="FFC705"/>
      </a:accent5>
      <a:accent6>
        <a:srgbClr val="EC9128"/>
      </a:accent6>
      <a:hlink>
        <a:srgbClr val="FFC705"/>
      </a:hlink>
      <a:folHlink>
        <a:srgbClr val="EC912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2145</Words>
  <Application>Microsoft Office PowerPoint</Application>
  <PresentationFormat>宽屏</PresentationFormat>
  <Paragraphs>293</Paragraphs>
  <Slides>26</Slides>
  <Notes>26</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5</cp:revision>
  <dcterms:created xsi:type="dcterms:W3CDTF">2017-11-01T12:44:00Z</dcterms:created>
  <dcterms:modified xsi:type="dcterms:W3CDTF">2018-10-08T03:23:10Z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