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9.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0.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1.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2" r:id="rId2"/>
  </p:sldMasterIdLst>
  <p:notesMasterIdLst>
    <p:notesMasterId r:id="rId28"/>
  </p:notesMasterIdLst>
  <p:handoutMasterIdLst>
    <p:handoutMasterId r:id="rId29"/>
  </p:handoutMasterIdLst>
  <p:sldIdLst>
    <p:sldId id="473" r:id="rId3"/>
    <p:sldId id="474" r:id="rId4"/>
    <p:sldId id="475" r:id="rId5"/>
    <p:sldId id="329" r:id="rId6"/>
    <p:sldId id="332" r:id="rId7"/>
    <p:sldId id="354" r:id="rId8"/>
    <p:sldId id="351" r:id="rId9"/>
    <p:sldId id="352" r:id="rId10"/>
    <p:sldId id="476" r:id="rId11"/>
    <p:sldId id="323" r:id="rId12"/>
    <p:sldId id="337" r:id="rId13"/>
    <p:sldId id="339" r:id="rId14"/>
    <p:sldId id="349" r:id="rId15"/>
    <p:sldId id="350" r:id="rId16"/>
    <p:sldId id="477" r:id="rId17"/>
    <p:sldId id="422" r:id="rId18"/>
    <p:sldId id="324" r:id="rId19"/>
    <p:sldId id="327" r:id="rId20"/>
    <p:sldId id="328" r:id="rId21"/>
    <p:sldId id="478" r:id="rId22"/>
    <p:sldId id="353" r:id="rId23"/>
    <p:sldId id="330" r:id="rId24"/>
    <p:sldId id="333" r:id="rId25"/>
    <p:sldId id="342" r:id="rId26"/>
    <p:sldId id="479" r:id="rId27"/>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02">
          <p15:clr>
            <a:srgbClr val="A4A3A4"/>
          </p15:clr>
        </p15:guide>
        <p15:guide id="2" pos="28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9664"/>
    <a:srgbClr val="CB2723"/>
    <a:srgbClr val="086036"/>
    <a:srgbClr val="FF6A10"/>
    <a:srgbClr val="EF7911"/>
    <a:srgbClr val="F68904"/>
    <a:srgbClr val="FFEBB6"/>
    <a:srgbClr val="FFF3A1"/>
    <a:srgbClr val="F5E492"/>
    <a:srgbClr val="CF6C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20" autoAdjust="0"/>
    <p:restoredTop sz="94660"/>
  </p:normalViewPr>
  <p:slideViewPr>
    <p:cSldViewPr snapToGrid="0">
      <p:cViewPr varScale="1">
        <p:scale>
          <a:sx n="115" d="100"/>
          <a:sy n="115" d="100"/>
        </p:scale>
        <p:origin x="516" y="96"/>
      </p:cViewPr>
      <p:guideLst>
        <p:guide orient="horz" pos="1602"/>
        <p:guide pos="286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2018/12/22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1127027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2018/12/22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2885887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a:t>
            </a:fld>
            <a:endParaRPr lang="zh-CN" altLang="en-US"/>
          </a:p>
        </p:txBody>
      </p:sp>
    </p:spTree>
    <p:extLst>
      <p:ext uri="{BB962C8B-B14F-4D97-AF65-F5344CB8AC3E}">
        <p14:creationId xmlns:p14="http://schemas.microsoft.com/office/powerpoint/2010/main" val="819791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a:t>
            </a:fld>
            <a:endParaRPr lang="zh-CN" altLang="en-US"/>
          </a:p>
        </p:txBody>
      </p:sp>
    </p:spTree>
    <p:extLst>
      <p:ext uri="{BB962C8B-B14F-4D97-AF65-F5344CB8AC3E}">
        <p14:creationId xmlns:p14="http://schemas.microsoft.com/office/powerpoint/2010/main" val="3164475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3</a:t>
            </a:fld>
            <a:endParaRPr lang="zh-CN" altLang="en-US"/>
          </a:p>
        </p:txBody>
      </p:sp>
    </p:spTree>
    <p:extLst>
      <p:ext uri="{BB962C8B-B14F-4D97-AF65-F5344CB8AC3E}">
        <p14:creationId xmlns:p14="http://schemas.microsoft.com/office/powerpoint/2010/main" val="4181619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4</a:t>
            </a:fld>
            <a:endParaRPr lang="zh-CN" altLang="en-US"/>
          </a:p>
        </p:txBody>
      </p:sp>
    </p:spTree>
    <p:extLst>
      <p:ext uri="{BB962C8B-B14F-4D97-AF65-F5344CB8AC3E}">
        <p14:creationId xmlns:p14="http://schemas.microsoft.com/office/powerpoint/2010/main" val="1154743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5</a:t>
            </a:fld>
            <a:endParaRPr lang="zh-CN" altLang="en-US"/>
          </a:p>
        </p:txBody>
      </p:sp>
    </p:spTree>
    <p:extLst>
      <p:ext uri="{BB962C8B-B14F-4D97-AF65-F5344CB8AC3E}">
        <p14:creationId xmlns:p14="http://schemas.microsoft.com/office/powerpoint/2010/main" val="1020529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286364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454420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049680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9</a:t>
            </a:fld>
            <a:endParaRPr lang="zh-CN" altLang="en-US"/>
          </a:p>
        </p:txBody>
      </p:sp>
    </p:spTree>
    <p:extLst>
      <p:ext uri="{BB962C8B-B14F-4D97-AF65-F5344CB8AC3E}">
        <p14:creationId xmlns:p14="http://schemas.microsoft.com/office/powerpoint/2010/main" val="3526494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10</a:t>
            </a:fld>
            <a:endParaRPr lang="zh-CN" altLang="en-US"/>
          </a:p>
        </p:txBody>
      </p:sp>
    </p:spTree>
    <p:extLst>
      <p:ext uri="{BB962C8B-B14F-4D97-AF65-F5344CB8AC3E}">
        <p14:creationId xmlns:p14="http://schemas.microsoft.com/office/powerpoint/2010/main" val="27910698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11</a:t>
            </a:fld>
            <a:endParaRPr lang="zh-CN" altLang="en-US"/>
          </a:p>
        </p:txBody>
      </p:sp>
    </p:spTree>
    <p:extLst>
      <p:ext uri="{BB962C8B-B14F-4D97-AF65-F5344CB8AC3E}">
        <p14:creationId xmlns:p14="http://schemas.microsoft.com/office/powerpoint/2010/main" val="203753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12</a:t>
            </a:fld>
            <a:endParaRPr lang="zh-CN" altLang="en-US"/>
          </a:p>
        </p:txBody>
      </p:sp>
    </p:spTree>
    <p:extLst>
      <p:ext uri="{BB962C8B-B14F-4D97-AF65-F5344CB8AC3E}">
        <p14:creationId xmlns:p14="http://schemas.microsoft.com/office/powerpoint/2010/main" val="1732112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3596B-09C2-43BD-A0FC-8E6F4508B769}" type="slidenum">
              <a:rPr lang="zh-CN" altLang="en-US" smtClean="0"/>
              <a:t>13</a:t>
            </a:fld>
            <a:endParaRPr lang="zh-CN" altLang="en-US"/>
          </a:p>
        </p:txBody>
      </p:sp>
    </p:spTree>
    <p:extLst>
      <p:ext uri="{BB962C8B-B14F-4D97-AF65-F5344CB8AC3E}">
        <p14:creationId xmlns:p14="http://schemas.microsoft.com/office/powerpoint/2010/main" val="2918427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3596B-09C2-43BD-A0FC-8E6F4508B769}" type="slidenum">
              <a:rPr lang="zh-CN" altLang="en-US" smtClean="0"/>
              <a:t>14</a:t>
            </a:fld>
            <a:endParaRPr lang="zh-CN" altLang="en-US"/>
          </a:p>
        </p:txBody>
      </p:sp>
    </p:spTree>
    <p:extLst>
      <p:ext uri="{BB962C8B-B14F-4D97-AF65-F5344CB8AC3E}">
        <p14:creationId xmlns:p14="http://schemas.microsoft.com/office/powerpoint/2010/main" val="2515158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15</a:t>
            </a:fld>
            <a:endParaRPr lang="zh-CN" altLang="en-US"/>
          </a:p>
        </p:txBody>
      </p:sp>
    </p:spTree>
    <p:extLst>
      <p:ext uri="{BB962C8B-B14F-4D97-AF65-F5344CB8AC3E}">
        <p14:creationId xmlns:p14="http://schemas.microsoft.com/office/powerpoint/2010/main" val="3498492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6315054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17</a:t>
            </a:fld>
            <a:endParaRPr lang="zh-CN" altLang="en-US"/>
          </a:p>
        </p:txBody>
      </p:sp>
    </p:spTree>
    <p:extLst>
      <p:ext uri="{BB962C8B-B14F-4D97-AF65-F5344CB8AC3E}">
        <p14:creationId xmlns:p14="http://schemas.microsoft.com/office/powerpoint/2010/main" val="28293070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18</a:t>
            </a:fld>
            <a:endParaRPr lang="zh-CN" altLang="en-US"/>
          </a:p>
        </p:txBody>
      </p:sp>
    </p:spTree>
    <p:extLst>
      <p:ext uri="{BB962C8B-B14F-4D97-AF65-F5344CB8AC3E}">
        <p14:creationId xmlns:p14="http://schemas.microsoft.com/office/powerpoint/2010/main" val="3213030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19</a:t>
            </a:fld>
            <a:endParaRPr lang="zh-CN" altLang="en-US"/>
          </a:p>
        </p:txBody>
      </p:sp>
    </p:spTree>
    <p:extLst>
      <p:ext uri="{BB962C8B-B14F-4D97-AF65-F5344CB8AC3E}">
        <p14:creationId xmlns:p14="http://schemas.microsoft.com/office/powerpoint/2010/main" val="39439703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20</a:t>
            </a:fld>
            <a:endParaRPr lang="zh-CN" altLang="en-US"/>
          </a:p>
        </p:txBody>
      </p:sp>
    </p:spTree>
    <p:extLst>
      <p:ext uri="{BB962C8B-B14F-4D97-AF65-F5344CB8AC3E}">
        <p14:creationId xmlns:p14="http://schemas.microsoft.com/office/powerpoint/2010/main" val="28204072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1732183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22</a:t>
            </a:fld>
            <a:endParaRPr lang="zh-CN" altLang="en-US"/>
          </a:p>
        </p:txBody>
      </p:sp>
    </p:spTree>
    <p:extLst>
      <p:ext uri="{BB962C8B-B14F-4D97-AF65-F5344CB8AC3E}">
        <p14:creationId xmlns:p14="http://schemas.microsoft.com/office/powerpoint/2010/main" val="41902859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23</a:t>
            </a:fld>
            <a:endParaRPr lang="zh-CN" altLang="en-US"/>
          </a:p>
        </p:txBody>
      </p:sp>
    </p:spTree>
    <p:extLst>
      <p:ext uri="{BB962C8B-B14F-4D97-AF65-F5344CB8AC3E}">
        <p14:creationId xmlns:p14="http://schemas.microsoft.com/office/powerpoint/2010/main" val="8816818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24</a:t>
            </a:fld>
            <a:endParaRPr lang="zh-CN" altLang="en-US"/>
          </a:p>
        </p:txBody>
      </p:sp>
    </p:spTree>
    <p:extLst>
      <p:ext uri="{BB962C8B-B14F-4D97-AF65-F5344CB8AC3E}">
        <p14:creationId xmlns:p14="http://schemas.microsoft.com/office/powerpoint/2010/main" val="24264037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25</a:t>
            </a:fld>
            <a:endParaRPr lang="zh-CN" altLang="en-US"/>
          </a:p>
        </p:txBody>
      </p:sp>
    </p:spTree>
    <p:extLst>
      <p:ext uri="{BB962C8B-B14F-4D97-AF65-F5344CB8AC3E}">
        <p14:creationId xmlns:p14="http://schemas.microsoft.com/office/powerpoint/2010/main" val="2627779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4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5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sp>
        <p:nvSpPr>
          <p:cNvPr id="23" name="Picture Placeholder 22"/>
          <p:cNvSpPr>
            <a:spLocks noGrp="1"/>
          </p:cNvSpPr>
          <p:nvPr>
            <p:ph type="pic" sz="quarter" idx="10"/>
          </p:nvPr>
        </p:nvSpPr>
        <p:spPr>
          <a:xfrm>
            <a:off x="0" y="0"/>
            <a:ext cx="9144000" cy="5143500"/>
          </a:xfrm>
          <a:prstGeom prst="rect">
            <a:avLst/>
          </a:prstGeom>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版权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143000" y="1390649"/>
            <a:ext cx="6858000" cy="1241822"/>
          </a:xfrm>
        </p:spPr>
        <p:txBody>
          <a:bodyPr anchor="b">
            <a:normAutofit/>
          </a:bodyPr>
          <a:lstStyle>
            <a:lvl1pPr algn="ctr">
              <a:defRPr sz="5400" b="0"/>
            </a:lvl1pPr>
          </a:lstStyle>
          <a:p>
            <a:r>
              <a:rPr lang="zh-CN" altLang="en-US" dirty="0"/>
              <a:t>单击此处编辑标题</a:t>
            </a:r>
          </a:p>
        </p:txBody>
      </p:sp>
      <p:sp>
        <p:nvSpPr>
          <p:cNvPr id="3" name="副标题 2"/>
          <p:cNvSpPr>
            <a:spLocks noGrp="1"/>
          </p:cNvSpPr>
          <p:nvPr>
            <p:ph type="subTitle" idx="1"/>
          </p:nvPr>
        </p:nvSpPr>
        <p:spPr>
          <a:xfrm>
            <a:off x="1143000" y="2701529"/>
            <a:ext cx="6858000" cy="1241822"/>
          </a:xfrm>
        </p:spPr>
        <p:txBody>
          <a:bodyPr>
            <a:normAutofit/>
          </a:bodyPr>
          <a:lstStyle>
            <a:lvl1pPr marL="0" indent="0" algn="ctr">
              <a:buNone/>
              <a:defRPr sz="135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2018/12/22</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dirty="0"/>
              <a:t>单击此处编辑母版标题样式</a:t>
            </a:r>
          </a:p>
        </p:txBody>
      </p:sp>
      <p:sp>
        <p:nvSpPr>
          <p:cNvPr id="3" name="内容占位符 2"/>
          <p:cNvSpPr>
            <a:spLocks noGrp="1"/>
          </p:cNvSpPr>
          <p:nvPr>
            <p:ph idx="1"/>
          </p:nvPr>
        </p:nvSpPr>
        <p:spPr/>
        <p:txBody>
          <a:bodyPr/>
          <a:lstStyle>
            <a:lvl1pPr>
              <a:defRPr sz="1800"/>
            </a:lvl1pPr>
            <a:lvl2pPr>
              <a:defRPr sz="1500"/>
            </a:lvl2pPr>
            <a:lvl3pPr>
              <a:defRPr sz="1350"/>
            </a:lvl3pPr>
            <a:lvl4pPr>
              <a:defRPr sz="1350"/>
            </a:lvl4pPr>
            <a:lvl5pPr>
              <a:defRPr sz="135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2018/12/22</a:t>
            </a:fld>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DD7636-5BE1-44BC-BB5F-15739D9E18E1}" type="datetimeFigureOut">
              <a:rPr lang="zh-CN" altLang="en-US" smtClean="0"/>
              <a:t>2018/12/22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7C0E1D-24C4-406F-9615-DBDA8D2D1F93}" type="slidenum">
              <a:rPr lang="zh-CN" altLang="en-US" smtClean="0"/>
              <a:t>‹#›</a:t>
            </a:fld>
            <a:endParaRPr lang="zh-CN" altLang="en-US"/>
          </a:p>
        </p:txBody>
      </p:sp>
      <p:sp>
        <p:nvSpPr>
          <p:cNvPr id="5" name="标题 4"/>
          <p:cNvSpPr>
            <a:spLocks noGrp="1"/>
          </p:cNvSpPr>
          <p:nvPr>
            <p:ph type="title" hasCustomPrompt="1"/>
          </p:nvPr>
        </p:nvSpPr>
        <p:spPr>
          <a:xfrm>
            <a:off x="628650" y="1640582"/>
            <a:ext cx="7886700" cy="1862336"/>
          </a:xfrm>
        </p:spPr>
        <p:txBody>
          <a:bodyPr>
            <a:normAutofit/>
          </a:bodyPr>
          <a:lstStyle>
            <a:lvl1pPr algn="ctr">
              <a:defRPr sz="4500" b="0"/>
            </a:lvl1pPr>
          </a:lstStyle>
          <a:p>
            <a:r>
              <a:rPr lang="zh-CN" altLang="en-US" dirty="0"/>
              <a:t>单击此处编辑标题</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a:t>单击此处编辑母版标题样式</a:t>
            </a:r>
          </a:p>
        </p:txBody>
      </p:sp>
      <p:sp>
        <p:nvSpPr>
          <p:cNvPr id="3" name="内容占位符 2"/>
          <p:cNvSpPr>
            <a:spLocks noGrp="1"/>
          </p:cNvSpPr>
          <p:nvPr>
            <p:ph sz="half" idx="1"/>
          </p:nvPr>
        </p:nvSpPr>
        <p:spPr>
          <a:xfrm>
            <a:off x="628650" y="1369219"/>
            <a:ext cx="3886200" cy="326350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4629150" y="1369219"/>
            <a:ext cx="3886200" cy="326350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p>
            <a:fld id="{760FBDFE-C587-4B4C-A407-44438C67B59E}" type="datetimeFigureOut">
              <a:rPr lang="zh-CN" altLang="en-US" smtClean="0"/>
              <a:t>2018/12/22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nchor="ctr" anchorCtr="0"/>
          <a:lstStyle/>
          <a:p>
            <a:r>
              <a:rPr lang="zh-CN" altLang="en-US"/>
              <a:t>单击此处编辑母版标题样式</a:t>
            </a:r>
          </a:p>
        </p:txBody>
      </p:sp>
      <p:sp>
        <p:nvSpPr>
          <p:cNvPr id="3" name="文本占位符 2"/>
          <p:cNvSpPr>
            <a:spLocks noGrp="1"/>
          </p:cNvSpPr>
          <p:nvPr>
            <p:ph type="body" idx="1"/>
          </p:nvPr>
        </p:nvSpPr>
        <p:spPr>
          <a:xfrm>
            <a:off x="629841" y="1308721"/>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4" name="内容占位符 3"/>
          <p:cNvSpPr>
            <a:spLocks noGrp="1"/>
          </p:cNvSpPr>
          <p:nvPr>
            <p:ph sz="half" idx="2"/>
          </p:nvPr>
        </p:nvSpPr>
        <p:spPr>
          <a:xfrm>
            <a:off x="629841" y="1961707"/>
            <a:ext cx="3868340" cy="268054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4629150" y="1308721"/>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6" name="内容占位符 5"/>
          <p:cNvSpPr>
            <a:spLocks noGrp="1"/>
          </p:cNvSpPr>
          <p:nvPr>
            <p:ph sz="quarter" idx="4"/>
          </p:nvPr>
        </p:nvSpPr>
        <p:spPr>
          <a:xfrm>
            <a:off x="4629150" y="1961707"/>
            <a:ext cx="3887391" cy="268054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p:txBody>
          <a:bodyPr/>
          <a:lstStyle/>
          <a:p>
            <a:fld id="{760FBDFE-C587-4B4C-A407-44438C67B59E}" type="datetimeFigureOut">
              <a:rPr lang="zh-CN" altLang="en-US" smtClean="0"/>
              <a:t>2018/12/22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2428875" y="1619250"/>
            <a:ext cx="4286250" cy="1036838"/>
          </a:xfrm>
        </p:spPr>
        <p:txBody>
          <a:bodyPr anchor="b" anchorCtr="0">
            <a:normAutofit/>
          </a:bodyPr>
          <a:lstStyle>
            <a:lvl1pPr algn="ctr">
              <a:defRPr sz="6000" b="0">
                <a:solidFill>
                  <a:schemeClr val="tx1"/>
                </a:solidFill>
              </a:defRPr>
            </a:lvl1pPr>
          </a:lstStyle>
          <a:p>
            <a:r>
              <a:rPr lang="zh-CN" altLang="en-US" dirty="0"/>
              <a:t>编辑标题</a:t>
            </a:r>
          </a:p>
        </p:txBody>
      </p:sp>
      <p:sp>
        <p:nvSpPr>
          <p:cNvPr id="3" name="日期占位符 2"/>
          <p:cNvSpPr>
            <a:spLocks noGrp="1"/>
          </p:cNvSpPr>
          <p:nvPr>
            <p:ph type="dt" sz="half" idx="10"/>
          </p:nvPr>
        </p:nvSpPr>
        <p:spPr/>
        <p:txBody>
          <a:bodyPr/>
          <a:lstStyle/>
          <a:p>
            <a:fld id="{20DD7636-5BE1-44BC-BB5F-15739D9E18E1}" type="datetimeFigureOut">
              <a:rPr lang="zh-CN" altLang="en-US" smtClean="0"/>
              <a:t>2018/12/22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87C0E1D-24C4-406F-9615-DBDA8D2D1F93}" type="slidenum">
              <a:rPr lang="zh-CN" altLang="en-US" smtClean="0"/>
              <a:t>‹#›</a:t>
            </a:fld>
            <a:endParaRPr lang="zh-CN" altLang="en-US"/>
          </a:p>
        </p:txBody>
      </p:sp>
      <p:sp>
        <p:nvSpPr>
          <p:cNvPr id="37" name="内容占位符 36"/>
          <p:cNvSpPr>
            <a:spLocks noGrp="1"/>
          </p:cNvSpPr>
          <p:nvPr>
            <p:ph sz="quarter" idx="13" hasCustomPrompt="1"/>
          </p:nvPr>
        </p:nvSpPr>
        <p:spPr>
          <a:xfrm>
            <a:off x="2428875" y="2799901"/>
            <a:ext cx="4286250" cy="889453"/>
          </a:xfrm>
        </p:spPr>
        <p:txBody>
          <a:bodyPr>
            <a:normAutofit/>
          </a:bodyPr>
          <a:lstStyle>
            <a:lvl1pPr marL="0" indent="0" algn="ctr">
              <a:buNone/>
              <a:defRPr sz="2400">
                <a:solidFill>
                  <a:schemeClr val="tx1"/>
                </a:solidFill>
              </a:defRPr>
            </a:lvl1pPr>
          </a:lstStyle>
          <a:p>
            <a:pPr lvl="0"/>
            <a:r>
              <a:rPr lang="zh-CN" altLang="en-US" dirty="0"/>
              <a:t>编辑文本</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t>2018/12/22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8650" y="535255"/>
            <a:ext cx="3511241" cy="1071121"/>
          </a:xfrm>
        </p:spPr>
        <p:txBody>
          <a:bodyPr anchor="t" anchorCtr="0">
            <a:normAutofit/>
          </a:bodyPr>
          <a:lstStyle>
            <a:lvl1pPr>
              <a:defRPr sz="2700"/>
            </a:lvl1pPr>
          </a:lstStyle>
          <a:p>
            <a:r>
              <a:rPr lang="zh-CN" altLang="en-US" dirty="0"/>
              <a:t>单击此处编辑标题</a:t>
            </a:r>
          </a:p>
        </p:txBody>
      </p:sp>
      <p:sp>
        <p:nvSpPr>
          <p:cNvPr id="3" name="图片占位符 2"/>
          <p:cNvSpPr>
            <a:spLocks noGrp="1" noChangeAspect="1"/>
          </p:cNvSpPr>
          <p:nvPr>
            <p:ph type="pic" idx="1"/>
          </p:nvPr>
        </p:nvSpPr>
        <p:spPr>
          <a:xfrm>
            <a:off x="4231888" y="535255"/>
            <a:ext cx="4283912" cy="40527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dirty="0"/>
          </a:p>
        </p:txBody>
      </p:sp>
      <p:sp>
        <p:nvSpPr>
          <p:cNvPr id="4" name="文本占位符 3"/>
          <p:cNvSpPr>
            <a:spLocks noGrp="1"/>
          </p:cNvSpPr>
          <p:nvPr>
            <p:ph type="body" sz="half" idx="2"/>
          </p:nvPr>
        </p:nvSpPr>
        <p:spPr>
          <a:xfrm>
            <a:off x="628650" y="1735405"/>
            <a:ext cx="3511241" cy="2858691"/>
          </a:xfrm>
        </p:spPr>
        <p:txBody>
          <a:bodyPr>
            <a:normAutofit/>
          </a:bodyPr>
          <a:lstStyle>
            <a:lvl1pPr marL="0" indent="0">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dirty="0"/>
              <a:t>单击此处编辑母版文本样式</a:t>
            </a:r>
          </a:p>
        </p:txBody>
      </p:sp>
      <p:sp>
        <p:nvSpPr>
          <p:cNvPr id="5" name="日期占位符 4"/>
          <p:cNvSpPr>
            <a:spLocks noGrp="1"/>
          </p:cNvSpPr>
          <p:nvPr>
            <p:ph type="dt" sz="half" idx="10"/>
          </p:nvPr>
        </p:nvSpPr>
        <p:spPr/>
        <p:txBody>
          <a:bodyPr/>
          <a:lstStyle/>
          <a:p>
            <a:fld id="{9EFD9D74-47D9-4702-A33C-335B63B48DBF}" type="datetimeFigureOut">
              <a:rPr lang="zh-CN" altLang="en-US" smtClean="0"/>
              <a:t>2018/12/22</a:t>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t>‹#›</a:t>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7833674" y="273844"/>
            <a:ext cx="681676" cy="4358879"/>
          </a:xfrm>
        </p:spPr>
        <p:txBody>
          <a:bodyPr vert="eaVert">
            <a:normAutofit/>
          </a:bodyPr>
          <a:lstStyle>
            <a:lvl1pPr>
              <a:defRPr sz="3300"/>
            </a:lvl1pPr>
          </a:lstStyle>
          <a:p>
            <a:r>
              <a:rPr lang="zh-CN" altLang="en-US" dirty="0"/>
              <a:t>单击此处编辑标题</a:t>
            </a:r>
          </a:p>
        </p:txBody>
      </p:sp>
      <p:sp>
        <p:nvSpPr>
          <p:cNvPr id="3" name="竖排文字占位符 2"/>
          <p:cNvSpPr>
            <a:spLocks noGrp="1"/>
          </p:cNvSpPr>
          <p:nvPr>
            <p:ph type="body" orient="vert" idx="1"/>
          </p:nvPr>
        </p:nvSpPr>
        <p:spPr>
          <a:xfrm>
            <a:off x="628649" y="273844"/>
            <a:ext cx="7084832" cy="4358879"/>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2018/12/22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t>2018/12/22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nvPr>
        </p:nvSpPr>
        <p:spPr>
          <a:xfrm>
            <a:off x="628650" y="413657"/>
            <a:ext cx="7886700" cy="416922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ags" Target="../tags/tag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ags" Target="../tags/tag2.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heme" Target="../theme/theme2.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ags" Target="../tags/tag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2018/12/22</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标题占位符 1"/>
          <p:cNvSpPr>
            <a:spLocks noGrp="1"/>
          </p:cNvSpPr>
          <p:nvPr>
            <p:ph type="title"/>
            <p:custDataLst>
              <p:tags r:id="rId12"/>
            </p:custDataLst>
          </p:nvPr>
        </p:nvSpPr>
        <p:spPr>
          <a:xfrm>
            <a:off x="628650" y="273844"/>
            <a:ext cx="7886700" cy="994172"/>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8" name="文本占位符 2"/>
          <p:cNvSpPr>
            <a:spLocks noGrp="1"/>
          </p:cNvSpPr>
          <p:nvPr>
            <p:ph type="body" idx="1"/>
            <p:custDataLst>
              <p:tags r:id="rId13"/>
            </p:custDataLst>
          </p:nvPr>
        </p:nvSpPr>
        <p:spPr>
          <a:xfrm>
            <a:off x="628650" y="1369219"/>
            <a:ext cx="7886700" cy="3263504"/>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normAutofit/>
          </a:bodyPr>
          <a:lstStyle>
            <a:lvl1pPr algn="ctr">
              <a:defRPr sz="900">
                <a:solidFill>
                  <a:schemeClr val="bg1">
                    <a:lumMod val="50000"/>
                  </a:schemeClr>
                </a:solidFill>
                <a:latin typeface="黑体" panose="02010609060101010101" charset="-122"/>
                <a:ea typeface="黑体" panose="02010609060101010101" charset="-122"/>
              </a:defRPr>
            </a:lvl1pPr>
          </a:lstStyle>
          <a:p>
            <a:fld id="{D997B5FA-0921-464F-AAE1-844C04324D75}" type="datetimeFigureOut">
              <a:rPr lang="zh-CN" altLang="en-US" smtClean="0"/>
              <a:t>2018/12/22</a:t>
            </a:fld>
            <a:endParaRPr lang="zh-CN" altLang="en-US" dirty="0"/>
          </a:p>
        </p:txBody>
      </p:sp>
      <p:sp>
        <p:nvSpPr>
          <p:cNvPr id="10"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normAutofit/>
          </a:bodyPr>
          <a:lstStyle>
            <a:lvl1pPr algn="ctr">
              <a:defRPr sz="900">
                <a:solidFill>
                  <a:schemeClr val="bg1">
                    <a:lumMod val="50000"/>
                  </a:schemeClr>
                </a:solidFill>
                <a:latin typeface="黑体" panose="02010609060101010101" charset="-122"/>
                <a:ea typeface="黑体" panose="02010609060101010101" charset="-122"/>
              </a:defRPr>
            </a:lvl1pPr>
          </a:lstStyle>
          <a:p>
            <a:endParaRPr lang="zh-CN" altLang="en-US"/>
          </a:p>
        </p:txBody>
      </p:sp>
      <p:sp>
        <p:nvSpPr>
          <p:cNvPr id="11"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normAutofit/>
          </a:bodyPr>
          <a:lstStyle>
            <a:lvl1pPr algn="ctr">
              <a:defRPr sz="900">
                <a:solidFill>
                  <a:schemeClr val="bg1">
                    <a:lumMod val="50000"/>
                  </a:schemeClr>
                </a:solidFill>
                <a:latin typeface="黑体" panose="02010609060101010101" charset="-122"/>
                <a:ea typeface="黑体" panose="02010609060101010101" charset="-122"/>
              </a:defRPr>
            </a:lvl1pPr>
          </a:lstStyle>
          <a:p>
            <a:fld id="{565CE74E-AB26-4998-AD42-012C4C1AD076}" type="slidenum">
              <a:rPr lang="zh-CN" altLang="en-US" smtClean="0"/>
              <a:t>‹#›</a:t>
            </a:fld>
            <a:endParaRPr lang="zh-CN" altLang="en-US"/>
          </a:p>
        </p:txBody>
      </p:sp>
      <p:sp>
        <p:nvSpPr>
          <p:cNvPr id="2" name="KSO_TEMPLATE" hidden="1"/>
          <p:cNvSpPr/>
          <p:nvPr userDrawn="1">
            <p:custDataLst>
              <p:tags r:id="rId1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25.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5.xml"/><Relationship Id="rId1" Type="http://schemas.openxmlformats.org/officeDocument/2006/relationships/tags" Target="../tags/tag6.xml"/><Relationship Id="rId5" Type="http://schemas.openxmlformats.org/officeDocument/2006/relationships/image" Target="../media/image2.pn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5.xml"/><Relationship Id="rId1" Type="http://schemas.openxmlformats.org/officeDocument/2006/relationships/tags" Target="../tags/tag7.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5.xml"/><Relationship Id="rId1" Type="http://schemas.openxmlformats.org/officeDocument/2006/relationships/tags" Target="../tags/tag8.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5.xml"/><Relationship Id="rId1" Type="http://schemas.openxmlformats.org/officeDocument/2006/relationships/tags" Target="../tags/tag9.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5.xml"/><Relationship Id="rId1" Type="http://schemas.openxmlformats.org/officeDocument/2006/relationships/tags" Target="../tags/tag10.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5.xml"/><Relationship Id="rId1" Type="http://schemas.openxmlformats.org/officeDocument/2006/relationships/tags" Target="../tags/tag1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325"/>
          <p:cNvPicPr>
            <a:picLocks noChangeAspect="1"/>
          </p:cNvPicPr>
          <p:nvPr/>
        </p:nvPicPr>
        <p:blipFill>
          <a:blip r:embed="rId4"/>
          <a:stretch>
            <a:fillRect/>
          </a:stretch>
        </p:blipFill>
        <p:spPr>
          <a:xfrm rot="5400000">
            <a:off x="1987391" y="-2015490"/>
            <a:ext cx="5169694" cy="9184005"/>
          </a:xfrm>
          <a:prstGeom prst="rect">
            <a:avLst/>
          </a:prstGeom>
        </p:spPr>
      </p:pic>
      <p:pic>
        <p:nvPicPr>
          <p:cNvPr id="5" name="图片 4" descr="vcxc"/>
          <p:cNvPicPr>
            <a:picLocks noChangeAspect="1"/>
          </p:cNvPicPr>
          <p:nvPr/>
        </p:nvPicPr>
        <p:blipFill>
          <a:blip r:embed="rId5"/>
          <a:srcRect r="65733" b="62652"/>
          <a:stretch>
            <a:fillRect/>
          </a:stretch>
        </p:blipFill>
        <p:spPr>
          <a:xfrm>
            <a:off x="50006" y="-71437"/>
            <a:ext cx="1718786" cy="2817495"/>
          </a:xfrm>
          <a:prstGeom prst="rect">
            <a:avLst/>
          </a:prstGeom>
        </p:spPr>
      </p:pic>
      <p:pic>
        <p:nvPicPr>
          <p:cNvPr id="7" name="图片 6" descr="vcxc"/>
          <p:cNvPicPr>
            <a:picLocks noChangeAspect="1"/>
          </p:cNvPicPr>
          <p:nvPr/>
        </p:nvPicPr>
        <p:blipFill>
          <a:blip r:embed="rId5"/>
          <a:srcRect l="63464" b="68794"/>
          <a:stretch>
            <a:fillRect/>
          </a:stretch>
        </p:blipFill>
        <p:spPr>
          <a:xfrm>
            <a:off x="7331869" y="-71437"/>
            <a:ext cx="1832610" cy="2354104"/>
          </a:xfrm>
          <a:prstGeom prst="rect">
            <a:avLst/>
          </a:prstGeom>
        </p:spPr>
      </p:pic>
      <p:pic>
        <p:nvPicPr>
          <p:cNvPr id="8" name="图片 7" descr="vcxc"/>
          <p:cNvPicPr>
            <a:picLocks noChangeAspect="1"/>
          </p:cNvPicPr>
          <p:nvPr/>
        </p:nvPicPr>
        <p:blipFill>
          <a:blip r:embed="rId5"/>
          <a:srcRect t="62538"/>
          <a:stretch>
            <a:fillRect/>
          </a:stretch>
        </p:blipFill>
        <p:spPr>
          <a:xfrm>
            <a:off x="4570095" y="2335530"/>
            <a:ext cx="4594384" cy="2826068"/>
          </a:xfrm>
          <a:prstGeom prst="rect">
            <a:avLst/>
          </a:prstGeom>
        </p:spPr>
      </p:pic>
      <p:pic>
        <p:nvPicPr>
          <p:cNvPr id="9" name="图片 8" descr="vcxc"/>
          <p:cNvPicPr>
            <a:picLocks noChangeAspect="1"/>
          </p:cNvPicPr>
          <p:nvPr/>
        </p:nvPicPr>
        <p:blipFill>
          <a:blip r:embed="rId5"/>
          <a:srcRect t="62538"/>
          <a:stretch>
            <a:fillRect/>
          </a:stretch>
        </p:blipFill>
        <p:spPr>
          <a:xfrm flipH="1">
            <a:off x="-19526" y="2335530"/>
            <a:ext cx="4589145" cy="2826068"/>
          </a:xfrm>
          <a:prstGeom prst="rect">
            <a:avLst/>
          </a:prstGeom>
        </p:spPr>
      </p:pic>
      <p:pic>
        <p:nvPicPr>
          <p:cNvPr id="10" name="图片 9" descr="325"/>
          <p:cNvPicPr>
            <a:picLocks noChangeAspect="1"/>
          </p:cNvPicPr>
          <p:nvPr/>
        </p:nvPicPr>
        <p:blipFill>
          <a:blip r:embed="rId6"/>
          <a:srcRect l="11166" t="14097" r="7121" b="50164"/>
          <a:stretch>
            <a:fillRect/>
          </a:stretch>
        </p:blipFill>
        <p:spPr>
          <a:xfrm>
            <a:off x="3590925" y="1223486"/>
            <a:ext cx="4098608" cy="2696051"/>
          </a:xfrm>
          <a:prstGeom prst="rect">
            <a:avLst/>
          </a:prstGeom>
        </p:spPr>
      </p:pic>
      <p:pic>
        <p:nvPicPr>
          <p:cNvPr id="11" name="图片 10" descr="xgfvbc cx"/>
          <p:cNvPicPr>
            <a:picLocks noChangeAspect="1"/>
          </p:cNvPicPr>
          <p:nvPr/>
        </p:nvPicPr>
        <p:blipFill>
          <a:blip r:embed="rId7"/>
          <a:srcRect l="7121" t="60271" r="37239" b="14211"/>
          <a:stretch>
            <a:fillRect/>
          </a:stretch>
        </p:blipFill>
        <p:spPr>
          <a:xfrm>
            <a:off x="1227296" y="1726883"/>
            <a:ext cx="2790825" cy="1925003"/>
          </a:xfrm>
          <a:prstGeom prst="rect">
            <a:avLst/>
          </a:prstGeom>
        </p:spPr>
      </p:pic>
      <p:sp>
        <p:nvSpPr>
          <p:cNvPr id="2" name="文本框 1"/>
          <p:cNvSpPr txBox="1"/>
          <p:nvPr/>
        </p:nvSpPr>
        <p:spPr>
          <a:xfrm>
            <a:off x="4018121" y="3832167"/>
            <a:ext cx="2598810" cy="300082"/>
          </a:xfrm>
          <a:prstGeom prst="rect">
            <a:avLst/>
          </a:prstGeom>
          <a:noFill/>
        </p:spPr>
        <p:txBody>
          <a:bodyPr wrap="square" rtlCol="0">
            <a:spAutoFit/>
          </a:bodyPr>
          <a:lstStyle/>
          <a:p>
            <a:pPr algn="ctr"/>
            <a:r>
              <a:rPr lang="zh-CN" altLang="en-US" dirty="0"/>
              <a:t>酒店圣诞节活动方案</a:t>
            </a:r>
            <a:r>
              <a:rPr lang="en-US" altLang="zh-CN" dirty="0" err="1"/>
              <a:t>ppt</a:t>
            </a:r>
            <a:r>
              <a:rPr lang="zh-CN" altLang="en-US" dirty="0"/>
              <a:t>模板</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325"/>
          <p:cNvPicPr>
            <a:picLocks noChangeAspect="1"/>
          </p:cNvPicPr>
          <p:nvPr/>
        </p:nvPicPr>
        <p:blipFill>
          <a:blip r:embed="rId4"/>
          <a:stretch>
            <a:fillRect/>
          </a:stretch>
        </p:blipFill>
        <p:spPr>
          <a:xfrm rot="5400000">
            <a:off x="1987391" y="-2015490"/>
            <a:ext cx="5169694" cy="9184005"/>
          </a:xfrm>
          <a:prstGeom prst="rect">
            <a:avLst/>
          </a:prstGeom>
        </p:spPr>
      </p:pic>
      <p:pic>
        <p:nvPicPr>
          <p:cNvPr id="5" name="图片 4" descr="vcxc"/>
          <p:cNvPicPr>
            <a:picLocks noChangeAspect="1"/>
          </p:cNvPicPr>
          <p:nvPr/>
        </p:nvPicPr>
        <p:blipFill>
          <a:blip r:embed="rId5"/>
          <a:srcRect r="65733" b="62652"/>
          <a:stretch>
            <a:fillRect/>
          </a:stretch>
        </p:blipFill>
        <p:spPr>
          <a:xfrm>
            <a:off x="50006" y="-71437"/>
            <a:ext cx="1718786" cy="2817495"/>
          </a:xfrm>
          <a:prstGeom prst="rect">
            <a:avLst/>
          </a:prstGeom>
        </p:spPr>
      </p:pic>
      <p:pic>
        <p:nvPicPr>
          <p:cNvPr id="7" name="图片 6" descr="vcxc"/>
          <p:cNvPicPr>
            <a:picLocks noChangeAspect="1"/>
          </p:cNvPicPr>
          <p:nvPr/>
        </p:nvPicPr>
        <p:blipFill>
          <a:blip r:embed="rId5"/>
          <a:srcRect l="63464" b="68794"/>
          <a:stretch>
            <a:fillRect/>
          </a:stretch>
        </p:blipFill>
        <p:spPr>
          <a:xfrm>
            <a:off x="7331869" y="-71437"/>
            <a:ext cx="1832610" cy="2354104"/>
          </a:xfrm>
          <a:prstGeom prst="rect">
            <a:avLst/>
          </a:prstGeom>
        </p:spPr>
      </p:pic>
      <p:pic>
        <p:nvPicPr>
          <p:cNvPr id="8" name="图片 7" descr="vcxc"/>
          <p:cNvPicPr>
            <a:picLocks noChangeAspect="1"/>
          </p:cNvPicPr>
          <p:nvPr/>
        </p:nvPicPr>
        <p:blipFill>
          <a:blip r:embed="rId5"/>
          <a:srcRect t="62538"/>
          <a:stretch>
            <a:fillRect/>
          </a:stretch>
        </p:blipFill>
        <p:spPr>
          <a:xfrm>
            <a:off x="4570095" y="2335530"/>
            <a:ext cx="4594384" cy="2826068"/>
          </a:xfrm>
          <a:prstGeom prst="rect">
            <a:avLst/>
          </a:prstGeom>
        </p:spPr>
      </p:pic>
      <p:pic>
        <p:nvPicPr>
          <p:cNvPr id="9" name="图片 8" descr="vcxc"/>
          <p:cNvPicPr>
            <a:picLocks noChangeAspect="1"/>
          </p:cNvPicPr>
          <p:nvPr/>
        </p:nvPicPr>
        <p:blipFill>
          <a:blip r:embed="rId5"/>
          <a:srcRect t="62538"/>
          <a:stretch>
            <a:fillRect/>
          </a:stretch>
        </p:blipFill>
        <p:spPr>
          <a:xfrm flipH="1">
            <a:off x="-19526" y="2335530"/>
            <a:ext cx="4589145" cy="2826068"/>
          </a:xfrm>
          <a:prstGeom prst="rect">
            <a:avLst/>
          </a:prstGeom>
        </p:spPr>
      </p:pic>
      <p:grpSp>
        <p:nvGrpSpPr>
          <p:cNvPr id="17" name="组合 16"/>
          <p:cNvGrpSpPr/>
          <p:nvPr/>
        </p:nvGrpSpPr>
        <p:grpSpPr>
          <a:xfrm>
            <a:off x="2169795" y="829945"/>
            <a:ext cx="5280660" cy="3190875"/>
            <a:chOff x="5666" y="1282"/>
            <a:chExt cx="8316" cy="5025"/>
          </a:xfrm>
        </p:grpSpPr>
        <p:sp>
          <p:nvSpPr>
            <p:cNvPr id="2" name="文本框 1"/>
            <p:cNvSpPr txBox="1"/>
            <p:nvPr/>
          </p:nvSpPr>
          <p:spPr>
            <a:xfrm>
              <a:off x="7550" y="1282"/>
              <a:ext cx="4220" cy="1598"/>
            </a:xfrm>
            <a:prstGeom prst="rect">
              <a:avLst/>
            </a:prstGeom>
            <a:noFill/>
          </p:spPr>
          <p:txBody>
            <a:bodyPr wrap="square" rtlCol="0">
              <a:spAutoFit/>
            </a:bodyPr>
            <a:lstStyle/>
            <a:p>
              <a:pPr algn="ctr"/>
              <a:r>
                <a:rPr lang="en-US" altLang="zh-CN" sz="3300" u="sng" dirty="0" smtClean="0">
                  <a:solidFill>
                    <a:srgbClr val="FF6A10"/>
                  </a:solidFill>
                  <a:latin typeface="Impact" panose="020B0806030902050204" pitchFamily="34" charset="0"/>
                </a:rPr>
                <a:t>CONTENTS</a:t>
              </a:r>
              <a:r>
                <a:rPr lang="en-US" altLang="zh-CN" sz="2100" dirty="0" smtClean="0">
                  <a:solidFill>
                    <a:srgbClr val="FF6A10"/>
                  </a:solidFill>
                </a:rPr>
                <a:t> </a:t>
              </a:r>
            </a:p>
            <a:p>
              <a:pPr algn="ctr"/>
              <a:r>
                <a:rPr lang="zh-CN" altLang="en-US" sz="2700" b="1" dirty="0" smtClean="0">
                  <a:solidFill>
                    <a:srgbClr val="FF6A10"/>
                  </a:solidFill>
                  <a:latin typeface="微软雅黑" panose="020B0503020204020204" pitchFamily="34" charset="-122"/>
                  <a:ea typeface="微软雅黑" panose="020B0503020204020204" pitchFamily="34" charset="-122"/>
                </a:rPr>
                <a:t>目  录</a:t>
              </a:r>
            </a:p>
          </p:txBody>
        </p:sp>
        <p:grpSp>
          <p:nvGrpSpPr>
            <p:cNvPr id="13" name="组合 12"/>
            <p:cNvGrpSpPr/>
            <p:nvPr/>
          </p:nvGrpSpPr>
          <p:grpSpPr>
            <a:xfrm>
              <a:off x="5666" y="3093"/>
              <a:ext cx="8316" cy="3214"/>
              <a:chOff x="1330" y="3019"/>
              <a:chExt cx="8316" cy="3214"/>
            </a:xfrm>
          </p:grpSpPr>
          <p:sp>
            <p:nvSpPr>
              <p:cNvPr id="3" name="文本框 2"/>
              <p:cNvSpPr txBox="1"/>
              <p:nvPr/>
            </p:nvSpPr>
            <p:spPr>
              <a:xfrm>
                <a:off x="1348" y="3025"/>
                <a:ext cx="1728" cy="580"/>
              </a:xfrm>
              <a:prstGeom prst="rect">
                <a:avLst/>
              </a:prstGeom>
              <a:noFill/>
            </p:spPr>
            <p:txBody>
              <a:bodyPr wrap="square" rtlCol="0">
                <a:spAutoFit/>
              </a:bodyPr>
              <a:lstStyle/>
              <a:p>
                <a:r>
                  <a:rPr lang="zh-CN" altLang="en-US" sz="1800" b="1">
                    <a:solidFill>
                      <a:srgbClr val="FF6A10"/>
                    </a:solidFill>
                    <a:latin typeface="微软雅黑" panose="020B0503020204020204" pitchFamily="34" charset="-122"/>
                    <a:ea typeface="微软雅黑" panose="020B0503020204020204" pitchFamily="34" charset="-122"/>
                  </a:rPr>
                  <a:t>第一部分</a:t>
                </a:r>
              </a:p>
            </p:txBody>
          </p:sp>
          <p:cxnSp>
            <p:nvCxnSpPr>
              <p:cNvPr id="6" name="直接连接符 5"/>
              <p:cNvCxnSpPr/>
              <p:nvPr/>
            </p:nvCxnSpPr>
            <p:spPr>
              <a:xfrm>
                <a:off x="3040" y="3061"/>
                <a:ext cx="0" cy="486"/>
              </a:xfrm>
              <a:prstGeom prst="line">
                <a:avLst/>
              </a:prstGeom>
              <a:ln>
                <a:solidFill>
                  <a:srgbClr val="FF6A10"/>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3211" y="3019"/>
                <a:ext cx="6435" cy="622"/>
                <a:chOff x="3211" y="3019"/>
                <a:chExt cx="6435" cy="622"/>
              </a:xfrm>
            </p:grpSpPr>
            <p:sp>
              <p:nvSpPr>
                <p:cNvPr id="14" name="文本框 13"/>
                <p:cNvSpPr txBox="1"/>
                <p:nvPr/>
              </p:nvSpPr>
              <p:spPr>
                <a:xfrm>
                  <a:off x="3211" y="3019"/>
                  <a:ext cx="2833" cy="580"/>
                </a:xfrm>
                <a:prstGeom prst="rect">
                  <a:avLst/>
                </a:prstGeom>
                <a:noFill/>
              </p:spPr>
              <p:txBody>
                <a:bodyPr wrap="square" rtlCol="0">
                  <a:spAutoFit/>
                </a:bodyPr>
                <a:lstStyle/>
                <a:p>
                  <a:r>
                    <a:rPr lang="zh-CN" altLang="zh-CN" sz="1800" dirty="0" smtClean="0">
                      <a:solidFill>
                        <a:srgbClr val="FF6A10"/>
                      </a:solidFill>
                      <a:latin typeface="微软雅黑" panose="020B0503020204020204" pitchFamily="34" charset="-122"/>
                      <a:ea typeface="微软雅黑" panose="020B0503020204020204" pitchFamily="34" charset="-122"/>
                    </a:rPr>
                    <a:t>在此输入题目</a:t>
                  </a:r>
                </a:p>
              </p:txBody>
            </p:sp>
            <p:cxnSp>
              <p:nvCxnSpPr>
                <p:cNvPr id="15" name="直接连接符 14"/>
                <p:cNvCxnSpPr/>
                <p:nvPr/>
              </p:nvCxnSpPr>
              <p:spPr>
                <a:xfrm flipV="1">
                  <a:off x="6098" y="3322"/>
                  <a:ext cx="2218" cy="1"/>
                </a:xfrm>
                <a:prstGeom prst="line">
                  <a:avLst/>
                </a:prstGeom>
                <a:ln w="25400">
                  <a:solidFill>
                    <a:srgbClr val="FF6A10"/>
                  </a:solidFill>
                  <a:prstDash val="sysDot"/>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8501" y="3061"/>
                  <a:ext cx="1145" cy="580"/>
                </a:xfrm>
                <a:prstGeom prst="rect">
                  <a:avLst/>
                </a:prstGeom>
                <a:noFill/>
              </p:spPr>
              <p:txBody>
                <a:bodyPr wrap="square" rtlCol="0">
                  <a:spAutoFit/>
                </a:bodyPr>
                <a:lstStyle/>
                <a:p>
                  <a:r>
                    <a:rPr lang="en-US" altLang="zh-CN" sz="1800">
                      <a:solidFill>
                        <a:srgbClr val="FF6A10"/>
                      </a:solidFill>
                    </a:rPr>
                    <a:t>P1</a:t>
                  </a:r>
                </a:p>
              </p:txBody>
            </p:sp>
          </p:grpSp>
          <p:sp>
            <p:nvSpPr>
              <p:cNvPr id="18" name="文本框 17"/>
              <p:cNvSpPr txBox="1"/>
              <p:nvPr/>
            </p:nvSpPr>
            <p:spPr>
              <a:xfrm>
                <a:off x="1330" y="3927"/>
                <a:ext cx="1728" cy="580"/>
              </a:xfrm>
              <a:prstGeom prst="rect">
                <a:avLst/>
              </a:prstGeom>
              <a:noFill/>
            </p:spPr>
            <p:txBody>
              <a:bodyPr wrap="square" rtlCol="0">
                <a:spAutoFit/>
              </a:bodyPr>
              <a:lstStyle/>
              <a:p>
                <a:r>
                  <a:rPr lang="zh-CN" altLang="en-US" sz="1800" b="1">
                    <a:solidFill>
                      <a:srgbClr val="FF6A10"/>
                    </a:solidFill>
                    <a:latin typeface="微软雅黑" panose="020B0503020204020204" pitchFamily="34" charset="-122"/>
                    <a:ea typeface="微软雅黑" panose="020B0503020204020204" pitchFamily="34" charset="-122"/>
                  </a:rPr>
                  <a:t>第二部分</a:t>
                </a:r>
              </a:p>
            </p:txBody>
          </p:sp>
          <p:cxnSp>
            <p:nvCxnSpPr>
              <p:cNvPr id="19" name="直接连接符 18"/>
              <p:cNvCxnSpPr/>
              <p:nvPr/>
            </p:nvCxnSpPr>
            <p:spPr>
              <a:xfrm>
                <a:off x="3022" y="3963"/>
                <a:ext cx="0" cy="486"/>
              </a:xfrm>
              <a:prstGeom prst="line">
                <a:avLst/>
              </a:prstGeom>
              <a:ln>
                <a:solidFill>
                  <a:srgbClr val="FF6A10"/>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1330" y="4805"/>
                <a:ext cx="1728" cy="580"/>
              </a:xfrm>
              <a:prstGeom prst="rect">
                <a:avLst/>
              </a:prstGeom>
              <a:noFill/>
            </p:spPr>
            <p:txBody>
              <a:bodyPr wrap="square" rtlCol="0">
                <a:spAutoFit/>
              </a:bodyPr>
              <a:lstStyle/>
              <a:p>
                <a:r>
                  <a:rPr lang="zh-CN" altLang="en-US" sz="1800" b="1">
                    <a:solidFill>
                      <a:srgbClr val="FF6A10"/>
                    </a:solidFill>
                    <a:latin typeface="微软雅黑" panose="020B0503020204020204" pitchFamily="34" charset="-122"/>
                    <a:ea typeface="微软雅黑" panose="020B0503020204020204" pitchFamily="34" charset="-122"/>
                  </a:rPr>
                  <a:t>第三部分</a:t>
                </a:r>
              </a:p>
            </p:txBody>
          </p:sp>
          <p:cxnSp>
            <p:nvCxnSpPr>
              <p:cNvPr id="21" name="直接连接符 20"/>
              <p:cNvCxnSpPr/>
              <p:nvPr/>
            </p:nvCxnSpPr>
            <p:spPr>
              <a:xfrm>
                <a:off x="3022" y="4841"/>
                <a:ext cx="0" cy="486"/>
              </a:xfrm>
              <a:prstGeom prst="line">
                <a:avLst/>
              </a:prstGeom>
              <a:ln>
                <a:solidFill>
                  <a:srgbClr val="FF6A1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330" y="5653"/>
                <a:ext cx="1728" cy="580"/>
              </a:xfrm>
              <a:prstGeom prst="rect">
                <a:avLst/>
              </a:prstGeom>
              <a:noFill/>
            </p:spPr>
            <p:txBody>
              <a:bodyPr wrap="square" rtlCol="0">
                <a:spAutoFit/>
              </a:bodyPr>
              <a:lstStyle/>
              <a:p>
                <a:r>
                  <a:rPr lang="zh-CN" altLang="en-US" sz="1800" b="1">
                    <a:solidFill>
                      <a:srgbClr val="FF6A10"/>
                    </a:solidFill>
                    <a:latin typeface="微软雅黑" panose="020B0503020204020204" pitchFamily="34" charset="-122"/>
                    <a:ea typeface="微软雅黑" panose="020B0503020204020204" pitchFamily="34" charset="-122"/>
                  </a:rPr>
                  <a:t>第四部分</a:t>
                </a:r>
              </a:p>
            </p:txBody>
          </p:sp>
          <p:cxnSp>
            <p:nvCxnSpPr>
              <p:cNvPr id="23" name="直接连接符 22"/>
              <p:cNvCxnSpPr/>
              <p:nvPr/>
            </p:nvCxnSpPr>
            <p:spPr>
              <a:xfrm>
                <a:off x="3022" y="5689"/>
                <a:ext cx="0" cy="486"/>
              </a:xfrm>
              <a:prstGeom prst="line">
                <a:avLst/>
              </a:prstGeom>
              <a:ln>
                <a:solidFill>
                  <a:srgbClr val="FF6A10"/>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3212" y="4841"/>
                <a:ext cx="6434" cy="593"/>
                <a:chOff x="3211" y="3019"/>
                <a:chExt cx="6434" cy="593"/>
              </a:xfrm>
            </p:grpSpPr>
            <p:sp>
              <p:nvSpPr>
                <p:cNvPr id="25" name="文本框 24"/>
                <p:cNvSpPr txBox="1"/>
                <p:nvPr/>
              </p:nvSpPr>
              <p:spPr>
                <a:xfrm>
                  <a:off x="3211" y="3019"/>
                  <a:ext cx="2833" cy="580"/>
                </a:xfrm>
                <a:prstGeom prst="rect">
                  <a:avLst/>
                </a:prstGeom>
                <a:noFill/>
              </p:spPr>
              <p:txBody>
                <a:bodyPr wrap="square" rtlCol="0">
                  <a:spAutoFit/>
                </a:bodyPr>
                <a:lstStyle/>
                <a:p>
                  <a:r>
                    <a:rPr lang="zh-CN" altLang="zh-CN" sz="1800" dirty="0" smtClean="0">
                      <a:solidFill>
                        <a:srgbClr val="FF6A10"/>
                      </a:solidFill>
                      <a:latin typeface="微软雅黑" panose="020B0503020204020204" pitchFamily="34" charset="-122"/>
                      <a:ea typeface="微软雅黑" panose="020B0503020204020204" pitchFamily="34" charset="-122"/>
                    </a:rPr>
                    <a:t>在此输入题目</a:t>
                  </a:r>
                </a:p>
              </p:txBody>
            </p:sp>
            <p:cxnSp>
              <p:nvCxnSpPr>
                <p:cNvPr id="26" name="直接连接符 25"/>
                <p:cNvCxnSpPr/>
                <p:nvPr/>
              </p:nvCxnSpPr>
              <p:spPr>
                <a:xfrm flipV="1">
                  <a:off x="6098" y="3320"/>
                  <a:ext cx="2266" cy="3"/>
                </a:xfrm>
                <a:prstGeom prst="line">
                  <a:avLst/>
                </a:prstGeom>
                <a:ln w="25400">
                  <a:solidFill>
                    <a:srgbClr val="FF6A10"/>
                  </a:solidFill>
                  <a:prstDash val="sysDot"/>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8500" y="3032"/>
                  <a:ext cx="1145" cy="580"/>
                </a:xfrm>
                <a:prstGeom prst="rect">
                  <a:avLst/>
                </a:prstGeom>
                <a:noFill/>
              </p:spPr>
              <p:txBody>
                <a:bodyPr wrap="square" rtlCol="0">
                  <a:spAutoFit/>
                </a:bodyPr>
                <a:lstStyle/>
                <a:p>
                  <a:r>
                    <a:rPr lang="en-US" altLang="zh-CN" sz="1800">
                      <a:solidFill>
                        <a:srgbClr val="FF6A10"/>
                      </a:solidFill>
                    </a:rPr>
                    <a:t>P1</a:t>
                  </a:r>
                </a:p>
              </p:txBody>
            </p:sp>
          </p:grpSp>
          <p:grpSp>
            <p:nvGrpSpPr>
              <p:cNvPr id="29" name="组合 28"/>
              <p:cNvGrpSpPr/>
              <p:nvPr/>
            </p:nvGrpSpPr>
            <p:grpSpPr>
              <a:xfrm>
                <a:off x="3213" y="3927"/>
                <a:ext cx="6433" cy="592"/>
                <a:chOff x="3211" y="3019"/>
                <a:chExt cx="6433" cy="592"/>
              </a:xfrm>
            </p:grpSpPr>
            <p:sp>
              <p:nvSpPr>
                <p:cNvPr id="30" name="文本框 29"/>
                <p:cNvSpPr txBox="1"/>
                <p:nvPr/>
              </p:nvSpPr>
              <p:spPr>
                <a:xfrm>
                  <a:off x="3211" y="3019"/>
                  <a:ext cx="2833" cy="580"/>
                </a:xfrm>
                <a:prstGeom prst="rect">
                  <a:avLst/>
                </a:prstGeom>
                <a:noFill/>
              </p:spPr>
              <p:txBody>
                <a:bodyPr wrap="square" rtlCol="0">
                  <a:spAutoFit/>
                </a:bodyPr>
                <a:lstStyle/>
                <a:p>
                  <a:r>
                    <a:rPr lang="zh-CN" altLang="zh-CN" sz="1800" dirty="0" smtClean="0">
                      <a:solidFill>
                        <a:srgbClr val="FF6A10"/>
                      </a:solidFill>
                      <a:latin typeface="微软雅黑" panose="020B0503020204020204" pitchFamily="34" charset="-122"/>
                      <a:ea typeface="微软雅黑" panose="020B0503020204020204" pitchFamily="34" charset="-122"/>
                    </a:rPr>
                    <a:t>在此输入题目</a:t>
                  </a:r>
                </a:p>
              </p:txBody>
            </p:sp>
            <p:cxnSp>
              <p:nvCxnSpPr>
                <p:cNvPr id="31" name="直接连接符 30"/>
                <p:cNvCxnSpPr/>
                <p:nvPr/>
              </p:nvCxnSpPr>
              <p:spPr>
                <a:xfrm flipV="1">
                  <a:off x="6098" y="3318"/>
                  <a:ext cx="2265" cy="5"/>
                </a:xfrm>
                <a:prstGeom prst="line">
                  <a:avLst/>
                </a:prstGeom>
                <a:ln w="25400">
                  <a:solidFill>
                    <a:srgbClr val="FF6A10"/>
                  </a:solidFill>
                  <a:prstDash val="sysDot"/>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8499" y="3031"/>
                  <a:ext cx="1145" cy="580"/>
                </a:xfrm>
                <a:prstGeom prst="rect">
                  <a:avLst/>
                </a:prstGeom>
                <a:noFill/>
              </p:spPr>
              <p:txBody>
                <a:bodyPr wrap="square" rtlCol="0">
                  <a:spAutoFit/>
                </a:bodyPr>
                <a:lstStyle/>
                <a:p>
                  <a:r>
                    <a:rPr lang="en-US" altLang="zh-CN" sz="1800">
                      <a:solidFill>
                        <a:srgbClr val="FF6A10"/>
                      </a:solidFill>
                    </a:rPr>
                    <a:t>P1</a:t>
                  </a:r>
                </a:p>
              </p:txBody>
            </p:sp>
          </p:grpSp>
          <p:grpSp>
            <p:nvGrpSpPr>
              <p:cNvPr id="33" name="组合 32"/>
              <p:cNvGrpSpPr/>
              <p:nvPr/>
            </p:nvGrpSpPr>
            <p:grpSpPr>
              <a:xfrm>
                <a:off x="3214" y="5642"/>
                <a:ext cx="6432" cy="591"/>
                <a:chOff x="3211" y="3008"/>
                <a:chExt cx="6432" cy="591"/>
              </a:xfrm>
            </p:grpSpPr>
            <p:sp>
              <p:nvSpPr>
                <p:cNvPr id="34" name="文本框 33"/>
                <p:cNvSpPr txBox="1"/>
                <p:nvPr/>
              </p:nvSpPr>
              <p:spPr>
                <a:xfrm>
                  <a:off x="3211" y="3019"/>
                  <a:ext cx="2833" cy="580"/>
                </a:xfrm>
                <a:prstGeom prst="rect">
                  <a:avLst/>
                </a:prstGeom>
                <a:noFill/>
              </p:spPr>
              <p:txBody>
                <a:bodyPr wrap="square" rtlCol="0">
                  <a:spAutoFit/>
                </a:bodyPr>
                <a:lstStyle/>
                <a:p>
                  <a:r>
                    <a:rPr lang="zh-CN" altLang="zh-CN" sz="1800" dirty="0" smtClean="0">
                      <a:solidFill>
                        <a:srgbClr val="FF6A10"/>
                      </a:solidFill>
                      <a:latin typeface="微软雅黑" panose="020B0503020204020204" pitchFamily="34" charset="-122"/>
                      <a:ea typeface="微软雅黑" panose="020B0503020204020204" pitchFamily="34" charset="-122"/>
                    </a:rPr>
                    <a:t>在此输入题目</a:t>
                  </a:r>
                </a:p>
              </p:txBody>
            </p:sp>
            <p:cxnSp>
              <p:nvCxnSpPr>
                <p:cNvPr id="35" name="直接连接符 34"/>
                <p:cNvCxnSpPr/>
                <p:nvPr/>
              </p:nvCxnSpPr>
              <p:spPr>
                <a:xfrm>
                  <a:off x="6098" y="3323"/>
                  <a:ext cx="2289" cy="4"/>
                </a:xfrm>
                <a:prstGeom prst="line">
                  <a:avLst/>
                </a:prstGeom>
                <a:ln w="25400">
                  <a:solidFill>
                    <a:srgbClr val="FF6A10"/>
                  </a:solidFill>
                  <a:prstDash val="sysDot"/>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8498" y="3008"/>
                  <a:ext cx="1145" cy="580"/>
                </a:xfrm>
                <a:prstGeom prst="rect">
                  <a:avLst/>
                </a:prstGeom>
                <a:noFill/>
              </p:spPr>
              <p:txBody>
                <a:bodyPr wrap="square" rtlCol="0">
                  <a:spAutoFit/>
                </a:bodyPr>
                <a:lstStyle/>
                <a:p>
                  <a:r>
                    <a:rPr lang="en-US" altLang="zh-CN" sz="1800">
                      <a:solidFill>
                        <a:srgbClr val="FF6A10"/>
                      </a:solidFill>
                    </a:rPr>
                    <a:t>P1</a:t>
                  </a:r>
                </a:p>
              </p:txBody>
            </p:sp>
          </p:grpSp>
        </p:gr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325"/>
          <p:cNvPicPr>
            <a:picLocks noChangeAspect="1"/>
          </p:cNvPicPr>
          <p:nvPr/>
        </p:nvPicPr>
        <p:blipFill>
          <a:blip r:embed="rId4"/>
          <a:stretch>
            <a:fillRect/>
          </a:stretch>
        </p:blipFill>
        <p:spPr>
          <a:xfrm rot="5400000">
            <a:off x="1987391" y="-2015490"/>
            <a:ext cx="5169694" cy="9184005"/>
          </a:xfrm>
          <a:prstGeom prst="rect">
            <a:avLst/>
          </a:prstGeom>
        </p:spPr>
      </p:pic>
      <p:pic>
        <p:nvPicPr>
          <p:cNvPr id="5" name="图片 4" descr="vcxc"/>
          <p:cNvPicPr>
            <a:picLocks noChangeAspect="1"/>
          </p:cNvPicPr>
          <p:nvPr/>
        </p:nvPicPr>
        <p:blipFill>
          <a:blip r:embed="rId5"/>
          <a:srcRect r="65733" b="62652"/>
          <a:stretch>
            <a:fillRect/>
          </a:stretch>
        </p:blipFill>
        <p:spPr>
          <a:xfrm>
            <a:off x="50006" y="-71437"/>
            <a:ext cx="1718786" cy="2817495"/>
          </a:xfrm>
          <a:prstGeom prst="rect">
            <a:avLst/>
          </a:prstGeom>
        </p:spPr>
      </p:pic>
      <p:pic>
        <p:nvPicPr>
          <p:cNvPr id="7" name="图片 6" descr="vcxc"/>
          <p:cNvPicPr>
            <a:picLocks noChangeAspect="1"/>
          </p:cNvPicPr>
          <p:nvPr/>
        </p:nvPicPr>
        <p:blipFill>
          <a:blip r:embed="rId5"/>
          <a:srcRect l="63464" b="68794"/>
          <a:stretch>
            <a:fillRect/>
          </a:stretch>
        </p:blipFill>
        <p:spPr>
          <a:xfrm>
            <a:off x="7331869" y="-71437"/>
            <a:ext cx="1832610" cy="2354104"/>
          </a:xfrm>
          <a:prstGeom prst="rect">
            <a:avLst/>
          </a:prstGeom>
        </p:spPr>
      </p:pic>
      <p:pic>
        <p:nvPicPr>
          <p:cNvPr id="8" name="图片 7" descr="vcxc"/>
          <p:cNvPicPr>
            <a:picLocks noChangeAspect="1"/>
          </p:cNvPicPr>
          <p:nvPr/>
        </p:nvPicPr>
        <p:blipFill>
          <a:blip r:embed="rId5"/>
          <a:srcRect t="62538"/>
          <a:stretch>
            <a:fillRect/>
          </a:stretch>
        </p:blipFill>
        <p:spPr>
          <a:xfrm>
            <a:off x="4570095" y="2335530"/>
            <a:ext cx="4594384" cy="2826068"/>
          </a:xfrm>
          <a:prstGeom prst="rect">
            <a:avLst/>
          </a:prstGeom>
        </p:spPr>
      </p:pic>
      <p:pic>
        <p:nvPicPr>
          <p:cNvPr id="9" name="图片 8" descr="vcxc"/>
          <p:cNvPicPr>
            <a:picLocks noChangeAspect="1"/>
          </p:cNvPicPr>
          <p:nvPr/>
        </p:nvPicPr>
        <p:blipFill>
          <a:blip r:embed="rId5"/>
          <a:srcRect t="62538"/>
          <a:stretch>
            <a:fillRect/>
          </a:stretch>
        </p:blipFill>
        <p:spPr>
          <a:xfrm flipH="1">
            <a:off x="-19526" y="2335530"/>
            <a:ext cx="4589145" cy="2826068"/>
          </a:xfrm>
          <a:prstGeom prst="rect">
            <a:avLst/>
          </a:prstGeom>
        </p:spPr>
      </p:pic>
      <p:grpSp>
        <p:nvGrpSpPr>
          <p:cNvPr id="10" name="组合 9"/>
          <p:cNvGrpSpPr/>
          <p:nvPr/>
        </p:nvGrpSpPr>
        <p:grpSpPr>
          <a:xfrm>
            <a:off x="1962944" y="1384776"/>
            <a:ext cx="2584133" cy="2155984"/>
            <a:chOff x="7008" y="5028"/>
            <a:chExt cx="5426" cy="4527"/>
          </a:xfrm>
        </p:grpSpPr>
        <p:sp>
          <p:nvSpPr>
            <p:cNvPr id="11" name="文本框 10"/>
            <p:cNvSpPr txBox="1"/>
            <p:nvPr/>
          </p:nvSpPr>
          <p:spPr>
            <a:xfrm>
              <a:off x="8221" y="5028"/>
              <a:ext cx="2761" cy="2324"/>
            </a:xfrm>
            <a:prstGeom prst="rect">
              <a:avLst/>
            </a:prstGeom>
            <a:noFill/>
          </p:spPr>
          <p:txBody>
            <a:bodyPr wrap="square" rtlCol="0">
              <a:spAutoFit/>
            </a:bodyPr>
            <a:lstStyle/>
            <a:p>
              <a:pPr algn="ctr"/>
              <a:r>
                <a:rPr lang="en-US" altLang="zh-CN" sz="6600">
                  <a:solidFill>
                    <a:srgbClr val="FF6A10"/>
                  </a:solidFill>
                  <a:latin typeface="Impact" panose="020B0806030902050204" pitchFamily="34" charset="0"/>
                </a:rPr>
                <a:t>01</a:t>
              </a:r>
            </a:p>
          </p:txBody>
        </p:sp>
        <p:sp>
          <p:nvSpPr>
            <p:cNvPr id="27" name="文本框 26"/>
            <p:cNvSpPr txBox="1"/>
            <p:nvPr/>
          </p:nvSpPr>
          <p:spPr>
            <a:xfrm>
              <a:off x="7008" y="7572"/>
              <a:ext cx="5424" cy="869"/>
            </a:xfrm>
            <a:prstGeom prst="rect">
              <a:avLst/>
            </a:prstGeom>
            <a:noFill/>
          </p:spPr>
          <p:txBody>
            <a:bodyPr wrap="square" rtlCol="0">
              <a:spAutoFit/>
            </a:bodyPr>
            <a:lstStyle/>
            <a:p>
              <a:pPr algn="ctr"/>
              <a:r>
                <a:rPr lang="zh-CN" altLang="en-US" sz="2100">
                  <a:solidFill>
                    <a:srgbClr val="FF6A10"/>
                  </a:solidFill>
                  <a:latin typeface="微软雅黑" panose="020B0503020204020204" pitchFamily="34" charset="-122"/>
                  <a:ea typeface="微软雅黑" panose="020B0503020204020204" pitchFamily="34" charset="-122"/>
                </a:rPr>
                <a:t>在此输入题目</a:t>
              </a:r>
            </a:p>
          </p:txBody>
        </p:sp>
        <p:sp>
          <p:nvSpPr>
            <p:cNvPr id="37" name="文本框 36"/>
            <p:cNvSpPr txBox="1"/>
            <p:nvPr/>
          </p:nvSpPr>
          <p:spPr>
            <a:xfrm>
              <a:off x="7010" y="8394"/>
              <a:ext cx="5424" cy="1161"/>
            </a:xfrm>
            <a:prstGeom prst="rect">
              <a:avLst/>
            </a:prstGeom>
            <a:noFill/>
          </p:spPr>
          <p:txBody>
            <a:bodyPr wrap="square" rtlCol="0">
              <a:spAutoFit/>
            </a:bodyPr>
            <a:lstStyle/>
            <a:p>
              <a:pPr algn="ctr"/>
              <a:r>
                <a:rPr lang="zh-CN" altLang="en-US" sz="1500" kern="0" noProof="0" dirty="0">
                  <a:solidFill>
                    <a:srgbClr val="FF6A10"/>
                  </a:solidFill>
                  <a:effectLst/>
                  <a:uLnTx/>
                  <a:uFillTx/>
                  <a:latin typeface="+mj-lt"/>
                  <a:ea typeface="微软雅黑" panose="020B0503020204020204" pitchFamily="34" charset="-122"/>
                  <a:cs typeface="Arial" panose="020B0604020202020204" pitchFamily="34" charset="0"/>
                  <a:sym typeface="+mn-ea"/>
                </a:rPr>
                <a:t>The selected topic background and significance</a:t>
              </a:r>
            </a:p>
          </p:txBody>
        </p:sp>
        <p:cxnSp>
          <p:nvCxnSpPr>
            <p:cNvPr id="38" name="直接连接符 37"/>
            <p:cNvCxnSpPr/>
            <p:nvPr/>
          </p:nvCxnSpPr>
          <p:spPr>
            <a:xfrm>
              <a:off x="8208" y="7260"/>
              <a:ext cx="2784" cy="0"/>
            </a:xfrm>
            <a:prstGeom prst="line">
              <a:avLst/>
            </a:prstGeom>
            <a:ln>
              <a:solidFill>
                <a:srgbClr val="FF6A10"/>
              </a:solidFill>
            </a:ln>
          </p:spPr>
          <p:style>
            <a:lnRef idx="1">
              <a:schemeClr val="accent1"/>
            </a:lnRef>
            <a:fillRef idx="0">
              <a:schemeClr val="accent1"/>
            </a:fillRef>
            <a:effectRef idx="0">
              <a:schemeClr val="accent1"/>
            </a:effectRef>
            <a:fontRef idx="minor">
              <a:schemeClr val="tx1"/>
            </a:fontRef>
          </p:style>
        </p:cxnSp>
      </p:grpSp>
      <p:pic>
        <p:nvPicPr>
          <p:cNvPr id="39" name="图片 38" descr="400657603"/>
          <p:cNvPicPr>
            <a:picLocks noChangeAspect="1"/>
          </p:cNvPicPr>
          <p:nvPr/>
        </p:nvPicPr>
        <p:blipFill>
          <a:blip r:embed="rId6"/>
          <a:stretch>
            <a:fillRect/>
          </a:stretch>
        </p:blipFill>
        <p:spPr>
          <a:xfrm>
            <a:off x="3435350" y="1034415"/>
            <a:ext cx="4598670" cy="3537585"/>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86036"/>
        </a:solidFill>
        <a:effectLst/>
      </p:bgPr>
    </p:bg>
    <p:spTree>
      <p:nvGrpSpPr>
        <p:cNvPr id="1" name=""/>
        <p:cNvGrpSpPr/>
        <p:nvPr/>
      </p:nvGrpSpPr>
      <p:grpSpPr>
        <a:xfrm>
          <a:off x="0" y="0"/>
          <a:ext cx="0" cy="0"/>
          <a:chOff x="0" y="0"/>
          <a:chExt cx="0" cy="0"/>
        </a:xfrm>
      </p:grpSpPr>
      <p:sp>
        <p:nvSpPr>
          <p:cNvPr id="2" name="Shape 25084"/>
          <p:cNvSpPr/>
          <p:nvPr/>
        </p:nvSpPr>
        <p:spPr bwMode="auto">
          <a:xfrm>
            <a:off x="6379767" y="2069619"/>
            <a:ext cx="1179854" cy="114689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5534" y="19583"/>
                </a:moveTo>
                <a:cubicBezTo>
                  <a:pt x="17809" y="19583"/>
                  <a:pt x="19909" y="20285"/>
                  <a:pt x="21600" y="21469"/>
                </a:cubicBezTo>
                <a:cubicBezTo>
                  <a:pt x="21162" y="10211"/>
                  <a:pt x="11843" y="1073"/>
                  <a:pt x="0" y="0"/>
                </a:cubicBezTo>
                <a:cubicBezTo>
                  <a:pt x="5747" y="5427"/>
                  <a:pt x="9297" y="12893"/>
                  <a:pt x="9297" y="21135"/>
                </a:cubicBezTo>
                <a:cubicBezTo>
                  <a:pt x="9297" y="21290"/>
                  <a:pt x="9293" y="21445"/>
                  <a:pt x="9290" y="21600"/>
                </a:cubicBezTo>
                <a:cubicBezTo>
                  <a:pt x="11011" y="20338"/>
                  <a:pt x="13177" y="19583"/>
                  <a:pt x="15534" y="19583"/>
                </a:cubicBezTo>
                <a:close/>
              </a:path>
            </a:pathLst>
          </a:custGeom>
          <a:solidFill>
            <a:srgbClr val="C99664"/>
          </a:solidFill>
          <a:ln>
            <a:noFill/>
          </a:ln>
        </p:spPr>
        <p:txBody>
          <a:bodyPr lIns="14288" tIns="14288" rIns="14288" bIns="14288" anchor="ctr"/>
          <a:lstStyle/>
          <a:p>
            <a:pPr defTabSz="683895" eaLnBrk="0" fontAlgn="base" hangingPunct="0">
              <a:spcBef>
                <a:spcPct val="0"/>
              </a:spcBef>
              <a:spcAft>
                <a:spcPct val="0"/>
              </a:spcAft>
            </a:pPr>
            <a:endParaRPr lang="zh-CN" altLang="en-US" sz="1015">
              <a:solidFill>
                <a:prstClr val="black"/>
              </a:solidFill>
              <a:latin typeface="Lato Light"/>
              <a:ea typeface="MS PGothic" panose="020B0600070205080204" pitchFamily="34" charset="-128"/>
            </a:endParaRPr>
          </a:p>
        </p:txBody>
      </p:sp>
      <p:sp>
        <p:nvSpPr>
          <p:cNvPr id="3" name="Shape 25085"/>
          <p:cNvSpPr/>
          <p:nvPr/>
        </p:nvSpPr>
        <p:spPr bwMode="auto">
          <a:xfrm>
            <a:off x="4945486" y="2069619"/>
            <a:ext cx="1179854" cy="114689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21469"/>
                </a:moveTo>
                <a:cubicBezTo>
                  <a:pt x="1691" y="20285"/>
                  <a:pt x="3791" y="19583"/>
                  <a:pt x="6066" y="19583"/>
                </a:cubicBezTo>
                <a:cubicBezTo>
                  <a:pt x="8422" y="19583"/>
                  <a:pt x="10589" y="20338"/>
                  <a:pt x="12310" y="21600"/>
                </a:cubicBezTo>
                <a:cubicBezTo>
                  <a:pt x="12307" y="21445"/>
                  <a:pt x="12302" y="21290"/>
                  <a:pt x="12302" y="21135"/>
                </a:cubicBezTo>
                <a:cubicBezTo>
                  <a:pt x="12302" y="12893"/>
                  <a:pt x="15853" y="5427"/>
                  <a:pt x="21600" y="0"/>
                </a:cubicBezTo>
                <a:cubicBezTo>
                  <a:pt x="9757" y="1073"/>
                  <a:pt x="438" y="10211"/>
                  <a:pt x="0" y="21469"/>
                </a:cubicBezTo>
                <a:close/>
              </a:path>
            </a:pathLst>
          </a:custGeom>
          <a:solidFill>
            <a:srgbClr val="C99664"/>
          </a:solidFill>
          <a:ln>
            <a:noFill/>
          </a:ln>
        </p:spPr>
        <p:txBody>
          <a:bodyPr lIns="14288" tIns="14288" rIns="14288" bIns="14288" anchor="ctr"/>
          <a:lstStyle/>
          <a:p>
            <a:pPr defTabSz="683895" eaLnBrk="0" fontAlgn="base" hangingPunct="0">
              <a:spcBef>
                <a:spcPct val="0"/>
              </a:spcBef>
              <a:spcAft>
                <a:spcPct val="0"/>
              </a:spcAft>
            </a:pPr>
            <a:endParaRPr lang="zh-CN" altLang="en-US" sz="1015">
              <a:solidFill>
                <a:prstClr val="black"/>
              </a:solidFill>
              <a:latin typeface="Lato Light"/>
              <a:ea typeface="MS PGothic" panose="020B0600070205080204" pitchFamily="34" charset="-128"/>
            </a:endParaRPr>
          </a:p>
        </p:txBody>
      </p:sp>
      <p:sp>
        <p:nvSpPr>
          <p:cNvPr id="4" name="Shape 25086"/>
          <p:cNvSpPr/>
          <p:nvPr/>
        </p:nvSpPr>
        <p:spPr bwMode="auto">
          <a:xfrm>
            <a:off x="5656035" y="2063027"/>
            <a:ext cx="1195674" cy="1157444"/>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8971" y="552"/>
                </a:moveTo>
                <a:cubicBezTo>
                  <a:pt x="3186" y="6043"/>
                  <a:pt x="0" y="12939"/>
                  <a:pt x="0" y="20667"/>
                </a:cubicBezTo>
                <a:cubicBezTo>
                  <a:pt x="0" y="20769"/>
                  <a:pt x="2" y="20870"/>
                  <a:pt x="4" y="20971"/>
                </a:cubicBezTo>
                <a:lnTo>
                  <a:pt x="7" y="21118"/>
                </a:lnTo>
                <a:lnTo>
                  <a:pt x="15" y="21600"/>
                </a:lnTo>
                <a:cubicBezTo>
                  <a:pt x="2750" y="20042"/>
                  <a:pt x="6575" y="19074"/>
                  <a:pt x="10809" y="19074"/>
                </a:cubicBezTo>
                <a:cubicBezTo>
                  <a:pt x="15034" y="19074"/>
                  <a:pt x="18852" y="20038"/>
                  <a:pt x="21585" y="21590"/>
                </a:cubicBezTo>
                <a:lnTo>
                  <a:pt x="21593" y="21118"/>
                </a:lnTo>
                <a:lnTo>
                  <a:pt x="21596" y="20971"/>
                </a:lnTo>
                <a:cubicBezTo>
                  <a:pt x="21598" y="20870"/>
                  <a:pt x="21600" y="20769"/>
                  <a:pt x="21600" y="20667"/>
                </a:cubicBezTo>
                <a:cubicBezTo>
                  <a:pt x="21600" y="12939"/>
                  <a:pt x="18414" y="6043"/>
                  <a:pt x="12629" y="552"/>
                </a:cubicBezTo>
                <a:lnTo>
                  <a:pt x="12151" y="101"/>
                </a:lnTo>
                <a:cubicBezTo>
                  <a:pt x="11900" y="52"/>
                  <a:pt x="11318" y="0"/>
                  <a:pt x="10736" y="0"/>
                </a:cubicBezTo>
                <a:cubicBezTo>
                  <a:pt x="10197" y="1"/>
                  <a:pt x="9688" y="56"/>
                  <a:pt x="9445" y="101"/>
                </a:cubicBezTo>
                <a:cubicBezTo>
                  <a:pt x="9445" y="101"/>
                  <a:pt x="8971" y="552"/>
                  <a:pt x="8971" y="552"/>
                </a:cubicBezTo>
                <a:close/>
              </a:path>
            </a:pathLst>
          </a:custGeom>
          <a:solidFill>
            <a:srgbClr val="CB2723"/>
          </a:solidFill>
          <a:ln>
            <a:noFill/>
          </a:ln>
        </p:spPr>
        <p:txBody>
          <a:bodyPr lIns="14288" tIns="14288" rIns="14288" bIns="14288" anchor="ctr"/>
          <a:lstStyle/>
          <a:p>
            <a:pPr defTabSz="683895" eaLnBrk="0" fontAlgn="base" hangingPunct="0">
              <a:spcBef>
                <a:spcPct val="0"/>
              </a:spcBef>
              <a:spcAft>
                <a:spcPct val="0"/>
              </a:spcAft>
            </a:pPr>
            <a:endParaRPr lang="zh-CN" altLang="en-US" sz="1015">
              <a:solidFill>
                <a:prstClr val="black"/>
              </a:solidFill>
              <a:latin typeface="Lato Light"/>
              <a:ea typeface="MS PGothic" panose="020B0600070205080204" pitchFamily="34" charset="-128"/>
            </a:endParaRPr>
          </a:p>
        </p:txBody>
      </p:sp>
      <p:sp>
        <p:nvSpPr>
          <p:cNvPr id="5" name="Shape 25088"/>
          <p:cNvSpPr/>
          <p:nvPr/>
        </p:nvSpPr>
        <p:spPr bwMode="auto">
          <a:xfrm>
            <a:off x="5775999" y="3116326"/>
            <a:ext cx="519400" cy="1488331"/>
          </a:xfrm>
          <a:custGeom>
            <a:avLst/>
            <a:gdLst/>
            <a:ahLst/>
            <a:cxnLst>
              <a:cxn ang="0">
                <a:pos x="wd2" y="hd2"/>
              </a:cxn>
              <a:cxn ang="5400000">
                <a:pos x="wd2" y="hd2"/>
              </a:cxn>
              <a:cxn ang="10800000">
                <a:pos x="wd2" y="hd2"/>
              </a:cxn>
              <a:cxn ang="16200000">
                <a:pos x="wd2" y="hd2"/>
              </a:cxn>
            </a:cxnLst>
            <a:rect l="0" t="0" r="r" b="b"/>
            <a:pathLst>
              <a:path w="21600" h="21600" extrusionOk="0">
                <a:moveTo>
                  <a:pt x="18123" y="0"/>
                </a:moveTo>
                <a:cubicBezTo>
                  <a:pt x="18126" y="20"/>
                  <a:pt x="18131" y="4565"/>
                  <a:pt x="18134" y="9105"/>
                </a:cubicBezTo>
                <a:cubicBezTo>
                  <a:pt x="18138" y="13860"/>
                  <a:pt x="18140" y="18611"/>
                  <a:pt x="18140" y="18612"/>
                </a:cubicBezTo>
                <a:cubicBezTo>
                  <a:pt x="18140" y="19133"/>
                  <a:pt x="17470" y="19607"/>
                  <a:pt x="16387" y="19949"/>
                </a:cubicBezTo>
                <a:cubicBezTo>
                  <a:pt x="15305" y="20292"/>
                  <a:pt x="13811" y="20504"/>
                  <a:pt x="12163" y="20504"/>
                </a:cubicBezTo>
                <a:lnTo>
                  <a:pt x="9437" y="20504"/>
                </a:lnTo>
                <a:cubicBezTo>
                  <a:pt x="7789" y="20504"/>
                  <a:pt x="6295" y="20292"/>
                  <a:pt x="5213" y="19949"/>
                </a:cubicBezTo>
                <a:cubicBezTo>
                  <a:pt x="4130" y="19607"/>
                  <a:pt x="3460" y="19133"/>
                  <a:pt x="3460" y="18612"/>
                </a:cubicBezTo>
                <a:lnTo>
                  <a:pt x="3460" y="17947"/>
                </a:lnTo>
                <a:lnTo>
                  <a:pt x="0" y="17947"/>
                </a:lnTo>
                <a:lnTo>
                  <a:pt x="0" y="18612"/>
                </a:lnTo>
                <a:cubicBezTo>
                  <a:pt x="0" y="19433"/>
                  <a:pt x="1062" y="20181"/>
                  <a:pt x="2772" y="20722"/>
                </a:cubicBezTo>
                <a:cubicBezTo>
                  <a:pt x="4483" y="21264"/>
                  <a:pt x="6842" y="21600"/>
                  <a:pt x="9437" y="21600"/>
                </a:cubicBezTo>
                <a:lnTo>
                  <a:pt x="12163" y="21600"/>
                </a:lnTo>
                <a:cubicBezTo>
                  <a:pt x="14758" y="21600"/>
                  <a:pt x="17117" y="21264"/>
                  <a:pt x="18828" y="20722"/>
                </a:cubicBezTo>
                <a:cubicBezTo>
                  <a:pt x="20538" y="20181"/>
                  <a:pt x="21600" y="19433"/>
                  <a:pt x="21600" y="18612"/>
                </a:cubicBezTo>
                <a:cubicBezTo>
                  <a:pt x="21600" y="18611"/>
                  <a:pt x="21598" y="13860"/>
                  <a:pt x="21595" y="9105"/>
                </a:cubicBezTo>
                <a:cubicBezTo>
                  <a:pt x="21593" y="4565"/>
                  <a:pt x="21589" y="20"/>
                  <a:pt x="21587" y="0"/>
                </a:cubicBezTo>
                <a:lnTo>
                  <a:pt x="18123" y="0"/>
                </a:lnTo>
                <a:close/>
              </a:path>
            </a:pathLst>
          </a:custGeom>
          <a:solidFill>
            <a:schemeClr val="bg1">
              <a:lumMod val="75000"/>
            </a:schemeClr>
          </a:solidFill>
          <a:ln w="12700" cap="flat">
            <a:noFill/>
            <a:miter lim="400000"/>
          </a:ln>
          <a:effectLst/>
        </p:spPr>
        <p:txBody>
          <a:bodyPr lIns="14288" tIns="14288" rIns="14288" bIns="14288" anchor="ctr"/>
          <a:lstStyle/>
          <a:p>
            <a:pPr defTabSz="685165" eaLnBrk="0" fontAlgn="base" hangingPunct="0">
              <a:spcBef>
                <a:spcPct val="0"/>
              </a:spcBef>
              <a:spcAft>
                <a:spcPct val="0"/>
              </a:spcAft>
              <a:defRPr/>
            </a:pPr>
            <a:endParaRPr sz="675">
              <a:solidFill>
                <a:prstClr val="black"/>
              </a:solidFill>
              <a:sym typeface="Century Gothic" panose="020B0502020202020204" pitchFamily="34" charset="0"/>
            </a:endParaRPr>
          </a:p>
        </p:txBody>
      </p:sp>
      <p:sp>
        <p:nvSpPr>
          <p:cNvPr id="6" name="Shape 25089"/>
          <p:cNvSpPr>
            <a:spLocks noChangeArrowheads="1"/>
          </p:cNvSpPr>
          <p:nvPr/>
        </p:nvSpPr>
        <p:spPr bwMode="auto">
          <a:xfrm>
            <a:off x="6229484" y="1964156"/>
            <a:ext cx="36911" cy="81734"/>
          </a:xfrm>
          <a:prstGeom prst="rect">
            <a:avLst/>
          </a:prstGeom>
          <a:solidFill>
            <a:srgbClr val="E5E5E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14288" tIns="14288" rIns="14288" bIns="14288" anchor="ct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683895" eaLnBrk="0" fontAlgn="base" hangingPunct="0">
              <a:spcBef>
                <a:spcPct val="0"/>
              </a:spcBef>
              <a:spcAft>
                <a:spcPct val="0"/>
              </a:spcAft>
            </a:pPr>
            <a:endParaRPr lang="zh-CN" altLang="zh-CN" sz="1015">
              <a:solidFill>
                <a:prstClr val="black"/>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7" name="Shape 25096"/>
          <p:cNvSpPr/>
          <p:nvPr/>
        </p:nvSpPr>
        <p:spPr bwMode="auto">
          <a:xfrm>
            <a:off x="4663377" y="1791464"/>
            <a:ext cx="512807" cy="577404"/>
          </a:xfrm>
          <a:custGeom>
            <a:avLst/>
            <a:gdLst>
              <a:gd name="T0" fmla="*/ 2147483646 w 21597"/>
              <a:gd name="T1" fmla="*/ 2147483646 h 21600"/>
              <a:gd name="T2" fmla="*/ 2147483646 w 21597"/>
              <a:gd name="T3" fmla="*/ 2147483646 h 21600"/>
              <a:gd name="T4" fmla="*/ 2147483646 w 21597"/>
              <a:gd name="T5" fmla="*/ 2147483646 h 21600"/>
              <a:gd name="T6" fmla="*/ 2147483646 w 21597"/>
              <a:gd name="T7" fmla="*/ 2147483646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97" h="21600" extrusionOk="0">
                <a:moveTo>
                  <a:pt x="3163" y="18980"/>
                </a:moveTo>
                <a:cubicBezTo>
                  <a:pt x="1208" y="17359"/>
                  <a:pt x="3" y="15121"/>
                  <a:pt x="0" y="12653"/>
                </a:cubicBezTo>
                <a:cubicBezTo>
                  <a:pt x="-3" y="10068"/>
                  <a:pt x="1252" y="7771"/>
                  <a:pt x="3465" y="6076"/>
                </a:cubicBezTo>
                <a:lnTo>
                  <a:pt x="10799" y="0"/>
                </a:lnTo>
                <a:lnTo>
                  <a:pt x="18412" y="6308"/>
                </a:lnTo>
                <a:cubicBezTo>
                  <a:pt x="20379" y="7929"/>
                  <a:pt x="21597" y="10173"/>
                  <a:pt x="21597" y="12653"/>
                </a:cubicBezTo>
                <a:cubicBezTo>
                  <a:pt x="21597" y="17594"/>
                  <a:pt x="16762" y="21599"/>
                  <a:pt x="10799" y="21600"/>
                </a:cubicBezTo>
                <a:cubicBezTo>
                  <a:pt x="7817" y="21600"/>
                  <a:pt x="5116" y="20599"/>
                  <a:pt x="3163" y="18980"/>
                </a:cubicBezTo>
                <a:close/>
              </a:path>
            </a:pathLst>
          </a:custGeom>
          <a:solidFill>
            <a:srgbClr val="FB9001"/>
          </a:solidFill>
          <a:ln>
            <a:noFill/>
          </a:ln>
        </p:spPr>
        <p:txBody>
          <a:bodyPr lIns="0" tIns="0" rIns="0" bIns="0"/>
          <a:lstStyle/>
          <a:p>
            <a:pPr defTabSz="683895" eaLnBrk="0" fontAlgn="base" hangingPunct="0">
              <a:spcBef>
                <a:spcPct val="0"/>
              </a:spcBef>
              <a:spcAft>
                <a:spcPct val="0"/>
              </a:spcAft>
            </a:pPr>
            <a:endParaRPr lang="zh-CN" altLang="en-US" sz="1015">
              <a:solidFill>
                <a:prstClr val="black"/>
              </a:solidFill>
              <a:latin typeface="Lato Light"/>
              <a:ea typeface="MS PGothic" panose="020B0600070205080204" pitchFamily="34" charset="-128"/>
            </a:endParaRPr>
          </a:p>
        </p:txBody>
      </p:sp>
      <p:sp>
        <p:nvSpPr>
          <p:cNvPr id="8" name="Shape 25099"/>
          <p:cNvSpPr/>
          <p:nvPr/>
        </p:nvSpPr>
        <p:spPr bwMode="auto">
          <a:xfrm>
            <a:off x="5242098" y="1332704"/>
            <a:ext cx="514127" cy="577404"/>
          </a:xfrm>
          <a:custGeom>
            <a:avLst/>
            <a:gdLst>
              <a:gd name="T0" fmla="*/ 2147483646 w 21597"/>
              <a:gd name="T1" fmla="*/ 2147483646 h 21600"/>
              <a:gd name="T2" fmla="*/ 2147483646 w 21597"/>
              <a:gd name="T3" fmla="*/ 2147483646 h 21600"/>
              <a:gd name="T4" fmla="*/ 2147483646 w 21597"/>
              <a:gd name="T5" fmla="*/ 2147483646 h 21600"/>
              <a:gd name="T6" fmla="*/ 2147483646 w 21597"/>
              <a:gd name="T7" fmla="*/ 2147483646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97" h="21600" extrusionOk="0">
                <a:moveTo>
                  <a:pt x="3163" y="18980"/>
                </a:moveTo>
                <a:cubicBezTo>
                  <a:pt x="1208" y="17359"/>
                  <a:pt x="3" y="15121"/>
                  <a:pt x="0" y="12653"/>
                </a:cubicBezTo>
                <a:cubicBezTo>
                  <a:pt x="-3" y="10068"/>
                  <a:pt x="1252" y="7771"/>
                  <a:pt x="3465" y="6076"/>
                </a:cubicBezTo>
                <a:lnTo>
                  <a:pt x="10799" y="0"/>
                </a:lnTo>
                <a:lnTo>
                  <a:pt x="18412" y="6308"/>
                </a:lnTo>
                <a:cubicBezTo>
                  <a:pt x="20379" y="7929"/>
                  <a:pt x="21597" y="10173"/>
                  <a:pt x="21597" y="12653"/>
                </a:cubicBezTo>
                <a:cubicBezTo>
                  <a:pt x="21597" y="17594"/>
                  <a:pt x="16762" y="21599"/>
                  <a:pt x="10799" y="21600"/>
                </a:cubicBezTo>
                <a:cubicBezTo>
                  <a:pt x="7817" y="21600"/>
                  <a:pt x="5116" y="20599"/>
                  <a:pt x="3163" y="18980"/>
                </a:cubicBezTo>
                <a:close/>
              </a:path>
            </a:pathLst>
          </a:custGeom>
          <a:solidFill>
            <a:srgbClr val="FBCC71"/>
          </a:solidFill>
          <a:ln>
            <a:noFill/>
          </a:ln>
        </p:spPr>
        <p:txBody>
          <a:bodyPr lIns="0" tIns="0" rIns="0" bIns="0"/>
          <a:lstStyle/>
          <a:p>
            <a:pPr defTabSz="683895" eaLnBrk="0" fontAlgn="base" hangingPunct="0">
              <a:spcBef>
                <a:spcPct val="0"/>
              </a:spcBef>
              <a:spcAft>
                <a:spcPct val="0"/>
              </a:spcAft>
            </a:pPr>
            <a:endParaRPr lang="zh-CN" altLang="en-US" sz="1015">
              <a:solidFill>
                <a:prstClr val="black"/>
              </a:solidFill>
              <a:latin typeface="Lato Light"/>
              <a:ea typeface="MS PGothic" panose="020B0600070205080204" pitchFamily="34" charset="-128"/>
            </a:endParaRPr>
          </a:p>
        </p:txBody>
      </p:sp>
      <p:sp>
        <p:nvSpPr>
          <p:cNvPr id="9" name="Shape 25102"/>
          <p:cNvSpPr/>
          <p:nvPr/>
        </p:nvSpPr>
        <p:spPr bwMode="auto">
          <a:xfrm>
            <a:off x="7334198" y="1791464"/>
            <a:ext cx="512807" cy="577404"/>
          </a:xfrm>
          <a:custGeom>
            <a:avLst/>
            <a:gdLst>
              <a:gd name="T0" fmla="*/ 2147483646 w 21597"/>
              <a:gd name="T1" fmla="*/ 2147483646 h 21600"/>
              <a:gd name="T2" fmla="*/ 2147483646 w 21597"/>
              <a:gd name="T3" fmla="*/ 2147483646 h 21600"/>
              <a:gd name="T4" fmla="*/ 2147483646 w 21597"/>
              <a:gd name="T5" fmla="*/ 2147483646 h 21600"/>
              <a:gd name="T6" fmla="*/ 2147483646 w 21597"/>
              <a:gd name="T7" fmla="*/ 2147483646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97" h="21600" extrusionOk="0">
                <a:moveTo>
                  <a:pt x="3163" y="18980"/>
                </a:moveTo>
                <a:cubicBezTo>
                  <a:pt x="1208" y="17359"/>
                  <a:pt x="3" y="15121"/>
                  <a:pt x="0" y="12653"/>
                </a:cubicBezTo>
                <a:cubicBezTo>
                  <a:pt x="-3" y="10068"/>
                  <a:pt x="1252" y="7771"/>
                  <a:pt x="3465" y="6076"/>
                </a:cubicBezTo>
                <a:lnTo>
                  <a:pt x="10799" y="0"/>
                </a:lnTo>
                <a:lnTo>
                  <a:pt x="18412" y="6308"/>
                </a:lnTo>
                <a:cubicBezTo>
                  <a:pt x="20379" y="7929"/>
                  <a:pt x="21597" y="10173"/>
                  <a:pt x="21597" y="12653"/>
                </a:cubicBezTo>
                <a:cubicBezTo>
                  <a:pt x="21597" y="17594"/>
                  <a:pt x="16762" y="21599"/>
                  <a:pt x="10799" y="21600"/>
                </a:cubicBezTo>
                <a:cubicBezTo>
                  <a:pt x="7817" y="21600"/>
                  <a:pt x="5116" y="20599"/>
                  <a:pt x="3163" y="18980"/>
                </a:cubicBezTo>
                <a:close/>
              </a:path>
            </a:pathLst>
          </a:custGeom>
          <a:solidFill>
            <a:srgbClr val="FB9001"/>
          </a:solidFill>
          <a:ln>
            <a:noFill/>
          </a:ln>
        </p:spPr>
        <p:txBody>
          <a:bodyPr lIns="0" tIns="0" rIns="0" bIns="0"/>
          <a:lstStyle/>
          <a:p>
            <a:pPr defTabSz="683895" eaLnBrk="0" fontAlgn="base" hangingPunct="0">
              <a:spcBef>
                <a:spcPct val="0"/>
              </a:spcBef>
              <a:spcAft>
                <a:spcPct val="0"/>
              </a:spcAft>
            </a:pPr>
            <a:endParaRPr lang="zh-CN" altLang="en-US" sz="1015">
              <a:solidFill>
                <a:prstClr val="black"/>
              </a:solidFill>
              <a:latin typeface="Lato Light"/>
              <a:ea typeface="MS PGothic" panose="020B0600070205080204" pitchFamily="34" charset="-128"/>
            </a:endParaRPr>
          </a:p>
        </p:txBody>
      </p:sp>
      <p:sp>
        <p:nvSpPr>
          <p:cNvPr id="10" name="Shape 25105"/>
          <p:cNvSpPr/>
          <p:nvPr/>
        </p:nvSpPr>
        <p:spPr bwMode="auto">
          <a:xfrm>
            <a:off x="6001422" y="1171875"/>
            <a:ext cx="507536" cy="577404"/>
          </a:xfrm>
          <a:custGeom>
            <a:avLst/>
            <a:gdLst>
              <a:gd name="T0" fmla="*/ 2147483646 w 21597"/>
              <a:gd name="T1" fmla="*/ 2147483646 h 21600"/>
              <a:gd name="T2" fmla="*/ 2147483646 w 21597"/>
              <a:gd name="T3" fmla="*/ 2147483646 h 21600"/>
              <a:gd name="T4" fmla="*/ 2147483646 w 21597"/>
              <a:gd name="T5" fmla="*/ 2147483646 h 21600"/>
              <a:gd name="T6" fmla="*/ 2147483646 w 21597"/>
              <a:gd name="T7" fmla="*/ 2147483646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97" h="21600" extrusionOk="0">
                <a:moveTo>
                  <a:pt x="3163" y="18980"/>
                </a:moveTo>
                <a:cubicBezTo>
                  <a:pt x="1208" y="17359"/>
                  <a:pt x="3" y="15121"/>
                  <a:pt x="0" y="12653"/>
                </a:cubicBezTo>
                <a:cubicBezTo>
                  <a:pt x="-3" y="10068"/>
                  <a:pt x="1252" y="7771"/>
                  <a:pt x="3465" y="6076"/>
                </a:cubicBezTo>
                <a:lnTo>
                  <a:pt x="10799" y="0"/>
                </a:lnTo>
                <a:lnTo>
                  <a:pt x="18412" y="6308"/>
                </a:lnTo>
                <a:cubicBezTo>
                  <a:pt x="20379" y="7929"/>
                  <a:pt x="21597" y="10173"/>
                  <a:pt x="21597" y="12653"/>
                </a:cubicBezTo>
                <a:cubicBezTo>
                  <a:pt x="21597" y="17594"/>
                  <a:pt x="16762" y="21599"/>
                  <a:pt x="10799" y="21600"/>
                </a:cubicBezTo>
                <a:cubicBezTo>
                  <a:pt x="7817" y="21600"/>
                  <a:pt x="5116" y="20599"/>
                  <a:pt x="3163" y="18980"/>
                </a:cubicBezTo>
                <a:close/>
              </a:path>
            </a:pathLst>
          </a:custGeom>
          <a:solidFill>
            <a:srgbClr val="FB9001"/>
          </a:solidFill>
          <a:ln>
            <a:noFill/>
          </a:ln>
        </p:spPr>
        <p:txBody>
          <a:bodyPr lIns="0" tIns="0" rIns="0" bIns="0"/>
          <a:lstStyle/>
          <a:p>
            <a:pPr defTabSz="683895" eaLnBrk="0" fontAlgn="base" hangingPunct="0">
              <a:spcBef>
                <a:spcPct val="0"/>
              </a:spcBef>
              <a:spcAft>
                <a:spcPct val="0"/>
              </a:spcAft>
            </a:pPr>
            <a:endParaRPr lang="zh-CN" altLang="en-US" sz="1015">
              <a:solidFill>
                <a:prstClr val="black"/>
              </a:solidFill>
              <a:latin typeface="Lato Light"/>
              <a:ea typeface="MS PGothic" panose="020B0600070205080204" pitchFamily="34" charset="-128"/>
            </a:endParaRPr>
          </a:p>
        </p:txBody>
      </p:sp>
      <p:sp>
        <p:nvSpPr>
          <p:cNvPr id="11" name="Shape 25108"/>
          <p:cNvSpPr/>
          <p:nvPr/>
        </p:nvSpPr>
        <p:spPr bwMode="auto">
          <a:xfrm>
            <a:off x="6755474" y="1334023"/>
            <a:ext cx="512809" cy="577404"/>
          </a:xfrm>
          <a:custGeom>
            <a:avLst/>
            <a:gdLst>
              <a:gd name="T0" fmla="*/ 2147483646 w 21597"/>
              <a:gd name="T1" fmla="*/ 2147483646 h 21600"/>
              <a:gd name="T2" fmla="*/ 2147483646 w 21597"/>
              <a:gd name="T3" fmla="*/ 2147483646 h 21600"/>
              <a:gd name="T4" fmla="*/ 2147483646 w 21597"/>
              <a:gd name="T5" fmla="*/ 2147483646 h 21600"/>
              <a:gd name="T6" fmla="*/ 2147483646 w 21597"/>
              <a:gd name="T7" fmla="*/ 2147483646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97" h="21600" extrusionOk="0">
                <a:moveTo>
                  <a:pt x="3163" y="18980"/>
                </a:moveTo>
                <a:cubicBezTo>
                  <a:pt x="1208" y="17359"/>
                  <a:pt x="3" y="15121"/>
                  <a:pt x="0" y="12653"/>
                </a:cubicBezTo>
                <a:cubicBezTo>
                  <a:pt x="-3" y="10068"/>
                  <a:pt x="1252" y="7771"/>
                  <a:pt x="3465" y="6076"/>
                </a:cubicBezTo>
                <a:lnTo>
                  <a:pt x="10799" y="0"/>
                </a:lnTo>
                <a:lnTo>
                  <a:pt x="18412" y="6308"/>
                </a:lnTo>
                <a:cubicBezTo>
                  <a:pt x="20379" y="7929"/>
                  <a:pt x="21597" y="10173"/>
                  <a:pt x="21597" y="12653"/>
                </a:cubicBezTo>
                <a:cubicBezTo>
                  <a:pt x="21597" y="17594"/>
                  <a:pt x="16762" y="21599"/>
                  <a:pt x="10799" y="21600"/>
                </a:cubicBezTo>
                <a:cubicBezTo>
                  <a:pt x="7817" y="21600"/>
                  <a:pt x="5116" y="20599"/>
                  <a:pt x="3163" y="18980"/>
                </a:cubicBezTo>
                <a:close/>
              </a:path>
            </a:pathLst>
          </a:custGeom>
          <a:solidFill>
            <a:srgbClr val="FBCC71"/>
          </a:solidFill>
          <a:ln>
            <a:noFill/>
          </a:ln>
        </p:spPr>
        <p:txBody>
          <a:bodyPr lIns="0" tIns="0" rIns="0" bIns="0"/>
          <a:lstStyle/>
          <a:p>
            <a:pPr defTabSz="683895" eaLnBrk="0" fontAlgn="base" hangingPunct="0">
              <a:spcBef>
                <a:spcPct val="0"/>
              </a:spcBef>
              <a:spcAft>
                <a:spcPct val="0"/>
              </a:spcAft>
            </a:pPr>
            <a:endParaRPr lang="zh-CN" altLang="en-US" sz="1015">
              <a:solidFill>
                <a:prstClr val="black"/>
              </a:solidFill>
              <a:latin typeface="Lato Light"/>
              <a:ea typeface="MS PGothic" panose="020B0600070205080204" pitchFamily="34" charset="-128"/>
            </a:endParaRPr>
          </a:p>
        </p:txBody>
      </p:sp>
      <p:sp>
        <p:nvSpPr>
          <p:cNvPr id="12" name="Freeform 116"/>
          <p:cNvSpPr/>
          <p:nvPr/>
        </p:nvSpPr>
        <p:spPr bwMode="auto">
          <a:xfrm>
            <a:off x="6139842" y="1351160"/>
            <a:ext cx="216197" cy="214878"/>
          </a:xfrm>
          <a:custGeom>
            <a:avLst/>
            <a:gdLst>
              <a:gd name="T0" fmla="*/ 2147483646 w 277"/>
              <a:gd name="T1" fmla="*/ 0 h 302"/>
              <a:gd name="T2" fmla="*/ 2147483646 w 277"/>
              <a:gd name="T3" fmla="*/ 2147483646 h 302"/>
              <a:gd name="T4" fmla="*/ 2147483646 w 277"/>
              <a:gd name="T5" fmla="*/ 2147483646 h 302"/>
              <a:gd name="T6" fmla="*/ 2147483646 w 277"/>
              <a:gd name="T7" fmla="*/ 2147483646 h 302"/>
              <a:gd name="T8" fmla="*/ 2147483646 w 277"/>
              <a:gd name="T9" fmla="*/ 2147483646 h 302"/>
              <a:gd name="T10" fmla="*/ 0 w 277"/>
              <a:gd name="T11" fmla="*/ 2147483646 h 302"/>
              <a:gd name="T12" fmla="*/ 2147483646 w 277"/>
              <a:gd name="T13" fmla="*/ 2147483646 h 302"/>
              <a:gd name="T14" fmla="*/ 2147483646 w 277"/>
              <a:gd name="T15" fmla="*/ 2147483646 h 302"/>
              <a:gd name="T16" fmla="*/ 2147483646 w 277"/>
              <a:gd name="T17" fmla="*/ 2147483646 h 302"/>
              <a:gd name="T18" fmla="*/ 2147483646 w 277"/>
              <a:gd name="T19" fmla="*/ 2147483646 h 302"/>
              <a:gd name="T20" fmla="*/ 2147483646 w 277"/>
              <a:gd name="T21" fmla="*/ 2147483646 h 302"/>
              <a:gd name="T22" fmla="*/ 2147483646 w 277"/>
              <a:gd name="T23" fmla="*/ 2147483646 h 302"/>
              <a:gd name="T24" fmla="*/ 2147483646 w 277"/>
              <a:gd name="T25" fmla="*/ 2147483646 h 302"/>
              <a:gd name="T26" fmla="*/ 2147483646 w 277"/>
              <a:gd name="T27" fmla="*/ 2147483646 h 302"/>
              <a:gd name="T28" fmla="*/ 2147483646 w 277"/>
              <a:gd name="T29" fmla="*/ 2147483646 h 302"/>
              <a:gd name="T30" fmla="*/ 2147483646 w 277"/>
              <a:gd name="T31" fmla="*/ 2147483646 h 302"/>
              <a:gd name="T32" fmla="*/ 2147483646 w 277"/>
              <a:gd name="T33" fmla="*/ 2147483646 h 302"/>
              <a:gd name="T34" fmla="*/ 2147483646 w 277"/>
              <a:gd name="T35" fmla="*/ 2147483646 h 302"/>
              <a:gd name="T36" fmla="*/ 2147483646 w 277"/>
              <a:gd name="T37" fmla="*/ 2147483646 h 302"/>
              <a:gd name="T38" fmla="*/ 2147483646 w 277"/>
              <a:gd name="T39" fmla="*/ 2147483646 h 302"/>
              <a:gd name="T40" fmla="*/ 2147483646 w 277"/>
              <a:gd name="T41" fmla="*/ 2147483646 h 302"/>
              <a:gd name="T42" fmla="*/ 2147483646 w 277"/>
              <a:gd name="T43" fmla="*/ 0 h 30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77" h="302">
                <a:moveTo>
                  <a:pt x="268" y="0"/>
                </a:moveTo>
                <a:cubicBezTo>
                  <a:pt x="57" y="30"/>
                  <a:pt x="57" y="30"/>
                  <a:pt x="57" y="30"/>
                </a:cubicBezTo>
                <a:cubicBezTo>
                  <a:pt x="61" y="30"/>
                  <a:pt x="61" y="30"/>
                  <a:pt x="61" y="30"/>
                </a:cubicBezTo>
                <a:cubicBezTo>
                  <a:pt x="61" y="214"/>
                  <a:pt x="61" y="214"/>
                  <a:pt x="61" y="214"/>
                </a:cubicBezTo>
                <a:cubicBezTo>
                  <a:pt x="56" y="213"/>
                  <a:pt x="51" y="211"/>
                  <a:pt x="46" y="211"/>
                </a:cubicBezTo>
                <a:cubicBezTo>
                  <a:pt x="21" y="211"/>
                  <a:pt x="0" y="232"/>
                  <a:pt x="0" y="257"/>
                </a:cubicBezTo>
                <a:cubicBezTo>
                  <a:pt x="0" y="282"/>
                  <a:pt x="21" y="302"/>
                  <a:pt x="46" y="302"/>
                </a:cubicBezTo>
                <a:cubicBezTo>
                  <a:pt x="71" y="302"/>
                  <a:pt x="91" y="282"/>
                  <a:pt x="91" y="257"/>
                </a:cubicBezTo>
                <a:cubicBezTo>
                  <a:pt x="91" y="251"/>
                  <a:pt x="90" y="246"/>
                  <a:pt x="88" y="242"/>
                </a:cubicBezTo>
                <a:cubicBezTo>
                  <a:pt x="91" y="242"/>
                  <a:pt x="91" y="242"/>
                  <a:pt x="91" y="242"/>
                </a:cubicBezTo>
                <a:cubicBezTo>
                  <a:pt x="91" y="117"/>
                  <a:pt x="91" y="117"/>
                  <a:pt x="91" y="117"/>
                </a:cubicBezTo>
                <a:cubicBezTo>
                  <a:pt x="242" y="95"/>
                  <a:pt x="242" y="95"/>
                  <a:pt x="242" y="95"/>
                </a:cubicBezTo>
                <a:cubicBezTo>
                  <a:pt x="242" y="184"/>
                  <a:pt x="242" y="184"/>
                  <a:pt x="242" y="184"/>
                </a:cubicBezTo>
                <a:cubicBezTo>
                  <a:pt x="238" y="182"/>
                  <a:pt x="233" y="181"/>
                  <a:pt x="227" y="181"/>
                </a:cubicBezTo>
                <a:cubicBezTo>
                  <a:pt x="202" y="181"/>
                  <a:pt x="182" y="201"/>
                  <a:pt x="182" y="226"/>
                </a:cubicBezTo>
                <a:cubicBezTo>
                  <a:pt x="182" y="252"/>
                  <a:pt x="202" y="272"/>
                  <a:pt x="227" y="272"/>
                </a:cubicBezTo>
                <a:cubicBezTo>
                  <a:pt x="252" y="272"/>
                  <a:pt x="273" y="252"/>
                  <a:pt x="273" y="226"/>
                </a:cubicBezTo>
                <a:cubicBezTo>
                  <a:pt x="273" y="221"/>
                  <a:pt x="271" y="216"/>
                  <a:pt x="269" y="211"/>
                </a:cubicBezTo>
                <a:cubicBezTo>
                  <a:pt x="273" y="211"/>
                  <a:pt x="273" y="211"/>
                  <a:pt x="273" y="211"/>
                </a:cubicBezTo>
                <a:cubicBezTo>
                  <a:pt x="273" y="60"/>
                  <a:pt x="273" y="60"/>
                  <a:pt x="273" y="60"/>
                </a:cubicBezTo>
                <a:cubicBezTo>
                  <a:pt x="277" y="60"/>
                  <a:pt x="277" y="60"/>
                  <a:pt x="277" y="60"/>
                </a:cubicBezTo>
                <a:cubicBezTo>
                  <a:pt x="268" y="0"/>
                  <a:pt x="268" y="0"/>
                  <a:pt x="26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3895" eaLnBrk="0" fontAlgn="base" hangingPunct="0">
              <a:spcBef>
                <a:spcPct val="0"/>
              </a:spcBef>
              <a:spcAft>
                <a:spcPct val="0"/>
              </a:spcAft>
            </a:pPr>
            <a:endParaRPr lang="zh-CN" altLang="en-US" sz="1015">
              <a:solidFill>
                <a:prstClr val="black"/>
              </a:solidFill>
              <a:latin typeface="Lato Light"/>
              <a:ea typeface="MS PGothic" panose="020B0600070205080204" pitchFamily="34" charset="-128"/>
            </a:endParaRPr>
          </a:p>
        </p:txBody>
      </p:sp>
      <p:sp>
        <p:nvSpPr>
          <p:cNvPr id="13" name="Freeform 134"/>
          <p:cNvSpPr>
            <a:spLocks noEditPoints="1"/>
          </p:cNvSpPr>
          <p:nvPr/>
        </p:nvSpPr>
        <p:spPr bwMode="auto">
          <a:xfrm>
            <a:off x="5369971" y="1555491"/>
            <a:ext cx="245199" cy="180604"/>
          </a:xfrm>
          <a:custGeom>
            <a:avLst/>
            <a:gdLst>
              <a:gd name="T0" fmla="*/ 2147483646 w 346"/>
              <a:gd name="T1" fmla="*/ 2147483646 h 281"/>
              <a:gd name="T2" fmla="*/ 2147483646 w 346"/>
              <a:gd name="T3" fmla="*/ 2147483646 h 281"/>
              <a:gd name="T4" fmla="*/ 2147483646 w 346"/>
              <a:gd name="T5" fmla="*/ 2147483646 h 281"/>
              <a:gd name="T6" fmla="*/ 2147483646 w 346"/>
              <a:gd name="T7" fmla="*/ 2147483646 h 281"/>
              <a:gd name="T8" fmla="*/ 2147483646 w 346"/>
              <a:gd name="T9" fmla="*/ 2147483646 h 281"/>
              <a:gd name="T10" fmla="*/ 2147483646 w 346"/>
              <a:gd name="T11" fmla="*/ 2147483646 h 281"/>
              <a:gd name="T12" fmla="*/ 2147483646 w 346"/>
              <a:gd name="T13" fmla="*/ 0 h 281"/>
              <a:gd name="T14" fmla="*/ 2147483646 w 346"/>
              <a:gd name="T15" fmla="*/ 0 h 281"/>
              <a:gd name="T16" fmla="*/ 2147483646 w 346"/>
              <a:gd name="T17" fmla="*/ 2147483646 h 281"/>
              <a:gd name="T18" fmla="*/ 2147483646 w 346"/>
              <a:gd name="T19" fmla="*/ 2147483646 h 281"/>
              <a:gd name="T20" fmla="*/ 0 w 346"/>
              <a:gd name="T21" fmla="*/ 2147483646 h 281"/>
              <a:gd name="T22" fmla="*/ 0 w 346"/>
              <a:gd name="T23" fmla="*/ 2147483646 h 281"/>
              <a:gd name="T24" fmla="*/ 2147483646 w 346"/>
              <a:gd name="T25" fmla="*/ 2147483646 h 281"/>
              <a:gd name="T26" fmla="*/ 2147483646 w 346"/>
              <a:gd name="T27" fmla="*/ 2147483646 h 281"/>
              <a:gd name="T28" fmla="*/ 2147483646 w 346"/>
              <a:gd name="T29" fmla="*/ 2147483646 h 281"/>
              <a:gd name="T30" fmla="*/ 2147483646 w 346"/>
              <a:gd name="T31" fmla="*/ 2147483646 h 281"/>
              <a:gd name="T32" fmla="*/ 2147483646 w 346"/>
              <a:gd name="T33" fmla="*/ 2147483646 h 281"/>
              <a:gd name="T34" fmla="*/ 2147483646 w 346"/>
              <a:gd name="T35" fmla="*/ 2147483646 h 281"/>
              <a:gd name="T36" fmla="*/ 2147483646 w 346"/>
              <a:gd name="T37" fmla="*/ 2147483646 h 281"/>
              <a:gd name="T38" fmla="*/ 2147483646 w 346"/>
              <a:gd name="T39" fmla="*/ 2147483646 h 281"/>
              <a:gd name="T40" fmla="*/ 2147483646 w 346"/>
              <a:gd name="T41" fmla="*/ 2147483646 h 281"/>
              <a:gd name="T42" fmla="*/ 2147483646 w 346"/>
              <a:gd name="T43" fmla="*/ 2147483646 h 281"/>
              <a:gd name="T44" fmla="*/ 2147483646 w 346"/>
              <a:gd name="T45" fmla="*/ 2147483646 h 28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46" h="281">
                <a:moveTo>
                  <a:pt x="259" y="87"/>
                </a:moveTo>
                <a:cubicBezTo>
                  <a:pt x="259" y="75"/>
                  <a:pt x="269" y="65"/>
                  <a:pt x="281" y="65"/>
                </a:cubicBezTo>
                <a:cubicBezTo>
                  <a:pt x="293" y="65"/>
                  <a:pt x="303" y="75"/>
                  <a:pt x="303" y="87"/>
                </a:cubicBezTo>
                <a:cubicBezTo>
                  <a:pt x="303" y="99"/>
                  <a:pt x="293" y="108"/>
                  <a:pt x="281" y="108"/>
                </a:cubicBezTo>
                <a:cubicBezTo>
                  <a:pt x="269" y="108"/>
                  <a:pt x="259" y="99"/>
                  <a:pt x="259" y="87"/>
                </a:cubicBezTo>
                <a:close/>
                <a:moveTo>
                  <a:pt x="237" y="22"/>
                </a:moveTo>
                <a:cubicBezTo>
                  <a:pt x="237" y="1"/>
                  <a:pt x="226" y="0"/>
                  <a:pt x="212" y="0"/>
                </a:cubicBezTo>
                <a:cubicBezTo>
                  <a:pt x="133" y="0"/>
                  <a:pt x="133" y="0"/>
                  <a:pt x="133" y="0"/>
                </a:cubicBezTo>
                <a:cubicBezTo>
                  <a:pt x="119" y="0"/>
                  <a:pt x="108" y="1"/>
                  <a:pt x="108" y="22"/>
                </a:cubicBezTo>
                <a:cubicBezTo>
                  <a:pt x="65" y="22"/>
                  <a:pt x="65" y="22"/>
                  <a:pt x="65" y="22"/>
                </a:cubicBezTo>
                <a:cubicBezTo>
                  <a:pt x="32" y="22"/>
                  <a:pt x="0" y="54"/>
                  <a:pt x="0" y="87"/>
                </a:cubicBezTo>
                <a:cubicBezTo>
                  <a:pt x="0" y="216"/>
                  <a:pt x="0" y="216"/>
                  <a:pt x="0" y="216"/>
                </a:cubicBezTo>
                <a:cubicBezTo>
                  <a:pt x="0" y="249"/>
                  <a:pt x="32" y="281"/>
                  <a:pt x="65" y="281"/>
                </a:cubicBezTo>
                <a:cubicBezTo>
                  <a:pt x="281" y="281"/>
                  <a:pt x="281" y="281"/>
                  <a:pt x="281" y="281"/>
                </a:cubicBezTo>
                <a:cubicBezTo>
                  <a:pt x="313" y="281"/>
                  <a:pt x="346" y="249"/>
                  <a:pt x="346" y="216"/>
                </a:cubicBezTo>
                <a:cubicBezTo>
                  <a:pt x="346" y="87"/>
                  <a:pt x="346" y="87"/>
                  <a:pt x="346" y="87"/>
                </a:cubicBezTo>
                <a:cubicBezTo>
                  <a:pt x="346" y="54"/>
                  <a:pt x="313" y="22"/>
                  <a:pt x="281" y="22"/>
                </a:cubicBezTo>
                <a:cubicBezTo>
                  <a:pt x="237" y="22"/>
                  <a:pt x="237" y="22"/>
                  <a:pt x="237" y="22"/>
                </a:cubicBezTo>
                <a:close/>
                <a:moveTo>
                  <a:pt x="175" y="87"/>
                </a:moveTo>
                <a:cubicBezTo>
                  <a:pt x="210" y="87"/>
                  <a:pt x="238" y="117"/>
                  <a:pt x="238" y="153"/>
                </a:cubicBezTo>
                <a:cubicBezTo>
                  <a:pt x="238" y="188"/>
                  <a:pt x="207" y="216"/>
                  <a:pt x="172" y="216"/>
                </a:cubicBezTo>
                <a:cubicBezTo>
                  <a:pt x="138" y="216"/>
                  <a:pt x="108" y="187"/>
                  <a:pt x="108" y="152"/>
                </a:cubicBezTo>
                <a:cubicBezTo>
                  <a:pt x="108" y="116"/>
                  <a:pt x="141" y="87"/>
                  <a:pt x="175" y="8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3895" eaLnBrk="0" fontAlgn="base" hangingPunct="0">
              <a:spcBef>
                <a:spcPct val="0"/>
              </a:spcBef>
              <a:spcAft>
                <a:spcPct val="0"/>
              </a:spcAft>
            </a:pPr>
            <a:endParaRPr lang="zh-CN" altLang="en-US" sz="1015">
              <a:solidFill>
                <a:prstClr val="black"/>
              </a:solidFill>
              <a:latin typeface="Lato Light"/>
              <a:ea typeface="MS PGothic" panose="020B0600070205080204" pitchFamily="34" charset="-128"/>
            </a:endParaRPr>
          </a:p>
        </p:txBody>
      </p:sp>
      <p:sp>
        <p:nvSpPr>
          <p:cNvPr id="14" name="Freeform 162"/>
          <p:cNvSpPr/>
          <p:nvPr/>
        </p:nvSpPr>
        <p:spPr bwMode="auto">
          <a:xfrm>
            <a:off x="4811022" y="2057755"/>
            <a:ext cx="221470" cy="123918"/>
          </a:xfrm>
          <a:custGeom>
            <a:avLst/>
            <a:gdLst>
              <a:gd name="T0" fmla="*/ 2147483646 w 311"/>
              <a:gd name="T1" fmla="*/ 2147483646 h 193"/>
              <a:gd name="T2" fmla="*/ 2147483646 w 311"/>
              <a:gd name="T3" fmla="*/ 2147483646 h 193"/>
              <a:gd name="T4" fmla="*/ 2147483646 w 311"/>
              <a:gd name="T5" fmla="*/ 2147483646 h 193"/>
              <a:gd name="T6" fmla="*/ 2147483646 w 311"/>
              <a:gd name="T7" fmla="*/ 2147483646 h 193"/>
              <a:gd name="T8" fmla="*/ 0 w 311"/>
              <a:gd name="T9" fmla="*/ 2147483646 h 193"/>
              <a:gd name="T10" fmla="*/ 2147483646 w 311"/>
              <a:gd name="T11" fmla="*/ 2147483646 h 193"/>
              <a:gd name="T12" fmla="*/ 2147483646 w 311"/>
              <a:gd name="T13" fmla="*/ 2147483646 h 193"/>
              <a:gd name="T14" fmla="*/ 2147483646 w 311"/>
              <a:gd name="T15" fmla="*/ 0 h 193"/>
              <a:gd name="T16" fmla="*/ 2147483646 w 311"/>
              <a:gd name="T17" fmla="*/ 2147483646 h 193"/>
              <a:gd name="T18" fmla="*/ 2147483646 w 311"/>
              <a:gd name="T19" fmla="*/ 2147483646 h 193"/>
              <a:gd name="T20" fmla="*/ 2147483646 w 311"/>
              <a:gd name="T21" fmla="*/ 2147483646 h 193"/>
              <a:gd name="T22" fmla="*/ 2147483646 w 311"/>
              <a:gd name="T23" fmla="*/ 2147483646 h 19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11" h="193">
                <a:moveTo>
                  <a:pt x="248" y="193"/>
                </a:moveTo>
                <a:cubicBezTo>
                  <a:pt x="248" y="193"/>
                  <a:pt x="248" y="193"/>
                  <a:pt x="248" y="193"/>
                </a:cubicBezTo>
                <a:cubicBezTo>
                  <a:pt x="72" y="193"/>
                  <a:pt x="72" y="193"/>
                  <a:pt x="72" y="193"/>
                </a:cubicBezTo>
                <a:cubicBezTo>
                  <a:pt x="72" y="193"/>
                  <a:pt x="72" y="193"/>
                  <a:pt x="72" y="193"/>
                </a:cubicBezTo>
                <a:cubicBezTo>
                  <a:pt x="32" y="190"/>
                  <a:pt x="0" y="156"/>
                  <a:pt x="0" y="116"/>
                </a:cubicBezTo>
                <a:cubicBezTo>
                  <a:pt x="0" y="73"/>
                  <a:pt x="35" y="39"/>
                  <a:pt x="78" y="39"/>
                </a:cubicBezTo>
                <a:cubicBezTo>
                  <a:pt x="84" y="39"/>
                  <a:pt x="90" y="40"/>
                  <a:pt x="96" y="41"/>
                </a:cubicBezTo>
                <a:cubicBezTo>
                  <a:pt x="109" y="17"/>
                  <a:pt x="135" y="0"/>
                  <a:pt x="164" y="0"/>
                </a:cubicBezTo>
                <a:cubicBezTo>
                  <a:pt x="203" y="0"/>
                  <a:pt x="236" y="29"/>
                  <a:pt x="241" y="66"/>
                </a:cubicBezTo>
                <a:cubicBezTo>
                  <a:pt x="243" y="66"/>
                  <a:pt x="245" y="66"/>
                  <a:pt x="247" y="66"/>
                </a:cubicBezTo>
                <a:cubicBezTo>
                  <a:pt x="282" y="66"/>
                  <a:pt x="311" y="94"/>
                  <a:pt x="311" y="129"/>
                </a:cubicBezTo>
                <a:cubicBezTo>
                  <a:pt x="311" y="164"/>
                  <a:pt x="283" y="192"/>
                  <a:pt x="248" y="19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683895" eaLnBrk="0" fontAlgn="base" hangingPunct="0">
              <a:spcBef>
                <a:spcPct val="0"/>
              </a:spcBef>
              <a:spcAft>
                <a:spcPct val="0"/>
              </a:spcAft>
            </a:pPr>
            <a:endParaRPr lang="zh-CN" altLang="en-US" sz="1015">
              <a:solidFill>
                <a:prstClr val="black"/>
              </a:solidFill>
              <a:latin typeface="Lato Light"/>
              <a:ea typeface="MS PGothic" panose="020B0600070205080204" pitchFamily="34" charset="-128"/>
            </a:endParaRPr>
          </a:p>
        </p:txBody>
      </p:sp>
      <p:sp>
        <p:nvSpPr>
          <p:cNvPr id="15" name="Freeform 112"/>
          <p:cNvSpPr/>
          <p:nvPr/>
        </p:nvSpPr>
        <p:spPr bwMode="auto">
          <a:xfrm>
            <a:off x="6917623" y="1585812"/>
            <a:ext cx="151601" cy="137101"/>
          </a:xfrm>
          <a:custGeom>
            <a:avLst/>
            <a:gdLst>
              <a:gd name="T0" fmla="*/ 380157981 w 80"/>
              <a:gd name="T1" fmla="*/ 0 h 80"/>
              <a:gd name="T2" fmla="*/ 36453067 w 80"/>
              <a:gd name="T3" fmla="*/ 0 h 80"/>
              <a:gd name="T4" fmla="*/ 0 w 80"/>
              <a:gd name="T5" fmla="*/ 29812933 h 80"/>
              <a:gd name="T6" fmla="*/ 0 w 80"/>
              <a:gd name="T7" fmla="*/ 306652613 h 80"/>
              <a:gd name="T8" fmla="*/ 36453067 w 80"/>
              <a:gd name="T9" fmla="*/ 340725125 h 80"/>
              <a:gd name="T10" fmla="*/ 380157981 w 80"/>
              <a:gd name="T11" fmla="*/ 340725125 h 80"/>
              <a:gd name="T12" fmla="*/ 416611048 w 80"/>
              <a:gd name="T13" fmla="*/ 306652613 h 80"/>
              <a:gd name="T14" fmla="*/ 416611048 w 80"/>
              <a:gd name="T15" fmla="*/ 29812933 h 80"/>
              <a:gd name="T16" fmla="*/ 380157981 w 80"/>
              <a:gd name="T17" fmla="*/ 0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0" h="80">
                <a:moveTo>
                  <a:pt x="73" y="0"/>
                </a:moveTo>
                <a:cubicBezTo>
                  <a:pt x="7" y="0"/>
                  <a:pt x="7" y="0"/>
                  <a:pt x="7" y="0"/>
                </a:cubicBezTo>
                <a:cubicBezTo>
                  <a:pt x="3" y="0"/>
                  <a:pt x="0" y="3"/>
                  <a:pt x="0" y="7"/>
                </a:cubicBezTo>
                <a:cubicBezTo>
                  <a:pt x="0" y="72"/>
                  <a:pt x="0" y="72"/>
                  <a:pt x="0" y="72"/>
                </a:cubicBezTo>
                <a:cubicBezTo>
                  <a:pt x="0" y="76"/>
                  <a:pt x="3" y="80"/>
                  <a:pt x="7" y="80"/>
                </a:cubicBezTo>
                <a:cubicBezTo>
                  <a:pt x="73" y="80"/>
                  <a:pt x="73" y="80"/>
                  <a:pt x="73" y="80"/>
                </a:cubicBezTo>
                <a:cubicBezTo>
                  <a:pt x="77" y="80"/>
                  <a:pt x="80" y="76"/>
                  <a:pt x="80" y="72"/>
                </a:cubicBezTo>
                <a:cubicBezTo>
                  <a:pt x="80" y="7"/>
                  <a:pt x="80" y="7"/>
                  <a:pt x="80" y="7"/>
                </a:cubicBezTo>
                <a:cubicBezTo>
                  <a:pt x="80" y="3"/>
                  <a:pt x="77" y="0"/>
                  <a:pt x="7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3895" eaLnBrk="0" fontAlgn="base" hangingPunct="0">
              <a:spcBef>
                <a:spcPct val="0"/>
              </a:spcBef>
              <a:spcAft>
                <a:spcPct val="0"/>
              </a:spcAft>
            </a:pPr>
            <a:endParaRPr lang="zh-CN" altLang="en-US" sz="1015">
              <a:solidFill>
                <a:prstClr val="black"/>
              </a:solidFill>
              <a:latin typeface="Lato Light"/>
              <a:ea typeface="MS PGothic" panose="020B0600070205080204" pitchFamily="34" charset="-128"/>
            </a:endParaRPr>
          </a:p>
        </p:txBody>
      </p:sp>
      <p:sp>
        <p:nvSpPr>
          <p:cNvPr id="16" name="Freeform 113"/>
          <p:cNvSpPr/>
          <p:nvPr/>
        </p:nvSpPr>
        <p:spPr bwMode="auto">
          <a:xfrm>
            <a:off x="7081089" y="1602950"/>
            <a:ext cx="55367" cy="101508"/>
          </a:xfrm>
          <a:custGeom>
            <a:avLst/>
            <a:gdLst>
              <a:gd name="T0" fmla="*/ 121578414 w 29"/>
              <a:gd name="T1" fmla="*/ 8585666 h 59"/>
              <a:gd name="T2" fmla="*/ 52859480 w 29"/>
              <a:gd name="T3" fmla="*/ 42924184 h 59"/>
              <a:gd name="T4" fmla="*/ 0 w 29"/>
              <a:gd name="T5" fmla="*/ 68679110 h 59"/>
              <a:gd name="T6" fmla="*/ 0 w 29"/>
              <a:gd name="T7" fmla="*/ 184577308 h 59"/>
              <a:gd name="T8" fmla="*/ 52859480 w 29"/>
              <a:gd name="T9" fmla="*/ 210332233 h 59"/>
              <a:gd name="T10" fmla="*/ 121578414 w 29"/>
              <a:gd name="T11" fmla="*/ 244670752 h 59"/>
              <a:gd name="T12" fmla="*/ 153295022 w 29"/>
              <a:gd name="T13" fmla="*/ 227501493 h 59"/>
              <a:gd name="T14" fmla="*/ 153295022 w 29"/>
              <a:gd name="T15" fmla="*/ 25754925 h 59"/>
              <a:gd name="T16" fmla="*/ 121578414 w 29"/>
              <a:gd name="T17" fmla="*/ 8585666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59">
                <a:moveTo>
                  <a:pt x="23" y="2"/>
                </a:moveTo>
                <a:cubicBezTo>
                  <a:pt x="10" y="10"/>
                  <a:pt x="10" y="10"/>
                  <a:pt x="10" y="10"/>
                </a:cubicBezTo>
                <a:cubicBezTo>
                  <a:pt x="7" y="12"/>
                  <a:pt x="3" y="14"/>
                  <a:pt x="0" y="16"/>
                </a:cubicBezTo>
                <a:cubicBezTo>
                  <a:pt x="0" y="43"/>
                  <a:pt x="0" y="43"/>
                  <a:pt x="0" y="43"/>
                </a:cubicBezTo>
                <a:cubicBezTo>
                  <a:pt x="3" y="45"/>
                  <a:pt x="7" y="47"/>
                  <a:pt x="10" y="49"/>
                </a:cubicBezTo>
                <a:cubicBezTo>
                  <a:pt x="23" y="57"/>
                  <a:pt x="23" y="57"/>
                  <a:pt x="23" y="57"/>
                </a:cubicBezTo>
                <a:cubicBezTo>
                  <a:pt x="26" y="59"/>
                  <a:pt x="29" y="57"/>
                  <a:pt x="29" y="53"/>
                </a:cubicBezTo>
                <a:cubicBezTo>
                  <a:pt x="29" y="6"/>
                  <a:pt x="29" y="6"/>
                  <a:pt x="29" y="6"/>
                </a:cubicBezTo>
                <a:cubicBezTo>
                  <a:pt x="29" y="2"/>
                  <a:pt x="26" y="0"/>
                  <a:pt x="2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3895" eaLnBrk="0" fontAlgn="base" hangingPunct="0">
              <a:spcBef>
                <a:spcPct val="0"/>
              </a:spcBef>
              <a:spcAft>
                <a:spcPct val="0"/>
              </a:spcAft>
            </a:pPr>
            <a:endParaRPr lang="zh-CN" altLang="en-US" sz="1015">
              <a:solidFill>
                <a:prstClr val="black"/>
              </a:solidFill>
              <a:latin typeface="Lato Light"/>
              <a:ea typeface="MS PGothic" panose="020B0600070205080204" pitchFamily="34" charset="-128"/>
            </a:endParaRPr>
          </a:p>
        </p:txBody>
      </p:sp>
      <p:sp>
        <p:nvSpPr>
          <p:cNvPr id="17" name="Freeform 120"/>
          <p:cNvSpPr>
            <a:spLocks noEditPoints="1"/>
          </p:cNvSpPr>
          <p:nvPr/>
        </p:nvSpPr>
        <p:spPr bwMode="auto">
          <a:xfrm>
            <a:off x="7463387" y="2034025"/>
            <a:ext cx="242562" cy="191150"/>
          </a:xfrm>
          <a:custGeom>
            <a:avLst/>
            <a:gdLst>
              <a:gd name="T0" fmla="*/ 2147483646 w 117"/>
              <a:gd name="T1" fmla="*/ 2147483646 h 101"/>
              <a:gd name="T2" fmla="*/ 2147483646 w 117"/>
              <a:gd name="T3" fmla="*/ 2147483646 h 101"/>
              <a:gd name="T4" fmla="*/ 2147483646 w 117"/>
              <a:gd name="T5" fmla="*/ 2147483646 h 101"/>
              <a:gd name="T6" fmla="*/ 0 w 117"/>
              <a:gd name="T7" fmla="*/ 2147483646 h 101"/>
              <a:gd name="T8" fmla="*/ 0 w 117"/>
              <a:gd name="T9" fmla="*/ 2147483646 h 101"/>
              <a:gd name="T10" fmla="*/ 2147483646 w 117"/>
              <a:gd name="T11" fmla="*/ 2147483646 h 101"/>
              <a:gd name="T12" fmla="*/ 2147483646 w 117"/>
              <a:gd name="T13" fmla="*/ 2147483646 h 101"/>
              <a:gd name="T14" fmla="*/ 2147483646 w 117"/>
              <a:gd name="T15" fmla="*/ 2147483646 h 101"/>
              <a:gd name="T16" fmla="*/ 2147483646 w 117"/>
              <a:gd name="T17" fmla="*/ 2147483646 h 101"/>
              <a:gd name="T18" fmla="*/ 2147483646 w 117"/>
              <a:gd name="T19" fmla="*/ 2147483646 h 101"/>
              <a:gd name="T20" fmla="*/ 2147483646 w 117"/>
              <a:gd name="T21" fmla="*/ 2147483646 h 101"/>
              <a:gd name="T22" fmla="*/ 2147483646 w 117"/>
              <a:gd name="T23" fmla="*/ 2147483646 h 101"/>
              <a:gd name="T24" fmla="*/ 2147483646 w 117"/>
              <a:gd name="T25" fmla="*/ 2147483646 h 101"/>
              <a:gd name="T26" fmla="*/ 2147483646 w 117"/>
              <a:gd name="T27" fmla="*/ 2147483646 h 101"/>
              <a:gd name="T28" fmla="*/ 2147483646 w 117"/>
              <a:gd name="T29" fmla="*/ 2147483646 h 101"/>
              <a:gd name="T30" fmla="*/ 2147483646 w 117"/>
              <a:gd name="T31" fmla="*/ 2147483646 h 101"/>
              <a:gd name="T32" fmla="*/ 2147483646 w 117"/>
              <a:gd name="T33" fmla="*/ 0 h 101"/>
              <a:gd name="T34" fmla="*/ 2147483646 w 117"/>
              <a:gd name="T35" fmla="*/ 2147483646 h 101"/>
              <a:gd name="T36" fmla="*/ 2147483646 w 117"/>
              <a:gd name="T37" fmla="*/ 2147483646 h 101"/>
              <a:gd name="T38" fmla="*/ 2147483646 w 117"/>
              <a:gd name="T39" fmla="*/ 2147483646 h 101"/>
              <a:gd name="T40" fmla="*/ 2147483646 w 117"/>
              <a:gd name="T41" fmla="*/ 2147483646 h 101"/>
              <a:gd name="T42" fmla="*/ 2147483646 w 117"/>
              <a:gd name="T43" fmla="*/ 2147483646 h 101"/>
              <a:gd name="T44" fmla="*/ 2147483646 w 117"/>
              <a:gd name="T45" fmla="*/ 2147483646 h 101"/>
              <a:gd name="T46" fmla="*/ 2147483646 w 117"/>
              <a:gd name="T47" fmla="*/ 2147483646 h 101"/>
              <a:gd name="T48" fmla="*/ 2147483646 w 117"/>
              <a:gd name="T49" fmla="*/ 2147483646 h 101"/>
              <a:gd name="T50" fmla="*/ 2147483646 w 117"/>
              <a:gd name="T51" fmla="*/ 2147483646 h 101"/>
              <a:gd name="T52" fmla="*/ 2147483646 w 117"/>
              <a:gd name="T53" fmla="*/ 2147483646 h 101"/>
              <a:gd name="T54" fmla="*/ 2147483646 w 117"/>
              <a:gd name="T55" fmla="*/ 2147483646 h 101"/>
              <a:gd name="T56" fmla="*/ 2147483646 w 117"/>
              <a:gd name="T57" fmla="*/ 2147483646 h 101"/>
              <a:gd name="T58" fmla="*/ 2147483646 w 117"/>
              <a:gd name="T59" fmla="*/ 2147483646 h 101"/>
              <a:gd name="T60" fmla="*/ 2147483646 w 117"/>
              <a:gd name="T61" fmla="*/ 2147483646 h 101"/>
              <a:gd name="T62" fmla="*/ 2147483646 w 117"/>
              <a:gd name="T63" fmla="*/ 2147483646 h 101"/>
              <a:gd name="T64" fmla="*/ 2147483646 w 117"/>
              <a:gd name="T65" fmla="*/ 2147483646 h 101"/>
              <a:gd name="T66" fmla="*/ 2147483646 w 117"/>
              <a:gd name="T67" fmla="*/ 2147483646 h 101"/>
              <a:gd name="T68" fmla="*/ 2147483646 w 117"/>
              <a:gd name="T69" fmla="*/ 2147483646 h 1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7" h="101">
                <a:moveTo>
                  <a:pt x="95" y="7"/>
                </a:moveTo>
                <a:cubicBezTo>
                  <a:pt x="95" y="14"/>
                  <a:pt x="95" y="14"/>
                  <a:pt x="95" y="14"/>
                </a:cubicBezTo>
                <a:cubicBezTo>
                  <a:pt x="15" y="36"/>
                  <a:pt x="15" y="36"/>
                  <a:pt x="15" y="36"/>
                </a:cubicBezTo>
                <a:cubicBezTo>
                  <a:pt x="0" y="28"/>
                  <a:pt x="0" y="28"/>
                  <a:pt x="0" y="28"/>
                </a:cubicBezTo>
                <a:cubicBezTo>
                  <a:pt x="0" y="72"/>
                  <a:pt x="0" y="72"/>
                  <a:pt x="0" y="72"/>
                </a:cubicBezTo>
                <a:cubicBezTo>
                  <a:pt x="15" y="65"/>
                  <a:pt x="15" y="65"/>
                  <a:pt x="15" y="65"/>
                </a:cubicBezTo>
                <a:cubicBezTo>
                  <a:pt x="24" y="67"/>
                  <a:pt x="24" y="67"/>
                  <a:pt x="24" y="67"/>
                </a:cubicBezTo>
                <a:cubicBezTo>
                  <a:pt x="21" y="76"/>
                  <a:pt x="21" y="76"/>
                  <a:pt x="21" y="76"/>
                </a:cubicBezTo>
                <a:cubicBezTo>
                  <a:pt x="20" y="82"/>
                  <a:pt x="23" y="88"/>
                  <a:pt x="29" y="89"/>
                </a:cubicBezTo>
                <a:cubicBezTo>
                  <a:pt x="50" y="95"/>
                  <a:pt x="50" y="95"/>
                  <a:pt x="50" y="95"/>
                </a:cubicBezTo>
                <a:cubicBezTo>
                  <a:pt x="51" y="95"/>
                  <a:pt x="52" y="95"/>
                  <a:pt x="53" y="95"/>
                </a:cubicBezTo>
                <a:cubicBezTo>
                  <a:pt x="58" y="95"/>
                  <a:pt x="62" y="92"/>
                  <a:pt x="64" y="87"/>
                </a:cubicBezTo>
                <a:cubicBezTo>
                  <a:pt x="66" y="78"/>
                  <a:pt x="66" y="78"/>
                  <a:pt x="66" y="78"/>
                </a:cubicBezTo>
                <a:cubicBezTo>
                  <a:pt x="95" y="86"/>
                  <a:pt x="95" y="86"/>
                  <a:pt x="95" y="86"/>
                </a:cubicBezTo>
                <a:cubicBezTo>
                  <a:pt x="95" y="94"/>
                  <a:pt x="95" y="94"/>
                  <a:pt x="95" y="94"/>
                </a:cubicBezTo>
                <a:cubicBezTo>
                  <a:pt x="117" y="101"/>
                  <a:pt x="117" y="101"/>
                  <a:pt x="117" y="101"/>
                </a:cubicBezTo>
                <a:cubicBezTo>
                  <a:pt x="117" y="0"/>
                  <a:pt x="117" y="0"/>
                  <a:pt x="117" y="0"/>
                </a:cubicBezTo>
                <a:lnTo>
                  <a:pt x="95" y="7"/>
                </a:lnTo>
                <a:close/>
                <a:moveTo>
                  <a:pt x="57" y="85"/>
                </a:moveTo>
                <a:cubicBezTo>
                  <a:pt x="56" y="87"/>
                  <a:pt x="54" y="88"/>
                  <a:pt x="52" y="88"/>
                </a:cubicBezTo>
                <a:cubicBezTo>
                  <a:pt x="31" y="82"/>
                  <a:pt x="31" y="82"/>
                  <a:pt x="31" y="82"/>
                </a:cubicBezTo>
                <a:cubicBezTo>
                  <a:pt x="29" y="82"/>
                  <a:pt x="28" y="80"/>
                  <a:pt x="28" y="78"/>
                </a:cubicBezTo>
                <a:cubicBezTo>
                  <a:pt x="31" y="69"/>
                  <a:pt x="31" y="69"/>
                  <a:pt x="31" y="69"/>
                </a:cubicBezTo>
                <a:cubicBezTo>
                  <a:pt x="59" y="77"/>
                  <a:pt x="59" y="77"/>
                  <a:pt x="59" y="77"/>
                </a:cubicBezTo>
                <a:lnTo>
                  <a:pt x="57" y="85"/>
                </a:lnTo>
                <a:close/>
                <a:moveTo>
                  <a:pt x="95" y="50"/>
                </a:moveTo>
                <a:cubicBezTo>
                  <a:pt x="15" y="50"/>
                  <a:pt x="15" y="50"/>
                  <a:pt x="15" y="50"/>
                </a:cubicBezTo>
                <a:cubicBezTo>
                  <a:pt x="15" y="43"/>
                  <a:pt x="15" y="43"/>
                  <a:pt x="15" y="43"/>
                </a:cubicBezTo>
                <a:cubicBezTo>
                  <a:pt x="95" y="21"/>
                  <a:pt x="95" y="21"/>
                  <a:pt x="95" y="21"/>
                </a:cubicBezTo>
                <a:lnTo>
                  <a:pt x="95" y="50"/>
                </a:lnTo>
                <a:close/>
                <a:moveTo>
                  <a:pt x="109" y="50"/>
                </a:moveTo>
                <a:cubicBezTo>
                  <a:pt x="102" y="50"/>
                  <a:pt x="102" y="50"/>
                  <a:pt x="102" y="50"/>
                </a:cubicBezTo>
                <a:cubicBezTo>
                  <a:pt x="102" y="14"/>
                  <a:pt x="102" y="14"/>
                  <a:pt x="102" y="14"/>
                </a:cubicBezTo>
                <a:cubicBezTo>
                  <a:pt x="109" y="14"/>
                  <a:pt x="109" y="14"/>
                  <a:pt x="109" y="14"/>
                </a:cubicBezTo>
                <a:lnTo>
                  <a:pt x="109"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3895" eaLnBrk="0" fontAlgn="base" hangingPunct="0">
              <a:spcBef>
                <a:spcPct val="0"/>
              </a:spcBef>
              <a:spcAft>
                <a:spcPct val="0"/>
              </a:spcAft>
            </a:pPr>
            <a:endParaRPr lang="zh-CN" altLang="en-US" sz="1015">
              <a:solidFill>
                <a:prstClr val="black"/>
              </a:solidFill>
              <a:latin typeface="Lato Light"/>
              <a:ea typeface="MS PGothic" panose="020B0600070205080204" pitchFamily="34" charset="-128"/>
            </a:endParaRPr>
          </a:p>
        </p:txBody>
      </p:sp>
      <p:grpSp>
        <p:nvGrpSpPr>
          <p:cNvPr id="18" name="组合 17"/>
          <p:cNvGrpSpPr/>
          <p:nvPr/>
        </p:nvGrpSpPr>
        <p:grpSpPr>
          <a:xfrm>
            <a:off x="1319079" y="1494976"/>
            <a:ext cx="2684692" cy="739775"/>
            <a:chOff x="1319079" y="1494976"/>
            <a:chExt cx="2684692" cy="739775"/>
          </a:xfrm>
        </p:grpSpPr>
        <p:sp>
          <p:nvSpPr>
            <p:cNvPr id="19" name="Rectangle 71"/>
            <p:cNvSpPr/>
            <p:nvPr/>
          </p:nvSpPr>
          <p:spPr>
            <a:xfrm>
              <a:off x="1319079" y="1553786"/>
              <a:ext cx="564187" cy="562355"/>
            </a:xfrm>
            <a:prstGeom prst="rect">
              <a:avLst/>
            </a:prstGeom>
            <a:solidFill>
              <a:srgbClr val="CB272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3" rIns="68567" bIns="34283" anchor="ctr"/>
            <a:lstStyle/>
            <a:p>
              <a:pPr algn="ctr" defTabSz="685165" eaLnBrk="0" fontAlgn="base" hangingPunct="0">
                <a:spcBef>
                  <a:spcPct val="0"/>
                </a:spcBef>
                <a:spcAft>
                  <a:spcPct val="0"/>
                </a:spcAft>
                <a:defRPr/>
              </a:pPr>
              <a:endParaRPr lang="en-US" sz="675">
                <a:solidFill>
                  <a:srgbClr val="000000"/>
                </a:solidFill>
                <a:cs typeface="Lato Light"/>
                <a:sym typeface="Century Gothic" panose="020B0502020202020204" pitchFamily="34" charset="0"/>
              </a:endParaRPr>
            </a:p>
          </p:txBody>
        </p:sp>
        <p:sp>
          <p:nvSpPr>
            <p:cNvPr id="20" name="Freeform 162"/>
            <p:cNvSpPr/>
            <p:nvPr/>
          </p:nvSpPr>
          <p:spPr bwMode="auto">
            <a:xfrm>
              <a:off x="1450968" y="1733664"/>
              <a:ext cx="305907" cy="190505"/>
            </a:xfrm>
            <a:custGeom>
              <a:avLst/>
              <a:gdLst>
                <a:gd name="T0" fmla="*/ 2147483646 w 311"/>
                <a:gd name="T1" fmla="*/ 2147483646 h 193"/>
                <a:gd name="T2" fmla="*/ 2147483646 w 311"/>
                <a:gd name="T3" fmla="*/ 2147483646 h 193"/>
                <a:gd name="T4" fmla="*/ 2147483646 w 311"/>
                <a:gd name="T5" fmla="*/ 2147483646 h 193"/>
                <a:gd name="T6" fmla="*/ 2147483646 w 311"/>
                <a:gd name="T7" fmla="*/ 2147483646 h 193"/>
                <a:gd name="T8" fmla="*/ 0 w 311"/>
                <a:gd name="T9" fmla="*/ 2147483646 h 193"/>
                <a:gd name="T10" fmla="*/ 2147483646 w 311"/>
                <a:gd name="T11" fmla="*/ 2147483646 h 193"/>
                <a:gd name="T12" fmla="*/ 2147483646 w 311"/>
                <a:gd name="T13" fmla="*/ 2147483646 h 193"/>
                <a:gd name="T14" fmla="*/ 2147483646 w 311"/>
                <a:gd name="T15" fmla="*/ 0 h 193"/>
                <a:gd name="T16" fmla="*/ 2147483646 w 311"/>
                <a:gd name="T17" fmla="*/ 2147483646 h 193"/>
                <a:gd name="T18" fmla="*/ 2147483646 w 311"/>
                <a:gd name="T19" fmla="*/ 2147483646 h 193"/>
                <a:gd name="T20" fmla="*/ 2147483646 w 311"/>
                <a:gd name="T21" fmla="*/ 2147483646 h 193"/>
                <a:gd name="T22" fmla="*/ 2147483646 w 311"/>
                <a:gd name="T23" fmla="*/ 2147483646 h 19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11" h="193">
                  <a:moveTo>
                    <a:pt x="248" y="193"/>
                  </a:moveTo>
                  <a:cubicBezTo>
                    <a:pt x="248" y="193"/>
                    <a:pt x="248" y="193"/>
                    <a:pt x="248" y="193"/>
                  </a:cubicBezTo>
                  <a:cubicBezTo>
                    <a:pt x="72" y="193"/>
                    <a:pt x="72" y="193"/>
                    <a:pt x="72" y="193"/>
                  </a:cubicBezTo>
                  <a:cubicBezTo>
                    <a:pt x="72" y="193"/>
                    <a:pt x="72" y="193"/>
                    <a:pt x="72" y="193"/>
                  </a:cubicBezTo>
                  <a:cubicBezTo>
                    <a:pt x="32" y="190"/>
                    <a:pt x="0" y="156"/>
                    <a:pt x="0" y="116"/>
                  </a:cubicBezTo>
                  <a:cubicBezTo>
                    <a:pt x="0" y="73"/>
                    <a:pt x="35" y="39"/>
                    <a:pt x="78" y="39"/>
                  </a:cubicBezTo>
                  <a:cubicBezTo>
                    <a:pt x="84" y="39"/>
                    <a:pt x="90" y="40"/>
                    <a:pt x="96" y="41"/>
                  </a:cubicBezTo>
                  <a:cubicBezTo>
                    <a:pt x="109" y="17"/>
                    <a:pt x="135" y="0"/>
                    <a:pt x="164" y="0"/>
                  </a:cubicBezTo>
                  <a:cubicBezTo>
                    <a:pt x="203" y="0"/>
                    <a:pt x="236" y="29"/>
                    <a:pt x="241" y="66"/>
                  </a:cubicBezTo>
                  <a:cubicBezTo>
                    <a:pt x="243" y="66"/>
                    <a:pt x="245" y="66"/>
                    <a:pt x="247" y="66"/>
                  </a:cubicBezTo>
                  <a:cubicBezTo>
                    <a:pt x="282" y="66"/>
                    <a:pt x="311" y="94"/>
                    <a:pt x="311" y="129"/>
                  </a:cubicBezTo>
                  <a:cubicBezTo>
                    <a:pt x="311" y="164"/>
                    <a:pt x="283" y="192"/>
                    <a:pt x="248" y="19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683895" eaLnBrk="0" fontAlgn="base" hangingPunct="0">
                <a:spcBef>
                  <a:spcPct val="0"/>
                </a:spcBef>
                <a:spcAft>
                  <a:spcPct val="0"/>
                </a:spcAft>
              </a:pPr>
              <a:endParaRPr lang="zh-CN" altLang="en-US" sz="1015">
                <a:solidFill>
                  <a:srgbClr val="000000"/>
                </a:solidFill>
                <a:latin typeface="Lato Light"/>
                <a:ea typeface="MS PGothic" panose="020B0600070205080204" pitchFamily="34" charset="-128"/>
              </a:endParaRPr>
            </a:p>
          </p:txBody>
        </p:sp>
        <p:grpSp>
          <p:nvGrpSpPr>
            <p:cNvPr id="21" name="组合 20"/>
            <p:cNvGrpSpPr/>
            <p:nvPr/>
          </p:nvGrpSpPr>
          <p:grpSpPr>
            <a:xfrm>
              <a:off x="1938036" y="1494976"/>
              <a:ext cx="2065735" cy="739775"/>
              <a:chOff x="2160589" y="2148342"/>
              <a:chExt cx="2754313" cy="986367"/>
            </a:xfrm>
          </p:grpSpPr>
          <p:sp>
            <p:nvSpPr>
              <p:cNvPr id="22" name="Subtitle 2"/>
              <p:cNvSpPr txBox="1"/>
              <p:nvPr/>
            </p:nvSpPr>
            <p:spPr bwMode="auto">
              <a:xfrm>
                <a:off x="2160589" y="2529342"/>
                <a:ext cx="2754313" cy="6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7" tIns="34283" rIns="68567" bIns="3428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23" name="TextBox 46"/>
              <p:cNvSpPr txBox="1">
                <a:spLocks noChangeArrowheads="1"/>
              </p:cNvSpPr>
              <p:nvPr/>
            </p:nvSpPr>
            <p:spPr bwMode="auto">
              <a:xfrm>
                <a:off x="2165352" y="2148342"/>
                <a:ext cx="2330450" cy="392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683895" eaLnBrk="0" fontAlgn="base" hangingPunct="0">
                  <a:lnSpc>
                    <a:spcPct val="110000"/>
                  </a:lnSpc>
                  <a:spcBef>
                    <a:spcPct val="0"/>
                  </a:spcBef>
                  <a:spcAft>
                    <a:spcPct val="0"/>
                  </a:spcAft>
                </a:pPr>
                <a:r>
                  <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小木头</a:t>
                </a:r>
              </a:p>
            </p:txBody>
          </p:sp>
        </p:grpSp>
      </p:grpSp>
      <p:grpSp>
        <p:nvGrpSpPr>
          <p:cNvPr id="24" name="组合 23"/>
          <p:cNvGrpSpPr/>
          <p:nvPr/>
        </p:nvGrpSpPr>
        <p:grpSpPr>
          <a:xfrm>
            <a:off x="1319079" y="2547153"/>
            <a:ext cx="2684692" cy="739775"/>
            <a:chOff x="1319079" y="2547153"/>
            <a:chExt cx="2684692" cy="739775"/>
          </a:xfrm>
        </p:grpSpPr>
        <p:sp>
          <p:nvSpPr>
            <p:cNvPr id="25" name="Rectangle 74"/>
            <p:cNvSpPr/>
            <p:nvPr/>
          </p:nvSpPr>
          <p:spPr>
            <a:xfrm>
              <a:off x="1319079" y="2617853"/>
              <a:ext cx="564187" cy="564187"/>
            </a:xfrm>
            <a:prstGeom prst="rect">
              <a:avLst/>
            </a:prstGeom>
            <a:solidFill>
              <a:srgbClr val="C9966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3" rIns="68567" bIns="34283" anchor="ctr"/>
            <a:lstStyle/>
            <a:p>
              <a:pPr algn="ctr" defTabSz="685165" eaLnBrk="0" fontAlgn="base" hangingPunct="0">
                <a:spcBef>
                  <a:spcPct val="0"/>
                </a:spcBef>
                <a:spcAft>
                  <a:spcPct val="0"/>
                </a:spcAft>
                <a:defRPr/>
              </a:pPr>
              <a:endParaRPr lang="en-US" sz="675">
                <a:solidFill>
                  <a:srgbClr val="000000"/>
                </a:solidFill>
                <a:cs typeface="Lato Light"/>
                <a:sym typeface="Century Gothic" panose="020B0502020202020204" pitchFamily="34" charset="0"/>
              </a:endParaRPr>
            </a:p>
          </p:txBody>
        </p:sp>
        <p:sp>
          <p:nvSpPr>
            <p:cNvPr id="26" name="Freeform 134"/>
            <p:cNvSpPr>
              <a:spLocks noEditPoints="1"/>
            </p:cNvSpPr>
            <p:nvPr/>
          </p:nvSpPr>
          <p:spPr bwMode="auto">
            <a:xfrm>
              <a:off x="1432650" y="2764396"/>
              <a:ext cx="309571" cy="250952"/>
            </a:xfrm>
            <a:custGeom>
              <a:avLst/>
              <a:gdLst>
                <a:gd name="T0" fmla="*/ 2147483646 w 346"/>
                <a:gd name="T1" fmla="*/ 2147483646 h 281"/>
                <a:gd name="T2" fmla="*/ 2147483646 w 346"/>
                <a:gd name="T3" fmla="*/ 2147483646 h 281"/>
                <a:gd name="T4" fmla="*/ 2147483646 w 346"/>
                <a:gd name="T5" fmla="*/ 2147483646 h 281"/>
                <a:gd name="T6" fmla="*/ 2147483646 w 346"/>
                <a:gd name="T7" fmla="*/ 2147483646 h 281"/>
                <a:gd name="T8" fmla="*/ 2147483646 w 346"/>
                <a:gd name="T9" fmla="*/ 2147483646 h 281"/>
                <a:gd name="T10" fmla="*/ 2147483646 w 346"/>
                <a:gd name="T11" fmla="*/ 2147483646 h 281"/>
                <a:gd name="T12" fmla="*/ 2147483646 w 346"/>
                <a:gd name="T13" fmla="*/ 0 h 281"/>
                <a:gd name="T14" fmla="*/ 2147483646 w 346"/>
                <a:gd name="T15" fmla="*/ 0 h 281"/>
                <a:gd name="T16" fmla="*/ 2147483646 w 346"/>
                <a:gd name="T17" fmla="*/ 2147483646 h 281"/>
                <a:gd name="T18" fmla="*/ 2147483646 w 346"/>
                <a:gd name="T19" fmla="*/ 2147483646 h 281"/>
                <a:gd name="T20" fmla="*/ 0 w 346"/>
                <a:gd name="T21" fmla="*/ 2147483646 h 281"/>
                <a:gd name="T22" fmla="*/ 0 w 346"/>
                <a:gd name="T23" fmla="*/ 2147483646 h 281"/>
                <a:gd name="T24" fmla="*/ 2147483646 w 346"/>
                <a:gd name="T25" fmla="*/ 2147483646 h 281"/>
                <a:gd name="T26" fmla="*/ 2147483646 w 346"/>
                <a:gd name="T27" fmla="*/ 2147483646 h 281"/>
                <a:gd name="T28" fmla="*/ 2147483646 w 346"/>
                <a:gd name="T29" fmla="*/ 2147483646 h 281"/>
                <a:gd name="T30" fmla="*/ 2147483646 w 346"/>
                <a:gd name="T31" fmla="*/ 2147483646 h 281"/>
                <a:gd name="T32" fmla="*/ 2147483646 w 346"/>
                <a:gd name="T33" fmla="*/ 2147483646 h 281"/>
                <a:gd name="T34" fmla="*/ 2147483646 w 346"/>
                <a:gd name="T35" fmla="*/ 2147483646 h 281"/>
                <a:gd name="T36" fmla="*/ 2147483646 w 346"/>
                <a:gd name="T37" fmla="*/ 2147483646 h 281"/>
                <a:gd name="T38" fmla="*/ 2147483646 w 346"/>
                <a:gd name="T39" fmla="*/ 2147483646 h 281"/>
                <a:gd name="T40" fmla="*/ 2147483646 w 346"/>
                <a:gd name="T41" fmla="*/ 2147483646 h 281"/>
                <a:gd name="T42" fmla="*/ 2147483646 w 346"/>
                <a:gd name="T43" fmla="*/ 2147483646 h 281"/>
                <a:gd name="T44" fmla="*/ 2147483646 w 346"/>
                <a:gd name="T45" fmla="*/ 2147483646 h 28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46" h="281">
                  <a:moveTo>
                    <a:pt x="259" y="87"/>
                  </a:moveTo>
                  <a:cubicBezTo>
                    <a:pt x="259" y="75"/>
                    <a:pt x="269" y="65"/>
                    <a:pt x="281" y="65"/>
                  </a:cubicBezTo>
                  <a:cubicBezTo>
                    <a:pt x="293" y="65"/>
                    <a:pt x="303" y="75"/>
                    <a:pt x="303" y="87"/>
                  </a:cubicBezTo>
                  <a:cubicBezTo>
                    <a:pt x="303" y="99"/>
                    <a:pt x="293" y="108"/>
                    <a:pt x="281" y="108"/>
                  </a:cubicBezTo>
                  <a:cubicBezTo>
                    <a:pt x="269" y="108"/>
                    <a:pt x="259" y="99"/>
                    <a:pt x="259" y="87"/>
                  </a:cubicBezTo>
                  <a:close/>
                  <a:moveTo>
                    <a:pt x="237" y="22"/>
                  </a:moveTo>
                  <a:cubicBezTo>
                    <a:pt x="237" y="1"/>
                    <a:pt x="226" y="0"/>
                    <a:pt x="212" y="0"/>
                  </a:cubicBezTo>
                  <a:cubicBezTo>
                    <a:pt x="133" y="0"/>
                    <a:pt x="133" y="0"/>
                    <a:pt x="133" y="0"/>
                  </a:cubicBezTo>
                  <a:cubicBezTo>
                    <a:pt x="119" y="0"/>
                    <a:pt x="108" y="1"/>
                    <a:pt x="108" y="22"/>
                  </a:cubicBezTo>
                  <a:cubicBezTo>
                    <a:pt x="65" y="22"/>
                    <a:pt x="65" y="22"/>
                    <a:pt x="65" y="22"/>
                  </a:cubicBezTo>
                  <a:cubicBezTo>
                    <a:pt x="32" y="22"/>
                    <a:pt x="0" y="54"/>
                    <a:pt x="0" y="87"/>
                  </a:cubicBezTo>
                  <a:cubicBezTo>
                    <a:pt x="0" y="216"/>
                    <a:pt x="0" y="216"/>
                    <a:pt x="0" y="216"/>
                  </a:cubicBezTo>
                  <a:cubicBezTo>
                    <a:pt x="0" y="249"/>
                    <a:pt x="32" y="281"/>
                    <a:pt x="65" y="281"/>
                  </a:cubicBezTo>
                  <a:cubicBezTo>
                    <a:pt x="281" y="281"/>
                    <a:pt x="281" y="281"/>
                    <a:pt x="281" y="281"/>
                  </a:cubicBezTo>
                  <a:cubicBezTo>
                    <a:pt x="313" y="281"/>
                    <a:pt x="346" y="249"/>
                    <a:pt x="346" y="216"/>
                  </a:cubicBezTo>
                  <a:cubicBezTo>
                    <a:pt x="346" y="87"/>
                    <a:pt x="346" y="87"/>
                    <a:pt x="346" y="87"/>
                  </a:cubicBezTo>
                  <a:cubicBezTo>
                    <a:pt x="346" y="54"/>
                    <a:pt x="313" y="22"/>
                    <a:pt x="281" y="22"/>
                  </a:cubicBezTo>
                  <a:cubicBezTo>
                    <a:pt x="237" y="22"/>
                    <a:pt x="237" y="22"/>
                    <a:pt x="237" y="22"/>
                  </a:cubicBezTo>
                  <a:close/>
                  <a:moveTo>
                    <a:pt x="175" y="87"/>
                  </a:moveTo>
                  <a:cubicBezTo>
                    <a:pt x="210" y="87"/>
                    <a:pt x="238" y="117"/>
                    <a:pt x="238" y="153"/>
                  </a:cubicBezTo>
                  <a:cubicBezTo>
                    <a:pt x="238" y="188"/>
                    <a:pt x="207" y="216"/>
                    <a:pt x="172" y="216"/>
                  </a:cubicBezTo>
                  <a:cubicBezTo>
                    <a:pt x="138" y="216"/>
                    <a:pt x="108" y="187"/>
                    <a:pt x="108" y="152"/>
                  </a:cubicBezTo>
                  <a:cubicBezTo>
                    <a:pt x="108" y="116"/>
                    <a:pt x="141" y="87"/>
                    <a:pt x="175" y="8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3895" eaLnBrk="0" fontAlgn="base" hangingPunct="0">
                <a:spcBef>
                  <a:spcPct val="0"/>
                </a:spcBef>
                <a:spcAft>
                  <a:spcPct val="0"/>
                </a:spcAft>
              </a:pPr>
              <a:endParaRPr lang="zh-CN" altLang="en-US" sz="1015">
                <a:solidFill>
                  <a:srgbClr val="000000"/>
                </a:solidFill>
                <a:latin typeface="Lato Light"/>
                <a:ea typeface="MS PGothic" panose="020B0600070205080204" pitchFamily="34" charset="-128"/>
              </a:endParaRPr>
            </a:p>
          </p:txBody>
        </p:sp>
        <p:grpSp>
          <p:nvGrpSpPr>
            <p:cNvPr id="27" name="组合 26"/>
            <p:cNvGrpSpPr/>
            <p:nvPr/>
          </p:nvGrpSpPr>
          <p:grpSpPr>
            <a:xfrm>
              <a:off x="1938036" y="2547153"/>
              <a:ext cx="2065735" cy="739775"/>
              <a:chOff x="2160589" y="2148342"/>
              <a:chExt cx="2754313" cy="986367"/>
            </a:xfrm>
          </p:grpSpPr>
          <p:sp>
            <p:nvSpPr>
              <p:cNvPr id="28" name="Subtitle 2"/>
              <p:cNvSpPr txBox="1"/>
              <p:nvPr/>
            </p:nvSpPr>
            <p:spPr bwMode="auto">
              <a:xfrm>
                <a:off x="2160589" y="2529342"/>
                <a:ext cx="2754313" cy="6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7" tIns="34283" rIns="68567" bIns="3428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29" name="TextBox 46"/>
              <p:cNvSpPr txBox="1">
                <a:spLocks noChangeArrowheads="1"/>
              </p:cNvSpPr>
              <p:nvPr/>
            </p:nvSpPr>
            <p:spPr bwMode="auto">
              <a:xfrm>
                <a:off x="2165352" y="2148342"/>
                <a:ext cx="2330450" cy="392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683895" eaLnBrk="0" fontAlgn="base" hangingPunct="0">
                  <a:lnSpc>
                    <a:spcPct val="110000"/>
                  </a:lnSpc>
                  <a:spcBef>
                    <a:spcPct val="0"/>
                  </a:spcBef>
                  <a:spcAft>
                    <a:spcPct val="0"/>
                  </a:spcAft>
                </a:pPr>
                <a:r>
                  <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小木头</a:t>
                </a:r>
              </a:p>
            </p:txBody>
          </p:sp>
        </p:grpSp>
      </p:grpSp>
      <p:grpSp>
        <p:nvGrpSpPr>
          <p:cNvPr id="30" name="组合 29"/>
          <p:cNvGrpSpPr/>
          <p:nvPr/>
        </p:nvGrpSpPr>
        <p:grpSpPr>
          <a:xfrm>
            <a:off x="1319079" y="3599331"/>
            <a:ext cx="2684692" cy="739775"/>
            <a:chOff x="1319079" y="3599331"/>
            <a:chExt cx="2684692" cy="739775"/>
          </a:xfrm>
        </p:grpSpPr>
        <p:sp>
          <p:nvSpPr>
            <p:cNvPr id="31" name="Rectangle 77"/>
            <p:cNvSpPr/>
            <p:nvPr/>
          </p:nvSpPr>
          <p:spPr>
            <a:xfrm>
              <a:off x="1319079" y="3674838"/>
              <a:ext cx="564187" cy="564187"/>
            </a:xfrm>
            <a:prstGeom prst="rect">
              <a:avLst/>
            </a:prstGeom>
            <a:solidFill>
              <a:srgbClr val="CB272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3" rIns="68567" bIns="34283" anchor="ctr"/>
            <a:lstStyle/>
            <a:p>
              <a:pPr algn="ctr" defTabSz="685165" eaLnBrk="0" fontAlgn="base" hangingPunct="0">
                <a:spcBef>
                  <a:spcPct val="0"/>
                </a:spcBef>
                <a:spcAft>
                  <a:spcPct val="0"/>
                </a:spcAft>
                <a:defRPr/>
              </a:pPr>
              <a:endParaRPr lang="en-US" sz="675">
                <a:solidFill>
                  <a:srgbClr val="000000"/>
                </a:solidFill>
                <a:cs typeface="Lato Light"/>
                <a:sym typeface="Century Gothic" panose="020B0502020202020204" pitchFamily="34" charset="0"/>
              </a:endParaRPr>
            </a:p>
          </p:txBody>
        </p:sp>
        <p:sp>
          <p:nvSpPr>
            <p:cNvPr id="32" name="Freeform 116"/>
            <p:cNvSpPr/>
            <p:nvPr/>
          </p:nvSpPr>
          <p:spPr bwMode="auto">
            <a:xfrm>
              <a:off x="1443640" y="3775584"/>
              <a:ext cx="300411" cy="329720"/>
            </a:xfrm>
            <a:custGeom>
              <a:avLst/>
              <a:gdLst>
                <a:gd name="T0" fmla="*/ 2147483646 w 277"/>
                <a:gd name="T1" fmla="*/ 0 h 302"/>
                <a:gd name="T2" fmla="*/ 2147483646 w 277"/>
                <a:gd name="T3" fmla="*/ 2147483646 h 302"/>
                <a:gd name="T4" fmla="*/ 2147483646 w 277"/>
                <a:gd name="T5" fmla="*/ 2147483646 h 302"/>
                <a:gd name="T6" fmla="*/ 2147483646 w 277"/>
                <a:gd name="T7" fmla="*/ 2147483646 h 302"/>
                <a:gd name="T8" fmla="*/ 2147483646 w 277"/>
                <a:gd name="T9" fmla="*/ 2147483646 h 302"/>
                <a:gd name="T10" fmla="*/ 0 w 277"/>
                <a:gd name="T11" fmla="*/ 2147483646 h 302"/>
                <a:gd name="T12" fmla="*/ 2147483646 w 277"/>
                <a:gd name="T13" fmla="*/ 2147483646 h 302"/>
                <a:gd name="T14" fmla="*/ 2147483646 w 277"/>
                <a:gd name="T15" fmla="*/ 2147483646 h 302"/>
                <a:gd name="T16" fmla="*/ 2147483646 w 277"/>
                <a:gd name="T17" fmla="*/ 2147483646 h 302"/>
                <a:gd name="T18" fmla="*/ 2147483646 w 277"/>
                <a:gd name="T19" fmla="*/ 2147483646 h 302"/>
                <a:gd name="T20" fmla="*/ 2147483646 w 277"/>
                <a:gd name="T21" fmla="*/ 2147483646 h 302"/>
                <a:gd name="T22" fmla="*/ 2147483646 w 277"/>
                <a:gd name="T23" fmla="*/ 2147483646 h 302"/>
                <a:gd name="T24" fmla="*/ 2147483646 w 277"/>
                <a:gd name="T25" fmla="*/ 2147483646 h 302"/>
                <a:gd name="T26" fmla="*/ 2147483646 w 277"/>
                <a:gd name="T27" fmla="*/ 2147483646 h 302"/>
                <a:gd name="T28" fmla="*/ 2147483646 w 277"/>
                <a:gd name="T29" fmla="*/ 2147483646 h 302"/>
                <a:gd name="T30" fmla="*/ 2147483646 w 277"/>
                <a:gd name="T31" fmla="*/ 2147483646 h 302"/>
                <a:gd name="T32" fmla="*/ 2147483646 w 277"/>
                <a:gd name="T33" fmla="*/ 2147483646 h 302"/>
                <a:gd name="T34" fmla="*/ 2147483646 w 277"/>
                <a:gd name="T35" fmla="*/ 2147483646 h 302"/>
                <a:gd name="T36" fmla="*/ 2147483646 w 277"/>
                <a:gd name="T37" fmla="*/ 2147483646 h 302"/>
                <a:gd name="T38" fmla="*/ 2147483646 w 277"/>
                <a:gd name="T39" fmla="*/ 2147483646 h 302"/>
                <a:gd name="T40" fmla="*/ 2147483646 w 277"/>
                <a:gd name="T41" fmla="*/ 2147483646 h 302"/>
                <a:gd name="T42" fmla="*/ 2147483646 w 277"/>
                <a:gd name="T43" fmla="*/ 0 h 30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77" h="302">
                  <a:moveTo>
                    <a:pt x="268" y="0"/>
                  </a:moveTo>
                  <a:cubicBezTo>
                    <a:pt x="57" y="30"/>
                    <a:pt x="57" y="30"/>
                    <a:pt x="57" y="30"/>
                  </a:cubicBezTo>
                  <a:cubicBezTo>
                    <a:pt x="61" y="30"/>
                    <a:pt x="61" y="30"/>
                    <a:pt x="61" y="30"/>
                  </a:cubicBezTo>
                  <a:cubicBezTo>
                    <a:pt x="61" y="214"/>
                    <a:pt x="61" y="214"/>
                    <a:pt x="61" y="214"/>
                  </a:cubicBezTo>
                  <a:cubicBezTo>
                    <a:pt x="56" y="213"/>
                    <a:pt x="51" y="211"/>
                    <a:pt x="46" y="211"/>
                  </a:cubicBezTo>
                  <a:cubicBezTo>
                    <a:pt x="21" y="211"/>
                    <a:pt x="0" y="232"/>
                    <a:pt x="0" y="257"/>
                  </a:cubicBezTo>
                  <a:cubicBezTo>
                    <a:pt x="0" y="282"/>
                    <a:pt x="21" y="302"/>
                    <a:pt x="46" y="302"/>
                  </a:cubicBezTo>
                  <a:cubicBezTo>
                    <a:pt x="71" y="302"/>
                    <a:pt x="91" y="282"/>
                    <a:pt x="91" y="257"/>
                  </a:cubicBezTo>
                  <a:cubicBezTo>
                    <a:pt x="91" y="251"/>
                    <a:pt x="90" y="246"/>
                    <a:pt x="88" y="242"/>
                  </a:cubicBezTo>
                  <a:cubicBezTo>
                    <a:pt x="91" y="242"/>
                    <a:pt x="91" y="242"/>
                    <a:pt x="91" y="242"/>
                  </a:cubicBezTo>
                  <a:cubicBezTo>
                    <a:pt x="91" y="117"/>
                    <a:pt x="91" y="117"/>
                    <a:pt x="91" y="117"/>
                  </a:cubicBezTo>
                  <a:cubicBezTo>
                    <a:pt x="242" y="95"/>
                    <a:pt x="242" y="95"/>
                    <a:pt x="242" y="95"/>
                  </a:cubicBezTo>
                  <a:cubicBezTo>
                    <a:pt x="242" y="184"/>
                    <a:pt x="242" y="184"/>
                    <a:pt x="242" y="184"/>
                  </a:cubicBezTo>
                  <a:cubicBezTo>
                    <a:pt x="238" y="182"/>
                    <a:pt x="233" y="181"/>
                    <a:pt x="227" y="181"/>
                  </a:cubicBezTo>
                  <a:cubicBezTo>
                    <a:pt x="202" y="181"/>
                    <a:pt x="182" y="201"/>
                    <a:pt x="182" y="226"/>
                  </a:cubicBezTo>
                  <a:cubicBezTo>
                    <a:pt x="182" y="252"/>
                    <a:pt x="202" y="272"/>
                    <a:pt x="227" y="272"/>
                  </a:cubicBezTo>
                  <a:cubicBezTo>
                    <a:pt x="252" y="272"/>
                    <a:pt x="273" y="252"/>
                    <a:pt x="273" y="226"/>
                  </a:cubicBezTo>
                  <a:cubicBezTo>
                    <a:pt x="273" y="221"/>
                    <a:pt x="271" y="216"/>
                    <a:pt x="269" y="211"/>
                  </a:cubicBezTo>
                  <a:cubicBezTo>
                    <a:pt x="273" y="211"/>
                    <a:pt x="273" y="211"/>
                    <a:pt x="273" y="211"/>
                  </a:cubicBezTo>
                  <a:cubicBezTo>
                    <a:pt x="273" y="60"/>
                    <a:pt x="273" y="60"/>
                    <a:pt x="273" y="60"/>
                  </a:cubicBezTo>
                  <a:cubicBezTo>
                    <a:pt x="277" y="60"/>
                    <a:pt x="277" y="60"/>
                    <a:pt x="277" y="60"/>
                  </a:cubicBezTo>
                  <a:cubicBezTo>
                    <a:pt x="268" y="0"/>
                    <a:pt x="268" y="0"/>
                    <a:pt x="26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3895" eaLnBrk="0" fontAlgn="base" hangingPunct="0">
                <a:spcBef>
                  <a:spcPct val="0"/>
                </a:spcBef>
                <a:spcAft>
                  <a:spcPct val="0"/>
                </a:spcAft>
              </a:pPr>
              <a:endParaRPr lang="zh-CN" altLang="en-US" sz="1015">
                <a:solidFill>
                  <a:srgbClr val="000000"/>
                </a:solidFill>
                <a:latin typeface="Lato Light"/>
                <a:ea typeface="MS PGothic" panose="020B0600070205080204" pitchFamily="34" charset="-128"/>
              </a:endParaRPr>
            </a:p>
          </p:txBody>
        </p:sp>
        <p:grpSp>
          <p:nvGrpSpPr>
            <p:cNvPr id="33" name="组合 32"/>
            <p:cNvGrpSpPr/>
            <p:nvPr/>
          </p:nvGrpSpPr>
          <p:grpSpPr>
            <a:xfrm>
              <a:off x="1938036" y="3599331"/>
              <a:ext cx="2065735" cy="739775"/>
              <a:chOff x="2160589" y="2148342"/>
              <a:chExt cx="2754313" cy="986367"/>
            </a:xfrm>
          </p:grpSpPr>
          <p:sp>
            <p:nvSpPr>
              <p:cNvPr id="34" name="Subtitle 2"/>
              <p:cNvSpPr txBox="1"/>
              <p:nvPr/>
            </p:nvSpPr>
            <p:spPr bwMode="auto">
              <a:xfrm>
                <a:off x="2160589" y="2529342"/>
                <a:ext cx="2754313" cy="60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7" tIns="34283" rIns="68567" bIns="3428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35" name="TextBox 46"/>
              <p:cNvSpPr txBox="1">
                <a:spLocks noChangeArrowheads="1"/>
              </p:cNvSpPr>
              <p:nvPr/>
            </p:nvSpPr>
            <p:spPr bwMode="auto">
              <a:xfrm>
                <a:off x="2165352" y="2148342"/>
                <a:ext cx="2330450" cy="392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683895" eaLnBrk="0" fontAlgn="base" hangingPunct="0">
                  <a:lnSpc>
                    <a:spcPct val="110000"/>
                  </a:lnSpc>
                  <a:spcBef>
                    <a:spcPct val="0"/>
                  </a:spcBef>
                  <a:spcAft>
                    <a:spcPct val="0"/>
                  </a:spcAft>
                </a:pPr>
                <a:r>
                  <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小木头</a:t>
                </a:r>
              </a:p>
            </p:txBody>
          </p:sp>
        </p:grpSp>
      </p:grpSp>
      <p:grpSp>
        <p:nvGrpSpPr>
          <p:cNvPr id="38" name="组合 37"/>
          <p:cNvGrpSpPr/>
          <p:nvPr/>
        </p:nvGrpSpPr>
        <p:grpSpPr>
          <a:xfrm>
            <a:off x="2826385" y="288925"/>
            <a:ext cx="3489960" cy="504825"/>
            <a:chOff x="4451" y="455"/>
            <a:chExt cx="5496" cy="795"/>
          </a:xfrm>
        </p:grpSpPr>
        <p:sp>
          <p:nvSpPr>
            <p:cNvPr id="36" name="Text Box 4"/>
            <p:cNvSpPr txBox="1">
              <a:spLocks noChangeArrowheads="1"/>
            </p:cNvSpPr>
            <p:nvPr/>
          </p:nvSpPr>
          <p:spPr bwMode="auto">
            <a:xfrm>
              <a:off x="4451" y="455"/>
              <a:ext cx="5496" cy="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anose="020B0604020202020204" pitchFamily="34" charset="0"/>
                <a:buNone/>
              </a:pPr>
              <a:r>
                <a:rPr lang="en-US" altLang="zh-CN" sz="1600" b="1" dirty="0">
                  <a:solidFill>
                    <a:schemeClr val="bg1"/>
                  </a:solidFill>
                  <a:latin typeface="微软雅黑" panose="020B0503020204020204" pitchFamily="34" charset="-122"/>
                  <a:ea typeface="微软雅黑" panose="020B0503020204020204" pitchFamily="34" charset="-122"/>
                </a:rPr>
                <a:t>WRITE YOUR GREAT TITLE HERE</a:t>
              </a:r>
            </a:p>
          </p:txBody>
        </p:sp>
        <p:sp>
          <p:nvSpPr>
            <p:cNvPr id="37" name="Text Box 5"/>
            <p:cNvSpPr txBox="1">
              <a:spLocks noChangeArrowheads="1"/>
            </p:cNvSpPr>
            <p:nvPr/>
          </p:nvSpPr>
          <p:spPr bwMode="auto">
            <a:xfrm>
              <a:off x="5535" y="912"/>
              <a:ext cx="3328" cy="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anose="020B0604020202020204" pitchFamily="34" charset="0"/>
                <a:buNone/>
              </a:pPr>
              <a:r>
                <a:rPr lang="en-US" altLang="zh-CN" sz="800" dirty="0">
                  <a:solidFill>
                    <a:schemeClr val="bg1"/>
                  </a:solidFill>
                  <a:latin typeface="微软雅黑" panose="020B0503020204020204" pitchFamily="34" charset="-122"/>
                  <a:ea typeface="微软雅黑" panose="020B0503020204020204" pitchFamily="34" charset="-122"/>
                </a:rPr>
                <a:t>This is a good space for a short subtitle</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0"/>
                                        <p:tgtEl>
                                          <p:spTgt spid="10"/>
                                        </p:tgtEl>
                                      </p:cBhvr>
                                    </p:animEffect>
                                    <p:anim calcmode="lin" valueType="num">
                                      <p:cBhvr>
                                        <p:cTn id="48" dur="1000" fill="hold"/>
                                        <p:tgtEl>
                                          <p:spTgt spid="10"/>
                                        </p:tgtEl>
                                        <p:attrNameLst>
                                          <p:attrName>ppt_x</p:attrName>
                                        </p:attrNameLst>
                                      </p:cBhvr>
                                      <p:tavLst>
                                        <p:tav tm="0">
                                          <p:val>
                                            <p:strVal val="#ppt_x"/>
                                          </p:val>
                                        </p:tav>
                                        <p:tav tm="100000">
                                          <p:val>
                                            <p:strVal val="#ppt_x"/>
                                          </p:val>
                                        </p:tav>
                                      </p:tavLst>
                                    </p:anim>
                                    <p:anim calcmode="lin" valueType="num">
                                      <p:cBhvr>
                                        <p:cTn id="49" dur="1000" fill="hold"/>
                                        <p:tgtEl>
                                          <p:spTgt spid="1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1000"/>
                                        <p:tgtEl>
                                          <p:spTgt spid="12"/>
                                        </p:tgtEl>
                                      </p:cBhvr>
                                    </p:animEffect>
                                    <p:anim calcmode="lin" valueType="num">
                                      <p:cBhvr>
                                        <p:cTn id="58" dur="1000" fill="hold"/>
                                        <p:tgtEl>
                                          <p:spTgt spid="12"/>
                                        </p:tgtEl>
                                        <p:attrNameLst>
                                          <p:attrName>ppt_x</p:attrName>
                                        </p:attrNameLst>
                                      </p:cBhvr>
                                      <p:tavLst>
                                        <p:tav tm="0">
                                          <p:val>
                                            <p:strVal val="#ppt_x"/>
                                          </p:val>
                                        </p:tav>
                                        <p:tav tm="100000">
                                          <p:val>
                                            <p:strVal val="#ppt_x"/>
                                          </p:val>
                                        </p:tav>
                                      </p:tavLst>
                                    </p:anim>
                                    <p:anim calcmode="lin" valueType="num">
                                      <p:cBhvr>
                                        <p:cTn id="59" dur="1000" fill="hold"/>
                                        <p:tgtEl>
                                          <p:spTgt spid="1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1000"/>
                                        <p:tgtEl>
                                          <p:spTgt spid="14"/>
                                        </p:tgtEl>
                                      </p:cBhvr>
                                    </p:animEffect>
                                    <p:anim calcmode="lin" valueType="num">
                                      <p:cBhvr>
                                        <p:cTn id="68" dur="1000" fill="hold"/>
                                        <p:tgtEl>
                                          <p:spTgt spid="14"/>
                                        </p:tgtEl>
                                        <p:attrNameLst>
                                          <p:attrName>ppt_x</p:attrName>
                                        </p:attrNameLst>
                                      </p:cBhvr>
                                      <p:tavLst>
                                        <p:tav tm="0">
                                          <p:val>
                                            <p:strVal val="#ppt_x"/>
                                          </p:val>
                                        </p:tav>
                                        <p:tav tm="100000">
                                          <p:val>
                                            <p:strVal val="#ppt_x"/>
                                          </p:val>
                                        </p:tav>
                                      </p:tavLst>
                                    </p:anim>
                                    <p:anim calcmode="lin" valueType="num">
                                      <p:cBhvr>
                                        <p:cTn id="69" dur="1000" fill="hold"/>
                                        <p:tgtEl>
                                          <p:spTgt spid="14"/>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1000"/>
                                        <p:tgtEl>
                                          <p:spTgt spid="15"/>
                                        </p:tgtEl>
                                      </p:cBhvr>
                                    </p:animEffect>
                                    <p:anim calcmode="lin" valueType="num">
                                      <p:cBhvr>
                                        <p:cTn id="73" dur="1000" fill="hold"/>
                                        <p:tgtEl>
                                          <p:spTgt spid="15"/>
                                        </p:tgtEl>
                                        <p:attrNameLst>
                                          <p:attrName>ppt_x</p:attrName>
                                        </p:attrNameLst>
                                      </p:cBhvr>
                                      <p:tavLst>
                                        <p:tav tm="0">
                                          <p:val>
                                            <p:strVal val="#ppt_x"/>
                                          </p:val>
                                        </p:tav>
                                        <p:tav tm="100000">
                                          <p:val>
                                            <p:strVal val="#ppt_x"/>
                                          </p:val>
                                        </p:tav>
                                      </p:tavLst>
                                    </p:anim>
                                    <p:anim calcmode="lin" valueType="num">
                                      <p:cBhvr>
                                        <p:cTn id="74" dur="1000" fill="hold"/>
                                        <p:tgtEl>
                                          <p:spTgt spid="15"/>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1000"/>
                                        <p:tgtEl>
                                          <p:spTgt spid="16"/>
                                        </p:tgtEl>
                                      </p:cBhvr>
                                    </p:animEffect>
                                    <p:anim calcmode="lin" valueType="num">
                                      <p:cBhvr>
                                        <p:cTn id="78" dur="1000" fill="hold"/>
                                        <p:tgtEl>
                                          <p:spTgt spid="16"/>
                                        </p:tgtEl>
                                        <p:attrNameLst>
                                          <p:attrName>ppt_x</p:attrName>
                                        </p:attrNameLst>
                                      </p:cBhvr>
                                      <p:tavLst>
                                        <p:tav tm="0">
                                          <p:val>
                                            <p:strVal val="#ppt_x"/>
                                          </p:val>
                                        </p:tav>
                                        <p:tav tm="100000">
                                          <p:val>
                                            <p:strVal val="#ppt_x"/>
                                          </p:val>
                                        </p:tav>
                                      </p:tavLst>
                                    </p:anim>
                                    <p:anim calcmode="lin" valueType="num">
                                      <p:cBhvr>
                                        <p:cTn id="79" dur="1000" fill="hold"/>
                                        <p:tgtEl>
                                          <p:spTgt spid="16"/>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fade">
                                      <p:cBhvr>
                                        <p:cTn id="82" dur="1000"/>
                                        <p:tgtEl>
                                          <p:spTgt spid="17"/>
                                        </p:tgtEl>
                                      </p:cBhvr>
                                    </p:animEffect>
                                    <p:anim calcmode="lin" valueType="num">
                                      <p:cBhvr>
                                        <p:cTn id="83" dur="1000" fill="hold"/>
                                        <p:tgtEl>
                                          <p:spTgt spid="17"/>
                                        </p:tgtEl>
                                        <p:attrNameLst>
                                          <p:attrName>ppt_x</p:attrName>
                                        </p:attrNameLst>
                                      </p:cBhvr>
                                      <p:tavLst>
                                        <p:tav tm="0">
                                          <p:val>
                                            <p:strVal val="#ppt_x"/>
                                          </p:val>
                                        </p:tav>
                                        <p:tav tm="100000">
                                          <p:val>
                                            <p:strVal val="#ppt_x"/>
                                          </p:val>
                                        </p:tav>
                                      </p:tavLst>
                                    </p:anim>
                                    <p:anim calcmode="lin" valueType="num">
                                      <p:cBhvr>
                                        <p:cTn id="84" dur="1000" fill="hold"/>
                                        <p:tgtEl>
                                          <p:spTgt spid="17"/>
                                        </p:tgtEl>
                                        <p:attrNameLst>
                                          <p:attrName>ppt_y</p:attrName>
                                        </p:attrNameLst>
                                      </p:cBhvr>
                                      <p:tavLst>
                                        <p:tav tm="0">
                                          <p:val>
                                            <p:strVal val="#ppt_y+.1"/>
                                          </p:val>
                                        </p:tav>
                                        <p:tav tm="100000">
                                          <p:val>
                                            <p:strVal val="#ppt_y"/>
                                          </p:val>
                                        </p:tav>
                                      </p:tavLst>
                                    </p:anim>
                                  </p:childTnLst>
                                </p:cTn>
                              </p:par>
                            </p:childTnLst>
                          </p:cTn>
                        </p:par>
                        <p:par>
                          <p:cTn id="85" fill="hold">
                            <p:stCondLst>
                              <p:cond delay="1000"/>
                            </p:stCondLst>
                            <p:childTnLst>
                              <p:par>
                                <p:cTn id="86" presetID="12" presetClass="entr" presetSubtype="4" fill="hold" nodeType="afterEffect">
                                  <p:stCondLst>
                                    <p:cond delay="0"/>
                                  </p:stCondLst>
                                  <p:childTnLst>
                                    <p:set>
                                      <p:cBhvr>
                                        <p:cTn id="87" dur="1" fill="hold">
                                          <p:stCondLst>
                                            <p:cond delay="0"/>
                                          </p:stCondLst>
                                        </p:cTn>
                                        <p:tgtEl>
                                          <p:spTgt spid="18"/>
                                        </p:tgtEl>
                                        <p:attrNameLst>
                                          <p:attrName>style.visibility</p:attrName>
                                        </p:attrNameLst>
                                      </p:cBhvr>
                                      <p:to>
                                        <p:strVal val="visible"/>
                                      </p:to>
                                    </p:set>
                                    <p:anim calcmode="lin" valueType="num">
                                      <p:cBhvr additive="base">
                                        <p:cTn id="88" dur="500"/>
                                        <p:tgtEl>
                                          <p:spTgt spid="18"/>
                                        </p:tgtEl>
                                        <p:attrNameLst>
                                          <p:attrName>ppt_y</p:attrName>
                                        </p:attrNameLst>
                                      </p:cBhvr>
                                      <p:tavLst>
                                        <p:tav tm="0">
                                          <p:val>
                                            <p:strVal val="#ppt_y+#ppt_h*1.125000"/>
                                          </p:val>
                                        </p:tav>
                                        <p:tav tm="100000">
                                          <p:val>
                                            <p:strVal val="#ppt_y"/>
                                          </p:val>
                                        </p:tav>
                                      </p:tavLst>
                                    </p:anim>
                                    <p:animEffect transition="in" filter="wipe(up)">
                                      <p:cBhvr>
                                        <p:cTn id="89" dur="500"/>
                                        <p:tgtEl>
                                          <p:spTgt spid="18"/>
                                        </p:tgtEl>
                                      </p:cBhvr>
                                    </p:animEffect>
                                  </p:childTnLst>
                                </p:cTn>
                              </p:par>
                            </p:childTnLst>
                          </p:cTn>
                        </p:par>
                        <p:par>
                          <p:cTn id="90" fill="hold">
                            <p:stCondLst>
                              <p:cond delay="1500"/>
                            </p:stCondLst>
                            <p:childTnLst>
                              <p:par>
                                <p:cTn id="91" presetID="12" presetClass="entr" presetSubtype="4" fill="hold" nodeType="afterEffect">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cBhvr additive="base">
                                        <p:cTn id="93" dur="500"/>
                                        <p:tgtEl>
                                          <p:spTgt spid="24"/>
                                        </p:tgtEl>
                                        <p:attrNameLst>
                                          <p:attrName>ppt_y</p:attrName>
                                        </p:attrNameLst>
                                      </p:cBhvr>
                                      <p:tavLst>
                                        <p:tav tm="0">
                                          <p:val>
                                            <p:strVal val="#ppt_y+#ppt_h*1.125000"/>
                                          </p:val>
                                        </p:tav>
                                        <p:tav tm="100000">
                                          <p:val>
                                            <p:strVal val="#ppt_y"/>
                                          </p:val>
                                        </p:tav>
                                      </p:tavLst>
                                    </p:anim>
                                    <p:animEffect transition="in" filter="wipe(up)">
                                      <p:cBhvr>
                                        <p:cTn id="94" dur="500"/>
                                        <p:tgtEl>
                                          <p:spTgt spid="24"/>
                                        </p:tgtEl>
                                      </p:cBhvr>
                                    </p:animEffect>
                                  </p:childTnLst>
                                </p:cTn>
                              </p:par>
                            </p:childTnLst>
                          </p:cTn>
                        </p:par>
                        <p:par>
                          <p:cTn id="95" fill="hold">
                            <p:stCondLst>
                              <p:cond delay="2000"/>
                            </p:stCondLst>
                            <p:childTnLst>
                              <p:par>
                                <p:cTn id="96" presetID="12" presetClass="entr" presetSubtype="4" fill="hold" nodeType="afterEffect">
                                  <p:stCondLst>
                                    <p:cond delay="0"/>
                                  </p:stCondLst>
                                  <p:childTnLst>
                                    <p:set>
                                      <p:cBhvr>
                                        <p:cTn id="97" dur="1" fill="hold">
                                          <p:stCondLst>
                                            <p:cond delay="0"/>
                                          </p:stCondLst>
                                        </p:cTn>
                                        <p:tgtEl>
                                          <p:spTgt spid="30"/>
                                        </p:tgtEl>
                                        <p:attrNameLst>
                                          <p:attrName>style.visibility</p:attrName>
                                        </p:attrNameLst>
                                      </p:cBhvr>
                                      <p:to>
                                        <p:strVal val="visible"/>
                                      </p:to>
                                    </p:set>
                                    <p:anim calcmode="lin" valueType="num">
                                      <p:cBhvr additive="base">
                                        <p:cTn id="98" dur="500"/>
                                        <p:tgtEl>
                                          <p:spTgt spid="30"/>
                                        </p:tgtEl>
                                        <p:attrNameLst>
                                          <p:attrName>ppt_y</p:attrName>
                                        </p:attrNameLst>
                                      </p:cBhvr>
                                      <p:tavLst>
                                        <p:tav tm="0">
                                          <p:val>
                                            <p:strVal val="#ppt_y+#ppt_h*1.125000"/>
                                          </p:val>
                                        </p:tav>
                                        <p:tav tm="100000">
                                          <p:val>
                                            <p:strVal val="#ppt_y"/>
                                          </p:val>
                                        </p:tav>
                                      </p:tavLst>
                                    </p:anim>
                                    <p:animEffect transition="in" filter="wipe(up)">
                                      <p:cBhvr>
                                        <p:cTn id="9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animBg="1"/>
      <p:bldP spid="6" grpId="0" animBg="1"/>
      <p:bldP spid="7" grpId="0" bldLvl="0" animBg="1"/>
      <p:bldP spid="8" grpId="0" bldLvl="0" animBg="1"/>
      <p:bldP spid="9" grpId="0" bldLvl="0" animBg="1"/>
      <p:bldP spid="10" grpId="0" bldLvl="0" animBg="1"/>
      <p:bldP spid="11" grpId="0" bldLvl="0" animBg="1"/>
      <p:bldP spid="12" grpId="0" animBg="1"/>
      <p:bldP spid="13" grpId="0" animBg="1"/>
      <p:bldP spid="14" grpId="0" animBg="1"/>
      <p:bldP spid="15" grpId="0" animBg="1"/>
      <p:bldP spid="16"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86036"/>
        </a:solidFill>
        <a:effectLst/>
      </p:bgPr>
    </p:bg>
    <p:spTree>
      <p:nvGrpSpPr>
        <p:cNvPr id="1" name=""/>
        <p:cNvGrpSpPr/>
        <p:nvPr/>
      </p:nvGrpSpPr>
      <p:grpSpPr>
        <a:xfrm>
          <a:off x="0" y="0"/>
          <a:ext cx="0" cy="0"/>
          <a:chOff x="0" y="0"/>
          <a:chExt cx="0" cy="0"/>
        </a:xfrm>
      </p:grpSpPr>
      <p:grpSp>
        <p:nvGrpSpPr>
          <p:cNvPr id="2" name="组合 1"/>
          <p:cNvGrpSpPr/>
          <p:nvPr/>
        </p:nvGrpSpPr>
        <p:grpSpPr>
          <a:xfrm>
            <a:off x="1109662" y="1148953"/>
            <a:ext cx="2031207" cy="3255169"/>
            <a:chOff x="1109662" y="1148953"/>
            <a:chExt cx="2031207" cy="3255169"/>
          </a:xfrm>
        </p:grpSpPr>
        <p:sp>
          <p:nvSpPr>
            <p:cNvPr id="7" name="원형 4"/>
            <p:cNvSpPr/>
            <p:nvPr/>
          </p:nvSpPr>
          <p:spPr>
            <a:xfrm>
              <a:off x="1532335" y="1584723"/>
              <a:ext cx="1234678" cy="1234678"/>
            </a:xfrm>
            <a:prstGeom prst="pie">
              <a:avLst>
                <a:gd name="adj1" fmla="val 10766470"/>
                <a:gd name="adj2" fmla="val 16200000"/>
              </a:avLst>
            </a:prstGeom>
            <a:solidFill>
              <a:srgbClr val="CB2723"/>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ko-KR" altLang="en-US" sz="1400" dirty="0">
                <a:solidFill>
                  <a:schemeClr val="bg1">
                    <a:lumMod val="50000"/>
                  </a:schemeClr>
                </a:solidFill>
                <a:latin typeface="微软雅黑" panose="020B0503020204020204" pitchFamily="34" charset="-122"/>
                <a:ea typeface="Roboto Condensed Light" charset="0"/>
                <a:cs typeface="Roboto Condensed Light" charset="0"/>
              </a:endParaRPr>
            </a:p>
          </p:txBody>
        </p:sp>
        <p:sp>
          <p:nvSpPr>
            <p:cNvPr id="35843" name="Freeform 16"/>
            <p:cNvSpPr/>
            <p:nvPr/>
          </p:nvSpPr>
          <p:spPr bwMode="auto">
            <a:xfrm>
              <a:off x="1109662" y="1148953"/>
              <a:ext cx="1958579" cy="1947863"/>
            </a:xfrm>
            <a:custGeom>
              <a:avLst/>
              <a:gdLst>
                <a:gd name="T0" fmla="*/ 2350724 w 1244"/>
                <a:gd name="T1" fmla="*/ 637663 h 1238"/>
                <a:gd name="T2" fmla="*/ 2466162 w 1244"/>
                <a:gd name="T3" fmla="*/ 522296 h 1238"/>
                <a:gd name="T4" fmla="*/ 2266770 w 1244"/>
                <a:gd name="T5" fmla="*/ 323027 h 1238"/>
                <a:gd name="T6" fmla="*/ 2151332 w 1244"/>
                <a:gd name="T7" fmla="*/ 438393 h 1238"/>
                <a:gd name="T8" fmla="*/ 1578343 w 1244"/>
                <a:gd name="T9" fmla="*/ 190879 h 1238"/>
                <a:gd name="T10" fmla="*/ 1578343 w 1244"/>
                <a:gd name="T11" fmla="*/ 0 h 1238"/>
                <a:gd name="T12" fmla="*/ 1223636 w 1244"/>
                <a:gd name="T13" fmla="*/ 0 h 1238"/>
                <a:gd name="T14" fmla="*/ 1223636 w 1244"/>
                <a:gd name="T15" fmla="*/ 190879 h 1238"/>
                <a:gd name="T16" fmla="*/ 369400 w 1244"/>
                <a:gd name="T17" fmla="*/ 755127 h 1238"/>
                <a:gd name="T18" fmla="*/ 539407 w 1244"/>
                <a:gd name="T19" fmla="*/ 998446 h 1238"/>
                <a:gd name="T20" fmla="*/ 1399940 w 1244"/>
                <a:gd name="T21" fmla="*/ 442589 h 1238"/>
                <a:gd name="T22" fmla="*/ 2346527 w 1244"/>
                <a:gd name="T23" fmla="*/ 1386498 h 1238"/>
                <a:gd name="T24" fmla="*/ 1399940 w 1244"/>
                <a:gd name="T25" fmla="*/ 2332504 h 1238"/>
                <a:gd name="T26" fmla="*/ 455453 w 1244"/>
                <a:gd name="T27" fmla="*/ 1386498 h 1238"/>
                <a:gd name="T28" fmla="*/ 459651 w 1244"/>
                <a:gd name="T29" fmla="*/ 1287912 h 1238"/>
                <a:gd name="T30" fmla="*/ 659042 w 1244"/>
                <a:gd name="T31" fmla="*/ 1287912 h 1238"/>
                <a:gd name="T32" fmla="*/ 507924 w 1244"/>
                <a:gd name="T33" fmla="*/ 1073959 h 1238"/>
                <a:gd name="T34" fmla="*/ 510023 w 1244"/>
                <a:gd name="T35" fmla="*/ 1069764 h 1238"/>
                <a:gd name="T36" fmla="*/ 333719 w 1244"/>
                <a:gd name="T37" fmla="*/ 818055 h 1238"/>
                <a:gd name="T38" fmla="*/ 331620 w 1244"/>
                <a:gd name="T39" fmla="*/ 820152 h 1238"/>
                <a:gd name="T40" fmla="*/ 329521 w 1244"/>
                <a:gd name="T41" fmla="*/ 818055 h 1238"/>
                <a:gd name="T42" fmla="*/ 0 w 1244"/>
                <a:gd name="T43" fmla="*/ 1287912 h 1238"/>
                <a:gd name="T44" fmla="*/ 195194 w 1244"/>
                <a:gd name="T45" fmla="*/ 1287912 h 1238"/>
                <a:gd name="T46" fmla="*/ 190996 w 1244"/>
                <a:gd name="T47" fmla="*/ 1386498 h 1238"/>
                <a:gd name="T48" fmla="*/ 1399940 w 1244"/>
                <a:gd name="T49" fmla="*/ 2596799 h 1238"/>
                <a:gd name="T50" fmla="*/ 2610983 w 1244"/>
                <a:gd name="T51" fmla="*/ 1386498 h 1238"/>
                <a:gd name="T52" fmla="*/ 2350724 w 1244"/>
                <a:gd name="T53" fmla="*/ 637663 h 123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44" h="1238">
                  <a:moveTo>
                    <a:pt x="1120" y="304"/>
                  </a:moveTo>
                  <a:cubicBezTo>
                    <a:pt x="1175" y="249"/>
                    <a:pt x="1175" y="249"/>
                    <a:pt x="1175" y="249"/>
                  </a:cubicBezTo>
                  <a:cubicBezTo>
                    <a:pt x="1080" y="154"/>
                    <a:pt x="1080" y="154"/>
                    <a:pt x="1080" y="154"/>
                  </a:cubicBezTo>
                  <a:cubicBezTo>
                    <a:pt x="1025" y="209"/>
                    <a:pt x="1025" y="209"/>
                    <a:pt x="1025" y="209"/>
                  </a:cubicBezTo>
                  <a:cubicBezTo>
                    <a:pt x="947" y="147"/>
                    <a:pt x="854" y="106"/>
                    <a:pt x="752" y="91"/>
                  </a:cubicBezTo>
                  <a:cubicBezTo>
                    <a:pt x="752" y="0"/>
                    <a:pt x="752" y="0"/>
                    <a:pt x="752" y="0"/>
                  </a:cubicBezTo>
                  <a:cubicBezTo>
                    <a:pt x="583" y="0"/>
                    <a:pt x="583" y="0"/>
                    <a:pt x="583" y="0"/>
                  </a:cubicBezTo>
                  <a:cubicBezTo>
                    <a:pt x="583" y="91"/>
                    <a:pt x="583" y="91"/>
                    <a:pt x="583" y="91"/>
                  </a:cubicBezTo>
                  <a:cubicBezTo>
                    <a:pt x="411" y="116"/>
                    <a:pt x="263" y="218"/>
                    <a:pt x="176" y="360"/>
                  </a:cubicBezTo>
                  <a:cubicBezTo>
                    <a:pt x="257" y="476"/>
                    <a:pt x="257" y="476"/>
                    <a:pt x="257" y="476"/>
                  </a:cubicBezTo>
                  <a:cubicBezTo>
                    <a:pt x="327" y="319"/>
                    <a:pt x="485" y="211"/>
                    <a:pt x="667" y="211"/>
                  </a:cubicBezTo>
                  <a:cubicBezTo>
                    <a:pt x="916" y="211"/>
                    <a:pt x="1118" y="412"/>
                    <a:pt x="1118" y="661"/>
                  </a:cubicBezTo>
                  <a:cubicBezTo>
                    <a:pt x="1118" y="910"/>
                    <a:pt x="916" y="1112"/>
                    <a:pt x="667" y="1112"/>
                  </a:cubicBezTo>
                  <a:cubicBezTo>
                    <a:pt x="419" y="1112"/>
                    <a:pt x="217" y="910"/>
                    <a:pt x="217" y="661"/>
                  </a:cubicBezTo>
                  <a:cubicBezTo>
                    <a:pt x="217" y="645"/>
                    <a:pt x="218" y="630"/>
                    <a:pt x="219" y="614"/>
                  </a:cubicBezTo>
                  <a:cubicBezTo>
                    <a:pt x="314" y="614"/>
                    <a:pt x="314" y="614"/>
                    <a:pt x="314" y="614"/>
                  </a:cubicBezTo>
                  <a:cubicBezTo>
                    <a:pt x="242" y="512"/>
                    <a:pt x="242" y="512"/>
                    <a:pt x="242" y="512"/>
                  </a:cubicBezTo>
                  <a:cubicBezTo>
                    <a:pt x="243" y="511"/>
                    <a:pt x="243" y="511"/>
                    <a:pt x="243" y="510"/>
                  </a:cubicBezTo>
                  <a:cubicBezTo>
                    <a:pt x="159" y="390"/>
                    <a:pt x="159" y="390"/>
                    <a:pt x="159" y="390"/>
                  </a:cubicBezTo>
                  <a:cubicBezTo>
                    <a:pt x="158" y="390"/>
                    <a:pt x="158" y="391"/>
                    <a:pt x="158" y="391"/>
                  </a:cubicBezTo>
                  <a:cubicBezTo>
                    <a:pt x="157" y="390"/>
                    <a:pt x="157" y="390"/>
                    <a:pt x="157" y="390"/>
                  </a:cubicBezTo>
                  <a:cubicBezTo>
                    <a:pt x="0" y="614"/>
                    <a:pt x="0" y="614"/>
                    <a:pt x="0" y="614"/>
                  </a:cubicBezTo>
                  <a:cubicBezTo>
                    <a:pt x="93" y="614"/>
                    <a:pt x="93" y="614"/>
                    <a:pt x="93" y="614"/>
                  </a:cubicBezTo>
                  <a:cubicBezTo>
                    <a:pt x="91" y="630"/>
                    <a:pt x="91" y="645"/>
                    <a:pt x="91" y="661"/>
                  </a:cubicBezTo>
                  <a:cubicBezTo>
                    <a:pt x="91" y="980"/>
                    <a:pt x="349" y="1238"/>
                    <a:pt x="667" y="1238"/>
                  </a:cubicBezTo>
                  <a:cubicBezTo>
                    <a:pt x="986" y="1238"/>
                    <a:pt x="1244" y="980"/>
                    <a:pt x="1244" y="661"/>
                  </a:cubicBezTo>
                  <a:cubicBezTo>
                    <a:pt x="1244" y="526"/>
                    <a:pt x="1198" y="402"/>
                    <a:pt x="1120" y="304"/>
                  </a:cubicBezTo>
                  <a:close/>
                </a:path>
              </a:pathLst>
            </a:custGeom>
            <a:solidFill>
              <a:srgbClr val="CB2723"/>
            </a:solidFill>
            <a:ln>
              <a:noFill/>
            </a:ln>
          </p:spPr>
          <p:txBody>
            <a:bodyPr/>
            <a:lstStyle/>
            <a:p>
              <a:pPr eaLnBrk="0" fontAlgn="base" hangingPunct="0">
                <a:spcBef>
                  <a:spcPct val="0"/>
                </a:spcBef>
                <a:spcAft>
                  <a:spcPct val="0"/>
                </a:spcAft>
              </a:pPr>
              <a:endParaRPr lang="zh-CN" altLang="en-US" sz="1015">
                <a:solidFill>
                  <a:srgbClr val="000000"/>
                </a:solidFill>
              </a:endParaRPr>
            </a:p>
          </p:txBody>
        </p:sp>
        <p:sp>
          <p:nvSpPr>
            <p:cNvPr id="35844" name="TextBox 6"/>
            <p:cNvSpPr txBox="1">
              <a:spLocks noChangeArrowheads="1"/>
            </p:cNvSpPr>
            <p:nvPr/>
          </p:nvSpPr>
          <p:spPr bwMode="auto">
            <a:xfrm>
              <a:off x="1694260" y="1882378"/>
              <a:ext cx="971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ts val="225"/>
                </a:spcAft>
              </a:pPr>
              <a:r>
                <a:rPr lang="nb-NO" altLang="zh-CN" sz="4000">
                  <a:solidFill>
                    <a:schemeClr val="bg1"/>
                  </a:solidFill>
                  <a:latin typeface="微软雅黑" panose="020B0503020204020204" pitchFamily="34" charset="-122"/>
                  <a:ea typeface="微软雅黑" panose="020B0503020204020204" pitchFamily="34" charset="-122"/>
                  <a:cs typeface="Roboto Condensed Light"/>
                </a:rPr>
                <a:t>25</a:t>
              </a:r>
              <a:r>
                <a:rPr lang="nb-NO" altLang="zh-CN" sz="3200">
                  <a:solidFill>
                    <a:schemeClr val="bg1"/>
                  </a:solidFill>
                  <a:latin typeface="微软雅黑" panose="020B0503020204020204" pitchFamily="34" charset="-122"/>
                  <a:ea typeface="微软雅黑" panose="020B0503020204020204" pitchFamily="34" charset="-122"/>
                  <a:cs typeface="Roboto Condensed Light"/>
                </a:rPr>
                <a:t>%</a:t>
              </a:r>
            </a:p>
          </p:txBody>
        </p:sp>
        <p:sp>
          <p:nvSpPr>
            <p:cNvPr id="35851" name="Text Placeholder 2"/>
            <p:cNvSpPr txBox="1"/>
            <p:nvPr/>
          </p:nvSpPr>
          <p:spPr bwMode="auto">
            <a:xfrm>
              <a:off x="1475185" y="3774281"/>
              <a:ext cx="1471613" cy="629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685800" indent="-22860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fontAlgn="base">
                <a:spcBef>
                  <a:spcPts val="1650"/>
                </a:spcBef>
                <a:spcAft>
                  <a:spcPct val="0"/>
                </a:spcAft>
                <a:buNone/>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endParaRPr lang="zh-CN" altLang="en-US" sz="1050" dirty="0">
                <a:solidFill>
                  <a:schemeClr val="bg1"/>
                </a:solidFill>
                <a:latin typeface="微软雅黑" panose="020B0503020204020204" pitchFamily="34" charset="-122"/>
                <a:ea typeface="微软雅黑" panose="020B0503020204020204" pitchFamily="34" charset="-122"/>
                <a:cs typeface="SF UI Display Thin"/>
              </a:endParaRPr>
            </a:p>
          </p:txBody>
        </p:sp>
        <p:sp>
          <p:nvSpPr>
            <p:cNvPr id="35852" name="文本框 1"/>
            <p:cNvSpPr txBox="1">
              <a:spLocks noChangeArrowheads="1"/>
            </p:cNvSpPr>
            <p:nvPr/>
          </p:nvSpPr>
          <p:spPr bwMode="auto">
            <a:xfrm>
              <a:off x="1606154" y="3511154"/>
              <a:ext cx="1534715" cy="261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lnSpc>
                  <a:spcPts val="1330"/>
                </a:lnSpc>
                <a:spcBef>
                  <a:spcPts val="1650"/>
                </a:spcBef>
                <a:spcAft>
                  <a:spcPct val="0"/>
                </a:spcAft>
              </a:pPr>
              <a:r>
                <a:rPr lang="zh-CN" altLang="en-US" sz="1015"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小木头</a:t>
              </a:r>
            </a:p>
          </p:txBody>
        </p:sp>
      </p:grpSp>
      <p:grpSp>
        <p:nvGrpSpPr>
          <p:cNvPr id="4" name="组合 3"/>
          <p:cNvGrpSpPr/>
          <p:nvPr/>
        </p:nvGrpSpPr>
        <p:grpSpPr>
          <a:xfrm>
            <a:off x="5904310" y="1148953"/>
            <a:ext cx="2065734" cy="3255169"/>
            <a:chOff x="5904310" y="1148953"/>
            <a:chExt cx="2065734" cy="3255169"/>
          </a:xfrm>
        </p:grpSpPr>
        <p:sp>
          <p:nvSpPr>
            <p:cNvPr id="15" name="원형 4"/>
            <p:cNvSpPr/>
            <p:nvPr/>
          </p:nvSpPr>
          <p:spPr>
            <a:xfrm>
              <a:off x="6350794" y="1566862"/>
              <a:ext cx="1234679" cy="1234679"/>
            </a:xfrm>
            <a:prstGeom prst="pie">
              <a:avLst>
                <a:gd name="adj1" fmla="val 10766470"/>
                <a:gd name="adj2" fmla="val 6709358"/>
              </a:avLst>
            </a:prstGeom>
            <a:solidFill>
              <a:srgbClr val="C9966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ko-KR" altLang="en-US" sz="1400" dirty="0">
                <a:solidFill>
                  <a:schemeClr val="bg1">
                    <a:lumMod val="50000"/>
                  </a:schemeClr>
                </a:solidFill>
                <a:latin typeface="微软雅黑" panose="020B0503020204020204" pitchFamily="34" charset="-122"/>
                <a:ea typeface="Roboto Condensed Light" charset="0"/>
                <a:cs typeface="Roboto Condensed Light" charset="0"/>
              </a:endParaRPr>
            </a:p>
          </p:txBody>
        </p:sp>
        <p:sp>
          <p:nvSpPr>
            <p:cNvPr id="35849" name="Freeform 16"/>
            <p:cNvSpPr/>
            <p:nvPr/>
          </p:nvSpPr>
          <p:spPr bwMode="auto">
            <a:xfrm>
              <a:off x="5904310" y="1148953"/>
              <a:ext cx="1958578" cy="1947863"/>
            </a:xfrm>
            <a:custGeom>
              <a:avLst/>
              <a:gdLst>
                <a:gd name="T0" fmla="*/ 2350724 w 1244"/>
                <a:gd name="T1" fmla="*/ 637663 h 1238"/>
                <a:gd name="T2" fmla="*/ 2466162 w 1244"/>
                <a:gd name="T3" fmla="*/ 522296 h 1238"/>
                <a:gd name="T4" fmla="*/ 2266770 w 1244"/>
                <a:gd name="T5" fmla="*/ 323027 h 1238"/>
                <a:gd name="T6" fmla="*/ 2151332 w 1244"/>
                <a:gd name="T7" fmla="*/ 438393 h 1238"/>
                <a:gd name="T8" fmla="*/ 1578343 w 1244"/>
                <a:gd name="T9" fmla="*/ 190879 h 1238"/>
                <a:gd name="T10" fmla="*/ 1578343 w 1244"/>
                <a:gd name="T11" fmla="*/ 0 h 1238"/>
                <a:gd name="T12" fmla="*/ 1223636 w 1244"/>
                <a:gd name="T13" fmla="*/ 0 h 1238"/>
                <a:gd name="T14" fmla="*/ 1223636 w 1244"/>
                <a:gd name="T15" fmla="*/ 190879 h 1238"/>
                <a:gd name="T16" fmla="*/ 369400 w 1244"/>
                <a:gd name="T17" fmla="*/ 755127 h 1238"/>
                <a:gd name="T18" fmla="*/ 539407 w 1244"/>
                <a:gd name="T19" fmla="*/ 998446 h 1238"/>
                <a:gd name="T20" fmla="*/ 1399940 w 1244"/>
                <a:gd name="T21" fmla="*/ 442589 h 1238"/>
                <a:gd name="T22" fmla="*/ 2346527 w 1244"/>
                <a:gd name="T23" fmla="*/ 1386498 h 1238"/>
                <a:gd name="T24" fmla="*/ 1399940 w 1244"/>
                <a:gd name="T25" fmla="*/ 2332504 h 1238"/>
                <a:gd name="T26" fmla="*/ 455453 w 1244"/>
                <a:gd name="T27" fmla="*/ 1386498 h 1238"/>
                <a:gd name="T28" fmla="*/ 459651 w 1244"/>
                <a:gd name="T29" fmla="*/ 1287912 h 1238"/>
                <a:gd name="T30" fmla="*/ 659042 w 1244"/>
                <a:gd name="T31" fmla="*/ 1287912 h 1238"/>
                <a:gd name="T32" fmla="*/ 507924 w 1244"/>
                <a:gd name="T33" fmla="*/ 1073959 h 1238"/>
                <a:gd name="T34" fmla="*/ 510023 w 1244"/>
                <a:gd name="T35" fmla="*/ 1069764 h 1238"/>
                <a:gd name="T36" fmla="*/ 333719 w 1244"/>
                <a:gd name="T37" fmla="*/ 818055 h 1238"/>
                <a:gd name="T38" fmla="*/ 331620 w 1244"/>
                <a:gd name="T39" fmla="*/ 820152 h 1238"/>
                <a:gd name="T40" fmla="*/ 329521 w 1244"/>
                <a:gd name="T41" fmla="*/ 818055 h 1238"/>
                <a:gd name="T42" fmla="*/ 0 w 1244"/>
                <a:gd name="T43" fmla="*/ 1287912 h 1238"/>
                <a:gd name="T44" fmla="*/ 195194 w 1244"/>
                <a:gd name="T45" fmla="*/ 1287912 h 1238"/>
                <a:gd name="T46" fmla="*/ 190996 w 1244"/>
                <a:gd name="T47" fmla="*/ 1386498 h 1238"/>
                <a:gd name="T48" fmla="*/ 1399940 w 1244"/>
                <a:gd name="T49" fmla="*/ 2596799 h 1238"/>
                <a:gd name="T50" fmla="*/ 2610983 w 1244"/>
                <a:gd name="T51" fmla="*/ 1386498 h 1238"/>
                <a:gd name="T52" fmla="*/ 2350724 w 1244"/>
                <a:gd name="T53" fmla="*/ 637663 h 123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44" h="1238">
                  <a:moveTo>
                    <a:pt x="1120" y="304"/>
                  </a:moveTo>
                  <a:cubicBezTo>
                    <a:pt x="1175" y="249"/>
                    <a:pt x="1175" y="249"/>
                    <a:pt x="1175" y="249"/>
                  </a:cubicBezTo>
                  <a:cubicBezTo>
                    <a:pt x="1080" y="154"/>
                    <a:pt x="1080" y="154"/>
                    <a:pt x="1080" y="154"/>
                  </a:cubicBezTo>
                  <a:cubicBezTo>
                    <a:pt x="1025" y="209"/>
                    <a:pt x="1025" y="209"/>
                    <a:pt x="1025" y="209"/>
                  </a:cubicBezTo>
                  <a:cubicBezTo>
                    <a:pt x="947" y="147"/>
                    <a:pt x="854" y="106"/>
                    <a:pt x="752" y="91"/>
                  </a:cubicBezTo>
                  <a:cubicBezTo>
                    <a:pt x="752" y="0"/>
                    <a:pt x="752" y="0"/>
                    <a:pt x="752" y="0"/>
                  </a:cubicBezTo>
                  <a:cubicBezTo>
                    <a:pt x="583" y="0"/>
                    <a:pt x="583" y="0"/>
                    <a:pt x="583" y="0"/>
                  </a:cubicBezTo>
                  <a:cubicBezTo>
                    <a:pt x="583" y="91"/>
                    <a:pt x="583" y="91"/>
                    <a:pt x="583" y="91"/>
                  </a:cubicBezTo>
                  <a:cubicBezTo>
                    <a:pt x="411" y="116"/>
                    <a:pt x="263" y="218"/>
                    <a:pt x="176" y="360"/>
                  </a:cubicBezTo>
                  <a:cubicBezTo>
                    <a:pt x="257" y="476"/>
                    <a:pt x="257" y="476"/>
                    <a:pt x="257" y="476"/>
                  </a:cubicBezTo>
                  <a:cubicBezTo>
                    <a:pt x="327" y="319"/>
                    <a:pt x="485" y="211"/>
                    <a:pt x="667" y="211"/>
                  </a:cubicBezTo>
                  <a:cubicBezTo>
                    <a:pt x="916" y="211"/>
                    <a:pt x="1118" y="412"/>
                    <a:pt x="1118" y="661"/>
                  </a:cubicBezTo>
                  <a:cubicBezTo>
                    <a:pt x="1118" y="910"/>
                    <a:pt x="916" y="1112"/>
                    <a:pt x="667" y="1112"/>
                  </a:cubicBezTo>
                  <a:cubicBezTo>
                    <a:pt x="419" y="1112"/>
                    <a:pt x="217" y="910"/>
                    <a:pt x="217" y="661"/>
                  </a:cubicBezTo>
                  <a:cubicBezTo>
                    <a:pt x="217" y="645"/>
                    <a:pt x="218" y="630"/>
                    <a:pt x="219" y="614"/>
                  </a:cubicBezTo>
                  <a:cubicBezTo>
                    <a:pt x="314" y="614"/>
                    <a:pt x="314" y="614"/>
                    <a:pt x="314" y="614"/>
                  </a:cubicBezTo>
                  <a:cubicBezTo>
                    <a:pt x="242" y="512"/>
                    <a:pt x="242" y="512"/>
                    <a:pt x="242" y="512"/>
                  </a:cubicBezTo>
                  <a:cubicBezTo>
                    <a:pt x="243" y="511"/>
                    <a:pt x="243" y="511"/>
                    <a:pt x="243" y="510"/>
                  </a:cubicBezTo>
                  <a:cubicBezTo>
                    <a:pt x="159" y="390"/>
                    <a:pt x="159" y="390"/>
                    <a:pt x="159" y="390"/>
                  </a:cubicBezTo>
                  <a:cubicBezTo>
                    <a:pt x="158" y="390"/>
                    <a:pt x="158" y="391"/>
                    <a:pt x="158" y="391"/>
                  </a:cubicBezTo>
                  <a:cubicBezTo>
                    <a:pt x="157" y="390"/>
                    <a:pt x="157" y="390"/>
                    <a:pt x="157" y="390"/>
                  </a:cubicBezTo>
                  <a:cubicBezTo>
                    <a:pt x="0" y="614"/>
                    <a:pt x="0" y="614"/>
                    <a:pt x="0" y="614"/>
                  </a:cubicBezTo>
                  <a:cubicBezTo>
                    <a:pt x="93" y="614"/>
                    <a:pt x="93" y="614"/>
                    <a:pt x="93" y="614"/>
                  </a:cubicBezTo>
                  <a:cubicBezTo>
                    <a:pt x="91" y="630"/>
                    <a:pt x="91" y="645"/>
                    <a:pt x="91" y="661"/>
                  </a:cubicBezTo>
                  <a:cubicBezTo>
                    <a:pt x="91" y="980"/>
                    <a:pt x="349" y="1238"/>
                    <a:pt x="667" y="1238"/>
                  </a:cubicBezTo>
                  <a:cubicBezTo>
                    <a:pt x="986" y="1238"/>
                    <a:pt x="1244" y="980"/>
                    <a:pt x="1244" y="661"/>
                  </a:cubicBezTo>
                  <a:cubicBezTo>
                    <a:pt x="1244" y="526"/>
                    <a:pt x="1198" y="402"/>
                    <a:pt x="1120" y="304"/>
                  </a:cubicBezTo>
                  <a:close/>
                </a:path>
              </a:pathLst>
            </a:custGeom>
            <a:solidFill>
              <a:srgbClr val="C99664"/>
            </a:solidFill>
            <a:ln>
              <a:noFill/>
            </a:ln>
          </p:spPr>
          <p:txBody>
            <a:bodyPr/>
            <a:lstStyle/>
            <a:p>
              <a:pPr eaLnBrk="0" fontAlgn="base" hangingPunct="0">
                <a:spcBef>
                  <a:spcPct val="0"/>
                </a:spcBef>
                <a:spcAft>
                  <a:spcPct val="0"/>
                </a:spcAft>
              </a:pPr>
              <a:endParaRPr lang="zh-CN" altLang="en-US" sz="1015">
                <a:solidFill>
                  <a:srgbClr val="000000"/>
                </a:solidFill>
              </a:endParaRPr>
            </a:p>
          </p:txBody>
        </p:sp>
        <p:sp>
          <p:nvSpPr>
            <p:cNvPr id="35850" name="TextBox 14"/>
            <p:cNvSpPr txBox="1">
              <a:spLocks noChangeArrowheads="1"/>
            </p:cNvSpPr>
            <p:nvPr/>
          </p:nvSpPr>
          <p:spPr bwMode="auto">
            <a:xfrm>
              <a:off x="6488906" y="1882378"/>
              <a:ext cx="971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ts val="225"/>
                </a:spcAft>
              </a:pPr>
              <a:r>
                <a:rPr lang="nb-NO" altLang="zh-CN" sz="4000">
                  <a:solidFill>
                    <a:schemeClr val="bg1"/>
                  </a:solidFill>
                  <a:latin typeface="微软雅黑" panose="020B0503020204020204" pitchFamily="34" charset="-122"/>
                  <a:ea typeface="微软雅黑" panose="020B0503020204020204" pitchFamily="34" charset="-122"/>
                  <a:cs typeface="Roboto Condensed Light"/>
                </a:rPr>
                <a:t>79</a:t>
              </a:r>
              <a:r>
                <a:rPr lang="nb-NO" altLang="zh-CN" sz="3200">
                  <a:solidFill>
                    <a:schemeClr val="bg1"/>
                  </a:solidFill>
                  <a:latin typeface="微软雅黑" panose="020B0503020204020204" pitchFamily="34" charset="-122"/>
                  <a:ea typeface="微软雅黑" panose="020B0503020204020204" pitchFamily="34" charset="-122"/>
                  <a:cs typeface="Roboto Condensed Light"/>
                </a:rPr>
                <a:t>%</a:t>
              </a:r>
            </a:p>
          </p:txBody>
        </p:sp>
        <p:sp>
          <p:nvSpPr>
            <p:cNvPr id="35855" name="Text Placeholder 2"/>
            <p:cNvSpPr txBox="1"/>
            <p:nvPr/>
          </p:nvSpPr>
          <p:spPr bwMode="auto">
            <a:xfrm>
              <a:off x="6304360" y="3774281"/>
              <a:ext cx="1471613" cy="629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685800" indent="-22860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35856" name="文本框 29"/>
            <p:cNvSpPr txBox="1">
              <a:spLocks noChangeArrowheads="1"/>
            </p:cNvSpPr>
            <p:nvPr/>
          </p:nvSpPr>
          <p:spPr bwMode="auto">
            <a:xfrm>
              <a:off x="6435329" y="3511154"/>
              <a:ext cx="1534715" cy="261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lnSpc>
                  <a:spcPts val="1330"/>
                </a:lnSpc>
                <a:spcBef>
                  <a:spcPts val="1650"/>
                </a:spcBef>
                <a:spcAft>
                  <a:spcPct val="0"/>
                </a:spcAft>
              </a:pPr>
              <a:r>
                <a:rPr lang="zh-CN" altLang="en-US" sz="1015"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小木头</a:t>
              </a:r>
            </a:p>
          </p:txBody>
        </p:sp>
      </p:grpSp>
      <p:pic>
        <p:nvPicPr>
          <p:cNvPr id="5" name="图片 4" descr="C:\Users\meng\Desktop\400287201.png400287201"/>
          <p:cNvPicPr>
            <a:picLocks noChangeAspect="1"/>
          </p:cNvPicPr>
          <p:nvPr/>
        </p:nvPicPr>
        <p:blipFill>
          <a:blip r:embed="rId3"/>
          <a:srcRect/>
          <a:stretch>
            <a:fillRect/>
          </a:stretch>
        </p:blipFill>
        <p:spPr>
          <a:xfrm>
            <a:off x="2954973" y="2217738"/>
            <a:ext cx="3233420" cy="21031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17" presetClass="entr" presetSubtype="1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750" fill="hold"/>
                                        <p:tgtEl>
                                          <p:spTgt spid="4"/>
                                        </p:tgtEl>
                                        <p:attrNameLst>
                                          <p:attrName>ppt_w</p:attrName>
                                        </p:attrNameLst>
                                      </p:cBhvr>
                                      <p:tavLst>
                                        <p:tav tm="0">
                                          <p:val>
                                            <p:fltVal val="0"/>
                                          </p:val>
                                        </p:tav>
                                        <p:tav tm="100000">
                                          <p:val>
                                            <p:strVal val="#ppt_w"/>
                                          </p:val>
                                        </p:tav>
                                      </p:tavLst>
                                    </p:anim>
                                    <p:anim calcmode="lin" valueType="num">
                                      <p:cBhvr>
                                        <p:cTn id="13" dur="75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86036"/>
        </a:solidFill>
        <a:effectLst/>
      </p:bgPr>
    </p:bg>
    <p:spTree>
      <p:nvGrpSpPr>
        <p:cNvPr id="1" name=""/>
        <p:cNvGrpSpPr/>
        <p:nvPr/>
      </p:nvGrpSpPr>
      <p:grpSpPr>
        <a:xfrm>
          <a:off x="0" y="0"/>
          <a:ext cx="0" cy="0"/>
          <a:chOff x="0" y="0"/>
          <a:chExt cx="0" cy="0"/>
        </a:xfrm>
      </p:grpSpPr>
      <p:grpSp>
        <p:nvGrpSpPr>
          <p:cNvPr id="11" name="组合 10"/>
          <p:cNvGrpSpPr/>
          <p:nvPr/>
        </p:nvGrpSpPr>
        <p:grpSpPr>
          <a:xfrm>
            <a:off x="756920" y="1846580"/>
            <a:ext cx="7630160" cy="630712"/>
            <a:chOff x="1193" y="5887"/>
            <a:chExt cx="12016" cy="993"/>
          </a:xfrm>
        </p:grpSpPr>
        <p:grpSp>
          <p:nvGrpSpPr>
            <p:cNvPr id="7" name="组合 6"/>
            <p:cNvGrpSpPr/>
            <p:nvPr/>
          </p:nvGrpSpPr>
          <p:grpSpPr>
            <a:xfrm>
              <a:off x="1193" y="5887"/>
              <a:ext cx="3340" cy="993"/>
              <a:chOff x="1154784" y="5008236"/>
              <a:chExt cx="2828490" cy="840984"/>
            </a:xfrm>
          </p:grpSpPr>
          <p:sp>
            <p:nvSpPr>
              <p:cNvPr id="8" name="文本框 65"/>
              <p:cNvSpPr txBox="1"/>
              <p:nvPr/>
            </p:nvSpPr>
            <p:spPr>
              <a:xfrm>
                <a:off x="1154784" y="5106929"/>
                <a:ext cx="729429" cy="615696"/>
              </a:xfrm>
              <a:prstGeom prst="rect">
                <a:avLst/>
              </a:prstGeom>
              <a:noFill/>
            </p:spPr>
            <p:txBody>
              <a:bodyPr wrap="none" rtlCol="0">
                <a:spAutoFit/>
              </a:bodyPr>
              <a:lstStyle/>
              <a:p>
                <a:r>
                  <a:rPr lang="en-US" altLang="zh-CN" sz="2400" i="1" dirty="0">
                    <a:solidFill>
                      <a:schemeClr val="bg1"/>
                    </a:solidFill>
                    <a:latin typeface="方正中等线繁体" panose="03000509000000000000" pitchFamily="65" charset="-122"/>
                    <a:ea typeface="方正中等线繁体" panose="03000509000000000000" pitchFamily="65" charset="-122"/>
                  </a:rPr>
                  <a:t>01</a:t>
                </a:r>
              </a:p>
            </p:txBody>
          </p:sp>
          <p:grpSp>
            <p:nvGrpSpPr>
              <p:cNvPr id="9" name="组合 8"/>
              <p:cNvGrpSpPr/>
              <p:nvPr/>
            </p:nvGrpSpPr>
            <p:grpSpPr>
              <a:xfrm>
                <a:off x="2013307" y="5008236"/>
                <a:ext cx="1969967" cy="840984"/>
                <a:chOff x="1463237" y="5276270"/>
                <a:chExt cx="1969967" cy="840984"/>
              </a:xfrm>
            </p:grpSpPr>
            <p:sp>
              <p:nvSpPr>
                <p:cNvPr id="10" name="矩形 9"/>
                <p:cNvSpPr/>
                <p:nvPr/>
              </p:nvSpPr>
              <p:spPr>
                <a:xfrm>
                  <a:off x="1463237" y="5276270"/>
                  <a:ext cx="762168" cy="330214"/>
                </a:xfrm>
                <a:prstGeom prst="rect">
                  <a:avLst/>
                </a:prstGeom>
              </p:spPr>
              <p:txBody>
                <a:bodyPr wrap="none">
                  <a:spAutoFit/>
                </a:bodyPr>
                <a:lstStyle/>
                <a:p>
                  <a:r>
                    <a:rPr lang="zh-CN" altLang="en-US" sz="1015" dirty="0">
                      <a:solidFill>
                        <a:schemeClr val="bg1"/>
                      </a:solidFill>
                      <a:latin typeface="+mn-ea"/>
                    </a:rPr>
                    <a:t>小木头</a:t>
                  </a:r>
                </a:p>
              </p:txBody>
            </p:sp>
            <p:sp>
              <p:nvSpPr>
                <p:cNvPr id="12" name="矩形 11"/>
                <p:cNvSpPr/>
                <p:nvPr/>
              </p:nvSpPr>
              <p:spPr>
                <a:xfrm>
                  <a:off x="1463237" y="5607540"/>
                  <a:ext cx="1969967" cy="509714"/>
                </a:xfrm>
                <a:prstGeom prst="rect">
                  <a:avLst/>
                </a:prstGeom>
              </p:spPr>
              <p:txBody>
                <a:bodyPr wrap="square">
                  <a:spAutoFit/>
                </a:bodyPr>
                <a:lstStyle/>
                <a:p>
                  <a:pPr>
                    <a:lnSpc>
                      <a:spcPct val="120000"/>
                    </a:lnSpc>
                  </a:pPr>
                  <a:r>
                    <a:rPr lang="zh-CN" altLang="en-US" sz="79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grpSp>
        </p:grpSp>
        <p:grpSp>
          <p:nvGrpSpPr>
            <p:cNvPr id="13" name="组合 12"/>
            <p:cNvGrpSpPr/>
            <p:nvPr/>
          </p:nvGrpSpPr>
          <p:grpSpPr>
            <a:xfrm>
              <a:off x="5531" y="5887"/>
              <a:ext cx="3340" cy="992"/>
              <a:chOff x="1154784" y="5008236"/>
              <a:chExt cx="2828490" cy="840086"/>
            </a:xfrm>
          </p:grpSpPr>
          <p:sp>
            <p:nvSpPr>
              <p:cNvPr id="14" name="文本框 71"/>
              <p:cNvSpPr txBox="1"/>
              <p:nvPr/>
            </p:nvSpPr>
            <p:spPr>
              <a:xfrm>
                <a:off x="1154784" y="5106929"/>
                <a:ext cx="729429" cy="615696"/>
              </a:xfrm>
              <a:prstGeom prst="rect">
                <a:avLst/>
              </a:prstGeom>
              <a:noFill/>
            </p:spPr>
            <p:txBody>
              <a:bodyPr wrap="none" rtlCol="0">
                <a:spAutoFit/>
              </a:bodyPr>
              <a:lstStyle/>
              <a:p>
                <a:r>
                  <a:rPr lang="en-US" altLang="zh-CN" sz="2400" i="1" dirty="0">
                    <a:solidFill>
                      <a:schemeClr val="bg1"/>
                    </a:solidFill>
                    <a:latin typeface="方正中等线繁体" panose="03000509000000000000" pitchFamily="65" charset="-122"/>
                    <a:ea typeface="方正中等线繁体" panose="03000509000000000000" pitchFamily="65" charset="-122"/>
                  </a:rPr>
                  <a:t>02</a:t>
                </a:r>
              </a:p>
            </p:txBody>
          </p:sp>
          <p:grpSp>
            <p:nvGrpSpPr>
              <p:cNvPr id="15" name="组合 14"/>
              <p:cNvGrpSpPr/>
              <p:nvPr/>
            </p:nvGrpSpPr>
            <p:grpSpPr>
              <a:xfrm>
                <a:off x="2013307" y="5008236"/>
                <a:ext cx="1969967" cy="840086"/>
                <a:chOff x="1463237" y="5276270"/>
                <a:chExt cx="1969967" cy="840086"/>
              </a:xfrm>
            </p:grpSpPr>
            <p:sp>
              <p:nvSpPr>
                <p:cNvPr id="16" name="矩形 15"/>
                <p:cNvSpPr/>
                <p:nvPr/>
              </p:nvSpPr>
              <p:spPr>
                <a:xfrm>
                  <a:off x="1463237" y="5276270"/>
                  <a:ext cx="762168" cy="330214"/>
                </a:xfrm>
                <a:prstGeom prst="rect">
                  <a:avLst/>
                </a:prstGeom>
              </p:spPr>
              <p:txBody>
                <a:bodyPr wrap="none">
                  <a:spAutoFit/>
                </a:bodyPr>
                <a:lstStyle/>
                <a:p>
                  <a:r>
                    <a:rPr lang="zh-CN" altLang="en-US" sz="1015" dirty="0">
                      <a:solidFill>
                        <a:schemeClr val="bg1"/>
                      </a:solidFill>
                      <a:latin typeface="+mn-ea"/>
                    </a:rPr>
                    <a:t>小木头</a:t>
                  </a:r>
                </a:p>
              </p:txBody>
            </p:sp>
            <p:sp>
              <p:nvSpPr>
                <p:cNvPr id="17" name="矩形 16"/>
                <p:cNvSpPr/>
                <p:nvPr/>
              </p:nvSpPr>
              <p:spPr>
                <a:xfrm>
                  <a:off x="1463237" y="5607540"/>
                  <a:ext cx="1969967" cy="508816"/>
                </a:xfrm>
                <a:prstGeom prst="rect">
                  <a:avLst/>
                </a:prstGeom>
              </p:spPr>
              <p:txBody>
                <a:bodyPr wrap="square">
                  <a:spAutoFit/>
                </a:bodyPr>
                <a:lstStyle/>
                <a:p>
                  <a:pPr>
                    <a:lnSpc>
                      <a:spcPct val="120000"/>
                    </a:lnSpc>
                  </a:pPr>
                  <a:r>
                    <a:rPr lang="zh-CN" altLang="en-US" sz="79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grpSp>
        </p:grpSp>
        <p:grpSp>
          <p:nvGrpSpPr>
            <p:cNvPr id="18" name="组合 17"/>
            <p:cNvGrpSpPr/>
            <p:nvPr/>
          </p:nvGrpSpPr>
          <p:grpSpPr>
            <a:xfrm>
              <a:off x="9869" y="5887"/>
              <a:ext cx="3340" cy="993"/>
              <a:chOff x="1154784" y="5008236"/>
              <a:chExt cx="2828490" cy="840984"/>
            </a:xfrm>
          </p:grpSpPr>
          <p:sp>
            <p:nvSpPr>
              <p:cNvPr id="19" name="文本框 76"/>
              <p:cNvSpPr txBox="1"/>
              <p:nvPr/>
            </p:nvSpPr>
            <p:spPr>
              <a:xfrm>
                <a:off x="1154784" y="5106929"/>
                <a:ext cx="729429" cy="615696"/>
              </a:xfrm>
              <a:prstGeom prst="rect">
                <a:avLst/>
              </a:prstGeom>
              <a:noFill/>
            </p:spPr>
            <p:txBody>
              <a:bodyPr wrap="none" rtlCol="0">
                <a:spAutoFit/>
              </a:bodyPr>
              <a:lstStyle/>
              <a:p>
                <a:r>
                  <a:rPr lang="en-US" altLang="zh-CN" sz="2400" i="1" dirty="0">
                    <a:solidFill>
                      <a:schemeClr val="bg1"/>
                    </a:solidFill>
                    <a:latin typeface="方正中等线繁体" panose="03000509000000000000" pitchFamily="65" charset="-122"/>
                    <a:ea typeface="方正中等线繁体" panose="03000509000000000000" pitchFamily="65" charset="-122"/>
                  </a:rPr>
                  <a:t>03</a:t>
                </a:r>
              </a:p>
            </p:txBody>
          </p:sp>
          <p:grpSp>
            <p:nvGrpSpPr>
              <p:cNvPr id="20" name="组合 19"/>
              <p:cNvGrpSpPr/>
              <p:nvPr/>
            </p:nvGrpSpPr>
            <p:grpSpPr>
              <a:xfrm>
                <a:off x="2013307" y="5008236"/>
                <a:ext cx="1969967" cy="840984"/>
                <a:chOff x="1463237" y="5276270"/>
                <a:chExt cx="1969967" cy="840984"/>
              </a:xfrm>
            </p:grpSpPr>
            <p:sp>
              <p:nvSpPr>
                <p:cNvPr id="21" name="矩形 20"/>
                <p:cNvSpPr/>
                <p:nvPr/>
              </p:nvSpPr>
              <p:spPr>
                <a:xfrm>
                  <a:off x="1463237" y="5276270"/>
                  <a:ext cx="762168" cy="330214"/>
                </a:xfrm>
                <a:prstGeom prst="rect">
                  <a:avLst/>
                </a:prstGeom>
              </p:spPr>
              <p:txBody>
                <a:bodyPr wrap="none">
                  <a:spAutoFit/>
                </a:bodyPr>
                <a:lstStyle/>
                <a:p>
                  <a:r>
                    <a:rPr lang="zh-CN" altLang="en-US" sz="1015" dirty="0">
                      <a:solidFill>
                        <a:schemeClr val="bg1"/>
                      </a:solidFill>
                      <a:latin typeface="+mn-ea"/>
                    </a:rPr>
                    <a:t>小木头</a:t>
                  </a:r>
                </a:p>
              </p:txBody>
            </p:sp>
            <p:sp>
              <p:nvSpPr>
                <p:cNvPr id="22" name="矩形 21"/>
                <p:cNvSpPr/>
                <p:nvPr/>
              </p:nvSpPr>
              <p:spPr>
                <a:xfrm>
                  <a:off x="1463237" y="5607540"/>
                  <a:ext cx="1969967" cy="509714"/>
                </a:xfrm>
                <a:prstGeom prst="rect">
                  <a:avLst/>
                </a:prstGeom>
              </p:spPr>
              <p:txBody>
                <a:bodyPr wrap="square">
                  <a:spAutoFit/>
                </a:bodyPr>
                <a:lstStyle/>
                <a:p>
                  <a:pPr>
                    <a:lnSpc>
                      <a:spcPct val="120000"/>
                    </a:lnSpc>
                  </a:pPr>
                  <a:r>
                    <a:rPr lang="zh-CN" altLang="en-US" sz="79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grpSp>
        </p:grpSp>
        <p:cxnSp>
          <p:nvCxnSpPr>
            <p:cNvPr id="23" name="直接连接符 22"/>
            <p:cNvCxnSpPr/>
            <p:nvPr/>
          </p:nvCxnSpPr>
          <p:spPr>
            <a:xfrm>
              <a:off x="4996" y="6017"/>
              <a:ext cx="0" cy="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9540" y="6017"/>
              <a:ext cx="0" cy="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6" name="图片 5" descr="C:\Users\meng\Desktop\vcxc.pngvcxc"/>
          <p:cNvPicPr>
            <a:picLocks noChangeAspect="1"/>
          </p:cNvPicPr>
          <p:nvPr/>
        </p:nvPicPr>
        <p:blipFill>
          <a:blip r:embed="rId3"/>
          <a:srcRect t="62453"/>
          <a:stretch>
            <a:fillRect/>
          </a:stretch>
        </p:blipFill>
        <p:spPr>
          <a:xfrm>
            <a:off x="4730115" y="2669540"/>
            <a:ext cx="4406900" cy="2489835"/>
          </a:xfrm>
          <a:prstGeom prst="rect">
            <a:avLst/>
          </a:prstGeom>
        </p:spPr>
      </p:pic>
      <p:pic>
        <p:nvPicPr>
          <p:cNvPr id="2" name="图片 1" descr="C:\Users\meng\Desktop\vcxc.pngvcxc"/>
          <p:cNvPicPr>
            <a:picLocks noChangeAspect="1"/>
          </p:cNvPicPr>
          <p:nvPr/>
        </p:nvPicPr>
        <p:blipFill>
          <a:blip r:embed="rId3"/>
          <a:srcRect t="62453"/>
          <a:stretch>
            <a:fillRect/>
          </a:stretch>
        </p:blipFill>
        <p:spPr>
          <a:xfrm flipH="1">
            <a:off x="-29845" y="2669540"/>
            <a:ext cx="4759325" cy="24898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86036"/>
        </a:solidFill>
        <a:effectLst/>
      </p:bgPr>
    </p:bg>
    <p:spTree>
      <p:nvGrpSpPr>
        <p:cNvPr id="1" name=""/>
        <p:cNvGrpSpPr/>
        <p:nvPr/>
      </p:nvGrpSpPr>
      <p:grpSpPr>
        <a:xfrm>
          <a:off x="0" y="0"/>
          <a:ext cx="0" cy="0"/>
          <a:chOff x="0" y="0"/>
          <a:chExt cx="0" cy="0"/>
        </a:xfrm>
      </p:grpSpPr>
      <p:grpSp>
        <p:nvGrpSpPr>
          <p:cNvPr id="3" name="组合 2"/>
          <p:cNvGrpSpPr/>
          <p:nvPr/>
        </p:nvGrpSpPr>
        <p:grpSpPr>
          <a:xfrm>
            <a:off x="813241" y="1629242"/>
            <a:ext cx="1777101" cy="670670"/>
            <a:chOff x="1221767" y="2192338"/>
            <a:chExt cx="2370017" cy="894434"/>
          </a:xfrm>
        </p:grpSpPr>
        <p:sp>
          <p:nvSpPr>
            <p:cNvPr id="4" name="矩形 3"/>
            <p:cNvSpPr/>
            <p:nvPr/>
          </p:nvSpPr>
          <p:spPr>
            <a:xfrm>
              <a:off x="2585711" y="2192338"/>
              <a:ext cx="1006073" cy="429359"/>
            </a:xfrm>
            <a:prstGeom prst="rect">
              <a:avLst/>
            </a:prstGeom>
          </p:spPr>
          <p:txBody>
            <a:bodyPr wrap="none">
              <a:spAutoFit/>
            </a:bodyPr>
            <a:lstStyle/>
            <a:p>
              <a:pPr algn="r"/>
              <a:r>
                <a:rPr lang="zh-CN" altLang="en-US" sz="1500" dirty="0">
                  <a:solidFill>
                    <a:schemeClr val="bg1"/>
                  </a:solidFill>
                  <a:latin typeface="微软雅黑" panose="020B0503020204020204" pitchFamily="34" charset="-122"/>
                  <a:ea typeface="微软雅黑" panose="020B0503020204020204" pitchFamily="34" charset="-122"/>
                </a:rPr>
                <a:t>小木头</a:t>
              </a:r>
            </a:p>
          </p:txBody>
        </p:sp>
        <p:sp>
          <p:nvSpPr>
            <p:cNvPr id="5" name="矩形 4"/>
            <p:cNvSpPr/>
            <p:nvPr/>
          </p:nvSpPr>
          <p:spPr>
            <a:xfrm>
              <a:off x="1221767" y="2523608"/>
              <a:ext cx="2370017" cy="563164"/>
            </a:xfrm>
            <a:prstGeom prst="rect">
              <a:avLst/>
            </a:prstGeom>
          </p:spPr>
          <p:txBody>
            <a:bodyPr wrap="square">
              <a:spAutoFit/>
            </a:bodyPr>
            <a:lstStyle/>
            <a:p>
              <a:pPr algn="r">
                <a:lnSpc>
                  <a:spcPct val="130000"/>
                </a:lnSpc>
              </a:pPr>
              <a:r>
                <a:rPr lang="zh-CN" altLang="en-US" sz="825"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p>
          </p:txBody>
        </p:sp>
      </p:grpSp>
      <p:grpSp>
        <p:nvGrpSpPr>
          <p:cNvPr id="6" name="组合 5"/>
          <p:cNvGrpSpPr/>
          <p:nvPr/>
        </p:nvGrpSpPr>
        <p:grpSpPr>
          <a:xfrm>
            <a:off x="6661117" y="1629242"/>
            <a:ext cx="1777101" cy="670670"/>
            <a:chOff x="3106598" y="5073134"/>
            <a:chExt cx="2370017" cy="894434"/>
          </a:xfrm>
        </p:grpSpPr>
        <p:sp>
          <p:nvSpPr>
            <p:cNvPr id="7" name="矩形 6"/>
            <p:cNvSpPr/>
            <p:nvPr/>
          </p:nvSpPr>
          <p:spPr>
            <a:xfrm>
              <a:off x="3106598" y="5073134"/>
              <a:ext cx="1006073" cy="429359"/>
            </a:xfrm>
            <a:prstGeom prst="rect">
              <a:avLst/>
            </a:prstGeom>
          </p:spPr>
          <p:txBody>
            <a:bodyPr wrap="none">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小木头</a:t>
              </a:r>
            </a:p>
          </p:txBody>
        </p:sp>
        <p:sp>
          <p:nvSpPr>
            <p:cNvPr id="8" name="矩形 7"/>
            <p:cNvSpPr/>
            <p:nvPr/>
          </p:nvSpPr>
          <p:spPr>
            <a:xfrm>
              <a:off x="3106598" y="5404404"/>
              <a:ext cx="2370017" cy="563164"/>
            </a:xfrm>
            <a:prstGeom prst="rect">
              <a:avLst/>
            </a:prstGeom>
          </p:spPr>
          <p:txBody>
            <a:bodyPr wrap="square">
              <a:spAutoFit/>
            </a:bodyPr>
            <a:lstStyle/>
            <a:p>
              <a:pPr>
                <a:lnSpc>
                  <a:spcPct val="130000"/>
                </a:lnSpc>
              </a:pPr>
              <a:r>
                <a:rPr lang="zh-CN" altLang="en-US" sz="825"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p>
          </p:txBody>
        </p:sp>
      </p:grpSp>
      <p:grpSp>
        <p:nvGrpSpPr>
          <p:cNvPr id="9" name="组合 8"/>
          <p:cNvGrpSpPr/>
          <p:nvPr/>
        </p:nvGrpSpPr>
        <p:grpSpPr>
          <a:xfrm>
            <a:off x="813241" y="3206272"/>
            <a:ext cx="1777101" cy="670670"/>
            <a:chOff x="1221767" y="2192338"/>
            <a:chExt cx="2370017" cy="894434"/>
          </a:xfrm>
        </p:grpSpPr>
        <p:sp>
          <p:nvSpPr>
            <p:cNvPr id="10" name="矩形 9"/>
            <p:cNvSpPr/>
            <p:nvPr/>
          </p:nvSpPr>
          <p:spPr>
            <a:xfrm>
              <a:off x="2585711" y="2192338"/>
              <a:ext cx="1006073" cy="429359"/>
            </a:xfrm>
            <a:prstGeom prst="rect">
              <a:avLst/>
            </a:prstGeom>
          </p:spPr>
          <p:txBody>
            <a:bodyPr wrap="none">
              <a:spAutoFit/>
            </a:bodyPr>
            <a:lstStyle/>
            <a:p>
              <a:pPr algn="r"/>
              <a:r>
                <a:rPr lang="zh-CN" altLang="en-US" sz="1500" dirty="0">
                  <a:solidFill>
                    <a:schemeClr val="bg1"/>
                  </a:solidFill>
                  <a:latin typeface="微软雅黑" panose="020B0503020204020204" pitchFamily="34" charset="-122"/>
                  <a:ea typeface="微软雅黑" panose="020B0503020204020204" pitchFamily="34" charset="-122"/>
                </a:rPr>
                <a:t>小木头</a:t>
              </a:r>
            </a:p>
          </p:txBody>
        </p:sp>
        <p:sp>
          <p:nvSpPr>
            <p:cNvPr id="12" name="矩形 11"/>
            <p:cNvSpPr/>
            <p:nvPr/>
          </p:nvSpPr>
          <p:spPr>
            <a:xfrm>
              <a:off x="1221767" y="2523608"/>
              <a:ext cx="2370017" cy="563164"/>
            </a:xfrm>
            <a:prstGeom prst="rect">
              <a:avLst/>
            </a:prstGeom>
          </p:spPr>
          <p:txBody>
            <a:bodyPr wrap="square">
              <a:spAutoFit/>
            </a:bodyPr>
            <a:lstStyle/>
            <a:p>
              <a:pPr algn="r">
                <a:lnSpc>
                  <a:spcPct val="130000"/>
                </a:lnSpc>
              </a:pPr>
              <a:r>
                <a:rPr lang="zh-CN" altLang="en-US" sz="825"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p>
          </p:txBody>
        </p:sp>
      </p:grpSp>
      <p:grpSp>
        <p:nvGrpSpPr>
          <p:cNvPr id="13" name="组合 12"/>
          <p:cNvGrpSpPr/>
          <p:nvPr/>
        </p:nvGrpSpPr>
        <p:grpSpPr>
          <a:xfrm>
            <a:off x="6661117" y="3206272"/>
            <a:ext cx="1777101" cy="670670"/>
            <a:chOff x="3106598" y="5073134"/>
            <a:chExt cx="2370017" cy="894434"/>
          </a:xfrm>
        </p:grpSpPr>
        <p:sp>
          <p:nvSpPr>
            <p:cNvPr id="14" name="矩形 13"/>
            <p:cNvSpPr/>
            <p:nvPr/>
          </p:nvSpPr>
          <p:spPr>
            <a:xfrm>
              <a:off x="3106598" y="5073134"/>
              <a:ext cx="1006073" cy="429359"/>
            </a:xfrm>
            <a:prstGeom prst="rect">
              <a:avLst/>
            </a:prstGeom>
          </p:spPr>
          <p:txBody>
            <a:bodyPr wrap="none">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小木头</a:t>
              </a:r>
            </a:p>
          </p:txBody>
        </p:sp>
        <p:sp>
          <p:nvSpPr>
            <p:cNvPr id="15" name="矩形 14"/>
            <p:cNvSpPr/>
            <p:nvPr/>
          </p:nvSpPr>
          <p:spPr>
            <a:xfrm>
              <a:off x="3106598" y="5404404"/>
              <a:ext cx="2370017" cy="563164"/>
            </a:xfrm>
            <a:prstGeom prst="rect">
              <a:avLst/>
            </a:prstGeom>
          </p:spPr>
          <p:txBody>
            <a:bodyPr wrap="square">
              <a:spAutoFit/>
            </a:bodyPr>
            <a:lstStyle/>
            <a:p>
              <a:pPr>
                <a:lnSpc>
                  <a:spcPct val="130000"/>
                </a:lnSpc>
              </a:pPr>
              <a:r>
                <a:rPr lang="zh-CN" altLang="en-US" sz="825"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p>
          </p:txBody>
        </p:sp>
      </p:grpSp>
      <p:pic>
        <p:nvPicPr>
          <p:cNvPr id="46" name="图片 45" descr="C:\Users\meng\Desktop\400740850.png400740850"/>
          <p:cNvPicPr>
            <a:picLocks noChangeAspect="1"/>
          </p:cNvPicPr>
          <p:nvPr/>
        </p:nvPicPr>
        <p:blipFill>
          <a:blip r:embed="rId3"/>
          <a:srcRect/>
          <a:stretch>
            <a:fillRect/>
          </a:stretch>
        </p:blipFill>
        <p:spPr>
          <a:xfrm>
            <a:off x="2989580" y="1434465"/>
            <a:ext cx="3030855" cy="30308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5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5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86036"/>
        </a:solidFill>
        <a:effectLst/>
      </p:bgPr>
    </p:bg>
    <p:spTree>
      <p:nvGrpSpPr>
        <p:cNvPr id="1" name=""/>
        <p:cNvGrpSpPr/>
        <p:nvPr/>
      </p:nvGrpSpPr>
      <p:grpSpPr>
        <a:xfrm>
          <a:off x="0" y="0"/>
          <a:ext cx="0" cy="0"/>
          <a:chOff x="0" y="0"/>
          <a:chExt cx="0" cy="0"/>
        </a:xfrm>
      </p:grpSpPr>
      <p:sp>
        <p:nvSpPr>
          <p:cNvPr id="20" name="矩形 10"/>
          <p:cNvSpPr>
            <a:spLocks noChangeArrowheads="1"/>
          </p:cNvSpPr>
          <p:nvPr/>
        </p:nvSpPr>
        <p:spPr bwMode="auto">
          <a:xfrm>
            <a:off x="888365" y="1362710"/>
            <a:ext cx="3538220" cy="252857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anchor="ctr"/>
          <a:lstStyle/>
          <a:p>
            <a:pPr algn="ctr" eaLnBrk="1" hangingPunct="1">
              <a:buFont typeface="Arial" panose="020B0604020202020204" pitchFamily="34" charset="0"/>
              <a:buNone/>
            </a:pPr>
            <a:endParaRPr lang="zh-CN" altLang="en-US" sz="1010" dirty="0">
              <a:solidFill>
                <a:srgbClr val="FFFFFF"/>
              </a:solidFill>
              <a:latin typeface="宋体" panose="02010600030101010101" pitchFamily="2" charset="-122"/>
              <a:sym typeface="宋体" panose="02010600030101010101" pitchFamily="2" charset="-122"/>
            </a:endParaRPr>
          </a:p>
        </p:txBody>
      </p:sp>
      <p:sp>
        <p:nvSpPr>
          <p:cNvPr id="21" name="TextBox 9"/>
          <p:cNvSpPr txBox="1"/>
          <p:nvPr/>
        </p:nvSpPr>
        <p:spPr>
          <a:xfrm>
            <a:off x="4812499" y="1362665"/>
            <a:ext cx="3494062" cy="2919838"/>
          </a:xfrm>
          <a:prstGeom prst="rect">
            <a:avLst/>
          </a:prstGeom>
          <a:noFill/>
        </p:spPr>
        <p:txBody>
          <a:bodyPr wrap="square" lIns="0" tIns="0" rIns="68549" bIns="0" numCol="2" spcCol="274258" rtlCol="0">
            <a:noAutofit/>
          </a:bodyPr>
          <a:lstStyle/>
          <a:p>
            <a:pPr algn="just">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小木头给你创意和灵感小木头给你创意和灵感小木头给你创意和灵感小木头给你创意和灵感小木头给你创意和灵感小木头给你创意和灵感</a:t>
            </a:r>
            <a:endParaRPr lang="en-US" altLang="zh-CN" sz="105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endParaRPr lang="en-US" altLang="zh-CN" sz="105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endParaRPr lang="en-US" altLang="zh-CN" sz="105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endParaRPr lang="en-US" altLang="zh-CN" sz="105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endParaRPr lang="en-US" altLang="zh-CN" sz="105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lnSpc>
                <a:spcPct val="150000"/>
              </a:lnSpc>
            </a:pPr>
            <a:endParaRPr lang="en-US" altLang="zh-CN" sz="105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lnSpc>
                <a:spcPct val="150000"/>
              </a:lnSpc>
            </a:pPr>
            <a:endParaRPr lang="en-US" altLang="zh-CN" sz="105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50"/>
                                        <p:tgtEl>
                                          <p:spTgt spid="20"/>
                                        </p:tgtEl>
                                      </p:cBhvr>
                                    </p:animEffect>
                                    <p:anim calcmode="lin" valueType="num">
                                      <p:cBhvr>
                                        <p:cTn id="8" dur="250" fill="hold"/>
                                        <p:tgtEl>
                                          <p:spTgt spid="20"/>
                                        </p:tgtEl>
                                        <p:attrNameLst>
                                          <p:attrName>ppt_x</p:attrName>
                                        </p:attrNameLst>
                                      </p:cBhvr>
                                      <p:tavLst>
                                        <p:tav tm="0">
                                          <p:val>
                                            <p:strVal val="#ppt_x"/>
                                          </p:val>
                                        </p:tav>
                                        <p:tav tm="100000">
                                          <p:val>
                                            <p:strVal val="#ppt_x"/>
                                          </p:val>
                                        </p:tav>
                                      </p:tavLst>
                                    </p:anim>
                                    <p:anim calcmode="lin" valueType="num">
                                      <p:cBhvr>
                                        <p:cTn id="9" dur="25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325"/>
          <p:cNvPicPr>
            <a:picLocks noChangeAspect="1"/>
          </p:cNvPicPr>
          <p:nvPr/>
        </p:nvPicPr>
        <p:blipFill>
          <a:blip r:embed="rId4"/>
          <a:stretch>
            <a:fillRect/>
          </a:stretch>
        </p:blipFill>
        <p:spPr>
          <a:xfrm rot="5400000">
            <a:off x="1987391" y="-2015490"/>
            <a:ext cx="5169694" cy="9184005"/>
          </a:xfrm>
          <a:prstGeom prst="rect">
            <a:avLst/>
          </a:prstGeom>
        </p:spPr>
      </p:pic>
      <p:pic>
        <p:nvPicPr>
          <p:cNvPr id="5" name="图片 4" descr="vcxc"/>
          <p:cNvPicPr>
            <a:picLocks noChangeAspect="1"/>
          </p:cNvPicPr>
          <p:nvPr/>
        </p:nvPicPr>
        <p:blipFill>
          <a:blip r:embed="rId5"/>
          <a:srcRect r="65733" b="62652"/>
          <a:stretch>
            <a:fillRect/>
          </a:stretch>
        </p:blipFill>
        <p:spPr>
          <a:xfrm>
            <a:off x="50006" y="-71437"/>
            <a:ext cx="1718786" cy="2817495"/>
          </a:xfrm>
          <a:prstGeom prst="rect">
            <a:avLst/>
          </a:prstGeom>
        </p:spPr>
      </p:pic>
      <p:pic>
        <p:nvPicPr>
          <p:cNvPr id="7" name="图片 6" descr="vcxc"/>
          <p:cNvPicPr>
            <a:picLocks noChangeAspect="1"/>
          </p:cNvPicPr>
          <p:nvPr/>
        </p:nvPicPr>
        <p:blipFill>
          <a:blip r:embed="rId5"/>
          <a:srcRect l="63464" b="68794"/>
          <a:stretch>
            <a:fillRect/>
          </a:stretch>
        </p:blipFill>
        <p:spPr>
          <a:xfrm>
            <a:off x="7331869" y="-71437"/>
            <a:ext cx="1832610" cy="2354104"/>
          </a:xfrm>
          <a:prstGeom prst="rect">
            <a:avLst/>
          </a:prstGeom>
        </p:spPr>
      </p:pic>
      <p:pic>
        <p:nvPicPr>
          <p:cNvPr id="8" name="图片 7" descr="vcxc"/>
          <p:cNvPicPr>
            <a:picLocks noChangeAspect="1"/>
          </p:cNvPicPr>
          <p:nvPr/>
        </p:nvPicPr>
        <p:blipFill>
          <a:blip r:embed="rId5"/>
          <a:srcRect t="62538"/>
          <a:stretch>
            <a:fillRect/>
          </a:stretch>
        </p:blipFill>
        <p:spPr>
          <a:xfrm>
            <a:off x="4570095" y="2335530"/>
            <a:ext cx="4594384" cy="2826068"/>
          </a:xfrm>
          <a:prstGeom prst="rect">
            <a:avLst/>
          </a:prstGeom>
        </p:spPr>
      </p:pic>
      <p:pic>
        <p:nvPicPr>
          <p:cNvPr id="9" name="图片 8" descr="vcxc"/>
          <p:cNvPicPr>
            <a:picLocks noChangeAspect="1"/>
          </p:cNvPicPr>
          <p:nvPr/>
        </p:nvPicPr>
        <p:blipFill>
          <a:blip r:embed="rId5"/>
          <a:srcRect t="62538"/>
          <a:stretch>
            <a:fillRect/>
          </a:stretch>
        </p:blipFill>
        <p:spPr>
          <a:xfrm flipH="1">
            <a:off x="-19526" y="2335530"/>
            <a:ext cx="4589145" cy="2826068"/>
          </a:xfrm>
          <a:prstGeom prst="rect">
            <a:avLst/>
          </a:prstGeom>
        </p:spPr>
      </p:pic>
      <p:grpSp>
        <p:nvGrpSpPr>
          <p:cNvPr id="10" name="组合 9"/>
          <p:cNvGrpSpPr/>
          <p:nvPr/>
        </p:nvGrpSpPr>
        <p:grpSpPr>
          <a:xfrm>
            <a:off x="1962944" y="1384776"/>
            <a:ext cx="2584133" cy="2155984"/>
            <a:chOff x="7008" y="5028"/>
            <a:chExt cx="5426" cy="4527"/>
          </a:xfrm>
        </p:grpSpPr>
        <p:sp>
          <p:nvSpPr>
            <p:cNvPr id="11" name="文本框 10"/>
            <p:cNvSpPr txBox="1"/>
            <p:nvPr/>
          </p:nvSpPr>
          <p:spPr>
            <a:xfrm>
              <a:off x="8221" y="5028"/>
              <a:ext cx="2761" cy="2324"/>
            </a:xfrm>
            <a:prstGeom prst="rect">
              <a:avLst/>
            </a:prstGeom>
            <a:noFill/>
          </p:spPr>
          <p:txBody>
            <a:bodyPr wrap="square" rtlCol="0">
              <a:spAutoFit/>
            </a:bodyPr>
            <a:lstStyle/>
            <a:p>
              <a:pPr algn="ctr"/>
              <a:r>
                <a:rPr lang="en-US" altLang="zh-CN" sz="6600">
                  <a:solidFill>
                    <a:srgbClr val="FF6A10"/>
                  </a:solidFill>
                  <a:latin typeface="Impact" panose="020B0806030902050204" pitchFamily="34" charset="0"/>
                </a:rPr>
                <a:t>02</a:t>
              </a:r>
            </a:p>
          </p:txBody>
        </p:sp>
        <p:sp>
          <p:nvSpPr>
            <p:cNvPr id="27" name="文本框 26"/>
            <p:cNvSpPr txBox="1"/>
            <p:nvPr/>
          </p:nvSpPr>
          <p:spPr>
            <a:xfrm>
              <a:off x="7008" y="7572"/>
              <a:ext cx="5424" cy="869"/>
            </a:xfrm>
            <a:prstGeom prst="rect">
              <a:avLst/>
            </a:prstGeom>
            <a:noFill/>
          </p:spPr>
          <p:txBody>
            <a:bodyPr wrap="square" rtlCol="0">
              <a:spAutoFit/>
            </a:bodyPr>
            <a:lstStyle/>
            <a:p>
              <a:pPr algn="ctr"/>
              <a:r>
                <a:rPr lang="zh-CN" altLang="en-US" sz="2100">
                  <a:solidFill>
                    <a:srgbClr val="FF6A10"/>
                  </a:solidFill>
                  <a:latin typeface="微软雅黑" panose="020B0503020204020204" pitchFamily="34" charset="-122"/>
                  <a:ea typeface="微软雅黑" panose="020B0503020204020204" pitchFamily="34" charset="-122"/>
                </a:rPr>
                <a:t>在此输入题目</a:t>
              </a:r>
            </a:p>
          </p:txBody>
        </p:sp>
        <p:sp>
          <p:nvSpPr>
            <p:cNvPr id="37" name="文本框 36"/>
            <p:cNvSpPr txBox="1"/>
            <p:nvPr/>
          </p:nvSpPr>
          <p:spPr>
            <a:xfrm>
              <a:off x="7010" y="8394"/>
              <a:ext cx="5424" cy="1161"/>
            </a:xfrm>
            <a:prstGeom prst="rect">
              <a:avLst/>
            </a:prstGeom>
            <a:noFill/>
          </p:spPr>
          <p:txBody>
            <a:bodyPr wrap="square" rtlCol="0">
              <a:spAutoFit/>
            </a:bodyPr>
            <a:lstStyle/>
            <a:p>
              <a:pPr algn="ctr"/>
              <a:r>
                <a:rPr lang="zh-CN" altLang="en-US" sz="1500" kern="0" noProof="0" dirty="0">
                  <a:solidFill>
                    <a:srgbClr val="FF6A10"/>
                  </a:solidFill>
                  <a:effectLst/>
                  <a:uLnTx/>
                  <a:uFillTx/>
                  <a:latin typeface="+mj-lt"/>
                  <a:ea typeface="微软雅黑" panose="020B0503020204020204" pitchFamily="34" charset="-122"/>
                  <a:cs typeface="Arial" panose="020B0604020202020204" pitchFamily="34" charset="0"/>
                  <a:sym typeface="+mn-ea"/>
                </a:rPr>
                <a:t>The selected topic background and significance</a:t>
              </a:r>
            </a:p>
          </p:txBody>
        </p:sp>
        <p:cxnSp>
          <p:nvCxnSpPr>
            <p:cNvPr id="38" name="直接连接符 37"/>
            <p:cNvCxnSpPr/>
            <p:nvPr/>
          </p:nvCxnSpPr>
          <p:spPr>
            <a:xfrm>
              <a:off x="8208" y="7260"/>
              <a:ext cx="2784" cy="0"/>
            </a:xfrm>
            <a:prstGeom prst="line">
              <a:avLst/>
            </a:prstGeom>
            <a:ln>
              <a:solidFill>
                <a:srgbClr val="FF6A10"/>
              </a:solidFill>
            </a:ln>
          </p:spPr>
          <p:style>
            <a:lnRef idx="1">
              <a:schemeClr val="accent1"/>
            </a:lnRef>
            <a:fillRef idx="0">
              <a:schemeClr val="accent1"/>
            </a:fillRef>
            <a:effectRef idx="0">
              <a:schemeClr val="accent1"/>
            </a:effectRef>
            <a:fontRef idx="minor">
              <a:schemeClr val="tx1"/>
            </a:fontRef>
          </p:style>
        </p:cxnSp>
      </p:grpSp>
      <p:pic>
        <p:nvPicPr>
          <p:cNvPr id="39" name="图片 38" descr="400657603"/>
          <p:cNvPicPr>
            <a:picLocks noChangeAspect="1"/>
          </p:cNvPicPr>
          <p:nvPr/>
        </p:nvPicPr>
        <p:blipFill>
          <a:blip r:embed="rId6"/>
          <a:stretch>
            <a:fillRect/>
          </a:stretch>
        </p:blipFill>
        <p:spPr>
          <a:xfrm>
            <a:off x="3435350" y="1034415"/>
            <a:ext cx="4598670" cy="3537585"/>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86036"/>
        </a:solidFill>
        <a:effectLst/>
      </p:bgPr>
    </p:bg>
    <p:spTree>
      <p:nvGrpSpPr>
        <p:cNvPr id="1" name=""/>
        <p:cNvGrpSpPr/>
        <p:nvPr/>
      </p:nvGrpSpPr>
      <p:grpSpPr>
        <a:xfrm>
          <a:off x="0" y="0"/>
          <a:ext cx="0" cy="0"/>
          <a:chOff x="0" y="0"/>
          <a:chExt cx="0" cy="0"/>
        </a:xfrm>
      </p:grpSpPr>
      <p:sp>
        <p:nvSpPr>
          <p:cNvPr id="31" name="文本框 51"/>
          <p:cNvSpPr txBox="1">
            <a:spLocks noChangeArrowheads="1"/>
          </p:cNvSpPr>
          <p:nvPr/>
        </p:nvSpPr>
        <p:spPr bwMode="auto">
          <a:xfrm>
            <a:off x="1798873" y="1417777"/>
            <a:ext cx="1046825" cy="300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lnSpc>
                <a:spcPct val="130000"/>
              </a:lnSpc>
              <a:defRPr/>
            </a:pPr>
            <a:r>
              <a:rPr lang="zh-CN" altLang="en-US" sz="1050" b="1" dirty="0">
                <a:solidFill>
                  <a:schemeClr val="bg1"/>
                </a:solidFill>
                <a:latin typeface="微软雅黑" panose="020B0503020204020204" pitchFamily="34" charset="-122"/>
                <a:ea typeface="微软雅黑" panose="020B0503020204020204" pitchFamily="34" charset="-122"/>
              </a:rPr>
              <a:t>小木头</a:t>
            </a:r>
          </a:p>
        </p:txBody>
      </p:sp>
      <p:sp>
        <p:nvSpPr>
          <p:cNvPr id="32" name="文本框 31"/>
          <p:cNvSpPr txBox="1"/>
          <p:nvPr/>
        </p:nvSpPr>
        <p:spPr>
          <a:xfrm>
            <a:off x="935084" y="1628450"/>
            <a:ext cx="1937657" cy="478155"/>
          </a:xfrm>
          <a:prstGeom prst="rect">
            <a:avLst/>
          </a:prstGeom>
          <a:noFill/>
        </p:spPr>
        <p:txBody>
          <a:bodyPr wrap="square" rtlCol="0">
            <a:spAutoFit/>
          </a:bodyPr>
          <a:lstStyle/>
          <a:p>
            <a:pPr algn="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29" name="文本框 51"/>
          <p:cNvSpPr txBox="1">
            <a:spLocks noChangeArrowheads="1"/>
          </p:cNvSpPr>
          <p:nvPr/>
        </p:nvSpPr>
        <p:spPr bwMode="auto">
          <a:xfrm>
            <a:off x="6408972" y="1412335"/>
            <a:ext cx="1046825" cy="300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defRPr/>
            </a:pPr>
            <a:r>
              <a:rPr lang="zh-CN" altLang="en-US" sz="1050" b="1" dirty="0">
                <a:solidFill>
                  <a:schemeClr val="bg1"/>
                </a:solidFill>
                <a:latin typeface="微软雅黑" panose="020B0503020204020204" pitchFamily="34" charset="-122"/>
                <a:ea typeface="微软雅黑" panose="020B0503020204020204" pitchFamily="34" charset="-122"/>
              </a:rPr>
              <a:t>小木头</a:t>
            </a:r>
          </a:p>
        </p:txBody>
      </p:sp>
      <p:sp>
        <p:nvSpPr>
          <p:cNvPr id="30" name="文本框 29"/>
          <p:cNvSpPr txBox="1"/>
          <p:nvPr/>
        </p:nvSpPr>
        <p:spPr>
          <a:xfrm>
            <a:off x="6394270" y="1633892"/>
            <a:ext cx="1937657" cy="478155"/>
          </a:xfrm>
          <a:prstGeom prst="rect">
            <a:avLst/>
          </a:prstGeom>
          <a:noFill/>
        </p:spPr>
        <p:txBody>
          <a:bodyPr wrap="square" rtlCol="0">
            <a:spAutoFit/>
          </a:body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27" name="文本框 51"/>
          <p:cNvSpPr txBox="1">
            <a:spLocks noChangeArrowheads="1"/>
          </p:cNvSpPr>
          <p:nvPr/>
        </p:nvSpPr>
        <p:spPr bwMode="auto">
          <a:xfrm>
            <a:off x="6408972" y="3377203"/>
            <a:ext cx="1046825" cy="300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defRPr/>
            </a:pPr>
            <a:r>
              <a:rPr lang="zh-CN" altLang="en-US" sz="1050" b="1" dirty="0">
                <a:solidFill>
                  <a:schemeClr val="bg1"/>
                </a:solidFill>
                <a:latin typeface="微软雅黑" panose="020B0503020204020204" pitchFamily="34" charset="-122"/>
                <a:ea typeface="微软雅黑" panose="020B0503020204020204" pitchFamily="34" charset="-122"/>
              </a:rPr>
              <a:t>小木头</a:t>
            </a:r>
          </a:p>
        </p:txBody>
      </p:sp>
      <p:sp>
        <p:nvSpPr>
          <p:cNvPr id="28" name="文本框 27"/>
          <p:cNvSpPr txBox="1"/>
          <p:nvPr/>
        </p:nvSpPr>
        <p:spPr>
          <a:xfrm>
            <a:off x="6394270" y="3598760"/>
            <a:ext cx="1937657" cy="478155"/>
          </a:xfrm>
          <a:prstGeom prst="rect">
            <a:avLst/>
          </a:prstGeom>
          <a:noFill/>
        </p:spPr>
        <p:txBody>
          <a:bodyPr wrap="square" rtlCol="0">
            <a:spAutoFit/>
          </a:body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25" name="文本框 51"/>
          <p:cNvSpPr txBox="1">
            <a:spLocks noChangeArrowheads="1"/>
          </p:cNvSpPr>
          <p:nvPr/>
        </p:nvSpPr>
        <p:spPr bwMode="auto">
          <a:xfrm>
            <a:off x="1798873" y="3376930"/>
            <a:ext cx="1046825" cy="300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lnSpc>
                <a:spcPct val="130000"/>
              </a:lnSpc>
              <a:defRPr/>
            </a:pPr>
            <a:r>
              <a:rPr lang="zh-CN" altLang="en-US" sz="1050" b="1" dirty="0">
                <a:solidFill>
                  <a:schemeClr val="bg1"/>
                </a:solidFill>
                <a:latin typeface="微软雅黑" panose="020B0503020204020204" pitchFamily="34" charset="-122"/>
                <a:ea typeface="微软雅黑" panose="020B0503020204020204" pitchFamily="34" charset="-122"/>
              </a:rPr>
              <a:t>小木头</a:t>
            </a:r>
          </a:p>
        </p:txBody>
      </p:sp>
      <p:sp>
        <p:nvSpPr>
          <p:cNvPr id="26" name="文本框 25"/>
          <p:cNvSpPr txBox="1"/>
          <p:nvPr/>
        </p:nvSpPr>
        <p:spPr>
          <a:xfrm>
            <a:off x="935084" y="3593318"/>
            <a:ext cx="1937657" cy="478155"/>
          </a:xfrm>
          <a:prstGeom prst="rect">
            <a:avLst/>
          </a:prstGeom>
          <a:noFill/>
        </p:spPr>
        <p:txBody>
          <a:bodyPr wrap="square" rtlCol="0">
            <a:spAutoFit/>
          </a:bodyPr>
          <a:lstStyle/>
          <a:p>
            <a:pPr algn="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pic>
        <p:nvPicPr>
          <p:cNvPr id="2" name="图片 1" descr="C:\Users\meng\Desktop\400286427.png400286427"/>
          <p:cNvPicPr>
            <a:picLocks noChangeAspect="1"/>
          </p:cNvPicPr>
          <p:nvPr/>
        </p:nvPicPr>
        <p:blipFill>
          <a:blip r:embed="rId3"/>
          <a:srcRect/>
          <a:stretch>
            <a:fillRect/>
          </a:stretch>
        </p:blipFill>
        <p:spPr>
          <a:xfrm>
            <a:off x="2794000" y="1720215"/>
            <a:ext cx="3556635" cy="25527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0-#ppt_w/2"/>
                                          </p:val>
                                        </p:tav>
                                        <p:tav tm="100000">
                                          <p:val>
                                            <p:strVal val="#ppt_x"/>
                                          </p:val>
                                        </p:tav>
                                      </p:tavLst>
                                    </p:anim>
                                    <p:anim calcmode="lin" valueType="num">
                                      <p:cBhvr additive="base">
                                        <p:cTn id="20" dur="500" fill="hold"/>
                                        <p:tgtEl>
                                          <p:spTgt spid="2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2"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500" fill="hold"/>
                                        <p:tgtEl>
                                          <p:spTgt spid="29"/>
                                        </p:tgtEl>
                                        <p:attrNameLst>
                                          <p:attrName>ppt_x</p:attrName>
                                        </p:attrNameLst>
                                      </p:cBhvr>
                                      <p:tavLst>
                                        <p:tav tm="0">
                                          <p:val>
                                            <p:strVal val="1+#ppt_w/2"/>
                                          </p:val>
                                        </p:tav>
                                        <p:tav tm="100000">
                                          <p:val>
                                            <p:strVal val="#ppt_x"/>
                                          </p:val>
                                        </p:tav>
                                      </p:tavLst>
                                    </p:anim>
                                    <p:anim calcmode="lin" valueType="num">
                                      <p:cBhvr additive="base">
                                        <p:cTn id="25" dur="500" fill="hold"/>
                                        <p:tgtEl>
                                          <p:spTgt spid="29"/>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1+#ppt_w/2"/>
                                          </p:val>
                                        </p:tav>
                                        <p:tav tm="100000">
                                          <p:val>
                                            <p:strVal val="#ppt_x"/>
                                          </p:val>
                                        </p:tav>
                                      </p:tavLst>
                                    </p:anim>
                                    <p:anim calcmode="lin" valueType="num">
                                      <p:cBhvr additive="base">
                                        <p:cTn id="29" dur="500" fill="hold"/>
                                        <p:tgtEl>
                                          <p:spTgt spid="30"/>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1+#ppt_w/2"/>
                                          </p:val>
                                        </p:tav>
                                        <p:tav tm="100000">
                                          <p:val>
                                            <p:strVal val="#ppt_x"/>
                                          </p:val>
                                        </p:tav>
                                      </p:tavLst>
                                    </p:anim>
                                    <p:anim calcmode="lin" valueType="num">
                                      <p:cBhvr additive="base">
                                        <p:cTn id="33" dur="500" fill="hold"/>
                                        <p:tgtEl>
                                          <p:spTgt spid="27"/>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1+#ppt_w/2"/>
                                          </p:val>
                                        </p:tav>
                                        <p:tav tm="100000">
                                          <p:val>
                                            <p:strVal val="#ppt_x"/>
                                          </p:val>
                                        </p:tav>
                                      </p:tavLst>
                                    </p:anim>
                                    <p:anim calcmode="lin" valueType="num">
                                      <p:cBhvr additive="base">
                                        <p:cTn id="37"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29" grpId="0"/>
      <p:bldP spid="30" grpId="0"/>
      <p:bldP spid="27" grpId="0"/>
      <p:bldP spid="28" grpId="0"/>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86036"/>
        </a:solidFill>
        <a:effectLst/>
      </p:bgPr>
    </p:bg>
    <p:spTree>
      <p:nvGrpSpPr>
        <p:cNvPr id="1" name=""/>
        <p:cNvGrpSpPr/>
        <p:nvPr/>
      </p:nvGrpSpPr>
      <p:grpSpPr>
        <a:xfrm>
          <a:off x="0" y="0"/>
          <a:ext cx="0" cy="0"/>
          <a:chOff x="0" y="0"/>
          <a:chExt cx="0" cy="0"/>
        </a:xfrm>
      </p:grpSpPr>
      <p:grpSp>
        <p:nvGrpSpPr>
          <p:cNvPr id="2" name="组合 1"/>
          <p:cNvGrpSpPr/>
          <p:nvPr/>
        </p:nvGrpSpPr>
        <p:grpSpPr>
          <a:xfrm>
            <a:off x="2869578" y="1135629"/>
            <a:ext cx="3095624" cy="3101578"/>
            <a:chOff x="2869578" y="1135629"/>
            <a:chExt cx="3095624" cy="3101578"/>
          </a:xfrm>
        </p:grpSpPr>
        <p:sp>
          <p:nvSpPr>
            <p:cNvPr id="38914" name="Freeform 5"/>
            <p:cNvSpPr>
              <a:spLocks noEditPoints="1"/>
            </p:cNvSpPr>
            <p:nvPr/>
          </p:nvSpPr>
          <p:spPr bwMode="auto">
            <a:xfrm>
              <a:off x="3649437" y="1921442"/>
              <a:ext cx="1537097" cy="1537097"/>
            </a:xfrm>
            <a:custGeom>
              <a:avLst/>
              <a:gdLst>
                <a:gd name="T0" fmla="*/ 1126427 w 211"/>
                <a:gd name="T1" fmla="*/ 97106 h 211"/>
                <a:gd name="T2" fmla="*/ 1126427 w 211"/>
                <a:gd name="T3" fmla="*/ 0 h 211"/>
                <a:gd name="T4" fmla="*/ 1757614 w 211"/>
                <a:gd name="T5" fmla="*/ 291317 h 211"/>
                <a:gd name="T6" fmla="*/ 2048931 w 211"/>
                <a:gd name="T7" fmla="*/ 922505 h 211"/>
                <a:gd name="T8" fmla="*/ 1951825 w 211"/>
                <a:gd name="T9" fmla="*/ 922505 h 211"/>
                <a:gd name="T10" fmla="*/ 1689640 w 211"/>
                <a:gd name="T11" fmla="*/ 359292 h 211"/>
                <a:gd name="T12" fmla="*/ 1126427 w 211"/>
                <a:gd name="T13" fmla="*/ 97106 h 211"/>
                <a:gd name="T14" fmla="*/ 97106 w 211"/>
                <a:gd name="T15" fmla="*/ 1116717 h 211"/>
                <a:gd name="T16" fmla="*/ 0 w 211"/>
                <a:gd name="T17" fmla="*/ 1116717 h 211"/>
                <a:gd name="T18" fmla="*/ 291317 w 211"/>
                <a:gd name="T19" fmla="*/ 1747905 h 211"/>
                <a:gd name="T20" fmla="*/ 932215 w 211"/>
                <a:gd name="T21" fmla="*/ 2048933 h 211"/>
                <a:gd name="T22" fmla="*/ 932215 w 211"/>
                <a:gd name="T23" fmla="*/ 1951827 h 211"/>
                <a:gd name="T24" fmla="*/ 369002 w 211"/>
                <a:gd name="T25" fmla="*/ 1679931 h 211"/>
                <a:gd name="T26" fmla="*/ 97106 w 211"/>
                <a:gd name="T27" fmla="*/ 1116717 h 211"/>
                <a:gd name="T28" fmla="*/ 97106 w 211"/>
                <a:gd name="T29" fmla="*/ 922505 h 211"/>
                <a:gd name="T30" fmla="*/ 369002 w 211"/>
                <a:gd name="T31" fmla="*/ 359292 h 211"/>
                <a:gd name="T32" fmla="*/ 932215 w 211"/>
                <a:gd name="T33" fmla="*/ 97106 h 211"/>
                <a:gd name="T34" fmla="*/ 932215 w 211"/>
                <a:gd name="T35" fmla="*/ 0 h 211"/>
                <a:gd name="T36" fmla="*/ 291317 w 211"/>
                <a:gd name="T37" fmla="*/ 291317 h 211"/>
                <a:gd name="T38" fmla="*/ 0 w 211"/>
                <a:gd name="T39" fmla="*/ 922505 h 211"/>
                <a:gd name="T40" fmla="*/ 97106 w 211"/>
                <a:gd name="T41" fmla="*/ 922505 h 211"/>
                <a:gd name="T42" fmla="*/ 1951825 w 211"/>
                <a:gd name="T43" fmla="*/ 1116717 h 211"/>
                <a:gd name="T44" fmla="*/ 1689640 w 211"/>
                <a:gd name="T45" fmla="*/ 1679931 h 211"/>
                <a:gd name="T46" fmla="*/ 1126427 w 211"/>
                <a:gd name="T47" fmla="*/ 1951827 h 211"/>
                <a:gd name="T48" fmla="*/ 1126427 w 211"/>
                <a:gd name="T49" fmla="*/ 2048933 h 211"/>
                <a:gd name="T50" fmla="*/ 1757614 w 211"/>
                <a:gd name="T51" fmla="*/ 1747905 h 211"/>
                <a:gd name="T52" fmla="*/ 2048931 w 211"/>
                <a:gd name="T53" fmla="*/ 1116717 h 211"/>
                <a:gd name="T54" fmla="*/ 1951825 w 211"/>
                <a:gd name="T55" fmla="*/ 1116717 h 21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1" h="211">
                  <a:moveTo>
                    <a:pt x="116" y="10"/>
                  </a:moveTo>
                  <a:cubicBezTo>
                    <a:pt x="116" y="0"/>
                    <a:pt x="116" y="0"/>
                    <a:pt x="116" y="0"/>
                  </a:cubicBezTo>
                  <a:cubicBezTo>
                    <a:pt x="139" y="2"/>
                    <a:pt x="163" y="12"/>
                    <a:pt x="181" y="30"/>
                  </a:cubicBezTo>
                  <a:cubicBezTo>
                    <a:pt x="199" y="48"/>
                    <a:pt x="209" y="72"/>
                    <a:pt x="211" y="95"/>
                  </a:cubicBezTo>
                  <a:cubicBezTo>
                    <a:pt x="201" y="95"/>
                    <a:pt x="201" y="95"/>
                    <a:pt x="201" y="95"/>
                  </a:cubicBezTo>
                  <a:cubicBezTo>
                    <a:pt x="199" y="74"/>
                    <a:pt x="190" y="53"/>
                    <a:pt x="174" y="37"/>
                  </a:cubicBezTo>
                  <a:cubicBezTo>
                    <a:pt x="157" y="21"/>
                    <a:pt x="137" y="12"/>
                    <a:pt x="116" y="10"/>
                  </a:cubicBezTo>
                  <a:close/>
                  <a:moveTo>
                    <a:pt x="10" y="115"/>
                  </a:moveTo>
                  <a:cubicBezTo>
                    <a:pt x="0" y="115"/>
                    <a:pt x="0" y="115"/>
                    <a:pt x="0" y="115"/>
                  </a:cubicBezTo>
                  <a:cubicBezTo>
                    <a:pt x="2" y="139"/>
                    <a:pt x="12" y="162"/>
                    <a:pt x="30" y="180"/>
                  </a:cubicBezTo>
                  <a:cubicBezTo>
                    <a:pt x="49" y="199"/>
                    <a:pt x="72" y="209"/>
                    <a:pt x="96" y="211"/>
                  </a:cubicBezTo>
                  <a:cubicBezTo>
                    <a:pt x="96" y="201"/>
                    <a:pt x="96" y="201"/>
                    <a:pt x="96" y="201"/>
                  </a:cubicBezTo>
                  <a:cubicBezTo>
                    <a:pt x="74" y="199"/>
                    <a:pt x="54" y="189"/>
                    <a:pt x="38" y="173"/>
                  </a:cubicBezTo>
                  <a:cubicBezTo>
                    <a:pt x="21" y="157"/>
                    <a:pt x="12" y="137"/>
                    <a:pt x="10" y="115"/>
                  </a:cubicBezTo>
                  <a:close/>
                  <a:moveTo>
                    <a:pt x="10" y="95"/>
                  </a:moveTo>
                  <a:cubicBezTo>
                    <a:pt x="12" y="74"/>
                    <a:pt x="21" y="53"/>
                    <a:pt x="38" y="37"/>
                  </a:cubicBezTo>
                  <a:cubicBezTo>
                    <a:pt x="54" y="21"/>
                    <a:pt x="74" y="12"/>
                    <a:pt x="96" y="10"/>
                  </a:cubicBezTo>
                  <a:cubicBezTo>
                    <a:pt x="96" y="0"/>
                    <a:pt x="96" y="0"/>
                    <a:pt x="96" y="0"/>
                  </a:cubicBezTo>
                  <a:cubicBezTo>
                    <a:pt x="72" y="2"/>
                    <a:pt x="49" y="12"/>
                    <a:pt x="30" y="30"/>
                  </a:cubicBezTo>
                  <a:cubicBezTo>
                    <a:pt x="12" y="48"/>
                    <a:pt x="2" y="72"/>
                    <a:pt x="0" y="95"/>
                  </a:cubicBezTo>
                  <a:lnTo>
                    <a:pt x="10" y="95"/>
                  </a:lnTo>
                  <a:close/>
                  <a:moveTo>
                    <a:pt x="201" y="115"/>
                  </a:moveTo>
                  <a:cubicBezTo>
                    <a:pt x="199" y="137"/>
                    <a:pt x="190" y="157"/>
                    <a:pt x="174" y="173"/>
                  </a:cubicBezTo>
                  <a:cubicBezTo>
                    <a:pt x="157" y="189"/>
                    <a:pt x="137" y="199"/>
                    <a:pt x="116" y="201"/>
                  </a:cubicBezTo>
                  <a:cubicBezTo>
                    <a:pt x="116" y="211"/>
                    <a:pt x="116" y="211"/>
                    <a:pt x="116" y="211"/>
                  </a:cubicBezTo>
                  <a:cubicBezTo>
                    <a:pt x="139" y="209"/>
                    <a:pt x="163" y="199"/>
                    <a:pt x="181" y="180"/>
                  </a:cubicBezTo>
                  <a:cubicBezTo>
                    <a:pt x="199" y="162"/>
                    <a:pt x="209" y="139"/>
                    <a:pt x="211" y="115"/>
                  </a:cubicBezTo>
                  <a:lnTo>
                    <a:pt x="201" y="115"/>
                  </a:lnTo>
                  <a:close/>
                </a:path>
              </a:pathLst>
            </a:custGeom>
            <a:solidFill>
              <a:srgbClr val="BBBCBB"/>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sz="1015">
                <a:solidFill>
                  <a:srgbClr val="000000"/>
                </a:solidFill>
              </a:endParaRPr>
            </a:p>
          </p:txBody>
        </p:sp>
        <p:sp>
          <p:nvSpPr>
            <p:cNvPr id="38915" name="Freeform 6"/>
            <p:cNvSpPr/>
            <p:nvPr/>
          </p:nvSpPr>
          <p:spPr bwMode="auto">
            <a:xfrm>
              <a:off x="2869578" y="1135629"/>
              <a:ext cx="1478756" cy="1477566"/>
            </a:xfrm>
            <a:custGeom>
              <a:avLst/>
              <a:gdLst>
                <a:gd name="T0" fmla="*/ 922326 w 203"/>
                <a:gd name="T1" fmla="*/ 1970865 h 203"/>
                <a:gd name="T2" fmla="*/ 1252422 w 203"/>
                <a:gd name="T3" fmla="*/ 1262130 h 203"/>
                <a:gd name="T4" fmla="*/ 1970866 w 203"/>
                <a:gd name="T5" fmla="*/ 932035 h 203"/>
                <a:gd name="T6" fmla="*/ 1970866 w 203"/>
                <a:gd name="T7" fmla="*/ 0 h 203"/>
                <a:gd name="T8" fmla="*/ 747570 w 203"/>
                <a:gd name="T9" fmla="*/ 466017 h 203"/>
                <a:gd name="T10" fmla="*/ 388348 w 203"/>
                <a:gd name="T11" fmla="*/ 398056 h 203"/>
                <a:gd name="T12" fmla="*/ 466018 w 203"/>
                <a:gd name="T13" fmla="*/ 757278 h 203"/>
                <a:gd name="T14" fmla="*/ 0 w 203"/>
                <a:gd name="T15" fmla="*/ 1970865 h 203"/>
                <a:gd name="T16" fmla="*/ 922326 w 203"/>
                <a:gd name="T17" fmla="*/ 1970865 h 2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3" h="203">
                  <a:moveTo>
                    <a:pt x="95" y="203"/>
                  </a:moveTo>
                  <a:cubicBezTo>
                    <a:pt x="97" y="177"/>
                    <a:pt x="109" y="150"/>
                    <a:pt x="129" y="130"/>
                  </a:cubicBezTo>
                  <a:cubicBezTo>
                    <a:pt x="150" y="109"/>
                    <a:pt x="176" y="98"/>
                    <a:pt x="203" y="96"/>
                  </a:cubicBezTo>
                  <a:cubicBezTo>
                    <a:pt x="203" y="0"/>
                    <a:pt x="203" y="0"/>
                    <a:pt x="203" y="0"/>
                  </a:cubicBezTo>
                  <a:cubicBezTo>
                    <a:pt x="158" y="2"/>
                    <a:pt x="114" y="18"/>
                    <a:pt x="77" y="48"/>
                  </a:cubicBezTo>
                  <a:cubicBezTo>
                    <a:pt x="40" y="41"/>
                    <a:pt x="40" y="41"/>
                    <a:pt x="40" y="41"/>
                  </a:cubicBezTo>
                  <a:cubicBezTo>
                    <a:pt x="48" y="78"/>
                    <a:pt x="48" y="78"/>
                    <a:pt x="48" y="78"/>
                  </a:cubicBezTo>
                  <a:cubicBezTo>
                    <a:pt x="18" y="114"/>
                    <a:pt x="2" y="159"/>
                    <a:pt x="0" y="203"/>
                  </a:cubicBezTo>
                  <a:lnTo>
                    <a:pt x="95" y="203"/>
                  </a:lnTo>
                  <a:close/>
                </a:path>
              </a:pathLst>
            </a:custGeom>
            <a:solidFill>
              <a:srgbClr val="CB2723"/>
            </a:solidFill>
            <a:ln>
              <a:noFill/>
            </a:ln>
          </p:spPr>
          <p:txBody>
            <a:bodyPr/>
            <a:lstStyle/>
            <a:p>
              <a:pPr eaLnBrk="0" fontAlgn="base" hangingPunct="0">
                <a:spcBef>
                  <a:spcPct val="0"/>
                </a:spcBef>
                <a:spcAft>
                  <a:spcPct val="0"/>
                </a:spcAft>
              </a:pPr>
              <a:endParaRPr lang="zh-CN" altLang="en-US" sz="1015">
                <a:solidFill>
                  <a:srgbClr val="000000"/>
                </a:solidFill>
              </a:endParaRPr>
            </a:p>
          </p:txBody>
        </p:sp>
        <p:sp>
          <p:nvSpPr>
            <p:cNvPr id="38916" name="Freeform 7"/>
            <p:cNvSpPr/>
            <p:nvPr/>
          </p:nvSpPr>
          <p:spPr bwMode="auto">
            <a:xfrm>
              <a:off x="2869578" y="2759641"/>
              <a:ext cx="1478756" cy="1477566"/>
            </a:xfrm>
            <a:custGeom>
              <a:avLst/>
              <a:gdLst>
                <a:gd name="T0" fmla="*/ 1970866 w 203"/>
                <a:gd name="T1" fmla="*/ 1048539 h 203"/>
                <a:gd name="T2" fmla="*/ 1252422 w 203"/>
                <a:gd name="T3" fmla="*/ 718443 h 203"/>
                <a:gd name="T4" fmla="*/ 922326 w 203"/>
                <a:gd name="T5" fmla="*/ 0 h 203"/>
                <a:gd name="T6" fmla="*/ 0 w 203"/>
                <a:gd name="T7" fmla="*/ 0 h 203"/>
                <a:gd name="T8" fmla="*/ 466018 w 203"/>
                <a:gd name="T9" fmla="*/ 1223296 h 203"/>
                <a:gd name="T10" fmla="*/ 388348 w 203"/>
                <a:gd name="T11" fmla="*/ 1572809 h 203"/>
                <a:gd name="T12" fmla="*/ 747570 w 203"/>
                <a:gd name="T13" fmla="*/ 1504848 h 203"/>
                <a:gd name="T14" fmla="*/ 1970866 w 203"/>
                <a:gd name="T15" fmla="*/ 1970865 h 203"/>
                <a:gd name="T16" fmla="*/ 1970866 w 203"/>
                <a:gd name="T17" fmla="*/ 1048539 h 2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3" h="203">
                  <a:moveTo>
                    <a:pt x="203" y="108"/>
                  </a:moveTo>
                  <a:cubicBezTo>
                    <a:pt x="176" y="105"/>
                    <a:pt x="150" y="94"/>
                    <a:pt x="129" y="74"/>
                  </a:cubicBezTo>
                  <a:cubicBezTo>
                    <a:pt x="109" y="53"/>
                    <a:pt x="98" y="27"/>
                    <a:pt x="95" y="0"/>
                  </a:cubicBezTo>
                  <a:cubicBezTo>
                    <a:pt x="0" y="0"/>
                    <a:pt x="0" y="0"/>
                    <a:pt x="0" y="0"/>
                  </a:cubicBezTo>
                  <a:cubicBezTo>
                    <a:pt x="2" y="45"/>
                    <a:pt x="18" y="89"/>
                    <a:pt x="48" y="126"/>
                  </a:cubicBezTo>
                  <a:cubicBezTo>
                    <a:pt x="40" y="162"/>
                    <a:pt x="40" y="162"/>
                    <a:pt x="40" y="162"/>
                  </a:cubicBezTo>
                  <a:cubicBezTo>
                    <a:pt x="77" y="155"/>
                    <a:pt x="77" y="155"/>
                    <a:pt x="77" y="155"/>
                  </a:cubicBezTo>
                  <a:cubicBezTo>
                    <a:pt x="114" y="185"/>
                    <a:pt x="158" y="201"/>
                    <a:pt x="203" y="203"/>
                  </a:cubicBezTo>
                  <a:lnTo>
                    <a:pt x="203" y="108"/>
                  </a:lnTo>
                  <a:close/>
                </a:path>
              </a:pathLst>
            </a:custGeom>
            <a:solidFill>
              <a:srgbClr val="C99664"/>
            </a:solidFill>
            <a:ln>
              <a:noFill/>
            </a:ln>
          </p:spPr>
          <p:txBody>
            <a:bodyPr/>
            <a:lstStyle/>
            <a:p>
              <a:pPr eaLnBrk="0" fontAlgn="base" hangingPunct="0">
                <a:spcBef>
                  <a:spcPct val="0"/>
                </a:spcBef>
                <a:spcAft>
                  <a:spcPct val="0"/>
                </a:spcAft>
              </a:pPr>
              <a:endParaRPr lang="zh-CN" altLang="en-US" sz="1015">
                <a:solidFill>
                  <a:srgbClr val="000000"/>
                </a:solidFill>
              </a:endParaRPr>
            </a:p>
          </p:txBody>
        </p:sp>
        <p:sp>
          <p:nvSpPr>
            <p:cNvPr id="38917" name="Freeform 8"/>
            <p:cNvSpPr/>
            <p:nvPr/>
          </p:nvSpPr>
          <p:spPr bwMode="auto">
            <a:xfrm>
              <a:off x="4493589" y="1135629"/>
              <a:ext cx="1471613" cy="1477566"/>
            </a:xfrm>
            <a:custGeom>
              <a:avLst/>
              <a:gdLst>
                <a:gd name="T0" fmla="*/ 1233476 w 202"/>
                <a:gd name="T1" fmla="*/ 485435 h 203"/>
                <a:gd name="T2" fmla="*/ 0 w 202"/>
                <a:gd name="T3" fmla="*/ 0 h 203"/>
                <a:gd name="T4" fmla="*/ 0 w 202"/>
                <a:gd name="T5" fmla="*/ 932035 h 203"/>
                <a:gd name="T6" fmla="*/ 709006 w 202"/>
                <a:gd name="T7" fmla="*/ 1262130 h 203"/>
                <a:gd name="T8" fmla="*/ 1039227 w 202"/>
                <a:gd name="T9" fmla="*/ 1970865 h 203"/>
                <a:gd name="T10" fmla="*/ 1961906 w 202"/>
                <a:gd name="T11" fmla="*/ 1970865 h 203"/>
                <a:gd name="T12" fmla="*/ 1515135 w 202"/>
                <a:gd name="T13" fmla="*/ 766987 h 203"/>
                <a:gd name="T14" fmla="*/ 1583122 w 202"/>
                <a:gd name="T15" fmla="*/ 407765 h 203"/>
                <a:gd name="T16" fmla="*/ 1233476 w 202"/>
                <a:gd name="T17" fmla="*/ 485435 h 2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2" h="203">
                  <a:moveTo>
                    <a:pt x="127" y="50"/>
                  </a:moveTo>
                  <a:cubicBezTo>
                    <a:pt x="90" y="19"/>
                    <a:pt x="45" y="3"/>
                    <a:pt x="0" y="0"/>
                  </a:cubicBezTo>
                  <a:cubicBezTo>
                    <a:pt x="0" y="96"/>
                    <a:pt x="0" y="96"/>
                    <a:pt x="0" y="96"/>
                  </a:cubicBezTo>
                  <a:cubicBezTo>
                    <a:pt x="26" y="98"/>
                    <a:pt x="53" y="109"/>
                    <a:pt x="73" y="130"/>
                  </a:cubicBezTo>
                  <a:cubicBezTo>
                    <a:pt x="94" y="150"/>
                    <a:pt x="105" y="177"/>
                    <a:pt x="107" y="203"/>
                  </a:cubicBezTo>
                  <a:cubicBezTo>
                    <a:pt x="202" y="203"/>
                    <a:pt x="202" y="203"/>
                    <a:pt x="202" y="203"/>
                  </a:cubicBezTo>
                  <a:cubicBezTo>
                    <a:pt x="200" y="159"/>
                    <a:pt x="185" y="115"/>
                    <a:pt x="156" y="79"/>
                  </a:cubicBezTo>
                  <a:cubicBezTo>
                    <a:pt x="163" y="42"/>
                    <a:pt x="163" y="42"/>
                    <a:pt x="163" y="42"/>
                  </a:cubicBezTo>
                  <a:lnTo>
                    <a:pt x="127" y="50"/>
                  </a:lnTo>
                  <a:close/>
                </a:path>
              </a:pathLst>
            </a:custGeom>
            <a:solidFill>
              <a:srgbClr val="C99664"/>
            </a:solidFill>
            <a:ln>
              <a:noFill/>
            </a:ln>
          </p:spPr>
          <p:txBody>
            <a:bodyPr/>
            <a:lstStyle/>
            <a:p>
              <a:pPr eaLnBrk="0" fontAlgn="base" hangingPunct="0">
                <a:spcBef>
                  <a:spcPct val="0"/>
                </a:spcBef>
                <a:spcAft>
                  <a:spcPct val="0"/>
                </a:spcAft>
              </a:pPr>
              <a:endParaRPr lang="zh-CN" altLang="en-US" sz="1015">
                <a:solidFill>
                  <a:srgbClr val="000000"/>
                </a:solidFill>
              </a:endParaRPr>
            </a:p>
          </p:txBody>
        </p:sp>
        <p:sp>
          <p:nvSpPr>
            <p:cNvPr id="38918" name="Freeform 9"/>
            <p:cNvSpPr/>
            <p:nvPr/>
          </p:nvSpPr>
          <p:spPr bwMode="auto">
            <a:xfrm>
              <a:off x="4493589" y="2759641"/>
              <a:ext cx="1471613" cy="1477566"/>
            </a:xfrm>
            <a:custGeom>
              <a:avLst/>
              <a:gdLst>
                <a:gd name="T0" fmla="*/ 1039227 w 202"/>
                <a:gd name="T1" fmla="*/ 0 h 203"/>
                <a:gd name="T2" fmla="*/ 709006 w 202"/>
                <a:gd name="T3" fmla="*/ 718443 h 203"/>
                <a:gd name="T4" fmla="*/ 0 w 202"/>
                <a:gd name="T5" fmla="*/ 1048539 h 203"/>
                <a:gd name="T6" fmla="*/ 0 w 202"/>
                <a:gd name="T7" fmla="*/ 1970865 h 203"/>
                <a:gd name="T8" fmla="*/ 1194626 w 202"/>
                <a:gd name="T9" fmla="*/ 1524265 h 203"/>
                <a:gd name="T10" fmla="*/ 1563697 w 202"/>
                <a:gd name="T11" fmla="*/ 1592226 h 203"/>
                <a:gd name="T12" fmla="*/ 1485998 w 202"/>
                <a:gd name="T13" fmla="*/ 1233004 h 203"/>
                <a:gd name="T14" fmla="*/ 1961906 w 202"/>
                <a:gd name="T15" fmla="*/ 0 h 203"/>
                <a:gd name="T16" fmla="*/ 1039227 w 202"/>
                <a:gd name="T17" fmla="*/ 0 h 2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2" h="203">
                  <a:moveTo>
                    <a:pt x="107" y="0"/>
                  </a:moveTo>
                  <a:cubicBezTo>
                    <a:pt x="105" y="27"/>
                    <a:pt x="93" y="53"/>
                    <a:pt x="73" y="74"/>
                  </a:cubicBezTo>
                  <a:cubicBezTo>
                    <a:pt x="53" y="94"/>
                    <a:pt x="26" y="105"/>
                    <a:pt x="0" y="108"/>
                  </a:cubicBezTo>
                  <a:cubicBezTo>
                    <a:pt x="0" y="203"/>
                    <a:pt x="0" y="203"/>
                    <a:pt x="0" y="203"/>
                  </a:cubicBezTo>
                  <a:cubicBezTo>
                    <a:pt x="44" y="201"/>
                    <a:pt x="87" y="186"/>
                    <a:pt x="123" y="157"/>
                  </a:cubicBezTo>
                  <a:cubicBezTo>
                    <a:pt x="161" y="164"/>
                    <a:pt x="161" y="164"/>
                    <a:pt x="161" y="164"/>
                  </a:cubicBezTo>
                  <a:cubicBezTo>
                    <a:pt x="153" y="127"/>
                    <a:pt x="153" y="127"/>
                    <a:pt x="153" y="127"/>
                  </a:cubicBezTo>
                  <a:cubicBezTo>
                    <a:pt x="184" y="90"/>
                    <a:pt x="200" y="46"/>
                    <a:pt x="202" y="0"/>
                  </a:cubicBezTo>
                  <a:lnTo>
                    <a:pt x="107" y="0"/>
                  </a:lnTo>
                  <a:close/>
                </a:path>
              </a:pathLst>
            </a:custGeom>
            <a:solidFill>
              <a:srgbClr val="CB2723"/>
            </a:solidFill>
            <a:ln>
              <a:noFill/>
            </a:ln>
          </p:spPr>
          <p:txBody>
            <a:bodyPr/>
            <a:lstStyle/>
            <a:p>
              <a:pPr eaLnBrk="0" fontAlgn="base" hangingPunct="0">
                <a:spcBef>
                  <a:spcPct val="0"/>
                </a:spcBef>
                <a:spcAft>
                  <a:spcPct val="0"/>
                </a:spcAft>
              </a:pPr>
              <a:endParaRPr lang="zh-CN" altLang="en-US" sz="1015">
                <a:solidFill>
                  <a:srgbClr val="000000"/>
                </a:solidFill>
              </a:endParaRPr>
            </a:p>
          </p:txBody>
        </p:sp>
        <p:grpSp>
          <p:nvGrpSpPr>
            <p:cNvPr id="49" name="组合 48"/>
            <p:cNvGrpSpPr/>
            <p:nvPr/>
          </p:nvGrpSpPr>
          <p:grpSpPr>
            <a:xfrm>
              <a:off x="3262041" y="1626506"/>
              <a:ext cx="679565" cy="309068"/>
              <a:chOff x="8478838" y="1247776"/>
              <a:chExt cx="1123950" cy="511175"/>
            </a:xfrm>
            <a:solidFill>
              <a:schemeClr val="bg1"/>
            </a:solidFill>
          </p:grpSpPr>
          <p:sp>
            <p:nvSpPr>
              <p:cNvPr id="50" name="Freeform 24"/>
              <p:cNvSpPr/>
              <p:nvPr/>
            </p:nvSpPr>
            <p:spPr bwMode="auto">
              <a:xfrm>
                <a:off x="8478838" y="1408113"/>
                <a:ext cx="1123950" cy="269875"/>
              </a:xfrm>
              <a:custGeom>
                <a:avLst/>
                <a:gdLst>
                  <a:gd name="T0" fmla="*/ 0 w 182"/>
                  <a:gd name="T1" fmla="*/ 3 h 44"/>
                  <a:gd name="T2" fmla="*/ 1 w 182"/>
                  <a:gd name="T3" fmla="*/ 3 h 44"/>
                  <a:gd name="T4" fmla="*/ 153 w 182"/>
                  <a:gd name="T5" fmla="*/ 3 h 44"/>
                  <a:gd name="T6" fmla="*/ 182 w 182"/>
                  <a:gd name="T7" fmla="*/ 41 h 44"/>
                  <a:gd name="T8" fmla="*/ 182 w 182"/>
                  <a:gd name="T9" fmla="*/ 41 h 44"/>
                  <a:gd name="T10" fmla="*/ 182 w 182"/>
                  <a:gd name="T11" fmla="*/ 41 h 44"/>
                  <a:gd name="T12" fmla="*/ 170 w 182"/>
                  <a:gd name="T13" fmla="*/ 41 h 44"/>
                  <a:gd name="T14" fmla="*/ 150 w 182"/>
                  <a:gd name="T15" fmla="*/ 22 h 44"/>
                  <a:gd name="T16" fmla="*/ 130 w 182"/>
                  <a:gd name="T17" fmla="*/ 41 h 44"/>
                  <a:gd name="T18" fmla="*/ 65 w 182"/>
                  <a:gd name="T19" fmla="*/ 41 h 44"/>
                  <a:gd name="T20" fmla="*/ 45 w 182"/>
                  <a:gd name="T21" fmla="*/ 22 h 44"/>
                  <a:gd name="T22" fmla="*/ 26 w 182"/>
                  <a:gd name="T23" fmla="*/ 41 h 44"/>
                  <a:gd name="T24" fmla="*/ 22 w 182"/>
                  <a:gd name="T25" fmla="*/ 41 h 44"/>
                  <a:gd name="T26" fmla="*/ 0 w 182"/>
                  <a:gd name="T27" fmla="*/ 3 h 44"/>
                  <a:gd name="T28" fmla="*/ 0 w 182"/>
                  <a:gd name="T29" fmla="*/ 3 h 44"/>
                  <a:gd name="T30" fmla="*/ 0 w 182"/>
                  <a:gd name="T31" fmla="*/ 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44">
                    <a:moveTo>
                      <a:pt x="0" y="3"/>
                    </a:moveTo>
                    <a:cubicBezTo>
                      <a:pt x="1" y="3"/>
                      <a:pt x="1" y="3"/>
                      <a:pt x="1" y="3"/>
                    </a:cubicBezTo>
                    <a:cubicBezTo>
                      <a:pt x="153" y="3"/>
                      <a:pt x="153" y="3"/>
                      <a:pt x="153" y="3"/>
                    </a:cubicBezTo>
                    <a:cubicBezTo>
                      <a:pt x="153" y="3"/>
                      <a:pt x="182" y="0"/>
                      <a:pt x="182" y="41"/>
                    </a:cubicBezTo>
                    <a:cubicBezTo>
                      <a:pt x="182" y="41"/>
                      <a:pt x="182" y="41"/>
                      <a:pt x="182" y="41"/>
                    </a:cubicBezTo>
                    <a:cubicBezTo>
                      <a:pt x="182" y="41"/>
                      <a:pt x="182" y="41"/>
                      <a:pt x="182" y="41"/>
                    </a:cubicBezTo>
                    <a:cubicBezTo>
                      <a:pt x="170" y="41"/>
                      <a:pt x="170" y="41"/>
                      <a:pt x="170" y="41"/>
                    </a:cubicBezTo>
                    <a:cubicBezTo>
                      <a:pt x="170" y="30"/>
                      <a:pt x="161" y="22"/>
                      <a:pt x="150" y="22"/>
                    </a:cubicBezTo>
                    <a:cubicBezTo>
                      <a:pt x="139" y="22"/>
                      <a:pt x="131" y="30"/>
                      <a:pt x="130" y="41"/>
                    </a:cubicBezTo>
                    <a:cubicBezTo>
                      <a:pt x="65" y="41"/>
                      <a:pt x="65" y="41"/>
                      <a:pt x="65" y="41"/>
                    </a:cubicBezTo>
                    <a:cubicBezTo>
                      <a:pt x="65" y="30"/>
                      <a:pt x="56" y="22"/>
                      <a:pt x="45" y="22"/>
                    </a:cubicBezTo>
                    <a:cubicBezTo>
                      <a:pt x="35" y="22"/>
                      <a:pt x="26" y="30"/>
                      <a:pt x="26" y="41"/>
                    </a:cubicBezTo>
                    <a:cubicBezTo>
                      <a:pt x="22" y="41"/>
                      <a:pt x="22" y="41"/>
                      <a:pt x="22" y="41"/>
                    </a:cubicBezTo>
                    <a:cubicBezTo>
                      <a:pt x="22" y="41"/>
                      <a:pt x="0" y="44"/>
                      <a:pt x="0" y="3"/>
                    </a:cubicBezTo>
                    <a:cubicBezTo>
                      <a:pt x="0" y="3"/>
                      <a:pt x="0"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52" name="Freeform 26"/>
              <p:cNvSpPr>
                <a:spLocks noEditPoints="1"/>
              </p:cNvSpPr>
              <p:nvPr/>
            </p:nvSpPr>
            <p:spPr bwMode="auto">
              <a:xfrm>
                <a:off x="8553450" y="1247776"/>
                <a:ext cx="833437" cy="227013"/>
              </a:xfrm>
              <a:custGeom>
                <a:avLst/>
                <a:gdLst>
                  <a:gd name="T0" fmla="*/ 6 w 135"/>
                  <a:gd name="T1" fmla="*/ 29 h 37"/>
                  <a:gd name="T2" fmla="*/ 57 w 135"/>
                  <a:gd name="T3" fmla="*/ 1 h 37"/>
                  <a:gd name="T4" fmla="*/ 68 w 135"/>
                  <a:gd name="T5" fmla="*/ 0 h 37"/>
                  <a:gd name="T6" fmla="*/ 78 w 135"/>
                  <a:gd name="T7" fmla="*/ 1 h 37"/>
                  <a:gd name="T8" fmla="*/ 129 w 135"/>
                  <a:gd name="T9" fmla="*/ 29 h 37"/>
                  <a:gd name="T10" fmla="*/ 135 w 135"/>
                  <a:gd name="T11" fmla="*/ 37 h 37"/>
                  <a:gd name="T12" fmla="*/ 0 w 135"/>
                  <a:gd name="T13" fmla="*/ 37 h 37"/>
                  <a:gd name="T14" fmla="*/ 6 w 135"/>
                  <a:gd name="T15" fmla="*/ 29 h 37"/>
                  <a:gd name="T16" fmla="*/ 77 w 135"/>
                  <a:gd name="T17" fmla="*/ 10 h 37"/>
                  <a:gd name="T18" fmla="*/ 68 w 135"/>
                  <a:gd name="T19" fmla="*/ 9 h 37"/>
                  <a:gd name="T20" fmla="*/ 58 w 135"/>
                  <a:gd name="T21" fmla="*/ 10 h 37"/>
                  <a:gd name="T22" fmla="*/ 20 w 135"/>
                  <a:gd name="T23" fmla="*/ 28 h 37"/>
                  <a:gd name="T24" fmla="*/ 115 w 135"/>
                  <a:gd name="T25" fmla="*/ 28 h 37"/>
                  <a:gd name="T26" fmla="*/ 77 w 135"/>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37">
                    <a:moveTo>
                      <a:pt x="6" y="29"/>
                    </a:moveTo>
                    <a:cubicBezTo>
                      <a:pt x="21" y="10"/>
                      <a:pt x="42" y="3"/>
                      <a:pt x="57" y="1"/>
                    </a:cubicBezTo>
                    <a:cubicBezTo>
                      <a:pt x="58" y="1"/>
                      <a:pt x="65" y="0"/>
                      <a:pt x="68" y="0"/>
                    </a:cubicBezTo>
                    <a:cubicBezTo>
                      <a:pt x="71" y="0"/>
                      <a:pt x="77" y="1"/>
                      <a:pt x="78" y="1"/>
                    </a:cubicBezTo>
                    <a:cubicBezTo>
                      <a:pt x="93" y="3"/>
                      <a:pt x="114" y="10"/>
                      <a:pt x="129" y="29"/>
                    </a:cubicBezTo>
                    <a:cubicBezTo>
                      <a:pt x="135" y="37"/>
                      <a:pt x="135" y="37"/>
                      <a:pt x="135" y="37"/>
                    </a:cubicBezTo>
                    <a:cubicBezTo>
                      <a:pt x="0" y="37"/>
                      <a:pt x="0" y="37"/>
                      <a:pt x="0" y="37"/>
                    </a:cubicBezTo>
                    <a:lnTo>
                      <a:pt x="6" y="29"/>
                    </a:lnTo>
                    <a:close/>
                    <a:moveTo>
                      <a:pt x="77" y="10"/>
                    </a:moveTo>
                    <a:cubicBezTo>
                      <a:pt x="75" y="10"/>
                      <a:pt x="70" y="9"/>
                      <a:pt x="68" y="9"/>
                    </a:cubicBezTo>
                    <a:cubicBezTo>
                      <a:pt x="66" y="9"/>
                      <a:pt x="60" y="10"/>
                      <a:pt x="58" y="10"/>
                    </a:cubicBezTo>
                    <a:cubicBezTo>
                      <a:pt x="47" y="12"/>
                      <a:pt x="32" y="16"/>
                      <a:pt x="20" y="28"/>
                    </a:cubicBezTo>
                    <a:cubicBezTo>
                      <a:pt x="115" y="28"/>
                      <a:pt x="115" y="28"/>
                      <a:pt x="115" y="28"/>
                    </a:cubicBezTo>
                    <a:cubicBezTo>
                      <a:pt x="103" y="16"/>
                      <a:pt x="88" y="12"/>
                      <a:pt x="7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53" name="Rectangle 27"/>
              <p:cNvSpPr>
                <a:spLocks noChangeArrowheads="1"/>
              </p:cNvSpPr>
              <p:nvPr/>
            </p:nvSpPr>
            <p:spPr bwMode="auto">
              <a:xfrm>
                <a:off x="8953500" y="1265238"/>
                <a:ext cx="38100"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54" name="Freeform 28"/>
              <p:cNvSpPr/>
              <p:nvPr/>
            </p:nvSpPr>
            <p:spPr bwMode="auto">
              <a:xfrm>
                <a:off x="9521825" y="1536701"/>
                <a:ext cx="80962" cy="61913"/>
              </a:xfrm>
              <a:custGeom>
                <a:avLst/>
                <a:gdLst>
                  <a:gd name="T0" fmla="*/ 5 w 13"/>
                  <a:gd name="T1" fmla="*/ 10 h 10"/>
                  <a:gd name="T2" fmla="*/ 0 w 13"/>
                  <a:gd name="T3" fmla="*/ 5 h 10"/>
                  <a:gd name="T4" fmla="*/ 5 w 13"/>
                  <a:gd name="T5" fmla="*/ 0 h 10"/>
                  <a:gd name="T6" fmla="*/ 10 w 13"/>
                  <a:gd name="T7" fmla="*/ 0 h 10"/>
                  <a:gd name="T8" fmla="*/ 13 w 13"/>
                  <a:gd name="T9" fmla="*/ 10 h 10"/>
                  <a:gd name="T10" fmla="*/ 5 w 13"/>
                  <a:gd name="T11" fmla="*/ 10 h 10"/>
                </a:gdLst>
                <a:ahLst/>
                <a:cxnLst>
                  <a:cxn ang="0">
                    <a:pos x="T0" y="T1"/>
                  </a:cxn>
                  <a:cxn ang="0">
                    <a:pos x="T2" y="T3"/>
                  </a:cxn>
                  <a:cxn ang="0">
                    <a:pos x="T4" y="T5"/>
                  </a:cxn>
                  <a:cxn ang="0">
                    <a:pos x="T6" y="T7"/>
                  </a:cxn>
                  <a:cxn ang="0">
                    <a:pos x="T8" y="T9"/>
                  </a:cxn>
                  <a:cxn ang="0">
                    <a:pos x="T10" y="T11"/>
                  </a:cxn>
                </a:cxnLst>
                <a:rect l="0" t="0" r="r" b="b"/>
                <a:pathLst>
                  <a:path w="13" h="10">
                    <a:moveTo>
                      <a:pt x="5" y="10"/>
                    </a:moveTo>
                    <a:cubicBezTo>
                      <a:pt x="3" y="10"/>
                      <a:pt x="0" y="8"/>
                      <a:pt x="0" y="5"/>
                    </a:cubicBezTo>
                    <a:cubicBezTo>
                      <a:pt x="0" y="2"/>
                      <a:pt x="3" y="0"/>
                      <a:pt x="5" y="0"/>
                    </a:cubicBezTo>
                    <a:cubicBezTo>
                      <a:pt x="6" y="0"/>
                      <a:pt x="8" y="0"/>
                      <a:pt x="10" y="0"/>
                    </a:cubicBezTo>
                    <a:cubicBezTo>
                      <a:pt x="11" y="3"/>
                      <a:pt x="12" y="6"/>
                      <a:pt x="13" y="10"/>
                    </a:cubicBezTo>
                    <a:cubicBezTo>
                      <a:pt x="11" y="10"/>
                      <a:pt x="6"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55" name="Oval 29"/>
              <p:cNvSpPr>
                <a:spLocks noChangeArrowheads="1"/>
              </p:cNvSpPr>
              <p:nvPr/>
            </p:nvSpPr>
            <p:spPr bwMode="auto">
              <a:xfrm>
                <a:off x="8664575" y="1566863"/>
                <a:ext cx="190500"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56" name="Oval 30"/>
              <p:cNvSpPr>
                <a:spLocks noChangeArrowheads="1"/>
              </p:cNvSpPr>
              <p:nvPr/>
            </p:nvSpPr>
            <p:spPr bwMode="auto">
              <a:xfrm>
                <a:off x="9312275" y="1566863"/>
                <a:ext cx="185737"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57" name="Freeform 31"/>
              <p:cNvSpPr/>
              <p:nvPr/>
            </p:nvSpPr>
            <p:spPr bwMode="auto">
              <a:xfrm>
                <a:off x="9361488" y="1616076"/>
                <a:ext cx="93662" cy="93663"/>
              </a:xfrm>
              <a:custGeom>
                <a:avLst/>
                <a:gdLst>
                  <a:gd name="T0" fmla="*/ 0 w 15"/>
                  <a:gd name="T1" fmla="*/ 8 h 15"/>
                  <a:gd name="T2" fmla="*/ 7 w 15"/>
                  <a:gd name="T3" fmla="*/ 15 h 15"/>
                  <a:gd name="T4" fmla="*/ 15 w 15"/>
                  <a:gd name="T5" fmla="*/ 7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7"/>
                    </a:cubicBezTo>
                    <a:cubicBezTo>
                      <a:pt x="15" y="3"/>
                      <a:pt x="11" y="0"/>
                      <a:pt x="7" y="0"/>
                    </a:cubicBezTo>
                    <a:cubicBezTo>
                      <a:pt x="3" y="0"/>
                      <a:pt x="0" y="3"/>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58" name="Oval 32"/>
              <p:cNvSpPr>
                <a:spLocks noChangeArrowheads="1"/>
              </p:cNvSpPr>
              <p:nvPr/>
            </p:nvSpPr>
            <p:spPr bwMode="auto">
              <a:xfrm>
                <a:off x="8713788" y="1616076"/>
                <a:ext cx="92075" cy="936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grpSp>
        <p:grpSp>
          <p:nvGrpSpPr>
            <p:cNvPr id="60" name="组合 59"/>
            <p:cNvGrpSpPr/>
            <p:nvPr/>
          </p:nvGrpSpPr>
          <p:grpSpPr>
            <a:xfrm>
              <a:off x="5022882" y="1595928"/>
              <a:ext cx="425207" cy="428087"/>
              <a:chOff x="10121900" y="1050926"/>
              <a:chExt cx="703262" cy="708025"/>
            </a:xfrm>
            <a:solidFill>
              <a:schemeClr val="bg1"/>
            </a:solidFill>
          </p:grpSpPr>
          <p:sp>
            <p:nvSpPr>
              <p:cNvPr id="62" name="Freeform 44"/>
              <p:cNvSpPr/>
              <p:nvPr/>
            </p:nvSpPr>
            <p:spPr bwMode="auto">
              <a:xfrm>
                <a:off x="10331450" y="1068388"/>
                <a:ext cx="493712" cy="690563"/>
              </a:xfrm>
              <a:custGeom>
                <a:avLst/>
                <a:gdLst>
                  <a:gd name="T0" fmla="*/ 60 w 80"/>
                  <a:gd name="T1" fmla="*/ 27 h 112"/>
                  <a:gd name="T2" fmla="*/ 63 w 80"/>
                  <a:gd name="T3" fmla="*/ 43 h 112"/>
                  <a:gd name="T4" fmla="*/ 66 w 80"/>
                  <a:gd name="T5" fmla="*/ 39 h 112"/>
                  <a:gd name="T6" fmla="*/ 72 w 80"/>
                  <a:gd name="T7" fmla="*/ 44 h 112"/>
                  <a:gd name="T8" fmla="*/ 64 w 80"/>
                  <a:gd name="T9" fmla="*/ 52 h 112"/>
                  <a:gd name="T10" fmla="*/ 66 w 80"/>
                  <a:gd name="T11" fmla="*/ 65 h 112"/>
                  <a:gd name="T12" fmla="*/ 70 w 80"/>
                  <a:gd name="T13" fmla="*/ 61 h 112"/>
                  <a:gd name="T14" fmla="*/ 75 w 80"/>
                  <a:gd name="T15" fmla="*/ 66 h 112"/>
                  <a:gd name="T16" fmla="*/ 68 w 80"/>
                  <a:gd name="T17" fmla="*/ 74 h 112"/>
                  <a:gd name="T18" fmla="*/ 73 w 80"/>
                  <a:gd name="T19" fmla="*/ 108 h 112"/>
                  <a:gd name="T20" fmla="*/ 70 w 80"/>
                  <a:gd name="T21" fmla="*/ 112 h 112"/>
                  <a:gd name="T22" fmla="*/ 38 w 80"/>
                  <a:gd name="T23" fmla="*/ 51 h 112"/>
                  <a:gd name="T24" fmla="*/ 11 w 80"/>
                  <a:gd name="T25" fmla="*/ 80 h 112"/>
                  <a:gd name="T26" fmla="*/ 17 w 80"/>
                  <a:gd name="T27" fmla="*/ 104 h 112"/>
                  <a:gd name="T28" fmla="*/ 12 w 80"/>
                  <a:gd name="T29" fmla="*/ 110 h 112"/>
                  <a:gd name="T30" fmla="*/ 0 w 80"/>
                  <a:gd name="T31" fmla="*/ 86 h 112"/>
                  <a:gd name="T32" fmla="*/ 45 w 80"/>
                  <a:gd name="T33" fmla="*/ 30 h 112"/>
                  <a:gd name="T34" fmla="*/ 76 w 80"/>
                  <a:gd name="T35" fmla="*/ 0 h 112"/>
                  <a:gd name="T36" fmla="*/ 60 w 80"/>
                  <a:gd name="T37" fmla="*/ 2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112">
                    <a:moveTo>
                      <a:pt x="60" y="27"/>
                    </a:moveTo>
                    <a:cubicBezTo>
                      <a:pt x="63" y="43"/>
                      <a:pt x="63" y="43"/>
                      <a:pt x="63" y="43"/>
                    </a:cubicBezTo>
                    <a:cubicBezTo>
                      <a:pt x="66" y="39"/>
                      <a:pt x="66" y="39"/>
                      <a:pt x="66" y="39"/>
                    </a:cubicBezTo>
                    <a:cubicBezTo>
                      <a:pt x="72" y="44"/>
                      <a:pt x="72" y="44"/>
                      <a:pt x="72" y="44"/>
                    </a:cubicBezTo>
                    <a:cubicBezTo>
                      <a:pt x="64" y="52"/>
                      <a:pt x="64" y="52"/>
                      <a:pt x="64" y="52"/>
                    </a:cubicBezTo>
                    <a:cubicBezTo>
                      <a:pt x="66" y="65"/>
                      <a:pt x="66" y="65"/>
                      <a:pt x="66" y="65"/>
                    </a:cubicBezTo>
                    <a:cubicBezTo>
                      <a:pt x="70" y="61"/>
                      <a:pt x="70" y="61"/>
                      <a:pt x="70" y="61"/>
                    </a:cubicBezTo>
                    <a:cubicBezTo>
                      <a:pt x="75" y="66"/>
                      <a:pt x="75" y="66"/>
                      <a:pt x="75" y="66"/>
                    </a:cubicBezTo>
                    <a:cubicBezTo>
                      <a:pt x="68" y="74"/>
                      <a:pt x="68" y="74"/>
                      <a:pt x="68" y="74"/>
                    </a:cubicBezTo>
                    <a:cubicBezTo>
                      <a:pt x="73" y="108"/>
                      <a:pt x="73" y="108"/>
                      <a:pt x="73" y="108"/>
                    </a:cubicBezTo>
                    <a:cubicBezTo>
                      <a:pt x="70" y="112"/>
                      <a:pt x="70" y="112"/>
                      <a:pt x="70" y="112"/>
                    </a:cubicBezTo>
                    <a:cubicBezTo>
                      <a:pt x="38" y="51"/>
                      <a:pt x="38" y="51"/>
                      <a:pt x="38" y="51"/>
                    </a:cubicBezTo>
                    <a:cubicBezTo>
                      <a:pt x="11" y="80"/>
                      <a:pt x="11" y="80"/>
                      <a:pt x="11" y="80"/>
                    </a:cubicBezTo>
                    <a:cubicBezTo>
                      <a:pt x="17" y="104"/>
                      <a:pt x="17" y="104"/>
                      <a:pt x="17" y="104"/>
                    </a:cubicBezTo>
                    <a:cubicBezTo>
                      <a:pt x="12" y="110"/>
                      <a:pt x="12" y="110"/>
                      <a:pt x="12" y="110"/>
                    </a:cubicBezTo>
                    <a:cubicBezTo>
                      <a:pt x="0" y="86"/>
                      <a:pt x="0" y="86"/>
                      <a:pt x="0" y="86"/>
                    </a:cubicBezTo>
                    <a:cubicBezTo>
                      <a:pt x="45" y="30"/>
                      <a:pt x="45" y="30"/>
                      <a:pt x="45" y="30"/>
                    </a:cubicBezTo>
                    <a:cubicBezTo>
                      <a:pt x="76" y="0"/>
                      <a:pt x="76" y="0"/>
                      <a:pt x="76" y="0"/>
                    </a:cubicBezTo>
                    <a:cubicBezTo>
                      <a:pt x="76" y="0"/>
                      <a:pt x="80" y="5"/>
                      <a:pt x="6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63" name="Freeform 45"/>
              <p:cNvSpPr/>
              <p:nvPr/>
            </p:nvSpPr>
            <p:spPr bwMode="auto">
              <a:xfrm>
                <a:off x="10121900" y="1050926"/>
                <a:ext cx="677862" cy="547688"/>
              </a:xfrm>
              <a:custGeom>
                <a:avLst/>
                <a:gdLst>
                  <a:gd name="T0" fmla="*/ 85 w 110"/>
                  <a:gd name="T1" fmla="*/ 22 h 89"/>
                  <a:gd name="T2" fmla="*/ 69 w 110"/>
                  <a:gd name="T3" fmla="*/ 22 h 89"/>
                  <a:gd name="T4" fmla="*/ 73 w 110"/>
                  <a:gd name="T5" fmla="*/ 18 h 89"/>
                  <a:gd name="T6" fmla="*/ 67 w 110"/>
                  <a:gd name="T7" fmla="*/ 13 h 89"/>
                  <a:gd name="T8" fmla="*/ 60 w 110"/>
                  <a:gd name="T9" fmla="*/ 22 h 89"/>
                  <a:gd name="T10" fmla="*/ 47 w 110"/>
                  <a:gd name="T11" fmla="*/ 21 h 89"/>
                  <a:gd name="T12" fmla="*/ 50 w 110"/>
                  <a:gd name="T13" fmla="*/ 17 h 89"/>
                  <a:gd name="T14" fmla="*/ 45 w 110"/>
                  <a:gd name="T15" fmla="*/ 13 h 89"/>
                  <a:gd name="T16" fmla="*/ 38 w 110"/>
                  <a:gd name="T17" fmla="*/ 21 h 89"/>
                  <a:gd name="T18" fmla="*/ 4 w 110"/>
                  <a:gd name="T19" fmla="*/ 20 h 89"/>
                  <a:gd name="T20" fmla="*/ 0 w 110"/>
                  <a:gd name="T21" fmla="*/ 24 h 89"/>
                  <a:gd name="T22" fmla="*/ 64 w 110"/>
                  <a:gd name="T23" fmla="*/ 47 h 89"/>
                  <a:gd name="T24" fmla="*/ 39 w 110"/>
                  <a:gd name="T25" fmla="*/ 78 h 89"/>
                  <a:gd name="T26" fmla="*/ 15 w 110"/>
                  <a:gd name="T27" fmla="*/ 75 h 89"/>
                  <a:gd name="T28" fmla="*/ 10 w 110"/>
                  <a:gd name="T29" fmla="*/ 81 h 89"/>
                  <a:gd name="T30" fmla="*/ 34 w 110"/>
                  <a:gd name="T31" fmla="*/ 89 h 89"/>
                  <a:gd name="T32" fmla="*/ 110 w 110"/>
                  <a:gd name="T33" fmla="*/ 3 h 89"/>
                  <a:gd name="T34" fmla="*/ 85 w 110"/>
                  <a:gd name="T35" fmla="*/ 2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0" h="89">
                    <a:moveTo>
                      <a:pt x="85" y="22"/>
                    </a:moveTo>
                    <a:cubicBezTo>
                      <a:pt x="69" y="22"/>
                      <a:pt x="69" y="22"/>
                      <a:pt x="69" y="22"/>
                    </a:cubicBezTo>
                    <a:cubicBezTo>
                      <a:pt x="73" y="18"/>
                      <a:pt x="73" y="18"/>
                      <a:pt x="73" y="18"/>
                    </a:cubicBezTo>
                    <a:cubicBezTo>
                      <a:pt x="67" y="13"/>
                      <a:pt x="67" y="13"/>
                      <a:pt x="67" y="13"/>
                    </a:cubicBezTo>
                    <a:cubicBezTo>
                      <a:pt x="60" y="22"/>
                      <a:pt x="60" y="22"/>
                      <a:pt x="60" y="22"/>
                    </a:cubicBezTo>
                    <a:cubicBezTo>
                      <a:pt x="47" y="21"/>
                      <a:pt x="47" y="21"/>
                      <a:pt x="47" y="21"/>
                    </a:cubicBezTo>
                    <a:cubicBezTo>
                      <a:pt x="50" y="17"/>
                      <a:pt x="50" y="17"/>
                      <a:pt x="50" y="17"/>
                    </a:cubicBezTo>
                    <a:cubicBezTo>
                      <a:pt x="45" y="13"/>
                      <a:pt x="45" y="13"/>
                      <a:pt x="45" y="13"/>
                    </a:cubicBezTo>
                    <a:cubicBezTo>
                      <a:pt x="38" y="21"/>
                      <a:pt x="38" y="21"/>
                      <a:pt x="38" y="21"/>
                    </a:cubicBezTo>
                    <a:cubicBezTo>
                      <a:pt x="4" y="20"/>
                      <a:pt x="4" y="20"/>
                      <a:pt x="4" y="20"/>
                    </a:cubicBezTo>
                    <a:cubicBezTo>
                      <a:pt x="0" y="24"/>
                      <a:pt x="0" y="24"/>
                      <a:pt x="0" y="24"/>
                    </a:cubicBezTo>
                    <a:cubicBezTo>
                      <a:pt x="64" y="47"/>
                      <a:pt x="64" y="47"/>
                      <a:pt x="64" y="47"/>
                    </a:cubicBezTo>
                    <a:cubicBezTo>
                      <a:pt x="39" y="78"/>
                      <a:pt x="39" y="78"/>
                      <a:pt x="39" y="78"/>
                    </a:cubicBezTo>
                    <a:cubicBezTo>
                      <a:pt x="15" y="75"/>
                      <a:pt x="15" y="75"/>
                      <a:pt x="15" y="75"/>
                    </a:cubicBezTo>
                    <a:cubicBezTo>
                      <a:pt x="10" y="81"/>
                      <a:pt x="10" y="81"/>
                      <a:pt x="10" y="81"/>
                    </a:cubicBezTo>
                    <a:cubicBezTo>
                      <a:pt x="34" y="89"/>
                      <a:pt x="34" y="89"/>
                      <a:pt x="34" y="89"/>
                    </a:cubicBezTo>
                    <a:cubicBezTo>
                      <a:pt x="110" y="3"/>
                      <a:pt x="110" y="3"/>
                      <a:pt x="110" y="3"/>
                    </a:cubicBezTo>
                    <a:cubicBezTo>
                      <a:pt x="110" y="3"/>
                      <a:pt x="105" y="0"/>
                      <a:pt x="8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grpSp>
        <p:grpSp>
          <p:nvGrpSpPr>
            <p:cNvPr id="64" name="组合 63"/>
            <p:cNvGrpSpPr/>
            <p:nvPr/>
          </p:nvGrpSpPr>
          <p:grpSpPr>
            <a:xfrm>
              <a:off x="3256761" y="3311355"/>
              <a:ext cx="604697" cy="380096"/>
              <a:chOff x="8491538" y="3690938"/>
              <a:chExt cx="1000124" cy="628650"/>
            </a:xfrm>
            <a:solidFill>
              <a:schemeClr val="bg1"/>
            </a:solidFill>
          </p:grpSpPr>
          <p:sp>
            <p:nvSpPr>
              <p:cNvPr id="65" name="Freeform 57"/>
              <p:cNvSpPr>
                <a:spLocks noEditPoints="1"/>
              </p:cNvSpPr>
              <p:nvPr/>
            </p:nvSpPr>
            <p:spPr bwMode="auto">
              <a:xfrm>
                <a:off x="8491538" y="3925888"/>
                <a:ext cx="395287" cy="393700"/>
              </a:xfrm>
              <a:custGeom>
                <a:avLst/>
                <a:gdLst>
                  <a:gd name="T0" fmla="*/ 32 w 64"/>
                  <a:gd name="T1" fmla="*/ 0 h 64"/>
                  <a:gd name="T2" fmla="*/ 0 w 64"/>
                  <a:gd name="T3" fmla="*/ 32 h 64"/>
                  <a:gd name="T4" fmla="*/ 33 w 64"/>
                  <a:gd name="T5" fmla="*/ 64 h 64"/>
                  <a:gd name="T6" fmla="*/ 64 w 64"/>
                  <a:gd name="T7" fmla="*/ 32 h 64"/>
                  <a:gd name="T8" fmla="*/ 32 w 64"/>
                  <a:gd name="T9" fmla="*/ 0 h 64"/>
                  <a:gd name="T10" fmla="*/ 33 w 64"/>
                  <a:gd name="T11" fmla="*/ 56 h 64"/>
                  <a:gd name="T12" fmla="*/ 9 w 64"/>
                  <a:gd name="T13" fmla="*/ 32 h 64"/>
                  <a:gd name="T14" fmla="*/ 32 w 64"/>
                  <a:gd name="T15" fmla="*/ 9 h 64"/>
                  <a:gd name="T16" fmla="*/ 56 w 64"/>
                  <a:gd name="T17" fmla="*/ 33 h 64"/>
                  <a:gd name="T18" fmla="*/ 33 w 64"/>
                  <a:gd name="T19"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5"/>
                      <a:pt x="0" y="32"/>
                    </a:cubicBezTo>
                    <a:cubicBezTo>
                      <a:pt x="1" y="50"/>
                      <a:pt x="15" y="64"/>
                      <a:pt x="33" y="64"/>
                    </a:cubicBezTo>
                    <a:cubicBezTo>
                      <a:pt x="50" y="64"/>
                      <a:pt x="64" y="50"/>
                      <a:pt x="64" y="32"/>
                    </a:cubicBezTo>
                    <a:cubicBezTo>
                      <a:pt x="64" y="14"/>
                      <a:pt x="50" y="0"/>
                      <a:pt x="32" y="0"/>
                    </a:cubicBezTo>
                    <a:close/>
                    <a:moveTo>
                      <a:pt x="33" y="56"/>
                    </a:moveTo>
                    <a:cubicBezTo>
                      <a:pt x="20" y="56"/>
                      <a:pt x="9" y="45"/>
                      <a:pt x="9" y="32"/>
                    </a:cubicBezTo>
                    <a:cubicBezTo>
                      <a:pt x="8" y="19"/>
                      <a:pt x="19" y="9"/>
                      <a:pt x="32" y="9"/>
                    </a:cubicBezTo>
                    <a:cubicBezTo>
                      <a:pt x="45" y="9"/>
                      <a:pt x="56" y="20"/>
                      <a:pt x="56" y="33"/>
                    </a:cubicBezTo>
                    <a:cubicBezTo>
                      <a:pt x="56" y="45"/>
                      <a:pt x="46" y="56"/>
                      <a:pt x="33"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66" name="Freeform 58"/>
              <p:cNvSpPr>
                <a:spLocks noEditPoints="1"/>
              </p:cNvSpPr>
              <p:nvPr/>
            </p:nvSpPr>
            <p:spPr bwMode="auto">
              <a:xfrm>
                <a:off x="9096375" y="3919538"/>
                <a:ext cx="395287" cy="400050"/>
              </a:xfrm>
              <a:custGeom>
                <a:avLst/>
                <a:gdLst>
                  <a:gd name="T0" fmla="*/ 32 w 64"/>
                  <a:gd name="T1" fmla="*/ 0 h 65"/>
                  <a:gd name="T2" fmla="*/ 0 w 64"/>
                  <a:gd name="T3" fmla="*/ 33 h 65"/>
                  <a:gd name="T4" fmla="*/ 32 w 64"/>
                  <a:gd name="T5" fmla="*/ 64 h 65"/>
                  <a:gd name="T6" fmla="*/ 64 w 64"/>
                  <a:gd name="T7" fmla="*/ 32 h 65"/>
                  <a:gd name="T8" fmla="*/ 32 w 64"/>
                  <a:gd name="T9" fmla="*/ 0 h 65"/>
                  <a:gd name="T10" fmla="*/ 32 w 64"/>
                  <a:gd name="T11" fmla="*/ 56 h 65"/>
                  <a:gd name="T12" fmla="*/ 8 w 64"/>
                  <a:gd name="T13" fmla="*/ 32 h 65"/>
                  <a:gd name="T14" fmla="*/ 32 w 64"/>
                  <a:gd name="T15" fmla="*/ 9 h 65"/>
                  <a:gd name="T16" fmla="*/ 55 w 64"/>
                  <a:gd name="T17" fmla="*/ 33 h 65"/>
                  <a:gd name="T18" fmla="*/ 32 w 64"/>
                  <a:gd name="T19"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5">
                    <a:moveTo>
                      <a:pt x="32" y="0"/>
                    </a:moveTo>
                    <a:cubicBezTo>
                      <a:pt x="14" y="1"/>
                      <a:pt x="0" y="15"/>
                      <a:pt x="0" y="33"/>
                    </a:cubicBezTo>
                    <a:cubicBezTo>
                      <a:pt x="0" y="50"/>
                      <a:pt x="14" y="65"/>
                      <a:pt x="32" y="64"/>
                    </a:cubicBezTo>
                    <a:cubicBezTo>
                      <a:pt x="50" y="64"/>
                      <a:pt x="64" y="50"/>
                      <a:pt x="64" y="32"/>
                    </a:cubicBezTo>
                    <a:cubicBezTo>
                      <a:pt x="64" y="15"/>
                      <a:pt x="49" y="0"/>
                      <a:pt x="32" y="0"/>
                    </a:cubicBezTo>
                    <a:close/>
                    <a:moveTo>
                      <a:pt x="32" y="56"/>
                    </a:moveTo>
                    <a:cubicBezTo>
                      <a:pt x="19" y="56"/>
                      <a:pt x="8" y="46"/>
                      <a:pt x="8" y="32"/>
                    </a:cubicBezTo>
                    <a:cubicBezTo>
                      <a:pt x="8" y="19"/>
                      <a:pt x="19" y="9"/>
                      <a:pt x="32" y="9"/>
                    </a:cubicBezTo>
                    <a:cubicBezTo>
                      <a:pt x="44" y="10"/>
                      <a:pt x="55" y="20"/>
                      <a:pt x="55" y="33"/>
                    </a:cubicBezTo>
                    <a:cubicBezTo>
                      <a:pt x="56" y="46"/>
                      <a:pt x="45" y="56"/>
                      <a:pt x="32"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67" name="Freeform 59"/>
              <p:cNvSpPr/>
              <p:nvPr/>
            </p:nvSpPr>
            <p:spPr bwMode="auto">
              <a:xfrm>
                <a:off x="9059863" y="3716338"/>
                <a:ext cx="239712" cy="393700"/>
              </a:xfrm>
              <a:custGeom>
                <a:avLst/>
                <a:gdLst>
                  <a:gd name="T0" fmla="*/ 151 w 151"/>
                  <a:gd name="T1" fmla="*/ 244 h 248"/>
                  <a:gd name="T2" fmla="*/ 62 w 151"/>
                  <a:gd name="T3" fmla="*/ 0 h 248"/>
                  <a:gd name="T4" fmla="*/ 3 w 151"/>
                  <a:gd name="T5" fmla="*/ 0 h 248"/>
                  <a:gd name="T6" fmla="*/ 0 w 151"/>
                  <a:gd name="T7" fmla="*/ 15 h 248"/>
                  <a:gd name="T8" fmla="*/ 46 w 151"/>
                  <a:gd name="T9" fmla="*/ 19 h 248"/>
                  <a:gd name="T10" fmla="*/ 140 w 151"/>
                  <a:gd name="T11" fmla="*/ 248 h 248"/>
                  <a:gd name="T12" fmla="*/ 151 w 151"/>
                  <a:gd name="T13" fmla="*/ 244 h 248"/>
                </a:gdLst>
                <a:ahLst/>
                <a:cxnLst>
                  <a:cxn ang="0">
                    <a:pos x="T0" y="T1"/>
                  </a:cxn>
                  <a:cxn ang="0">
                    <a:pos x="T2" y="T3"/>
                  </a:cxn>
                  <a:cxn ang="0">
                    <a:pos x="T4" y="T5"/>
                  </a:cxn>
                  <a:cxn ang="0">
                    <a:pos x="T6" y="T7"/>
                  </a:cxn>
                  <a:cxn ang="0">
                    <a:pos x="T8" y="T9"/>
                  </a:cxn>
                  <a:cxn ang="0">
                    <a:pos x="T10" y="T11"/>
                  </a:cxn>
                  <a:cxn ang="0">
                    <a:pos x="T12" y="T13"/>
                  </a:cxn>
                </a:cxnLst>
                <a:rect l="0" t="0" r="r" b="b"/>
                <a:pathLst>
                  <a:path w="151" h="248">
                    <a:moveTo>
                      <a:pt x="151" y="244"/>
                    </a:moveTo>
                    <a:lnTo>
                      <a:pt x="62" y="0"/>
                    </a:lnTo>
                    <a:lnTo>
                      <a:pt x="3" y="0"/>
                    </a:lnTo>
                    <a:lnTo>
                      <a:pt x="0" y="15"/>
                    </a:lnTo>
                    <a:lnTo>
                      <a:pt x="46" y="19"/>
                    </a:lnTo>
                    <a:lnTo>
                      <a:pt x="140" y="248"/>
                    </a:lnTo>
                    <a:lnTo>
                      <a:pt x="151" y="2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70" name="Freeform 60"/>
              <p:cNvSpPr>
                <a:spLocks noEditPoints="1"/>
              </p:cNvSpPr>
              <p:nvPr/>
            </p:nvSpPr>
            <p:spPr bwMode="auto">
              <a:xfrm>
                <a:off x="8682038" y="3740151"/>
                <a:ext cx="512762" cy="461963"/>
              </a:xfrm>
              <a:custGeom>
                <a:avLst/>
                <a:gdLst>
                  <a:gd name="T0" fmla="*/ 81 w 83"/>
                  <a:gd name="T1" fmla="*/ 15 h 75"/>
                  <a:gd name="T2" fmla="*/ 27 w 83"/>
                  <a:gd name="T3" fmla="*/ 15 h 75"/>
                  <a:gd name="T4" fmla="*/ 21 w 83"/>
                  <a:gd name="T5" fmla="*/ 0 h 75"/>
                  <a:gd name="T6" fmla="*/ 18 w 83"/>
                  <a:gd name="T7" fmla="*/ 5 h 75"/>
                  <a:gd name="T8" fmla="*/ 23 w 83"/>
                  <a:gd name="T9" fmla="*/ 17 h 75"/>
                  <a:gd name="T10" fmla="*/ 0 w 83"/>
                  <a:gd name="T11" fmla="*/ 58 h 75"/>
                  <a:gd name="T12" fmla="*/ 3 w 83"/>
                  <a:gd name="T13" fmla="*/ 62 h 75"/>
                  <a:gd name="T14" fmla="*/ 4 w 83"/>
                  <a:gd name="T15" fmla="*/ 60 h 75"/>
                  <a:gd name="T16" fmla="*/ 5 w 83"/>
                  <a:gd name="T17" fmla="*/ 64 h 75"/>
                  <a:gd name="T18" fmla="*/ 45 w 83"/>
                  <a:gd name="T19" fmla="*/ 69 h 75"/>
                  <a:gd name="T20" fmla="*/ 59 w 83"/>
                  <a:gd name="T21" fmla="*/ 68 h 75"/>
                  <a:gd name="T22" fmla="*/ 57 w 83"/>
                  <a:gd name="T23" fmla="*/ 57 h 75"/>
                  <a:gd name="T24" fmla="*/ 77 w 83"/>
                  <a:gd name="T25" fmla="*/ 27 h 75"/>
                  <a:gd name="T26" fmla="*/ 83 w 83"/>
                  <a:gd name="T27" fmla="*/ 20 h 75"/>
                  <a:gd name="T28" fmla="*/ 81 w 83"/>
                  <a:gd name="T29" fmla="*/ 15 h 75"/>
                  <a:gd name="T30" fmla="*/ 5 w 83"/>
                  <a:gd name="T31" fmla="*/ 59 h 75"/>
                  <a:gd name="T32" fmla="*/ 27 w 83"/>
                  <a:gd name="T33" fmla="*/ 21 h 75"/>
                  <a:gd name="T34" fmla="*/ 44 w 83"/>
                  <a:gd name="T35" fmla="*/ 57 h 75"/>
                  <a:gd name="T36" fmla="*/ 5 w 83"/>
                  <a:gd name="T37" fmla="*/ 59 h 75"/>
                  <a:gd name="T38" fmla="*/ 53 w 83"/>
                  <a:gd name="T39" fmla="*/ 55 h 75"/>
                  <a:gd name="T40" fmla="*/ 50 w 83"/>
                  <a:gd name="T41" fmla="*/ 55 h 75"/>
                  <a:gd name="T42" fmla="*/ 31 w 83"/>
                  <a:gd name="T43" fmla="*/ 20 h 75"/>
                  <a:gd name="T44" fmla="*/ 75 w 83"/>
                  <a:gd name="T45" fmla="*/ 20 h 75"/>
                  <a:gd name="T46" fmla="*/ 53 w 83"/>
                  <a:gd name="T47" fmla="*/ 5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3" h="75">
                    <a:moveTo>
                      <a:pt x="81" y="15"/>
                    </a:moveTo>
                    <a:cubicBezTo>
                      <a:pt x="27" y="15"/>
                      <a:pt x="27" y="15"/>
                      <a:pt x="27" y="15"/>
                    </a:cubicBezTo>
                    <a:cubicBezTo>
                      <a:pt x="21" y="0"/>
                      <a:pt x="21" y="0"/>
                      <a:pt x="21" y="0"/>
                    </a:cubicBezTo>
                    <a:cubicBezTo>
                      <a:pt x="18" y="5"/>
                      <a:pt x="18" y="5"/>
                      <a:pt x="18" y="5"/>
                    </a:cubicBezTo>
                    <a:cubicBezTo>
                      <a:pt x="23" y="17"/>
                      <a:pt x="23" y="17"/>
                      <a:pt x="23" y="17"/>
                    </a:cubicBezTo>
                    <a:cubicBezTo>
                      <a:pt x="0" y="58"/>
                      <a:pt x="0" y="58"/>
                      <a:pt x="0" y="58"/>
                    </a:cubicBezTo>
                    <a:cubicBezTo>
                      <a:pt x="3" y="62"/>
                      <a:pt x="3" y="62"/>
                      <a:pt x="3" y="62"/>
                    </a:cubicBezTo>
                    <a:cubicBezTo>
                      <a:pt x="4" y="60"/>
                      <a:pt x="4" y="60"/>
                      <a:pt x="4" y="60"/>
                    </a:cubicBezTo>
                    <a:cubicBezTo>
                      <a:pt x="5" y="64"/>
                      <a:pt x="5" y="64"/>
                      <a:pt x="5" y="64"/>
                    </a:cubicBezTo>
                    <a:cubicBezTo>
                      <a:pt x="45" y="69"/>
                      <a:pt x="45" y="69"/>
                      <a:pt x="45" y="69"/>
                    </a:cubicBezTo>
                    <a:cubicBezTo>
                      <a:pt x="45" y="69"/>
                      <a:pt x="56" y="75"/>
                      <a:pt x="59" y="68"/>
                    </a:cubicBezTo>
                    <a:cubicBezTo>
                      <a:pt x="63" y="60"/>
                      <a:pt x="57" y="57"/>
                      <a:pt x="57" y="57"/>
                    </a:cubicBezTo>
                    <a:cubicBezTo>
                      <a:pt x="57" y="57"/>
                      <a:pt x="74" y="31"/>
                      <a:pt x="77" y="27"/>
                    </a:cubicBezTo>
                    <a:cubicBezTo>
                      <a:pt x="80" y="22"/>
                      <a:pt x="83" y="20"/>
                      <a:pt x="83" y="20"/>
                    </a:cubicBezTo>
                    <a:lnTo>
                      <a:pt x="81" y="15"/>
                    </a:lnTo>
                    <a:close/>
                    <a:moveTo>
                      <a:pt x="5" y="59"/>
                    </a:moveTo>
                    <a:cubicBezTo>
                      <a:pt x="27" y="21"/>
                      <a:pt x="27" y="21"/>
                      <a:pt x="27" y="21"/>
                    </a:cubicBezTo>
                    <a:cubicBezTo>
                      <a:pt x="32" y="28"/>
                      <a:pt x="44" y="57"/>
                      <a:pt x="44" y="57"/>
                    </a:cubicBezTo>
                    <a:lnTo>
                      <a:pt x="5" y="59"/>
                    </a:lnTo>
                    <a:close/>
                    <a:moveTo>
                      <a:pt x="53" y="55"/>
                    </a:moveTo>
                    <a:cubicBezTo>
                      <a:pt x="50" y="55"/>
                      <a:pt x="50" y="55"/>
                      <a:pt x="50" y="55"/>
                    </a:cubicBezTo>
                    <a:cubicBezTo>
                      <a:pt x="31" y="20"/>
                      <a:pt x="31" y="20"/>
                      <a:pt x="31" y="20"/>
                    </a:cubicBezTo>
                    <a:cubicBezTo>
                      <a:pt x="75" y="20"/>
                      <a:pt x="75" y="20"/>
                      <a:pt x="75" y="20"/>
                    </a:cubicBezTo>
                    <a:lnTo>
                      <a:pt x="5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71" name="Freeform 61"/>
              <p:cNvSpPr/>
              <p:nvPr/>
            </p:nvSpPr>
            <p:spPr bwMode="auto">
              <a:xfrm>
                <a:off x="8726488" y="3690938"/>
                <a:ext cx="209550" cy="111125"/>
              </a:xfrm>
              <a:custGeom>
                <a:avLst/>
                <a:gdLst>
                  <a:gd name="T0" fmla="*/ 34 w 34"/>
                  <a:gd name="T1" fmla="*/ 9 h 18"/>
                  <a:gd name="T2" fmla="*/ 24 w 34"/>
                  <a:gd name="T3" fmla="*/ 4 h 18"/>
                  <a:gd name="T4" fmla="*/ 3 w 34"/>
                  <a:gd name="T5" fmla="*/ 3 h 18"/>
                  <a:gd name="T6" fmla="*/ 7 w 34"/>
                  <a:gd name="T7" fmla="*/ 15 h 18"/>
                  <a:gd name="T8" fmla="*/ 19 w 34"/>
                  <a:gd name="T9" fmla="*/ 11 h 18"/>
                  <a:gd name="T10" fmla="*/ 34 w 34"/>
                  <a:gd name="T11" fmla="*/ 9 h 18"/>
                </a:gdLst>
                <a:ahLst/>
                <a:cxnLst>
                  <a:cxn ang="0">
                    <a:pos x="T0" y="T1"/>
                  </a:cxn>
                  <a:cxn ang="0">
                    <a:pos x="T2" y="T3"/>
                  </a:cxn>
                  <a:cxn ang="0">
                    <a:pos x="T4" y="T5"/>
                  </a:cxn>
                  <a:cxn ang="0">
                    <a:pos x="T6" y="T7"/>
                  </a:cxn>
                  <a:cxn ang="0">
                    <a:pos x="T8" y="T9"/>
                  </a:cxn>
                  <a:cxn ang="0">
                    <a:pos x="T10" y="T11"/>
                  </a:cxn>
                </a:cxnLst>
                <a:rect l="0" t="0" r="r" b="b"/>
                <a:pathLst>
                  <a:path w="34" h="18">
                    <a:moveTo>
                      <a:pt x="34" y="9"/>
                    </a:moveTo>
                    <a:cubicBezTo>
                      <a:pt x="34" y="9"/>
                      <a:pt x="33" y="5"/>
                      <a:pt x="24" y="4"/>
                    </a:cubicBezTo>
                    <a:cubicBezTo>
                      <a:pt x="15" y="3"/>
                      <a:pt x="5" y="0"/>
                      <a:pt x="3" y="3"/>
                    </a:cubicBezTo>
                    <a:cubicBezTo>
                      <a:pt x="0" y="6"/>
                      <a:pt x="4" y="13"/>
                      <a:pt x="7" y="15"/>
                    </a:cubicBezTo>
                    <a:cubicBezTo>
                      <a:pt x="10" y="18"/>
                      <a:pt x="16" y="11"/>
                      <a:pt x="19" y="11"/>
                    </a:cubicBezTo>
                    <a:cubicBezTo>
                      <a:pt x="22" y="11"/>
                      <a:pt x="32" y="12"/>
                      <a:pt x="3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72" name="Freeform 62"/>
              <p:cNvSpPr/>
              <p:nvPr/>
            </p:nvSpPr>
            <p:spPr bwMode="auto">
              <a:xfrm>
                <a:off x="8645525" y="4079876"/>
                <a:ext cx="85725" cy="85725"/>
              </a:xfrm>
              <a:custGeom>
                <a:avLst/>
                <a:gdLst>
                  <a:gd name="T0" fmla="*/ 14 w 14"/>
                  <a:gd name="T1" fmla="*/ 7 h 14"/>
                  <a:gd name="T2" fmla="*/ 7 w 14"/>
                  <a:gd name="T3" fmla="*/ 14 h 14"/>
                  <a:gd name="T4" fmla="*/ 0 w 14"/>
                  <a:gd name="T5" fmla="*/ 7 h 14"/>
                  <a:gd name="T6" fmla="*/ 7 w 14"/>
                  <a:gd name="T7" fmla="*/ 0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0" y="11"/>
                      <a:pt x="0" y="7"/>
                    </a:cubicBezTo>
                    <a:cubicBezTo>
                      <a:pt x="0" y="4"/>
                      <a:pt x="3" y="0"/>
                      <a:pt x="7" y="0"/>
                    </a:cubicBezTo>
                    <a:cubicBezTo>
                      <a:pt x="11" y="0"/>
                      <a:pt x="14"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73" name="Freeform 63"/>
              <p:cNvSpPr/>
              <p:nvPr/>
            </p:nvSpPr>
            <p:spPr bwMode="auto">
              <a:xfrm>
                <a:off x="9250363" y="4079876"/>
                <a:ext cx="87312" cy="85725"/>
              </a:xfrm>
              <a:custGeom>
                <a:avLst/>
                <a:gdLst>
                  <a:gd name="T0" fmla="*/ 14 w 14"/>
                  <a:gd name="T1" fmla="*/ 7 h 14"/>
                  <a:gd name="T2" fmla="*/ 7 w 14"/>
                  <a:gd name="T3" fmla="*/ 14 h 14"/>
                  <a:gd name="T4" fmla="*/ 1 w 14"/>
                  <a:gd name="T5" fmla="*/ 7 h 14"/>
                  <a:gd name="T6" fmla="*/ 7 w 14"/>
                  <a:gd name="T7" fmla="*/ 1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1" y="11"/>
                      <a:pt x="1" y="7"/>
                    </a:cubicBezTo>
                    <a:cubicBezTo>
                      <a:pt x="0" y="3"/>
                      <a:pt x="3" y="1"/>
                      <a:pt x="7" y="1"/>
                    </a:cubicBezTo>
                    <a:cubicBezTo>
                      <a:pt x="11" y="0"/>
                      <a:pt x="13"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74" name="Freeform 64"/>
              <p:cNvSpPr/>
              <p:nvPr/>
            </p:nvSpPr>
            <p:spPr bwMode="auto">
              <a:xfrm>
                <a:off x="8786813" y="3765551"/>
                <a:ext cx="44450" cy="30163"/>
              </a:xfrm>
              <a:custGeom>
                <a:avLst/>
                <a:gdLst>
                  <a:gd name="T0" fmla="*/ 6 w 7"/>
                  <a:gd name="T1" fmla="*/ 0 h 5"/>
                  <a:gd name="T2" fmla="*/ 1 w 7"/>
                  <a:gd name="T3" fmla="*/ 3 h 5"/>
                  <a:gd name="T4" fmla="*/ 1 w 7"/>
                  <a:gd name="T5" fmla="*/ 5 h 5"/>
                  <a:gd name="T6" fmla="*/ 7 w 7"/>
                  <a:gd name="T7" fmla="*/ 2 h 5"/>
                  <a:gd name="T8" fmla="*/ 6 w 7"/>
                  <a:gd name="T9" fmla="*/ 0 h 5"/>
                </a:gdLst>
                <a:ahLst/>
                <a:cxnLst>
                  <a:cxn ang="0">
                    <a:pos x="T0" y="T1"/>
                  </a:cxn>
                  <a:cxn ang="0">
                    <a:pos x="T2" y="T3"/>
                  </a:cxn>
                  <a:cxn ang="0">
                    <a:pos x="T4" y="T5"/>
                  </a:cxn>
                  <a:cxn ang="0">
                    <a:pos x="T6" y="T7"/>
                  </a:cxn>
                  <a:cxn ang="0">
                    <a:pos x="T8" y="T9"/>
                  </a:cxn>
                </a:cxnLst>
                <a:rect l="0" t="0" r="r" b="b"/>
                <a:pathLst>
                  <a:path w="7" h="5">
                    <a:moveTo>
                      <a:pt x="6" y="0"/>
                    </a:moveTo>
                    <a:cubicBezTo>
                      <a:pt x="6" y="0"/>
                      <a:pt x="2" y="3"/>
                      <a:pt x="1" y="3"/>
                    </a:cubicBezTo>
                    <a:cubicBezTo>
                      <a:pt x="0" y="4"/>
                      <a:pt x="1" y="5"/>
                      <a:pt x="1" y="5"/>
                    </a:cubicBezTo>
                    <a:cubicBezTo>
                      <a:pt x="7" y="2"/>
                      <a:pt x="7" y="2"/>
                      <a:pt x="7" y="2"/>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75" name="Freeform 65"/>
              <p:cNvSpPr/>
              <p:nvPr/>
            </p:nvSpPr>
            <p:spPr bwMode="auto">
              <a:xfrm>
                <a:off x="9053513" y="3697288"/>
                <a:ext cx="73025" cy="61913"/>
              </a:xfrm>
              <a:custGeom>
                <a:avLst/>
                <a:gdLst>
                  <a:gd name="T0" fmla="*/ 46 w 46"/>
                  <a:gd name="T1" fmla="*/ 39 h 39"/>
                  <a:gd name="T2" fmla="*/ 46 w 46"/>
                  <a:gd name="T3" fmla="*/ 0 h 39"/>
                  <a:gd name="T4" fmla="*/ 0 w 46"/>
                  <a:gd name="T5" fmla="*/ 8 h 39"/>
                  <a:gd name="T6" fmla="*/ 0 w 46"/>
                  <a:gd name="T7" fmla="*/ 35 h 39"/>
                  <a:gd name="T8" fmla="*/ 46 w 46"/>
                  <a:gd name="T9" fmla="*/ 39 h 39"/>
                </a:gdLst>
                <a:ahLst/>
                <a:cxnLst>
                  <a:cxn ang="0">
                    <a:pos x="T0" y="T1"/>
                  </a:cxn>
                  <a:cxn ang="0">
                    <a:pos x="T2" y="T3"/>
                  </a:cxn>
                  <a:cxn ang="0">
                    <a:pos x="T4" y="T5"/>
                  </a:cxn>
                  <a:cxn ang="0">
                    <a:pos x="T6" y="T7"/>
                  </a:cxn>
                  <a:cxn ang="0">
                    <a:pos x="T8" y="T9"/>
                  </a:cxn>
                </a:cxnLst>
                <a:rect l="0" t="0" r="r" b="b"/>
                <a:pathLst>
                  <a:path w="46" h="39">
                    <a:moveTo>
                      <a:pt x="46" y="39"/>
                    </a:moveTo>
                    <a:lnTo>
                      <a:pt x="46" y="0"/>
                    </a:lnTo>
                    <a:lnTo>
                      <a:pt x="0" y="8"/>
                    </a:lnTo>
                    <a:lnTo>
                      <a:pt x="0" y="35"/>
                    </a:lnTo>
                    <a:lnTo>
                      <a:pt x="46"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grpSp>
        <p:grpSp>
          <p:nvGrpSpPr>
            <p:cNvPr id="76" name="组合 75"/>
            <p:cNvGrpSpPr/>
            <p:nvPr/>
          </p:nvGrpSpPr>
          <p:grpSpPr>
            <a:xfrm>
              <a:off x="5114477" y="3207263"/>
              <a:ext cx="365698" cy="547108"/>
              <a:chOff x="10158413" y="3421063"/>
              <a:chExt cx="604837" cy="904876"/>
            </a:xfrm>
            <a:solidFill>
              <a:schemeClr val="bg1"/>
            </a:solidFill>
          </p:grpSpPr>
          <p:sp>
            <p:nvSpPr>
              <p:cNvPr id="77" name="Freeform 5"/>
              <p:cNvSpPr>
                <a:spLocks noEditPoints="1"/>
              </p:cNvSpPr>
              <p:nvPr/>
            </p:nvSpPr>
            <p:spPr bwMode="auto">
              <a:xfrm>
                <a:off x="10158413" y="3981451"/>
                <a:ext cx="604837" cy="301625"/>
              </a:xfrm>
              <a:custGeom>
                <a:avLst/>
                <a:gdLst>
                  <a:gd name="T0" fmla="*/ 0 w 98"/>
                  <a:gd name="T1" fmla="*/ 0 h 49"/>
                  <a:gd name="T2" fmla="*/ 49 w 98"/>
                  <a:gd name="T3" fmla="*/ 49 h 49"/>
                  <a:gd name="T4" fmla="*/ 98 w 98"/>
                  <a:gd name="T5" fmla="*/ 0 h 49"/>
                  <a:gd name="T6" fmla="*/ 0 w 98"/>
                  <a:gd name="T7" fmla="*/ 0 h 49"/>
                  <a:gd name="T8" fmla="*/ 21 w 98"/>
                  <a:gd name="T9" fmla="*/ 18 h 49"/>
                  <a:gd name="T10" fmla="*/ 16 w 98"/>
                  <a:gd name="T11" fmla="*/ 14 h 49"/>
                  <a:gd name="T12" fmla="*/ 21 w 98"/>
                  <a:gd name="T13" fmla="*/ 9 h 49"/>
                  <a:gd name="T14" fmla="*/ 26 w 98"/>
                  <a:gd name="T15" fmla="*/ 14 h 49"/>
                  <a:gd name="T16" fmla="*/ 21 w 98"/>
                  <a:gd name="T17" fmla="*/ 18 h 49"/>
                  <a:gd name="T18" fmla="*/ 40 w 98"/>
                  <a:gd name="T19" fmla="*/ 18 h 49"/>
                  <a:gd name="T20" fmla="*/ 35 w 98"/>
                  <a:gd name="T21" fmla="*/ 14 h 49"/>
                  <a:gd name="T22" fmla="*/ 40 w 98"/>
                  <a:gd name="T23" fmla="*/ 9 h 49"/>
                  <a:gd name="T24" fmla="*/ 45 w 98"/>
                  <a:gd name="T25" fmla="*/ 14 h 49"/>
                  <a:gd name="T26" fmla="*/ 40 w 98"/>
                  <a:gd name="T27" fmla="*/ 18 h 49"/>
                  <a:gd name="T28" fmla="*/ 59 w 98"/>
                  <a:gd name="T29" fmla="*/ 18 h 49"/>
                  <a:gd name="T30" fmla="*/ 54 w 98"/>
                  <a:gd name="T31" fmla="*/ 14 h 49"/>
                  <a:gd name="T32" fmla="*/ 59 w 98"/>
                  <a:gd name="T33" fmla="*/ 9 h 49"/>
                  <a:gd name="T34" fmla="*/ 64 w 98"/>
                  <a:gd name="T35" fmla="*/ 14 h 49"/>
                  <a:gd name="T36" fmla="*/ 59 w 98"/>
                  <a:gd name="T37" fmla="*/ 18 h 49"/>
                  <a:gd name="T38" fmla="*/ 78 w 98"/>
                  <a:gd name="T39" fmla="*/ 18 h 49"/>
                  <a:gd name="T40" fmla="*/ 73 w 98"/>
                  <a:gd name="T41" fmla="*/ 14 h 49"/>
                  <a:gd name="T42" fmla="*/ 78 w 98"/>
                  <a:gd name="T43" fmla="*/ 9 h 49"/>
                  <a:gd name="T44" fmla="*/ 83 w 98"/>
                  <a:gd name="T45" fmla="*/ 14 h 49"/>
                  <a:gd name="T46" fmla="*/ 78 w 98"/>
                  <a:gd name="T47" fmla="*/ 1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49">
                    <a:moveTo>
                      <a:pt x="0" y="0"/>
                    </a:moveTo>
                    <a:cubicBezTo>
                      <a:pt x="0" y="27"/>
                      <a:pt x="22" y="49"/>
                      <a:pt x="49" y="49"/>
                    </a:cubicBezTo>
                    <a:cubicBezTo>
                      <a:pt x="76" y="49"/>
                      <a:pt x="98" y="27"/>
                      <a:pt x="98" y="0"/>
                    </a:cubicBezTo>
                    <a:lnTo>
                      <a:pt x="0" y="0"/>
                    </a:lnTo>
                    <a:close/>
                    <a:moveTo>
                      <a:pt x="21" y="18"/>
                    </a:moveTo>
                    <a:cubicBezTo>
                      <a:pt x="18" y="18"/>
                      <a:pt x="16" y="16"/>
                      <a:pt x="16" y="14"/>
                    </a:cubicBezTo>
                    <a:cubicBezTo>
                      <a:pt x="16" y="11"/>
                      <a:pt x="18" y="9"/>
                      <a:pt x="21" y="9"/>
                    </a:cubicBezTo>
                    <a:cubicBezTo>
                      <a:pt x="23" y="9"/>
                      <a:pt x="26" y="11"/>
                      <a:pt x="26" y="14"/>
                    </a:cubicBezTo>
                    <a:cubicBezTo>
                      <a:pt x="26" y="16"/>
                      <a:pt x="23" y="18"/>
                      <a:pt x="21" y="18"/>
                    </a:cubicBezTo>
                    <a:close/>
                    <a:moveTo>
                      <a:pt x="40" y="18"/>
                    </a:moveTo>
                    <a:cubicBezTo>
                      <a:pt x="37" y="18"/>
                      <a:pt x="35" y="16"/>
                      <a:pt x="35" y="14"/>
                    </a:cubicBezTo>
                    <a:cubicBezTo>
                      <a:pt x="35" y="11"/>
                      <a:pt x="37" y="9"/>
                      <a:pt x="40" y="9"/>
                    </a:cubicBezTo>
                    <a:cubicBezTo>
                      <a:pt x="42" y="9"/>
                      <a:pt x="45" y="11"/>
                      <a:pt x="45" y="14"/>
                    </a:cubicBezTo>
                    <a:cubicBezTo>
                      <a:pt x="45" y="16"/>
                      <a:pt x="42" y="18"/>
                      <a:pt x="40" y="18"/>
                    </a:cubicBezTo>
                    <a:close/>
                    <a:moveTo>
                      <a:pt x="59" y="18"/>
                    </a:moveTo>
                    <a:cubicBezTo>
                      <a:pt x="56" y="18"/>
                      <a:pt x="54" y="16"/>
                      <a:pt x="54" y="14"/>
                    </a:cubicBezTo>
                    <a:cubicBezTo>
                      <a:pt x="54" y="11"/>
                      <a:pt x="56" y="9"/>
                      <a:pt x="59" y="9"/>
                    </a:cubicBezTo>
                    <a:cubicBezTo>
                      <a:pt x="61" y="9"/>
                      <a:pt x="64" y="11"/>
                      <a:pt x="64" y="14"/>
                    </a:cubicBezTo>
                    <a:cubicBezTo>
                      <a:pt x="64" y="16"/>
                      <a:pt x="61" y="18"/>
                      <a:pt x="59" y="18"/>
                    </a:cubicBezTo>
                    <a:close/>
                    <a:moveTo>
                      <a:pt x="78" y="18"/>
                    </a:moveTo>
                    <a:cubicBezTo>
                      <a:pt x="75" y="18"/>
                      <a:pt x="73" y="16"/>
                      <a:pt x="73" y="14"/>
                    </a:cubicBezTo>
                    <a:cubicBezTo>
                      <a:pt x="73" y="11"/>
                      <a:pt x="75" y="9"/>
                      <a:pt x="78" y="9"/>
                    </a:cubicBezTo>
                    <a:cubicBezTo>
                      <a:pt x="81" y="9"/>
                      <a:pt x="83" y="11"/>
                      <a:pt x="83" y="14"/>
                    </a:cubicBezTo>
                    <a:cubicBezTo>
                      <a:pt x="83" y="16"/>
                      <a:pt x="81" y="18"/>
                      <a:pt x="7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78" name="Freeform 6"/>
              <p:cNvSpPr/>
              <p:nvPr/>
            </p:nvSpPr>
            <p:spPr bwMode="auto">
              <a:xfrm>
                <a:off x="10171113" y="3532188"/>
                <a:ext cx="307975" cy="387350"/>
              </a:xfrm>
              <a:custGeom>
                <a:avLst/>
                <a:gdLst>
                  <a:gd name="T0" fmla="*/ 183 w 194"/>
                  <a:gd name="T1" fmla="*/ 0 h 244"/>
                  <a:gd name="T2" fmla="*/ 0 w 194"/>
                  <a:gd name="T3" fmla="*/ 244 h 244"/>
                  <a:gd name="T4" fmla="*/ 194 w 194"/>
                  <a:gd name="T5" fmla="*/ 244 h 244"/>
                  <a:gd name="T6" fmla="*/ 183 w 194"/>
                  <a:gd name="T7" fmla="*/ 0 h 244"/>
                </a:gdLst>
                <a:ahLst/>
                <a:cxnLst>
                  <a:cxn ang="0">
                    <a:pos x="T0" y="T1"/>
                  </a:cxn>
                  <a:cxn ang="0">
                    <a:pos x="T2" y="T3"/>
                  </a:cxn>
                  <a:cxn ang="0">
                    <a:pos x="T4" y="T5"/>
                  </a:cxn>
                  <a:cxn ang="0">
                    <a:pos x="T6" y="T7"/>
                  </a:cxn>
                </a:cxnLst>
                <a:rect l="0" t="0" r="r" b="b"/>
                <a:pathLst>
                  <a:path w="194" h="244">
                    <a:moveTo>
                      <a:pt x="183" y="0"/>
                    </a:moveTo>
                    <a:lnTo>
                      <a:pt x="0" y="244"/>
                    </a:lnTo>
                    <a:lnTo>
                      <a:pt x="194" y="244"/>
                    </a:lnTo>
                    <a:lnTo>
                      <a:pt x="183" y="0"/>
                    </a:ln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79" name="Freeform 7"/>
              <p:cNvSpPr/>
              <p:nvPr/>
            </p:nvSpPr>
            <p:spPr bwMode="auto">
              <a:xfrm>
                <a:off x="10461625" y="3532188"/>
                <a:ext cx="301625" cy="387350"/>
              </a:xfrm>
              <a:custGeom>
                <a:avLst/>
                <a:gdLst>
                  <a:gd name="T0" fmla="*/ 11 w 190"/>
                  <a:gd name="T1" fmla="*/ 0 h 244"/>
                  <a:gd name="T2" fmla="*/ 190 w 190"/>
                  <a:gd name="T3" fmla="*/ 244 h 244"/>
                  <a:gd name="T4" fmla="*/ 0 w 190"/>
                  <a:gd name="T5" fmla="*/ 244 h 244"/>
                  <a:gd name="T6" fmla="*/ 11 w 190"/>
                  <a:gd name="T7" fmla="*/ 0 h 244"/>
                </a:gdLst>
                <a:ahLst/>
                <a:cxnLst>
                  <a:cxn ang="0">
                    <a:pos x="T0" y="T1"/>
                  </a:cxn>
                  <a:cxn ang="0">
                    <a:pos x="T2" y="T3"/>
                  </a:cxn>
                  <a:cxn ang="0">
                    <a:pos x="T4" y="T5"/>
                  </a:cxn>
                  <a:cxn ang="0">
                    <a:pos x="T6" y="T7"/>
                  </a:cxn>
                </a:cxnLst>
                <a:rect l="0" t="0" r="r" b="b"/>
                <a:pathLst>
                  <a:path w="190" h="244">
                    <a:moveTo>
                      <a:pt x="11" y="0"/>
                    </a:moveTo>
                    <a:lnTo>
                      <a:pt x="190" y="244"/>
                    </a:lnTo>
                    <a:lnTo>
                      <a:pt x="0" y="244"/>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80" name="Rectangle 8"/>
              <p:cNvSpPr>
                <a:spLocks noChangeArrowheads="1"/>
              </p:cNvSpPr>
              <p:nvPr/>
            </p:nvSpPr>
            <p:spPr bwMode="auto">
              <a:xfrm>
                <a:off x="10448925" y="3421063"/>
                <a:ext cx="36512" cy="560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81" name="Freeform 9"/>
              <p:cNvSpPr/>
              <p:nvPr/>
            </p:nvSpPr>
            <p:spPr bwMode="auto">
              <a:xfrm>
                <a:off x="10250488" y="4178301"/>
                <a:ext cx="149225" cy="141288"/>
              </a:xfrm>
              <a:custGeom>
                <a:avLst/>
                <a:gdLst>
                  <a:gd name="T0" fmla="*/ 15 w 24"/>
                  <a:gd name="T1" fmla="*/ 5 h 23"/>
                  <a:gd name="T2" fmla="*/ 6 w 24"/>
                  <a:gd name="T3" fmla="*/ 14 h 23"/>
                  <a:gd name="T4" fmla="*/ 6 w 24"/>
                  <a:gd name="T5" fmla="*/ 23 h 23"/>
                  <a:gd name="T6" fmla="*/ 24 w 24"/>
                  <a:gd name="T7" fmla="*/ 5 h 23"/>
                  <a:gd name="T8" fmla="*/ 15 w 24"/>
                  <a:gd name="T9" fmla="*/ 5 h 23"/>
                </a:gdLst>
                <a:ahLst/>
                <a:cxnLst>
                  <a:cxn ang="0">
                    <a:pos x="T0" y="T1"/>
                  </a:cxn>
                  <a:cxn ang="0">
                    <a:pos x="T2" y="T3"/>
                  </a:cxn>
                  <a:cxn ang="0">
                    <a:pos x="T4" y="T5"/>
                  </a:cxn>
                  <a:cxn ang="0">
                    <a:pos x="T6" y="T7"/>
                  </a:cxn>
                  <a:cxn ang="0">
                    <a:pos x="T8" y="T9"/>
                  </a:cxn>
                </a:cxnLst>
                <a:rect l="0" t="0" r="r" b="b"/>
                <a:pathLst>
                  <a:path w="24" h="23">
                    <a:moveTo>
                      <a:pt x="15" y="5"/>
                    </a:moveTo>
                    <a:cubicBezTo>
                      <a:pt x="15" y="10"/>
                      <a:pt x="11" y="14"/>
                      <a:pt x="6" y="14"/>
                    </a:cubicBezTo>
                    <a:cubicBezTo>
                      <a:pt x="0" y="14"/>
                      <a:pt x="0" y="23"/>
                      <a:pt x="6" y="23"/>
                    </a:cubicBezTo>
                    <a:cubicBezTo>
                      <a:pt x="16" y="23"/>
                      <a:pt x="23" y="15"/>
                      <a:pt x="24" y="5"/>
                    </a:cubicBezTo>
                    <a:cubicBezTo>
                      <a:pt x="24" y="0"/>
                      <a:pt x="15" y="0"/>
                      <a:pt x="1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82" name="Freeform 10"/>
              <p:cNvSpPr/>
              <p:nvPr/>
            </p:nvSpPr>
            <p:spPr bwMode="auto">
              <a:xfrm>
                <a:off x="10344150" y="4178301"/>
                <a:ext cx="215900" cy="147638"/>
              </a:xfrm>
              <a:custGeom>
                <a:avLst/>
                <a:gdLst>
                  <a:gd name="T0" fmla="*/ 26 w 35"/>
                  <a:gd name="T1" fmla="*/ 5 h 24"/>
                  <a:gd name="T2" fmla="*/ 9 w 35"/>
                  <a:gd name="T3" fmla="*/ 5 h 24"/>
                  <a:gd name="T4" fmla="*/ 0 w 35"/>
                  <a:gd name="T5" fmla="*/ 5 h 24"/>
                  <a:gd name="T6" fmla="*/ 18 w 35"/>
                  <a:gd name="T7" fmla="*/ 23 h 24"/>
                  <a:gd name="T8" fmla="*/ 35 w 35"/>
                  <a:gd name="T9" fmla="*/ 5 h 24"/>
                  <a:gd name="T10" fmla="*/ 26 w 35"/>
                  <a:gd name="T11" fmla="*/ 5 h 24"/>
                </a:gdLst>
                <a:ahLst/>
                <a:cxnLst>
                  <a:cxn ang="0">
                    <a:pos x="T0" y="T1"/>
                  </a:cxn>
                  <a:cxn ang="0">
                    <a:pos x="T2" y="T3"/>
                  </a:cxn>
                  <a:cxn ang="0">
                    <a:pos x="T4" y="T5"/>
                  </a:cxn>
                  <a:cxn ang="0">
                    <a:pos x="T6" y="T7"/>
                  </a:cxn>
                  <a:cxn ang="0">
                    <a:pos x="T8" y="T9"/>
                  </a:cxn>
                  <a:cxn ang="0">
                    <a:pos x="T10" y="T11"/>
                  </a:cxn>
                </a:cxnLst>
                <a:rect l="0" t="0" r="r" b="b"/>
                <a:pathLst>
                  <a:path w="35" h="24">
                    <a:moveTo>
                      <a:pt x="26" y="5"/>
                    </a:moveTo>
                    <a:cubicBezTo>
                      <a:pt x="26" y="17"/>
                      <a:pt x="9" y="17"/>
                      <a:pt x="9" y="5"/>
                    </a:cubicBezTo>
                    <a:cubicBezTo>
                      <a:pt x="8" y="0"/>
                      <a:pt x="0" y="0"/>
                      <a:pt x="0" y="5"/>
                    </a:cubicBezTo>
                    <a:cubicBezTo>
                      <a:pt x="0" y="15"/>
                      <a:pt x="8" y="23"/>
                      <a:pt x="18" y="23"/>
                    </a:cubicBezTo>
                    <a:cubicBezTo>
                      <a:pt x="27" y="24"/>
                      <a:pt x="35" y="15"/>
                      <a:pt x="35" y="5"/>
                    </a:cubicBezTo>
                    <a:cubicBezTo>
                      <a:pt x="35" y="0"/>
                      <a:pt x="27" y="0"/>
                      <a:pt x="2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83" name="Freeform 11"/>
              <p:cNvSpPr/>
              <p:nvPr/>
            </p:nvSpPr>
            <p:spPr bwMode="auto">
              <a:xfrm>
                <a:off x="10504488" y="4178301"/>
                <a:ext cx="147637" cy="141288"/>
              </a:xfrm>
              <a:custGeom>
                <a:avLst/>
                <a:gdLst>
                  <a:gd name="T0" fmla="*/ 18 w 24"/>
                  <a:gd name="T1" fmla="*/ 14 h 23"/>
                  <a:gd name="T2" fmla="*/ 9 w 24"/>
                  <a:gd name="T3" fmla="*/ 5 h 23"/>
                  <a:gd name="T4" fmla="*/ 0 w 24"/>
                  <a:gd name="T5" fmla="*/ 5 h 23"/>
                  <a:gd name="T6" fmla="*/ 18 w 24"/>
                  <a:gd name="T7" fmla="*/ 23 h 23"/>
                  <a:gd name="T8" fmla="*/ 18 w 24"/>
                  <a:gd name="T9" fmla="*/ 14 h 23"/>
                </a:gdLst>
                <a:ahLst/>
                <a:cxnLst>
                  <a:cxn ang="0">
                    <a:pos x="T0" y="T1"/>
                  </a:cxn>
                  <a:cxn ang="0">
                    <a:pos x="T2" y="T3"/>
                  </a:cxn>
                  <a:cxn ang="0">
                    <a:pos x="T4" y="T5"/>
                  </a:cxn>
                  <a:cxn ang="0">
                    <a:pos x="T6" y="T7"/>
                  </a:cxn>
                  <a:cxn ang="0">
                    <a:pos x="T8" y="T9"/>
                  </a:cxn>
                </a:cxnLst>
                <a:rect l="0" t="0" r="r" b="b"/>
                <a:pathLst>
                  <a:path w="24" h="23">
                    <a:moveTo>
                      <a:pt x="18" y="14"/>
                    </a:moveTo>
                    <a:cubicBezTo>
                      <a:pt x="13" y="14"/>
                      <a:pt x="9" y="10"/>
                      <a:pt x="9" y="5"/>
                    </a:cubicBezTo>
                    <a:cubicBezTo>
                      <a:pt x="9" y="0"/>
                      <a:pt x="0" y="0"/>
                      <a:pt x="0" y="5"/>
                    </a:cubicBezTo>
                    <a:cubicBezTo>
                      <a:pt x="1" y="15"/>
                      <a:pt x="8" y="23"/>
                      <a:pt x="18" y="23"/>
                    </a:cubicBezTo>
                    <a:cubicBezTo>
                      <a:pt x="24" y="23"/>
                      <a:pt x="24"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sp>
            <p:nvSpPr>
              <p:cNvPr id="84" name="Freeform 12"/>
              <p:cNvSpPr/>
              <p:nvPr/>
            </p:nvSpPr>
            <p:spPr bwMode="auto">
              <a:xfrm>
                <a:off x="10479088" y="3427413"/>
                <a:ext cx="130175" cy="98425"/>
              </a:xfrm>
              <a:custGeom>
                <a:avLst/>
                <a:gdLst>
                  <a:gd name="T0" fmla="*/ 0 w 82"/>
                  <a:gd name="T1" fmla="*/ 0 h 62"/>
                  <a:gd name="T2" fmla="*/ 82 w 82"/>
                  <a:gd name="T3" fmla="*/ 31 h 62"/>
                  <a:gd name="T4" fmla="*/ 0 w 82"/>
                  <a:gd name="T5" fmla="*/ 62 h 62"/>
                  <a:gd name="T6" fmla="*/ 0 w 82"/>
                  <a:gd name="T7" fmla="*/ 0 h 62"/>
                </a:gdLst>
                <a:ahLst/>
                <a:cxnLst>
                  <a:cxn ang="0">
                    <a:pos x="T0" y="T1"/>
                  </a:cxn>
                  <a:cxn ang="0">
                    <a:pos x="T2" y="T3"/>
                  </a:cxn>
                  <a:cxn ang="0">
                    <a:pos x="T4" y="T5"/>
                  </a:cxn>
                  <a:cxn ang="0">
                    <a:pos x="T6" y="T7"/>
                  </a:cxn>
                </a:cxnLst>
                <a:rect l="0" t="0" r="r" b="b"/>
                <a:pathLst>
                  <a:path w="82" h="62">
                    <a:moveTo>
                      <a:pt x="0" y="0"/>
                    </a:moveTo>
                    <a:lnTo>
                      <a:pt x="82" y="31"/>
                    </a:lnTo>
                    <a:lnTo>
                      <a:pt x="0" y="6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1050">
                  <a:solidFill>
                    <a:srgbClr val="000000"/>
                  </a:solidFill>
                </a:endParaRPr>
              </a:p>
            </p:txBody>
          </p:sp>
        </p:grpSp>
      </p:grpSp>
      <p:sp>
        <p:nvSpPr>
          <p:cNvPr id="38923" name="文本框 51"/>
          <p:cNvSpPr txBox="1">
            <a:spLocks noChangeArrowheads="1"/>
          </p:cNvSpPr>
          <p:nvPr/>
        </p:nvSpPr>
        <p:spPr bwMode="auto">
          <a:xfrm>
            <a:off x="1456305" y="1538060"/>
            <a:ext cx="1046560" cy="300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fontAlgn="base">
              <a:lnSpc>
                <a:spcPct val="130000"/>
              </a:lnSpc>
              <a:spcBef>
                <a:spcPct val="0"/>
              </a:spcBef>
              <a:spcAft>
                <a:spcPct val="0"/>
              </a:spcAft>
              <a:buFontTx/>
              <a:buNone/>
            </a:pPr>
            <a:r>
              <a:rPr lang="zh-CN" altLang="en-US" sz="1050" b="1" dirty="0">
                <a:solidFill>
                  <a:schemeClr val="bg1"/>
                </a:solidFill>
                <a:latin typeface="微软雅黑" panose="020B0503020204020204" pitchFamily="34" charset="-122"/>
                <a:ea typeface="微软雅黑" panose="020B0503020204020204" pitchFamily="34" charset="-122"/>
              </a:rPr>
              <a:t>小木头</a:t>
            </a:r>
          </a:p>
        </p:txBody>
      </p:sp>
      <p:sp>
        <p:nvSpPr>
          <p:cNvPr id="38924" name="文本框 47"/>
          <p:cNvSpPr txBox="1">
            <a:spLocks noChangeArrowheads="1"/>
          </p:cNvSpPr>
          <p:nvPr/>
        </p:nvSpPr>
        <p:spPr bwMode="auto">
          <a:xfrm>
            <a:off x="593102" y="1748801"/>
            <a:ext cx="1937147"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38925" name="文本框 51"/>
          <p:cNvSpPr txBox="1">
            <a:spLocks noChangeArrowheads="1"/>
          </p:cNvSpPr>
          <p:nvPr/>
        </p:nvSpPr>
        <p:spPr bwMode="auto">
          <a:xfrm>
            <a:off x="6359299" y="1533297"/>
            <a:ext cx="1046560" cy="300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30000"/>
              </a:lnSpc>
              <a:spcBef>
                <a:spcPct val="0"/>
              </a:spcBef>
              <a:spcAft>
                <a:spcPct val="0"/>
              </a:spcAft>
              <a:buFontTx/>
              <a:buNone/>
            </a:pPr>
            <a:r>
              <a:rPr lang="zh-CN" altLang="en-US" sz="1050" b="1" dirty="0">
                <a:solidFill>
                  <a:schemeClr val="bg1"/>
                </a:solidFill>
                <a:latin typeface="微软雅黑" panose="020B0503020204020204" pitchFamily="34" charset="-122"/>
                <a:ea typeface="微软雅黑" panose="020B0503020204020204" pitchFamily="34" charset="-122"/>
              </a:rPr>
              <a:t>小木头</a:t>
            </a:r>
          </a:p>
        </p:txBody>
      </p:sp>
      <p:sp>
        <p:nvSpPr>
          <p:cNvPr id="38926" name="文本框 60"/>
          <p:cNvSpPr txBox="1">
            <a:spLocks noChangeArrowheads="1"/>
          </p:cNvSpPr>
          <p:nvPr/>
        </p:nvSpPr>
        <p:spPr bwMode="auto">
          <a:xfrm>
            <a:off x="6345012" y="1754754"/>
            <a:ext cx="1937147"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38927" name="文本框 51"/>
          <p:cNvSpPr txBox="1">
            <a:spLocks noChangeArrowheads="1"/>
          </p:cNvSpPr>
          <p:nvPr/>
        </p:nvSpPr>
        <p:spPr bwMode="auto">
          <a:xfrm>
            <a:off x="1456305" y="3146595"/>
            <a:ext cx="1046560" cy="300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fontAlgn="base">
              <a:lnSpc>
                <a:spcPct val="130000"/>
              </a:lnSpc>
              <a:spcBef>
                <a:spcPct val="0"/>
              </a:spcBef>
              <a:spcAft>
                <a:spcPct val="0"/>
              </a:spcAft>
              <a:buFontTx/>
              <a:buNone/>
            </a:pPr>
            <a:r>
              <a:rPr lang="zh-CN" altLang="en-US" sz="1050" b="1" dirty="0">
                <a:solidFill>
                  <a:schemeClr val="bg1"/>
                </a:solidFill>
                <a:latin typeface="微软雅黑" panose="020B0503020204020204" pitchFamily="34" charset="-122"/>
                <a:ea typeface="微软雅黑" panose="020B0503020204020204" pitchFamily="34" charset="-122"/>
              </a:rPr>
              <a:t>小木头</a:t>
            </a:r>
          </a:p>
        </p:txBody>
      </p:sp>
      <p:sp>
        <p:nvSpPr>
          <p:cNvPr id="38928" name="文本框 84"/>
          <p:cNvSpPr txBox="1">
            <a:spLocks noChangeArrowheads="1"/>
          </p:cNvSpPr>
          <p:nvPr/>
        </p:nvSpPr>
        <p:spPr bwMode="auto">
          <a:xfrm>
            <a:off x="593102" y="3357335"/>
            <a:ext cx="1937147"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38929" name="文本框 51"/>
          <p:cNvSpPr txBox="1">
            <a:spLocks noChangeArrowheads="1"/>
          </p:cNvSpPr>
          <p:nvPr/>
        </p:nvSpPr>
        <p:spPr bwMode="auto">
          <a:xfrm>
            <a:off x="6359299" y="3140641"/>
            <a:ext cx="1046560" cy="300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30000"/>
              </a:lnSpc>
              <a:spcBef>
                <a:spcPct val="0"/>
              </a:spcBef>
              <a:spcAft>
                <a:spcPct val="0"/>
              </a:spcAft>
              <a:buFontTx/>
              <a:buNone/>
            </a:pPr>
            <a:r>
              <a:rPr lang="zh-CN" altLang="en-US" sz="1050" b="1" dirty="0">
                <a:solidFill>
                  <a:schemeClr val="bg1"/>
                </a:solidFill>
                <a:latin typeface="微软雅黑" panose="020B0503020204020204" pitchFamily="34" charset="-122"/>
                <a:ea typeface="微软雅黑" panose="020B0503020204020204" pitchFamily="34" charset="-122"/>
              </a:rPr>
              <a:t>小木头</a:t>
            </a:r>
          </a:p>
        </p:txBody>
      </p:sp>
      <p:sp>
        <p:nvSpPr>
          <p:cNvPr id="38930" name="文本框 87"/>
          <p:cNvSpPr txBox="1">
            <a:spLocks noChangeArrowheads="1"/>
          </p:cNvSpPr>
          <p:nvPr/>
        </p:nvSpPr>
        <p:spPr bwMode="auto">
          <a:xfrm>
            <a:off x="6345012" y="3365273"/>
            <a:ext cx="1937147"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8923"/>
                                        </p:tgtEl>
                                        <p:attrNameLst>
                                          <p:attrName>style.visibility</p:attrName>
                                        </p:attrNameLst>
                                      </p:cBhvr>
                                      <p:to>
                                        <p:strVal val="visible"/>
                                      </p:to>
                                    </p:set>
                                    <p:animEffect transition="in" filter="fade">
                                      <p:cBhvr>
                                        <p:cTn id="13" dur="500"/>
                                        <p:tgtEl>
                                          <p:spTgt spid="389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924"/>
                                        </p:tgtEl>
                                        <p:attrNameLst>
                                          <p:attrName>style.visibility</p:attrName>
                                        </p:attrNameLst>
                                      </p:cBhvr>
                                      <p:to>
                                        <p:strVal val="visible"/>
                                      </p:to>
                                    </p:set>
                                    <p:animEffect transition="in" filter="fade">
                                      <p:cBhvr>
                                        <p:cTn id="16" dur="500"/>
                                        <p:tgtEl>
                                          <p:spTgt spid="3892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8927"/>
                                        </p:tgtEl>
                                        <p:attrNameLst>
                                          <p:attrName>style.visibility</p:attrName>
                                        </p:attrNameLst>
                                      </p:cBhvr>
                                      <p:to>
                                        <p:strVal val="visible"/>
                                      </p:to>
                                    </p:set>
                                    <p:animEffect transition="in" filter="fade">
                                      <p:cBhvr>
                                        <p:cTn id="19" dur="500"/>
                                        <p:tgtEl>
                                          <p:spTgt spid="3892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8928"/>
                                        </p:tgtEl>
                                        <p:attrNameLst>
                                          <p:attrName>style.visibility</p:attrName>
                                        </p:attrNameLst>
                                      </p:cBhvr>
                                      <p:to>
                                        <p:strVal val="visible"/>
                                      </p:to>
                                    </p:set>
                                    <p:animEffect transition="in" filter="fade">
                                      <p:cBhvr>
                                        <p:cTn id="22" dur="500"/>
                                        <p:tgtEl>
                                          <p:spTgt spid="3892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8926"/>
                                        </p:tgtEl>
                                        <p:attrNameLst>
                                          <p:attrName>style.visibility</p:attrName>
                                        </p:attrNameLst>
                                      </p:cBhvr>
                                      <p:to>
                                        <p:strVal val="visible"/>
                                      </p:to>
                                    </p:set>
                                    <p:animEffect transition="in" filter="fade">
                                      <p:cBhvr>
                                        <p:cTn id="25" dur="500"/>
                                        <p:tgtEl>
                                          <p:spTgt spid="3892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8925"/>
                                        </p:tgtEl>
                                        <p:attrNameLst>
                                          <p:attrName>style.visibility</p:attrName>
                                        </p:attrNameLst>
                                      </p:cBhvr>
                                      <p:to>
                                        <p:strVal val="visible"/>
                                      </p:to>
                                    </p:set>
                                    <p:animEffect transition="in" filter="fade">
                                      <p:cBhvr>
                                        <p:cTn id="28" dur="500"/>
                                        <p:tgtEl>
                                          <p:spTgt spid="3892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8929"/>
                                        </p:tgtEl>
                                        <p:attrNameLst>
                                          <p:attrName>style.visibility</p:attrName>
                                        </p:attrNameLst>
                                      </p:cBhvr>
                                      <p:to>
                                        <p:strVal val="visible"/>
                                      </p:to>
                                    </p:set>
                                    <p:animEffect transition="in" filter="fade">
                                      <p:cBhvr>
                                        <p:cTn id="31" dur="500"/>
                                        <p:tgtEl>
                                          <p:spTgt spid="3892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8930"/>
                                        </p:tgtEl>
                                        <p:attrNameLst>
                                          <p:attrName>style.visibility</p:attrName>
                                        </p:attrNameLst>
                                      </p:cBhvr>
                                      <p:to>
                                        <p:strVal val="visible"/>
                                      </p:to>
                                    </p:set>
                                    <p:animEffect transition="in" filter="fade">
                                      <p:cBhvr>
                                        <p:cTn id="34" dur="500"/>
                                        <p:tgtEl>
                                          <p:spTgt spid="389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3" grpId="0"/>
      <p:bldP spid="38924" grpId="0"/>
      <p:bldP spid="38925" grpId="0"/>
      <p:bldP spid="38926" grpId="0"/>
      <p:bldP spid="38927" grpId="0"/>
      <p:bldP spid="38928" grpId="0"/>
      <p:bldP spid="38929" grpId="0"/>
      <p:bldP spid="3893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86036"/>
        </a:solidFill>
        <a:effectLst/>
      </p:bgPr>
    </p:bg>
    <p:spTree>
      <p:nvGrpSpPr>
        <p:cNvPr id="1" name=""/>
        <p:cNvGrpSpPr/>
        <p:nvPr/>
      </p:nvGrpSpPr>
      <p:grpSpPr>
        <a:xfrm>
          <a:off x="0" y="0"/>
          <a:ext cx="0" cy="0"/>
          <a:chOff x="0" y="0"/>
          <a:chExt cx="0" cy="0"/>
        </a:xfrm>
      </p:grpSpPr>
      <p:sp>
        <p:nvSpPr>
          <p:cNvPr id="18" name="Freeform 132"/>
          <p:cNvSpPr/>
          <p:nvPr/>
        </p:nvSpPr>
        <p:spPr bwMode="auto">
          <a:xfrm>
            <a:off x="2446986" y="1262743"/>
            <a:ext cx="495346" cy="848638"/>
          </a:xfrm>
          <a:custGeom>
            <a:avLst/>
            <a:gdLst>
              <a:gd name="T0" fmla="*/ 0 w 673"/>
              <a:gd name="T1" fmla="*/ 1153 h 1153"/>
              <a:gd name="T2" fmla="*/ 0 w 673"/>
              <a:gd name="T3" fmla="*/ 0 h 1153"/>
              <a:gd name="T4" fmla="*/ 673 w 673"/>
              <a:gd name="T5" fmla="*/ 761 h 1153"/>
              <a:gd name="T6" fmla="*/ 0 w 673"/>
              <a:gd name="T7" fmla="*/ 1153 h 1153"/>
            </a:gdLst>
            <a:ahLst/>
            <a:cxnLst>
              <a:cxn ang="0">
                <a:pos x="T0" y="T1"/>
              </a:cxn>
              <a:cxn ang="0">
                <a:pos x="T2" y="T3"/>
              </a:cxn>
              <a:cxn ang="0">
                <a:pos x="T4" y="T5"/>
              </a:cxn>
              <a:cxn ang="0">
                <a:pos x="T6" y="T7"/>
              </a:cxn>
            </a:cxnLst>
            <a:rect l="0" t="0" r="r" b="b"/>
            <a:pathLst>
              <a:path w="673" h="1153">
                <a:moveTo>
                  <a:pt x="0" y="1153"/>
                </a:moveTo>
                <a:lnTo>
                  <a:pt x="0" y="0"/>
                </a:lnTo>
                <a:lnTo>
                  <a:pt x="673" y="761"/>
                </a:lnTo>
                <a:lnTo>
                  <a:pt x="0" y="1153"/>
                </a:lnTo>
                <a:close/>
              </a:path>
            </a:pathLst>
          </a:custGeom>
          <a:solidFill>
            <a:srgbClr val="CB2723"/>
          </a:solidFill>
          <a:ln>
            <a:noFill/>
          </a:ln>
        </p:spPr>
        <p:txBody>
          <a:bodyPr vert="horz" wrap="square" lIns="68580" tIns="34290" rIns="68580" bIns="34290" numCol="1" anchor="t" anchorCtr="0" compatLnSpc="1"/>
          <a:lstStyle/>
          <a:p>
            <a:endParaRPr lang="zh-CN" altLang="en-US" sz="1015"/>
          </a:p>
        </p:txBody>
      </p:sp>
      <p:sp>
        <p:nvSpPr>
          <p:cNvPr id="20" name="Freeform 134"/>
          <p:cNvSpPr/>
          <p:nvPr/>
        </p:nvSpPr>
        <p:spPr bwMode="auto">
          <a:xfrm>
            <a:off x="1275970" y="2524291"/>
            <a:ext cx="1162185" cy="1119496"/>
          </a:xfrm>
          <a:custGeom>
            <a:avLst/>
            <a:gdLst>
              <a:gd name="T0" fmla="*/ 340 w 1579"/>
              <a:gd name="T1" fmla="*/ 0 h 1521"/>
              <a:gd name="T2" fmla="*/ 0 w 1579"/>
              <a:gd name="T3" fmla="*/ 466 h 1521"/>
              <a:gd name="T4" fmla="*/ 1579 w 1579"/>
              <a:gd name="T5" fmla="*/ 1521 h 1521"/>
              <a:gd name="T6" fmla="*/ 1579 w 1579"/>
              <a:gd name="T7" fmla="*/ 829 h 1521"/>
              <a:gd name="T8" fmla="*/ 340 w 1579"/>
              <a:gd name="T9" fmla="*/ 0 h 1521"/>
            </a:gdLst>
            <a:ahLst/>
            <a:cxnLst>
              <a:cxn ang="0">
                <a:pos x="T0" y="T1"/>
              </a:cxn>
              <a:cxn ang="0">
                <a:pos x="T2" y="T3"/>
              </a:cxn>
              <a:cxn ang="0">
                <a:pos x="T4" y="T5"/>
              </a:cxn>
              <a:cxn ang="0">
                <a:pos x="T6" y="T7"/>
              </a:cxn>
              <a:cxn ang="0">
                <a:pos x="T8" y="T9"/>
              </a:cxn>
            </a:cxnLst>
            <a:rect l="0" t="0" r="r" b="b"/>
            <a:pathLst>
              <a:path w="1579" h="1521">
                <a:moveTo>
                  <a:pt x="340" y="0"/>
                </a:moveTo>
                <a:lnTo>
                  <a:pt x="0" y="466"/>
                </a:lnTo>
                <a:lnTo>
                  <a:pt x="1579" y="1521"/>
                </a:lnTo>
                <a:lnTo>
                  <a:pt x="1579" y="829"/>
                </a:lnTo>
                <a:lnTo>
                  <a:pt x="340" y="0"/>
                </a:lnTo>
                <a:close/>
              </a:path>
            </a:pathLst>
          </a:custGeom>
          <a:solidFill>
            <a:srgbClr val="C99664"/>
          </a:solidFill>
          <a:ln>
            <a:noFill/>
          </a:ln>
        </p:spPr>
        <p:txBody>
          <a:bodyPr vert="horz" wrap="square" lIns="68580" tIns="34290" rIns="68580" bIns="34290" numCol="1" anchor="t" anchorCtr="0" compatLnSpc="1"/>
          <a:lstStyle/>
          <a:p>
            <a:endParaRPr lang="zh-CN" altLang="en-US" sz="1015"/>
          </a:p>
        </p:txBody>
      </p:sp>
      <p:sp>
        <p:nvSpPr>
          <p:cNvPr id="21" name="Freeform 135"/>
          <p:cNvSpPr/>
          <p:nvPr/>
        </p:nvSpPr>
        <p:spPr bwMode="auto">
          <a:xfrm>
            <a:off x="2438154" y="2497794"/>
            <a:ext cx="1408753" cy="1145993"/>
          </a:xfrm>
          <a:custGeom>
            <a:avLst/>
            <a:gdLst>
              <a:gd name="T0" fmla="*/ 0 w 1914"/>
              <a:gd name="T1" fmla="*/ 865 h 1557"/>
              <a:gd name="T2" fmla="*/ 0 w 1914"/>
              <a:gd name="T3" fmla="*/ 1557 h 1557"/>
              <a:gd name="T4" fmla="*/ 1914 w 1914"/>
              <a:gd name="T5" fmla="*/ 478 h 1557"/>
              <a:gd name="T6" fmla="*/ 1486 w 1914"/>
              <a:gd name="T7" fmla="*/ 0 h 1557"/>
              <a:gd name="T8" fmla="*/ 0 w 1914"/>
              <a:gd name="T9" fmla="*/ 865 h 1557"/>
            </a:gdLst>
            <a:ahLst/>
            <a:cxnLst>
              <a:cxn ang="0">
                <a:pos x="T0" y="T1"/>
              </a:cxn>
              <a:cxn ang="0">
                <a:pos x="T2" y="T3"/>
              </a:cxn>
              <a:cxn ang="0">
                <a:pos x="T4" y="T5"/>
              </a:cxn>
              <a:cxn ang="0">
                <a:pos x="T6" y="T7"/>
              </a:cxn>
              <a:cxn ang="0">
                <a:pos x="T8" y="T9"/>
              </a:cxn>
            </a:cxnLst>
            <a:rect l="0" t="0" r="r" b="b"/>
            <a:pathLst>
              <a:path w="1914" h="1557">
                <a:moveTo>
                  <a:pt x="0" y="865"/>
                </a:moveTo>
                <a:lnTo>
                  <a:pt x="0" y="1557"/>
                </a:lnTo>
                <a:lnTo>
                  <a:pt x="1914" y="478"/>
                </a:lnTo>
                <a:lnTo>
                  <a:pt x="1486" y="0"/>
                </a:lnTo>
                <a:lnTo>
                  <a:pt x="0" y="865"/>
                </a:lnTo>
                <a:close/>
              </a:path>
            </a:pathLst>
          </a:custGeom>
          <a:solidFill>
            <a:srgbClr val="C99664"/>
          </a:solidFill>
          <a:ln>
            <a:noFill/>
          </a:ln>
        </p:spPr>
        <p:txBody>
          <a:bodyPr vert="horz" wrap="square" lIns="68580" tIns="34290" rIns="68580" bIns="34290" numCol="1" anchor="t" anchorCtr="0" compatLnSpc="1"/>
          <a:lstStyle/>
          <a:p>
            <a:endParaRPr lang="zh-CN" altLang="en-US" sz="1015"/>
          </a:p>
        </p:txBody>
      </p:sp>
      <p:sp>
        <p:nvSpPr>
          <p:cNvPr id="22" name="Freeform 136"/>
          <p:cNvSpPr/>
          <p:nvPr/>
        </p:nvSpPr>
        <p:spPr bwMode="auto">
          <a:xfrm>
            <a:off x="1594533" y="2186455"/>
            <a:ext cx="855998" cy="826557"/>
          </a:xfrm>
          <a:custGeom>
            <a:avLst/>
            <a:gdLst>
              <a:gd name="T0" fmla="*/ 254 w 1163"/>
              <a:gd name="T1" fmla="*/ 0 h 1123"/>
              <a:gd name="T2" fmla="*/ 0 w 1163"/>
              <a:gd name="T3" fmla="*/ 347 h 1123"/>
              <a:gd name="T4" fmla="*/ 1163 w 1163"/>
              <a:gd name="T5" fmla="*/ 1123 h 1123"/>
              <a:gd name="T6" fmla="*/ 1163 w 1163"/>
              <a:gd name="T7" fmla="*/ 609 h 1123"/>
              <a:gd name="T8" fmla="*/ 254 w 1163"/>
              <a:gd name="T9" fmla="*/ 0 h 1123"/>
            </a:gdLst>
            <a:ahLst/>
            <a:cxnLst>
              <a:cxn ang="0">
                <a:pos x="T0" y="T1"/>
              </a:cxn>
              <a:cxn ang="0">
                <a:pos x="T2" y="T3"/>
              </a:cxn>
              <a:cxn ang="0">
                <a:pos x="T4" y="T5"/>
              </a:cxn>
              <a:cxn ang="0">
                <a:pos x="T6" y="T7"/>
              </a:cxn>
              <a:cxn ang="0">
                <a:pos x="T8" y="T9"/>
              </a:cxn>
            </a:cxnLst>
            <a:rect l="0" t="0" r="r" b="b"/>
            <a:pathLst>
              <a:path w="1163" h="1123">
                <a:moveTo>
                  <a:pt x="254" y="0"/>
                </a:moveTo>
                <a:lnTo>
                  <a:pt x="0" y="347"/>
                </a:lnTo>
                <a:lnTo>
                  <a:pt x="1163" y="1123"/>
                </a:lnTo>
                <a:lnTo>
                  <a:pt x="1163" y="609"/>
                </a:lnTo>
                <a:lnTo>
                  <a:pt x="254" y="0"/>
                </a:lnTo>
                <a:close/>
              </a:path>
            </a:pathLst>
          </a:custGeom>
          <a:solidFill>
            <a:srgbClr val="CB2723"/>
          </a:solidFill>
          <a:ln>
            <a:noFill/>
          </a:ln>
        </p:spPr>
        <p:txBody>
          <a:bodyPr vert="horz" wrap="square" lIns="68580" tIns="34290" rIns="68580" bIns="34290" numCol="1" anchor="t" anchorCtr="0" compatLnSpc="1"/>
          <a:lstStyle/>
          <a:p>
            <a:endParaRPr lang="zh-CN" altLang="en-US" sz="1015"/>
          </a:p>
        </p:txBody>
      </p:sp>
      <p:sp>
        <p:nvSpPr>
          <p:cNvPr id="23" name="Freeform 137"/>
          <p:cNvSpPr/>
          <p:nvPr/>
        </p:nvSpPr>
        <p:spPr bwMode="auto">
          <a:xfrm>
            <a:off x="2444042" y="2165847"/>
            <a:ext cx="1033381" cy="844222"/>
          </a:xfrm>
          <a:custGeom>
            <a:avLst/>
            <a:gdLst>
              <a:gd name="T0" fmla="*/ 0 w 1404"/>
              <a:gd name="T1" fmla="*/ 633 h 1147"/>
              <a:gd name="T2" fmla="*/ 0 w 1404"/>
              <a:gd name="T3" fmla="*/ 1147 h 1147"/>
              <a:gd name="T4" fmla="*/ 1404 w 1404"/>
              <a:gd name="T5" fmla="*/ 357 h 1147"/>
              <a:gd name="T6" fmla="*/ 1083 w 1404"/>
              <a:gd name="T7" fmla="*/ 0 h 1147"/>
              <a:gd name="T8" fmla="*/ 0 w 1404"/>
              <a:gd name="T9" fmla="*/ 633 h 1147"/>
            </a:gdLst>
            <a:ahLst/>
            <a:cxnLst>
              <a:cxn ang="0">
                <a:pos x="T0" y="T1"/>
              </a:cxn>
              <a:cxn ang="0">
                <a:pos x="T2" y="T3"/>
              </a:cxn>
              <a:cxn ang="0">
                <a:pos x="T4" y="T5"/>
              </a:cxn>
              <a:cxn ang="0">
                <a:pos x="T6" y="T7"/>
              </a:cxn>
              <a:cxn ang="0">
                <a:pos x="T8" y="T9"/>
              </a:cxn>
            </a:cxnLst>
            <a:rect l="0" t="0" r="r" b="b"/>
            <a:pathLst>
              <a:path w="1404" h="1147">
                <a:moveTo>
                  <a:pt x="0" y="633"/>
                </a:moveTo>
                <a:lnTo>
                  <a:pt x="0" y="1147"/>
                </a:lnTo>
                <a:lnTo>
                  <a:pt x="1404" y="357"/>
                </a:lnTo>
                <a:lnTo>
                  <a:pt x="1083" y="0"/>
                </a:lnTo>
                <a:lnTo>
                  <a:pt x="0" y="633"/>
                </a:lnTo>
                <a:close/>
              </a:path>
            </a:pathLst>
          </a:custGeom>
          <a:solidFill>
            <a:srgbClr val="CB2723"/>
          </a:solidFill>
          <a:ln>
            <a:noFill/>
          </a:ln>
        </p:spPr>
        <p:txBody>
          <a:bodyPr vert="horz" wrap="square" lIns="68580" tIns="34290" rIns="68580" bIns="34290" numCol="1" anchor="t" anchorCtr="0" compatLnSpc="1"/>
          <a:lstStyle/>
          <a:p>
            <a:endParaRPr lang="zh-CN" altLang="en-US" sz="1015"/>
          </a:p>
        </p:txBody>
      </p:sp>
      <p:sp>
        <p:nvSpPr>
          <p:cNvPr id="24" name="Freeform 138"/>
          <p:cNvSpPr/>
          <p:nvPr/>
        </p:nvSpPr>
        <p:spPr bwMode="auto">
          <a:xfrm>
            <a:off x="1835350" y="1914126"/>
            <a:ext cx="610166" cy="588085"/>
          </a:xfrm>
          <a:custGeom>
            <a:avLst/>
            <a:gdLst>
              <a:gd name="T0" fmla="*/ 183 w 829"/>
              <a:gd name="T1" fmla="*/ 0 h 799"/>
              <a:gd name="T2" fmla="*/ 0 w 829"/>
              <a:gd name="T3" fmla="*/ 248 h 799"/>
              <a:gd name="T4" fmla="*/ 829 w 829"/>
              <a:gd name="T5" fmla="*/ 799 h 799"/>
              <a:gd name="T6" fmla="*/ 829 w 829"/>
              <a:gd name="T7" fmla="*/ 432 h 799"/>
              <a:gd name="T8" fmla="*/ 183 w 829"/>
              <a:gd name="T9" fmla="*/ 0 h 799"/>
            </a:gdLst>
            <a:ahLst/>
            <a:cxnLst>
              <a:cxn ang="0">
                <a:pos x="T0" y="T1"/>
              </a:cxn>
              <a:cxn ang="0">
                <a:pos x="T2" y="T3"/>
              </a:cxn>
              <a:cxn ang="0">
                <a:pos x="T4" y="T5"/>
              </a:cxn>
              <a:cxn ang="0">
                <a:pos x="T6" y="T7"/>
              </a:cxn>
              <a:cxn ang="0">
                <a:pos x="T8" y="T9"/>
              </a:cxn>
            </a:cxnLst>
            <a:rect l="0" t="0" r="r" b="b"/>
            <a:pathLst>
              <a:path w="829" h="799">
                <a:moveTo>
                  <a:pt x="183" y="0"/>
                </a:moveTo>
                <a:lnTo>
                  <a:pt x="0" y="248"/>
                </a:lnTo>
                <a:lnTo>
                  <a:pt x="829" y="799"/>
                </a:lnTo>
                <a:lnTo>
                  <a:pt x="829" y="432"/>
                </a:lnTo>
                <a:lnTo>
                  <a:pt x="183" y="0"/>
                </a:lnTo>
                <a:close/>
              </a:path>
            </a:pathLst>
          </a:custGeom>
          <a:solidFill>
            <a:srgbClr val="C99664"/>
          </a:solidFill>
          <a:ln>
            <a:noFill/>
          </a:ln>
        </p:spPr>
        <p:txBody>
          <a:bodyPr vert="horz" wrap="square" lIns="68580" tIns="34290" rIns="68580" bIns="34290" numCol="1" anchor="t" anchorCtr="0" compatLnSpc="1"/>
          <a:lstStyle/>
          <a:p>
            <a:endParaRPr lang="zh-CN" altLang="en-US" sz="1015"/>
          </a:p>
        </p:txBody>
      </p:sp>
      <p:sp>
        <p:nvSpPr>
          <p:cNvPr id="25" name="Freeform 139"/>
          <p:cNvSpPr/>
          <p:nvPr/>
        </p:nvSpPr>
        <p:spPr bwMode="auto">
          <a:xfrm>
            <a:off x="2445515" y="1902349"/>
            <a:ext cx="732346" cy="599861"/>
          </a:xfrm>
          <a:custGeom>
            <a:avLst/>
            <a:gdLst>
              <a:gd name="T0" fmla="*/ 0 w 995"/>
              <a:gd name="T1" fmla="*/ 448 h 815"/>
              <a:gd name="T2" fmla="*/ 0 w 995"/>
              <a:gd name="T3" fmla="*/ 815 h 815"/>
              <a:gd name="T4" fmla="*/ 995 w 995"/>
              <a:gd name="T5" fmla="*/ 256 h 815"/>
              <a:gd name="T6" fmla="*/ 767 w 995"/>
              <a:gd name="T7" fmla="*/ 0 h 815"/>
              <a:gd name="T8" fmla="*/ 0 w 995"/>
              <a:gd name="T9" fmla="*/ 448 h 815"/>
            </a:gdLst>
            <a:ahLst/>
            <a:cxnLst>
              <a:cxn ang="0">
                <a:pos x="T0" y="T1"/>
              </a:cxn>
              <a:cxn ang="0">
                <a:pos x="T2" y="T3"/>
              </a:cxn>
              <a:cxn ang="0">
                <a:pos x="T4" y="T5"/>
              </a:cxn>
              <a:cxn ang="0">
                <a:pos x="T6" y="T7"/>
              </a:cxn>
              <a:cxn ang="0">
                <a:pos x="T8" y="T9"/>
              </a:cxn>
            </a:cxnLst>
            <a:rect l="0" t="0" r="r" b="b"/>
            <a:pathLst>
              <a:path w="995" h="815">
                <a:moveTo>
                  <a:pt x="0" y="448"/>
                </a:moveTo>
                <a:lnTo>
                  <a:pt x="0" y="815"/>
                </a:lnTo>
                <a:lnTo>
                  <a:pt x="995" y="256"/>
                </a:lnTo>
                <a:lnTo>
                  <a:pt x="767" y="0"/>
                </a:lnTo>
                <a:lnTo>
                  <a:pt x="0" y="448"/>
                </a:lnTo>
                <a:close/>
              </a:path>
            </a:pathLst>
          </a:custGeom>
          <a:solidFill>
            <a:srgbClr val="C99664"/>
          </a:solidFill>
          <a:ln>
            <a:noFill/>
          </a:ln>
        </p:spPr>
        <p:txBody>
          <a:bodyPr vert="horz" wrap="square" lIns="68580" tIns="34290" rIns="68580" bIns="34290" numCol="1" anchor="t" anchorCtr="0" compatLnSpc="1"/>
          <a:lstStyle/>
          <a:p>
            <a:endParaRPr lang="zh-CN" altLang="en-US" sz="1015"/>
          </a:p>
        </p:txBody>
      </p:sp>
      <p:sp>
        <p:nvSpPr>
          <p:cNvPr id="26" name="Freeform 140"/>
          <p:cNvSpPr/>
          <p:nvPr/>
        </p:nvSpPr>
        <p:spPr bwMode="auto">
          <a:xfrm>
            <a:off x="885140" y="2960019"/>
            <a:ext cx="1555958" cy="1479412"/>
          </a:xfrm>
          <a:custGeom>
            <a:avLst/>
            <a:gdLst>
              <a:gd name="T0" fmla="*/ 437 w 2114"/>
              <a:gd name="T1" fmla="*/ 0 h 2010"/>
              <a:gd name="T2" fmla="*/ 0 w 2114"/>
              <a:gd name="T3" fmla="*/ 599 h 2010"/>
              <a:gd name="T4" fmla="*/ 2114 w 2114"/>
              <a:gd name="T5" fmla="*/ 2010 h 2010"/>
              <a:gd name="T6" fmla="*/ 2114 w 2114"/>
              <a:gd name="T7" fmla="*/ 1125 h 2010"/>
              <a:gd name="T8" fmla="*/ 437 w 2114"/>
              <a:gd name="T9" fmla="*/ 0 h 2010"/>
            </a:gdLst>
            <a:ahLst/>
            <a:cxnLst>
              <a:cxn ang="0">
                <a:pos x="T0" y="T1"/>
              </a:cxn>
              <a:cxn ang="0">
                <a:pos x="T2" y="T3"/>
              </a:cxn>
              <a:cxn ang="0">
                <a:pos x="T4" y="T5"/>
              </a:cxn>
              <a:cxn ang="0">
                <a:pos x="T6" y="T7"/>
              </a:cxn>
              <a:cxn ang="0">
                <a:pos x="T8" y="T9"/>
              </a:cxn>
            </a:cxnLst>
            <a:rect l="0" t="0" r="r" b="b"/>
            <a:pathLst>
              <a:path w="2114" h="2010">
                <a:moveTo>
                  <a:pt x="437" y="0"/>
                </a:moveTo>
                <a:lnTo>
                  <a:pt x="0" y="599"/>
                </a:lnTo>
                <a:lnTo>
                  <a:pt x="2114" y="2010"/>
                </a:lnTo>
                <a:lnTo>
                  <a:pt x="2114" y="1125"/>
                </a:lnTo>
                <a:lnTo>
                  <a:pt x="437" y="0"/>
                </a:lnTo>
                <a:close/>
              </a:path>
            </a:pathLst>
          </a:custGeom>
          <a:solidFill>
            <a:srgbClr val="CB2723"/>
          </a:solidFill>
          <a:ln>
            <a:noFill/>
          </a:ln>
        </p:spPr>
        <p:txBody>
          <a:bodyPr vert="horz" wrap="square" lIns="68580" tIns="34290" rIns="68580" bIns="34290" numCol="1" anchor="t" anchorCtr="0" compatLnSpc="1"/>
          <a:lstStyle/>
          <a:p>
            <a:endParaRPr lang="zh-CN" altLang="en-US" sz="1015"/>
          </a:p>
        </p:txBody>
      </p:sp>
      <p:sp>
        <p:nvSpPr>
          <p:cNvPr id="27" name="Freeform 141"/>
          <p:cNvSpPr/>
          <p:nvPr/>
        </p:nvSpPr>
        <p:spPr bwMode="auto">
          <a:xfrm>
            <a:off x="2441098" y="2927634"/>
            <a:ext cx="1879074" cy="1511797"/>
          </a:xfrm>
          <a:custGeom>
            <a:avLst/>
            <a:gdLst>
              <a:gd name="T0" fmla="*/ 0 w 2553"/>
              <a:gd name="T1" fmla="*/ 1169 h 2054"/>
              <a:gd name="T2" fmla="*/ 0 w 2553"/>
              <a:gd name="T3" fmla="*/ 2054 h 2054"/>
              <a:gd name="T4" fmla="*/ 2553 w 2553"/>
              <a:gd name="T5" fmla="*/ 617 h 2054"/>
              <a:gd name="T6" fmla="*/ 2004 w 2553"/>
              <a:gd name="T7" fmla="*/ 0 h 2054"/>
              <a:gd name="T8" fmla="*/ 0 w 2553"/>
              <a:gd name="T9" fmla="*/ 1169 h 2054"/>
            </a:gdLst>
            <a:ahLst/>
            <a:cxnLst>
              <a:cxn ang="0">
                <a:pos x="T0" y="T1"/>
              </a:cxn>
              <a:cxn ang="0">
                <a:pos x="T2" y="T3"/>
              </a:cxn>
              <a:cxn ang="0">
                <a:pos x="T4" y="T5"/>
              </a:cxn>
              <a:cxn ang="0">
                <a:pos x="T6" y="T7"/>
              </a:cxn>
              <a:cxn ang="0">
                <a:pos x="T8" y="T9"/>
              </a:cxn>
            </a:cxnLst>
            <a:rect l="0" t="0" r="r" b="b"/>
            <a:pathLst>
              <a:path w="2553" h="2054">
                <a:moveTo>
                  <a:pt x="0" y="1169"/>
                </a:moveTo>
                <a:lnTo>
                  <a:pt x="0" y="2054"/>
                </a:lnTo>
                <a:lnTo>
                  <a:pt x="2553" y="617"/>
                </a:lnTo>
                <a:lnTo>
                  <a:pt x="2004" y="0"/>
                </a:lnTo>
                <a:lnTo>
                  <a:pt x="0" y="1169"/>
                </a:lnTo>
                <a:close/>
              </a:path>
            </a:pathLst>
          </a:custGeom>
          <a:solidFill>
            <a:srgbClr val="CB2723"/>
          </a:solidFill>
          <a:ln>
            <a:noFill/>
          </a:ln>
        </p:spPr>
        <p:txBody>
          <a:bodyPr vert="horz" wrap="square" lIns="68580" tIns="34290" rIns="68580" bIns="34290" numCol="1" anchor="t" anchorCtr="0" compatLnSpc="1"/>
          <a:lstStyle/>
          <a:p>
            <a:endParaRPr lang="zh-CN" altLang="en-US" sz="1015"/>
          </a:p>
        </p:txBody>
      </p:sp>
      <p:grpSp>
        <p:nvGrpSpPr>
          <p:cNvPr id="5" name="组合 4"/>
          <p:cNvGrpSpPr/>
          <p:nvPr/>
        </p:nvGrpSpPr>
        <p:grpSpPr>
          <a:xfrm>
            <a:off x="2033340" y="1253599"/>
            <a:ext cx="413647" cy="848638"/>
            <a:chOff x="2711119" y="1683657"/>
            <a:chExt cx="551529" cy="1131517"/>
          </a:xfrm>
          <a:solidFill>
            <a:srgbClr val="CB2723"/>
          </a:solidFill>
        </p:grpSpPr>
        <p:sp>
          <p:nvSpPr>
            <p:cNvPr id="19" name="Freeform 133"/>
            <p:cNvSpPr/>
            <p:nvPr/>
          </p:nvSpPr>
          <p:spPr bwMode="auto">
            <a:xfrm>
              <a:off x="2711119" y="1683657"/>
              <a:ext cx="551529" cy="1131517"/>
            </a:xfrm>
            <a:custGeom>
              <a:avLst/>
              <a:gdLst>
                <a:gd name="T0" fmla="*/ 562 w 562"/>
                <a:gd name="T1" fmla="*/ 0 h 1153"/>
                <a:gd name="T2" fmla="*/ 0 w 562"/>
                <a:gd name="T3" fmla="*/ 777 h 1153"/>
                <a:gd name="T4" fmla="*/ 562 w 562"/>
                <a:gd name="T5" fmla="*/ 1153 h 1153"/>
                <a:gd name="T6" fmla="*/ 562 w 562"/>
                <a:gd name="T7" fmla="*/ 0 h 1153"/>
              </a:gdLst>
              <a:ahLst/>
              <a:cxnLst>
                <a:cxn ang="0">
                  <a:pos x="T0" y="T1"/>
                </a:cxn>
                <a:cxn ang="0">
                  <a:pos x="T2" y="T3"/>
                </a:cxn>
                <a:cxn ang="0">
                  <a:pos x="T4" y="T5"/>
                </a:cxn>
                <a:cxn ang="0">
                  <a:pos x="T6" y="T7"/>
                </a:cxn>
              </a:cxnLst>
              <a:rect l="0" t="0" r="r" b="b"/>
              <a:pathLst>
                <a:path w="562" h="1153">
                  <a:moveTo>
                    <a:pt x="562" y="0"/>
                  </a:moveTo>
                  <a:lnTo>
                    <a:pt x="0" y="777"/>
                  </a:lnTo>
                  <a:lnTo>
                    <a:pt x="562" y="1153"/>
                  </a:lnTo>
                  <a:lnTo>
                    <a:pt x="562" y="0"/>
                  </a:lnTo>
                  <a:close/>
                </a:path>
              </a:pathLst>
            </a:custGeom>
            <a:grpFill/>
            <a:ln>
              <a:noFill/>
            </a:ln>
          </p:spPr>
          <p:txBody>
            <a:bodyPr vert="horz" wrap="square" lIns="68580" tIns="34290" rIns="68580" bIns="34290" numCol="1" anchor="t" anchorCtr="0" compatLnSpc="1"/>
            <a:lstStyle/>
            <a:p>
              <a:endParaRPr lang="zh-CN" altLang="en-US" sz="1015"/>
            </a:p>
          </p:txBody>
        </p:sp>
        <p:sp>
          <p:nvSpPr>
            <p:cNvPr id="28" name="Freeform 142"/>
            <p:cNvSpPr/>
            <p:nvPr/>
          </p:nvSpPr>
          <p:spPr bwMode="auto">
            <a:xfrm>
              <a:off x="2711119" y="2283272"/>
              <a:ext cx="551529" cy="531901"/>
            </a:xfrm>
            <a:custGeom>
              <a:avLst/>
              <a:gdLst>
                <a:gd name="T0" fmla="*/ 122 w 562"/>
                <a:gd name="T1" fmla="*/ 0 h 542"/>
                <a:gd name="T2" fmla="*/ 0 w 562"/>
                <a:gd name="T3" fmla="*/ 166 h 542"/>
                <a:gd name="T4" fmla="*/ 562 w 562"/>
                <a:gd name="T5" fmla="*/ 542 h 542"/>
                <a:gd name="T6" fmla="*/ 562 w 562"/>
                <a:gd name="T7" fmla="*/ 294 h 542"/>
                <a:gd name="T8" fmla="*/ 122 w 562"/>
                <a:gd name="T9" fmla="*/ 0 h 542"/>
              </a:gdLst>
              <a:ahLst/>
              <a:cxnLst>
                <a:cxn ang="0">
                  <a:pos x="T0" y="T1"/>
                </a:cxn>
                <a:cxn ang="0">
                  <a:pos x="T2" y="T3"/>
                </a:cxn>
                <a:cxn ang="0">
                  <a:pos x="T4" y="T5"/>
                </a:cxn>
                <a:cxn ang="0">
                  <a:pos x="T6" y="T7"/>
                </a:cxn>
                <a:cxn ang="0">
                  <a:pos x="T8" y="T9"/>
                </a:cxn>
              </a:cxnLst>
              <a:rect l="0" t="0" r="r" b="b"/>
              <a:pathLst>
                <a:path w="562" h="542">
                  <a:moveTo>
                    <a:pt x="122" y="0"/>
                  </a:moveTo>
                  <a:lnTo>
                    <a:pt x="0" y="166"/>
                  </a:lnTo>
                  <a:lnTo>
                    <a:pt x="562" y="542"/>
                  </a:lnTo>
                  <a:lnTo>
                    <a:pt x="562" y="294"/>
                  </a:lnTo>
                  <a:lnTo>
                    <a:pt x="122" y="0"/>
                  </a:lnTo>
                  <a:close/>
                </a:path>
              </a:pathLst>
            </a:custGeom>
            <a:grpFill/>
            <a:ln>
              <a:noFill/>
            </a:ln>
          </p:spPr>
          <p:txBody>
            <a:bodyPr vert="horz" wrap="square" lIns="68580" tIns="34290" rIns="68580" bIns="34290" numCol="1" anchor="t" anchorCtr="0" compatLnSpc="1"/>
            <a:lstStyle/>
            <a:p>
              <a:endParaRPr lang="zh-CN" altLang="en-US" sz="1015"/>
            </a:p>
          </p:txBody>
        </p:sp>
      </p:grpSp>
      <p:pic>
        <p:nvPicPr>
          <p:cNvPr id="2" name="图片 1" descr="C:\Users\meng\Desktop\400740876.png400740876"/>
          <p:cNvPicPr>
            <a:picLocks noChangeAspect="1"/>
          </p:cNvPicPr>
          <p:nvPr/>
        </p:nvPicPr>
        <p:blipFill>
          <a:blip r:embed="rId3"/>
          <a:srcRect/>
          <a:stretch>
            <a:fillRect/>
          </a:stretch>
        </p:blipFill>
        <p:spPr>
          <a:xfrm>
            <a:off x="4319905" y="1158875"/>
            <a:ext cx="4323080" cy="32302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750"/>
                                        <p:tgtEl>
                                          <p:spTgt spid="1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750"/>
                                        <p:tgtEl>
                                          <p:spTgt spid="2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750"/>
                                        <p:tgtEl>
                                          <p:spTgt spid="21"/>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down)">
                                      <p:cBhvr>
                                        <p:cTn id="16" dur="750"/>
                                        <p:tgtEl>
                                          <p:spTgt spid="22"/>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750"/>
                                        <p:tgtEl>
                                          <p:spTgt spid="23"/>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down)">
                                      <p:cBhvr>
                                        <p:cTn id="22" dur="750"/>
                                        <p:tgtEl>
                                          <p:spTgt spid="24"/>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down)">
                                      <p:cBhvr>
                                        <p:cTn id="25" dur="750"/>
                                        <p:tgtEl>
                                          <p:spTgt spid="25"/>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down)">
                                      <p:cBhvr>
                                        <p:cTn id="28" dur="750"/>
                                        <p:tgtEl>
                                          <p:spTgt spid="26"/>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down)">
                                      <p:cBhvr>
                                        <p:cTn id="31" dur="750"/>
                                        <p:tgtEl>
                                          <p:spTgt spid="27"/>
                                        </p:tgtEl>
                                      </p:cBhvr>
                                    </p:animEffect>
                                  </p:childTnLst>
                                </p:cTn>
                              </p:par>
                              <p:par>
                                <p:cTn id="32" presetID="22" presetClass="entr" presetSubtype="4"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down)">
                                      <p:cBhvr>
                                        <p:cTn id="34"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20" grpId="0" bldLvl="0" animBg="1"/>
      <p:bldP spid="21" grpId="0" bldLvl="0" animBg="1"/>
      <p:bldP spid="22" grpId="0" bldLvl="0" animBg="1"/>
      <p:bldP spid="23" grpId="0" bldLvl="0" animBg="1"/>
      <p:bldP spid="24" grpId="0" bldLvl="0" animBg="1"/>
      <p:bldP spid="25" grpId="0" bldLvl="0" animBg="1"/>
      <p:bldP spid="26" grpId="0" bldLvl="0" animBg="1"/>
      <p:bldP spid="27"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86036"/>
        </a:solidFill>
        <a:effectLst/>
      </p:bgPr>
    </p:bg>
    <p:spTree>
      <p:nvGrpSpPr>
        <p:cNvPr id="1" name=""/>
        <p:cNvGrpSpPr/>
        <p:nvPr/>
      </p:nvGrpSpPr>
      <p:grpSpPr>
        <a:xfrm>
          <a:off x="0" y="0"/>
          <a:ext cx="0" cy="0"/>
          <a:chOff x="0" y="0"/>
          <a:chExt cx="0" cy="0"/>
        </a:xfrm>
      </p:grpSpPr>
      <p:grpSp>
        <p:nvGrpSpPr>
          <p:cNvPr id="5" name="组合 4"/>
          <p:cNvGrpSpPr/>
          <p:nvPr/>
        </p:nvGrpSpPr>
        <p:grpSpPr>
          <a:xfrm>
            <a:off x="5342890" y="1620520"/>
            <a:ext cx="2738755" cy="2407298"/>
            <a:chOff x="7669" y="2538"/>
            <a:chExt cx="4313" cy="3791"/>
          </a:xfrm>
        </p:grpSpPr>
        <p:grpSp>
          <p:nvGrpSpPr>
            <p:cNvPr id="22" name="Group 5"/>
            <p:cNvGrpSpPr/>
            <p:nvPr/>
          </p:nvGrpSpPr>
          <p:grpSpPr>
            <a:xfrm>
              <a:off x="7670" y="2794"/>
              <a:ext cx="849" cy="851"/>
              <a:chOff x="6485814" y="1958125"/>
              <a:chExt cx="958349" cy="960265"/>
            </a:xfrm>
          </p:grpSpPr>
          <p:sp>
            <p:nvSpPr>
              <p:cNvPr id="23" name="Rectangle 47"/>
              <p:cNvSpPr>
                <a:spLocks noChangeAspect="1"/>
              </p:cNvSpPr>
              <p:nvPr/>
            </p:nvSpPr>
            <p:spPr>
              <a:xfrm>
                <a:off x="6485814" y="1958125"/>
                <a:ext cx="958349" cy="960265"/>
              </a:xfrm>
              <a:prstGeom prst="rect">
                <a:avLst/>
              </a:prstGeom>
              <a:solidFill>
                <a:srgbClr val="CB2723">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0" dirty="0">
                  <a:solidFill>
                    <a:schemeClr val="tx1">
                      <a:lumMod val="75000"/>
                      <a:lumOff val="25000"/>
                    </a:schemeClr>
                  </a:solidFill>
                </a:endParaRPr>
              </a:p>
            </p:txBody>
          </p:sp>
          <p:sp>
            <p:nvSpPr>
              <p:cNvPr id="25" name="Freeform 45"/>
              <p:cNvSpPr/>
              <p:nvPr/>
            </p:nvSpPr>
            <p:spPr bwMode="auto">
              <a:xfrm>
                <a:off x="6849569" y="2153466"/>
                <a:ext cx="230838" cy="494369"/>
              </a:xfrm>
              <a:custGeom>
                <a:avLst/>
                <a:gdLst>
                  <a:gd name="T0" fmla="*/ 194 w 21600"/>
                  <a:gd name="T1" fmla="*/ 133 h 21600"/>
                  <a:gd name="T2" fmla="*/ 129 w 21600"/>
                  <a:gd name="T3" fmla="*/ 133 h 21600"/>
                  <a:gd name="T4" fmla="*/ 129 w 21600"/>
                  <a:gd name="T5" fmla="*/ 90 h 21600"/>
                  <a:gd name="T6" fmla="*/ 147 w 21600"/>
                  <a:gd name="T7" fmla="*/ 71 h 21600"/>
                  <a:gd name="T8" fmla="*/ 194 w 21600"/>
                  <a:gd name="T9" fmla="*/ 71 h 21600"/>
                  <a:gd name="T10" fmla="*/ 194 w 21600"/>
                  <a:gd name="T11" fmla="*/ 0 h 21600"/>
                  <a:gd name="T12" fmla="*/ 129 w 21600"/>
                  <a:gd name="T13" fmla="*/ 0 h 21600"/>
                  <a:gd name="T14" fmla="*/ 43 w 21600"/>
                  <a:gd name="T15" fmla="*/ 86 h 21600"/>
                  <a:gd name="T16" fmla="*/ 43 w 21600"/>
                  <a:gd name="T17" fmla="*/ 133 h 21600"/>
                  <a:gd name="T18" fmla="*/ 0 w 21600"/>
                  <a:gd name="T19" fmla="*/ 133 h 21600"/>
                  <a:gd name="T20" fmla="*/ 0 w 21600"/>
                  <a:gd name="T21" fmla="*/ 206 h 21600"/>
                  <a:gd name="T22" fmla="*/ 43 w 21600"/>
                  <a:gd name="T23" fmla="*/ 206 h 21600"/>
                  <a:gd name="T24" fmla="*/ 43 w 21600"/>
                  <a:gd name="T25" fmla="*/ 415 h 21600"/>
                  <a:gd name="T26" fmla="*/ 129 w 21600"/>
                  <a:gd name="T27" fmla="*/ 415 h 21600"/>
                  <a:gd name="T28" fmla="*/ 129 w 21600"/>
                  <a:gd name="T29" fmla="*/ 206 h 21600"/>
                  <a:gd name="T30" fmla="*/ 188 w 21600"/>
                  <a:gd name="T31" fmla="*/ 206 h 21600"/>
                  <a:gd name="T32" fmla="*/ 194 w 21600"/>
                  <a:gd name="T33" fmla="*/ 133 h 21600"/>
                  <a:gd name="T34" fmla="*/ 194 w 21600"/>
                  <a:gd name="T35" fmla="*/ 133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6939"/>
                    </a:moveTo>
                    <a:cubicBezTo>
                      <a:pt x="14400" y="6939"/>
                      <a:pt x="14400" y="6939"/>
                      <a:pt x="14400" y="6939"/>
                    </a:cubicBezTo>
                    <a:cubicBezTo>
                      <a:pt x="14400" y="4701"/>
                      <a:pt x="14400" y="4701"/>
                      <a:pt x="14400" y="4701"/>
                    </a:cubicBezTo>
                    <a:cubicBezTo>
                      <a:pt x="14400" y="3917"/>
                      <a:pt x="15600" y="3693"/>
                      <a:pt x="16320" y="3693"/>
                    </a:cubicBezTo>
                    <a:cubicBezTo>
                      <a:pt x="17280" y="3693"/>
                      <a:pt x="21600" y="3693"/>
                      <a:pt x="21600" y="3693"/>
                    </a:cubicBezTo>
                    <a:cubicBezTo>
                      <a:pt x="21600" y="0"/>
                      <a:pt x="21600" y="0"/>
                      <a:pt x="21600" y="0"/>
                    </a:cubicBezTo>
                    <a:cubicBezTo>
                      <a:pt x="14400" y="0"/>
                      <a:pt x="14400" y="0"/>
                      <a:pt x="14400" y="0"/>
                    </a:cubicBezTo>
                    <a:cubicBezTo>
                      <a:pt x="6480" y="0"/>
                      <a:pt x="4800" y="2686"/>
                      <a:pt x="4800" y="4477"/>
                    </a:cubicBezTo>
                    <a:cubicBezTo>
                      <a:pt x="4800" y="6939"/>
                      <a:pt x="4800" y="6939"/>
                      <a:pt x="4800" y="6939"/>
                    </a:cubicBezTo>
                    <a:cubicBezTo>
                      <a:pt x="0" y="6939"/>
                      <a:pt x="0" y="6939"/>
                      <a:pt x="0" y="6939"/>
                    </a:cubicBezTo>
                    <a:cubicBezTo>
                      <a:pt x="0" y="10744"/>
                      <a:pt x="0" y="10744"/>
                      <a:pt x="0" y="10744"/>
                    </a:cubicBezTo>
                    <a:cubicBezTo>
                      <a:pt x="4800" y="10744"/>
                      <a:pt x="4800" y="10744"/>
                      <a:pt x="4800" y="10744"/>
                    </a:cubicBezTo>
                    <a:cubicBezTo>
                      <a:pt x="4800" y="15668"/>
                      <a:pt x="4800" y="21600"/>
                      <a:pt x="4800" y="21600"/>
                    </a:cubicBezTo>
                    <a:cubicBezTo>
                      <a:pt x="14400" y="21600"/>
                      <a:pt x="14400" y="21600"/>
                      <a:pt x="14400" y="21600"/>
                    </a:cubicBezTo>
                    <a:cubicBezTo>
                      <a:pt x="14400" y="21600"/>
                      <a:pt x="14400" y="15556"/>
                      <a:pt x="14400" y="10744"/>
                    </a:cubicBezTo>
                    <a:cubicBezTo>
                      <a:pt x="20880" y="10744"/>
                      <a:pt x="20880" y="10744"/>
                      <a:pt x="20880" y="10744"/>
                    </a:cubicBezTo>
                    <a:lnTo>
                      <a:pt x="21600" y="6939"/>
                    </a:lnTo>
                    <a:close/>
                    <a:moveTo>
                      <a:pt x="21600" y="6939"/>
                    </a:moveTo>
                  </a:path>
                </a:pathLst>
              </a:custGeom>
              <a:solidFill>
                <a:schemeClr val="bg1"/>
              </a:solidFill>
              <a:ln>
                <a:noFill/>
              </a:ln>
              <a:extLst>
                <a:ext uri="{91240B29-F687-4F45-9708-019B960494DF}">
                  <a14:hiddenLine xmlns:a14="http://schemas.microsoft.com/office/drawing/2010/main" w="9525">
                    <a:solidFill>
                      <a:schemeClr val="tx1"/>
                    </a:solidFill>
                    <a:round/>
                    <a:headEnd type="none" w="med" len="med"/>
                    <a:tailEnd type="none" w="med" len="med"/>
                  </a14:hiddenLine>
                </a:ext>
              </a:extLst>
            </p:spPr>
            <p:txBody>
              <a:bodyPr lIns="0" tIns="0" rIns="0" bIns="0"/>
              <a:lstStyle/>
              <a:p>
                <a:endParaRPr lang="en-US" sz="760" dirty="0">
                  <a:solidFill>
                    <a:schemeClr val="tx1">
                      <a:lumMod val="75000"/>
                      <a:lumOff val="25000"/>
                    </a:schemeClr>
                  </a:solidFill>
                </a:endParaRPr>
              </a:p>
            </p:txBody>
          </p:sp>
        </p:grpSp>
        <p:grpSp>
          <p:nvGrpSpPr>
            <p:cNvPr id="30" name="Group 6"/>
            <p:cNvGrpSpPr/>
            <p:nvPr/>
          </p:nvGrpSpPr>
          <p:grpSpPr>
            <a:xfrm>
              <a:off x="7670" y="4004"/>
              <a:ext cx="849" cy="851"/>
              <a:chOff x="6485814" y="3323285"/>
              <a:chExt cx="958349" cy="960265"/>
            </a:xfrm>
          </p:grpSpPr>
          <p:sp>
            <p:nvSpPr>
              <p:cNvPr id="31" name="Rectangle 55"/>
              <p:cNvSpPr>
                <a:spLocks noChangeAspect="1"/>
              </p:cNvSpPr>
              <p:nvPr/>
            </p:nvSpPr>
            <p:spPr>
              <a:xfrm>
                <a:off x="6485814" y="3323285"/>
                <a:ext cx="958349" cy="960265"/>
              </a:xfrm>
              <a:prstGeom prst="rect">
                <a:avLst/>
              </a:prstGeom>
              <a:solidFill>
                <a:srgbClr val="C99664">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0" dirty="0">
                  <a:solidFill>
                    <a:schemeClr val="tx1">
                      <a:lumMod val="75000"/>
                      <a:lumOff val="25000"/>
                    </a:schemeClr>
                  </a:solidFill>
                </a:endParaRPr>
              </a:p>
            </p:txBody>
          </p:sp>
          <p:sp>
            <p:nvSpPr>
              <p:cNvPr id="33" name="Freeform 24"/>
              <p:cNvSpPr/>
              <p:nvPr/>
            </p:nvSpPr>
            <p:spPr bwMode="auto">
              <a:xfrm>
                <a:off x="6759836" y="3570767"/>
                <a:ext cx="487107" cy="396312"/>
              </a:xfrm>
              <a:custGeom>
                <a:avLst/>
                <a:gdLst>
                  <a:gd name="T0" fmla="*/ 397 w 21600"/>
                  <a:gd name="T1" fmla="*/ 38 h 21600"/>
                  <a:gd name="T2" fmla="*/ 351 w 21600"/>
                  <a:gd name="T3" fmla="*/ 52 h 21600"/>
                  <a:gd name="T4" fmla="*/ 387 w 21600"/>
                  <a:gd name="T5" fmla="*/ 6 h 21600"/>
                  <a:gd name="T6" fmla="*/ 335 w 21600"/>
                  <a:gd name="T7" fmla="*/ 26 h 21600"/>
                  <a:gd name="T8" fmla="*/ 276 w 21600"/>
                  <a:gd name="T9" fmla="*/ 0 h 21600"/>
                  <a:gd name="T10" fmla="*/ 193 w 21600"/>
                  <a:gd name="T11" fmla="*/ 83 h 21600"/>
                  <a:gd name="T12" fmla="*/ 195 w 21600"/>
                  <a:gd name="T13" fmla="*/ 101 h 21600"/>
                  <a:gd name="T14" fmla="*/ 28 w 21600"/>
                  <a:gd name="T15" fmla="*/ 16 h 21600"/>
                  <a:gd name="T16" fmla="*/ 16 w 21600"/>
                  <a:gd name="T17" fmla="*/ 57 h 21600"/>
                  <a:gd name="T18" fmla="*/ 52 w 21600"/>
                  <a:gd name="T19" fmla="*/ 125 h 21600"/>
                  <a:gd name="T20" fmla="*/ 16 w 21600"/>
                  <a:gd name="T21" fmla="*/ 115 h 21600"/>
                  <a:gd name="T22" fmla="*/ 16 w 21600"/>
                  <a:gd name="T23" fmla="*/ 115 h 21600"/>
                  <a:gd name="T24" fmla="*/ 83 w 21600"/>
                  <a:gd name="T25" fmla="*/ 196 h 21600"/>
                  <a:gd name="T26" fmla="*/ 60 w 21600"/>
                  <a:gd name="T27" fmla="*/ 198 h 21600"/>
                  <a:gd name="T28" fmla="*/ 44 w 21600"/>
                  <a:gd name="T29" fmla="*/ 196 h 21600"/>
                  <a:gd name="T30" fmla="*/ 121 w 21600"/>
                  <a:gd name="T31" fmla="*/ 252 h 21600"/>
                  <a:gd name="T32" fmla="*/ 20 w 21600"/>
                  <a:gd name="T33" fmla="*/ 289 h 21600"/>
                  <a:gd name="T34" fmla="*/ 0 w 21600"/>
                  <a:gd name="T35" fmla="*/ 287 h 21600"/>
                  <a:gd name="T36" fmla="*/ 125 w 21600"/>
                  <a:gd name="T37" fmla="*/ 323 h 21600"/>
                  <a:gd name="T38" fmla="*/ 357 w 21600"/>
                  <a:gd name="T39" fmla="*/ 91 h 21600"/>
                  <a:gd name="T40" fmla="*/ 357 w 21600"/>
                  <a:gd name="T41" fmla="*/ 81 h 21600"/>
                  <a:gd name="T42" fmla="*/ 397 w 21600"/>
                  <a:gd name="T43" fmla="*/ 38 h 21600"/>
                  <a:gd name="T44" fmla="*/ 397 w 21600"/>
                  <a:gd name="T45" fmla="*/ 38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1600" y="2565"/>
                    </a:moveTo>
                    <a:cubicBezTo>
                      <a:pt x="20832" y="2970"/>
                      <a:pt x="19955" y="3375"/>
                      <a:pt x="19078" y="3510"/>
                    </a:cubicBezTo>
                    <a:cubicBezTo>
                      <a:pt x="19955" y="2835"/>
                      <a:pt x="20723" y="1755"/>
                      <a:pt x="21052" y="405"/>
                    </a:cubicBezTo>
                    <a:cubicBezTo>
                      <a:pt x="20175" y="1080"/>
                      <a:pt x="19188" y="1485"/>
                      <a:pt x="18201" y="1755"/>
                    </a:cubicBezTo>
                    <a:cubicBezTo>
                      <a:pt x="17434" y="675"/>
                      <a:pt x="16227" y="0"/>
                      <a:pt x="15021" y="0"/>
                    </a:cubicBezTo>
                    <a:cubicBezTo>
                      <a:pt x="12499" y="0"/>
                      <a:pt x="10526" y="2430"/>
                      <a:pt x="10526" y="5535"/>
                    </a:cubicBezTo>
                    <a:cubicBezTo>
                      <a:pt x="10526" y="5940"/>
                      <a:pt x="10636" y="6345"/>
                      <a:pt x="10636" y="6750"/>
                    </a:cubicBezTo>
                    <a:cubicBezTo>
                      <a:pt x="7017" y="6480"/>
                      <a:pt x="3728" y="4320"/>
                      <a:pt x="1535" y="1080"/>
                    </a:cubicBezTo>
                    <a:cubicBezTo>
                      <a:pt x="1096" y="1890"/>
                      <a:pt x="877" y="2835"/>
                      <a:pt x="877" y="3780"/>
                    </a:cubicBezTo>
                    <a:cubicBezTo>
                      <a:pt x="877" y="5670"/>
                      <a:pt x="1754" y="7290"/>
                      <a:pt x="2851" y="8370"/>
                    </a:cubicBezTo>
                    <a:cubicBezTo>
                      <a:pt x="2193" y="8235"/>
                      <a:pt x="1535" y="8100"/>
                      <a:pt x="877" y="7695"/>
                    </a:cubicBezTo>
                    <a:cubicBezTo>
                      <a:pt x="877" y="10395"/>
                      <a:pt x="2412" y="12555"/>
                      <a:pt x="4495" y="13095"/>
                    </a:cubicBezTo>
                    <a:cubicBezTo>
                      <a:pt x="4057" y="13230"/>
                      <a:pt x="3728" y="13230"/>
                      <a:pt x="3289" y="13230"/>
                    </a:cubicBezTo>
                    <a:cubicBezTo>
                      <a:pt x="2960" y="13230"/>
                      <a:pt x="2741" y="13230"/>
                      <a:pt x="2412" y="13095"/>
                    </a:cubicBezTo>
                    <a:cubicBezTo>
                      <a:pt x="2960" y="15255"/>
                      <a:pt x="4605" y="16875"/>
                      <a:pt x="6579" y="16875"/>
                    </a:cubicBezTo>
                    <a:cubicBezTo>
                      <a:pt x="5044" y="18360"/>
                      <a:pt x="3180" y="19305"/>
                      <a:pt x="1096" y="19305"/>
                    </a:cubicBezTo>
                    <a:cubicBezTo>
                      <a:pt x="768" y="19305"/>
                      <a:pt x="329" y="19305"/>
                      <a:pt x="0" y="19170"/>
                    </a:cubicBezTo>
                    <a:cubicBezTo>
                      <a:pt x="1974" y="20790"/>
                      <a:pt x="4276" y="21600"/>
                      <a:pt x="6798" y="21600"/>
                    </a:cubicBezTo>
                    <a:cubicBezTo>
                      <a:pt x="15021" y="21600"/>
                      <a:pt x="19407" y="13365"/>
                      <a:pt x="19407" y="6075"/>
                    </a:cubicBezTo>
                    <a:cubicBezTo>
                      <a:pt x="19407" y="5940"/>
                      <a:pt x="19407" y="5670"/>
                      <a:pt x="19407" y="5400"/>
                    </a:cubicBezTo>
                    <a:cubicBezTo>
                      <a:pt x="20284" y="4590"/>
                      <a:pt x="21052" y="3645"/>
                      <a:pt x="21600" y="2565"/>
                    </a:cubicBezTo>
                    <a:close/>
                    <a:moveTo>
                      <a:pt x="21600" y="2565"/>
                    </a:moveTo>
                  </a:path>
                </a:pathLst>
              </a:custGeom>
              <a:solidFill>
                <a:schemeClr val="bg1"/>
              </a:solidFill>
              <a:ln>
                <a:noFill/>
              </a:ln>
              <a:extLst>
                <a:ext uri="{91240B29-F687-4F45-9708-019B960494DF}">
                  <a14:hiddenLine xmlns:a14="http://schemas.microsoft.com/office/drawing/2010/main" w="9525">
                    <a:solidFill>
                      <a:schemeClr val="tx1"/>
                    </a:solidFill>
                    <a:round/>
                    <a:headEnd type="none" w="med" len="med"/>
                    <a:tailEnd type="none" w="med" len="med"/>
                  </a14:hiddenLine>
                </a:ext>
              </a:extLst>
            </p:spPr>
            <p:txBody>
              <a:bodyPr lIns="0" tIns="0" rIns="0" bIns="0"/>
              <a:lstStyle/>
              <a:p>
                <a:endParaRPr lang="en-US" sz="760" dirty="0">
                  <a:solidFill>
                    <a:schemeClr val="tx1">
                      <a:lumMod val="75000"/>
                      <a:lumOff val="25000"/>
                    </a:schemeClr>
                  </a:solidFill>
                </a:endParaRPr>
              </a:p>
            </p:txBody>
          </p:sp>
        </p:grpSp>
        <p:grpSp>
          <p:nvGrpSpPr>
            <p:cNvPr id="44" name="Group 7"/>
            <p:cNvGrpSpPr/>
            <p:nvPr/>
          </p:nvGrpSpPr>
          <p:grpSpPr>
            <a:xfrm>
              <a:off x="7669" y="5211"/>
              <a:ext cx="849" cy="851"/>
              <a:chOff x="6484685" y="4686188"/>
              <a:chExt cx="958349" cy="960265"/>
            </a:xfrm>
          </p:grpSpPr>
          <p:sp>
            <p:nvSpPr>
              <p:cNvPr id="45" name="Rectangle 63"/>
              <p:cNvSpPr>
                <a:spLocks noChangeAspect="1"/>
              </p:cNvSpPr>
              <p:nvPr/>
            </p:nvSpPr>
            <p:spPr>
              <a:xfrm>
                <a:off x="6484685" y="4686188"/>
                <a:ext cx="958349" cy="960265"/>
              </a:xfrm>
              <a:prstGeom prst="rect">
                <a:avLst/>
              </a:prstGeom>
              <a:solidFill>
                <a:srgbClr val="CB2723">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0" dirty="0">
                  <a:solidFill>
                    <a:schemeClr val="tx1">
                      <a:lumMod val="75000"/>
                      <a:lumOff val="25000"/>
                    </a:schemeClr>
                  </a:solidFill>
                </a:endParaRPr>
              </a:p>
            </p:txBody>
          </p:sp>
          <p:sp>
            <p:nvSpPr>
              <p:cNvPr id="47" name="Freeform 21"/>
              <p:cNvSpPr/>
              <p:nvPr/>
            </p:nvSpPr>
            <p:spPr bwMode="auto">
              <a:xfrm>
                <a:off x="6797936" y="4916766"/>
                <a:ext cx="353935" cy="447173"/>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chemeClr val="bg1"/>
              </a:solidFill>
              <a:ln>
                <a:noFill/>
              </a:ln>
            </p:spPr>
            <p:txBody>
              <a:bodyPr vert="horz" wrap="square" lIns="51435" tIns="25718" rIns="51435" bIns="25718" numCol="1" anchor="t" anchorCtr="0" compatLnSpc="1"/>
              <a:lstStyle/>
              <a:p>
                <a:endParaRPr lang="en-US" sz="760" dirty="0">
                  <a:solidFill>
                    <a:schemeClr val="tx1">
                      <a:lumMod val="75000"/>
                      <a:lumOff val="25000"/>
                    </a:schemeClr>
                  </a:solidFill>
                </a:endParaRPr>
              </a:p>
            </p:txBody>
          </p:sp>
        </p:grpSp>
        <p:grpSp>
          <p:nvGrpSpPr>
            <p:cNvPr id="52" name="组合 51"/>
            <p:cNvGrpSpPr/>
            <p:nvPr/>
          </p:nvGrpSpPr>
          <p:grpSpPr>
            <a:xfrm>
              <a:off x="8905" y="2538"/>
              <a:ext cx="3077" cy="1159"/>
              <a:chOff x="3402327" y="1799227"/>
              <a:chExt cx="2604891" cy="980581"/>
            </a:xfrm>
          </p:grpSpPr>
          <p:sp>
            <p:nvSpPr>
              <p:cNvPr id="53" name="Rectangle 13" descr="FD1DDF730CE4456e89755B07FE1653D0# #Rectangle 13"/>
              <p:cNvSpPr>
                <a:spLocks noChangeArrowheads="1"/>
              </p:cNvSpPr>
              <p:nvPr/>
            </p:nvSpPr>
            <p:spPr bwMode="auto">
              <a:xfrm flipH="1">
                <a:off x="3402327" y="1799227"/>
                <a:ext cx="2188535" cy="398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350" dirty="0">
                    <a:solidFill>
                      <a:schemeClr val="bg1"/>
                    </a:solidFill>
                    <a:latin typeface="方正兰亭中黑_GBK" pitchFamily="2" charset="-122"/>
                    <a:ea typeface="方正兰亭中黑_GBK" pitchFamily="2" charset="-122"/>
                  </a:rPr>
                  <a:t>小木头</a:t>
                </a:r>
              </a:p>
            </p:txBody>
          </p:sp>
          <p:sp>
            <p:nvSpPr>
              <p:cNvPr id="54" name="Rectangle 13" descr="FD1DDF730CE4456e89755B07FE1653D0# #Rectangle 13"/>
              <p:cNvSpPr>
                <a:spLocks noChangeArrowheads="1"/>
              </p:cNvSpPr>
              <p:nvPr/>
            </p:nvSpPr>
            <p:spPr bwMode="auto">
              <a:xfrm flipH="1">
                <a:off x="3402327" y="2114910"/>
                <a:ext cx="2604891" cy="66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lnSpc>
                    <a:spcPct val="150000"/>
                  </a:lnSpc>
                  <a:spcBef>
                    <a:spcPts val="0"/>
                  </a:spcBef>
                  <a:buNone/>
                </a:pPr>
                <a:r>
                  <a:rPr lang="zh-CN" altLang="en-US" sz="825"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endParaRPr lang="zh-CN" altLang="en-US" sz="82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grpSp>
        <p:grpSp>
          <p:nvGrpSpPr>
            <p:cNvPr id="58" name="组合 57"/>
            <p:cNvGrpSpPr/>
            <p:nvPr/>
          </p:nvGrpSpPr>
          <p:grpSpPr>
            <a:xfrm>
              <a:off x="8905" y="3905"/>
              <a:ext cx="3077" cy="1159"/>
              <a:chOff x="3402327" y="1799227"/>
              <a:chExt cx="2604891" cy="980581"/>
            </a:xfrm>
          </p:grpSpPr>
          <p:sp>
            <p:nvSpPr>
              <p:cNvPr id="59" name="Rectangle 13" descr="FD1DDF730CE4456e89755B07FE1653D0# #Rectangle 13"/>
              <p:cNvSpPr>
                <a:spLocks noChangeArrowheads="1"/>
              </p:cNvSpPr>
              <p:nvPr/>
            </p:nvSpPr>
            <p:spPr bwMode="auto">
              <a:xfrm flipH="1">
                <a:off x="3402327" y="1799227"/>
                <a:ext cx="2188535" cy="398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350" dirty="0">
                    <a:solidFill>
                      <a:schemeClr val="bg1"/>
                    </a:solidFill>
                    <a:latin typeface="方正兰亭中黑_GBK" pitchFamily="2" charset="-122"/>
                    <a:ea typeface="方正兰亭中黑_GBK" pitchFamily="2" charset="-122"/>
                  </a:rPr>
                  <a:t>小木头</a:t>
                </a:r>
              </a:p>
            </p:txBody>
          </p:sp>
          <p:sp>
            <p:nvSpPr>
              <p:cNvPr id="60" name="Rectangle 13" descr="FD1DDF730CE4456e89755B07FE1653D0# #Rectangle 13"/>
              <p:cNvSpPr>
                <a:spLocks noChangeArrowheads="1"/>
              </p:cNvSpPr>
              <p:nvPr/>
            </p:nvSpPr>
            <p:spPr bwMode="auto">
              <a:xfrm flipH="1">
                <a:off x="3402327" y="2114910"/>
                <a:ext cx="2604891" cy="66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lnSpc>
                    <a:spcPct val="150000"/>
                  </a:lnSpc>
                  <a:spcBef>
                    <a:spcPts val="0"/>
                  </a:spcBef>
                  <a:buNone/>
                </a:pPr>
                <a:r>
                  <a:rPr lang="zh-CN" altLang="en-US" sz="825"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endParaRPr lang="zh-CN" altLang="en-US" sz="82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grpSp>
        <p:grpSp>
          <p:nvGrpSpPr>
            <p:cNvPr id="64" name="组合 63"/>
            <p:cNvGrpSpPr/>
            <p:nvPr/>
          </p:nvGrpSpPr>
          <p:grpSpPr>
            <a:xfrm>
              <a:off x="8905" y="5211"/>
              <a:ext cx="3077" cy="1118"/>
              <a:chOff x="3402327" y="1799227"/>
              <a:chExt cx="2604891" cy="946168"/>
            </a:xfrm>
          </p:grpSpPr>
          <p:sp>
            <p:nvSpPr>
              <p:cNvPr id="65" name="Rectangle 13" descr="FD1DDF730CE4456e89755B07FE1653D0# #Rectangle 13"/>
              <p:cNvSpPr>
                <a:spLocks noChangeArrowheads="1"/>
              </p:cNvSpPr>
              <p:nvPr/>
            </p:nvSpPr>
            <p:spPr bwMode="auto">
              <a:xfrm flipH="1">
                <a:off x="3402327" y="1799227"/>
                <a:ext cx="2188535" cy="398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350" dirty="0">
                    <a:solidFill>
                      <a:schemeClr val="bg1"/>
                    </a:solidFill>
                    <a:latin typeface="方正兰亭中黑_GBK" pitchFamily="2" charset="-122"/>
                    <a:ea typeface="方正兰亭中黑_GBK" pitchFamily="2" charset="-122"/>
                  </a:rPr>
                  <a:t>小木头</a:t>
                </a:r>
              </a:p>
            </p:txBody>
          </p:sp>
          <p:sp>
            <p:nvSpPr>
              <p:cNvPr id="66" name="Rectangle 13" descr="FD1DDF730CE4456e89755B07FE1653D0# #Rectangle 13"/>
              <p:cNvSpPr>
                <a:spLocks noChangeArrowheads="1"/>
              </p:cNvSpPr>
              <p:nvPr/>
            </p:nvSpPr>
            <p:spPr bwMode="auto">
              <a:xfrm flipH="1">
                <a:off x="3402327" y="2114910"/>
                <a:ext cx="2604891" cy="630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lnSpc>
                    <a:spcPct val="150000"/>
                  </a:lnSpc>
                  <a:spcBef>
                    <a:spcPts val="0"/>
                  </a:spcBef>
                  <a:buNone/>
                </a:pPr>
                <a:r>
                  <a:rPr lang="zh-CN" altLang="en-US" sz="825"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endParaRPr lang="zh-CN" altLang="en-US" sz="82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grpSp>
      </p:grpSp>
      <p:pic>
        <p:nvPicPr>
          <p:cNvPr id="6" name="图片 5" descr="C:\Users\meng\Desktop\400714761.png400714761"/>
          <p:cNvPicPr>
            <a:picLocks noChangeAspect="1"/>
          </p:cNvPicPr>
          <p:nvPr/>
        </p:nvPicPr>
        <p:blipFill>
          <a:blip r:embed="rId3"/>
          <a:srcRect/>
          <a:stretch>
            <a:fillRect/>
          </a:stretch>
        </p:blipFill>
        <p:spPr>
          <a:xfrm>
            <a:off x="1090295" y="1197610"/>
            <a:ext cx="3689350" cy="31673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86036"/>
        </a:solidFill>
        <a:effectLst/>
      </p:bgPr>
    </p:bg>
    <p:spTree>
      <p:nvGrpSpPr>
        <p:cNvPr id="1" name=""/>
        <p:cNvGrpSpPr/>
        <p:nvPr/>
      </p:nvGrpSpPr>
      <p:grpSpPr>
        <a:xfrm>
          <a:off x="0" y="0"/>
          <a:ext cx="0" cy="0"/>
          <a:chOff x="0" y="0"/>
          <a:chExt cx="0" cy="0"/>
        </a:xfrm>
      </p:grpSpPr>
      <p:sp>
        <p:nvSpPr>
          <p:cNvPr id="12" name="TextBox 38"/>
          <p:cNvSpPr txBox="1"/>
          <p:nvPr/>
        </p:nvSpPr>
        <p:spPr>
          <a:xfrm>
            <a:off x="4335262" y="1983607"/>
            <a:ext cx="736099" cy="473206"/>
          </a:xfrm>
          <a:prstGeom prst="rect">
            <a:avLst/>
          </a:prstGeom>
          <a:noFill/>
        </p:spPr>
        <p:txBody>
          <a:bodyPr wrap="none" rtlCol="0">
            <a:spAutoFit/>
          </a:bodyPr>
          <a:lstStyle/>
          <a:p>
            <a:r>
              <a:rPr lang="id-ID" sz="2475" b="1" dirty="0">
                <a:solidFill>
                  <a:schemeClr val="bg1"/>
                </a:solidFill>
                <a:latin typeface="Clear Sans" panose="020B0503030202020304" pitchFamily="34" charset="0"/>
                <a:ea typeface="Open Sans Extrabold" panose="020B0906030804020204" pitchFamily="34" charset="0"/>
                <a:cs typeface="Clear Sans" panose="020B0503030202020304" pitchFamily="34" charset="0"/>
              </a:rPr>
              <a:t>9</a:t>
            </a:r>
            <a:r>
              <a:rPr lang="en-US" sz="2475" b="1" dirty="0">
                <a:solidFill>
                  <a:schemeClr val="bg1"/>
                </a:solidFill>
                <a:latin typeface="Clear Sans" panose="020B0503030202020304" pitchFamily="34" charset="0"/>
                <a:ea typeface="Open Sans Extrabold" panose="020B0906030804020204" pitchFamily="34" charset="0"/>
                <a:cs typeface="Clear Sans" panose="020B0503030202020304" pitchFamily="34" charset="0"/>
              </a:rPr>
              <a:t>0</a:t>
            </a:r>
            <a:r>
              <a:rPr lang="id-ID" sz="2475" b="1" dirty="0">
                <a:solidFill>
                  <a:schemeClr val="bg1"/>
                </a:solidFill>
                <a:latin typeface="Clear Sans" panose="020B0503030202020304" pitchFamily="34" charset="0"/>
                <a:ea typeface="Open Sans Extrabold" panose="020B0906030804020204" pitchFamily="34" charset="0"/>
                <a:cs typeface="Clear Sans" panose="020B0503030202020304" pitchFamily="34" charset="0"/>
              </a:rPr>
              <a:t>%</a:t>
            </a:r>
          </a:p>
        </p:txBody>
      </p:sp>
      <p:grpSp>
        <p:nvGrpSpPr>
          <p:cNvPr id="15" name="组合 14"/>
          <p:cNvGrpSpPr/>
          <p:nvPr/>
        </p:nvGrpSpPr>
        <p:grpSpPr>
          <a:xfrm>
            <a:off x="4231162" y="2427500"/>
            <a:ext cx="1953668" cy="709837"/>
            <a:chOff x="3402327" y="1799227"/>
            <a:chExt cx="2604891" cy="946450"/>
          </a:xfrm>
        </p:grpSpPr>
        <p:sp>
          <p:nvSpPr>
            <p:cNvPr id="16" name="Rectangle 13" descr="FD1DDF730CE4456e89755B07FE1653D0# #Rectangle 13"/>
            <p:cNvSpPr>
              <a:spLocks noChangeArrowheads="1"/>
            </p:cNvSpPr>
            <p:nvPr/>
          </p:nvSpPr>
          <p:spPr bwMode="auto">
            <a:xfrm flipH="1">
              <a:off x="3402327" y="1799227"/>
              <a:ext cx="218853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350" dirty="0">
                  <a:solidFill>
                    <a:schemeClr val="bg1"/>
                  </a:solidFill>
                  <a:latin typeface="方正兰亭中黑_GBK" pitchFamily="2" charset="-122"/>
                  <a:ea typeface="方正兰亭中黑_GBK" pitchFamily="2" charset="-122"/>
                </a:rPr>
                <a:t>小木头</a:t>
              </a:r>
            </a:p>
          </p:txBody>
        </p:sp>
        <p:sp>
          <p:nvSpPr>
            <p:cNvPr id="17" name="Rectangle 13" descr="FD1DDF730CE4456e89755B07FE1653D0# #Rectangle 13"/>
            <p:cNvSpPr>
              <a:spLocks noChangeArrowheads="1"/>
            </p:cNvSpPr>
            <p:nvPr/>
          </p:nvSpPr>
          <p:spPr bwMode="auto">
            <a:xfrm flipH="1">
              <a:off x="3402327" y="2114910"/>
              <a:ext cx="2604891" cy="63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lnSpc>
                  <a:spcPct val="150000"/>
                </a:lnSpc>
                <a:spcBef>
                  <a:spcPts val="0"/>
                </a:spcBef>
                <a:buNone/>
              </a:pPr>
              <a:r>
                <a:rPr lang="zh-CN" altLang="en-US" sz="825"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endParaRPr lang="zh-CN" altLang="en-US" sz="82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grpSp>
      <p:grpSp>
        <p:nvGrpSpPr>
          <p:cNvPr id="18" name="组合 17"/>
          <p:cNvGrpSpPr/>
          <p:nvPr/>
        </p:nvGrpSpPr>
        <p:grpSpPr>
          <a:xfrm>
            <a:off x="6500714" y="2427500"/>
            <a:ext cx="1953668" cy="709837"/>
            <a:chOff x="3402327" y="1799227"/>
            <a:chExt cx="2604891" cy="946450"/>
          </a:xfrm>
        </p:grpSpPr>
        <p:sp>
          <p:nvSpPr>
            <p:cNvPr id="19" name="Rectangle 13" descr="FD1DDF730CE4456e89755B07FE1653D0# #Rectangle 13"/>
            <p:cNvSpPr>
              <a:spLocks noChangeArrowheads="1"/>
            </p:cNvSpPr>
            <p:nvPr/>
          </p:nvSpPr>
          <p:spPr bwMode="auto">
            <a:xfrm flipH="1">
              <a:off x="3402327" y="1799227"/>
              <a:ext cx="218853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350" dirty="0">
                  <a:solidFill>
                    <a:schemeClr val="bg1"/>
                  </a:solidFill>
                  <a:latin typeface="方正兰亭中黑_GBK" pitchFamily="2" charset="-122"/>
                  <a:ea typeface="方正兰亭中黑_GBK" pitchFamily="2" charset="-122"/>
                </a:rPr>
                <a:t>小木头</a:t>
              </a:r>
            </a:p>
          </p:txBody>
        </p:sp>
        <p:sp>
          <p:nvSpPr>
            <p:cNvPr id="20" name="Rectangle 13" descr="FD1DDF730CE4456e89755B07FE1653D0# #Rectangle 13"/>
            <p:cNvSpPr>
              <a:spLocks noChangeArrowheads="1"/>
            </p:cNvSpPr>
            <p:nvPr/>
          </p:nvSpPr>
          <p:spPr bwMode="auto">
            <a:xfrm flipH="1">
              <a:off x="3402327" y="2114910"/>
              <a:ext cx="2604891" cy="63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lnSpc>
                  <a:spcPct val="150000"/>
                </a:lnSpc>
                <a:spcBef>
                  <a:spcPts val="0"/>
                </a:spcBef>
                <a:buNone/>
              </a:pPr>
              <a:r>
                <a:rPr lang="zh-CN" altLang="en-US" sz="825"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endParaRPr lang="zh-CN" altLang="en-US" sz="82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grpSp>
      <p:grpSp>
        <p:nvGrpSpPr>
          <p:cNvPr id="21" name="组合 20"/>
          <p:cNvGrpSpPr/>
          <p:nvPr/>
        </p:nvGrpSpPr>
        <p:grpSpPr>
          <a:xfrm>
            <a:off x="4262624" y="3135338"/>
            <a:ext cx="1953668" cy="709837"/>
            <a:chOff x="3402327" y="1799227"/>
            <a:chExt cx="2604891" cy="946450"/>
          </a:xfrm>
        </p:grpSpPr>
        <p:sp>
          <p:nvSpPr>
            <p:cNvPr id="22" name="Rectangle 13" descr="FD1DDF730CE4456e89755B07FE1653D0# #Rectangle 13"/>
            <p:cNvSpPr>
              <a:spLocks noChangeArrowheads="1"/>
            </p:cNvSpPr>
            <p:nvPr/>
          </p:nvSpPr>
          <p:spPr bwMode="auto">
            <a:xfrm flipH="1">
              <a:off x="3402327" y="1799227"/>
              <a:ext cx="218853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350" dirty="0">
                  <a:solidFill>
                    <a:schemeClr val="bg1"/>
                  </a:solidFill>
                  <a:latin typeface="方正兰亭中黑_GBK" pitchFamily="2" charset="-122"/>
                  <a:ea typeface="方正兰亭中黑_GBK" pitchFamily="2" charset="-122"/>
                </a:rPr>
                <a:t>小木头</a:t>
              </a:r>
            </a:p>
          </p:txBody>
        </p:sp>
        <p:sp>
          <p:nvSpPr>
            <p:cNvPr id="23" name="Rectangle 13" descr="FD1DDF730CE4456e89755B07FE1653D0# #Rectangle 13"/>
            <p:cNvSpPr>
              <a:spLocks noChangeArrowheads="1"/>
            </p:cNvSpPr>
            <p:nvPr/>
          </p:nvSpPr>
          <p:spPr bwMode="auto">
            <a:xfrm flipH="1">
              <a:off x="3402327" y="2114910"/>
              <a:ext cx="2604891" cy="63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lnSpc>
                  <a:spcPct val="150000"/>
                </a:lnSpc>
                <a:spcBef>
                  <a:spcPts val="0"/>
                </a:spcBef>
                <a:buNone/>
              </a:pPr>
              <a:r>
                <a:rPr lang="zh-CN" altLang="en-US" sz="825"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endParaRPr lang="zh-CN" altLang="en-US" sz="82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grpSp>
      <p:grpSp>
        <p:nvGrpSpPr>
          <p:cNvPr id="24" name="组合 23"/>
          <p:cNvGrpSpPr/>
          <p:nvPr/>
        </p:nvGrpSpPr>
        <p:grpSpPr>
          <a:xfrm>
            <a:off x="6532177" y="3135338"/>
            <a:ext cx="1953668" cy="709837"/>
            <a:chOff x="3402327" y="1799227"/>
            <a:chExt cx="2604891" cy="946450"/>
          </a:xfrm>
        </p:grpSpPr>
        <p:sp>
          <p:nvSpPr>
            <p:cNvPr id="25" name="Rectangle 13" descr="FD1DDF730CE4456e89755B07FE1653D0# #Rectangle 13"/>
            <p:cNvSpPr>
              <a:spLocks noChangeArrowheads="1"/>
            </p:cNvSpPr>
            <p:nvPr/>
          </p:nvSpPr>
          <p:spPr bwMode="auto">
            <a:xfrm flipH="1">
              <a:off x="3402327" y="1799227"/>
              <a:ext cx="218853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350" dirty="0">
                  <a:solidFill>
                    <a:schemeClr val="bg1"/>
                  </a:solidFill>
                  <a:latin typeface="方正兰亭中黑_GBK" pitchFamily="2" charset="-122"/>
                  <a:ea typeface="方正兰亭中黑_GBK" pitchFamily="2" charset="-122"/>
                </a:rPr>
                <a:t>小木头</a:t>
              </a:r>
            </a:p>
          </p:txBody>
        </p:sp>
        <p:sp>
          <p:nvSpPr>
            <p:cNvPr id="26" name="Rectangle 13" descr="FD1DDF730CE4456e89755B07FE1653D0# #Rectangle 13"/>
            <p:cNvSpPr>
              <a:spLocks noChangeArrowheads="1"/>
            </p:cNvSpPr>
            <p:nvPr/>
          </p:nvSpPr>
          <p:spPr bwMode="auto">
            <a:xfrm flipH="1">
              <a:off x="3402327" y="2114910"/>
              <a:ext cx="2604891" cy="63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lnSpc>
                  <a:spcPct val="150000"/>
                </a:lnSpc>
                <a:spcBef>
                  <a:spcPts val="0"/>
                </a:spcBef>
                <a:buNone/>
              </a:pPr>
              <a:r>
                <a:rPr lang="zh-CN" altLang="en-US" sz="825"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endParaRPr lang="zh-CN" altLang="en-US" sz="82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endParaRPr>
            </a:p>
          </p:txBody>
        </p:sp>
      </p:grpSp>
      <p:pic>
        <p:nvPicPr>
          <p:cNvPr id="9" name="图片 8" descr="C:\Users\meng\Desktop\400756386.png400756386"/>
          <p:cNvPicPr>
            <a:picLocks noChangeAspect="1"/>
          </p:cNvPicPr>
          <p:nvPr/>
        </p:nvPicPr>
        <p:blipFill>
          <a:blip r:embed="rId3"/>
          <a:srcRect/>
          <a:stretch>
            <a:fillRect/>
          </a:stretch>
        </p:blipFill>
        <p:spPr>
          <a:xfrm>
            <a:off x="688975" y="1211898"/>
            <a:ext cx="3195955" cy="31953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anim calcmode="lin" valueType="num">
                                      <p:cBhvr>
                                        <p:cTn id="36" dur="1000" fill="hold"/>
                                        <p:tgtEl>
                                          <p:spTgt spid="24"/>
                                        </p:tgtEl>
                                        <p:attrNameLst>
                                          <p:attrName>ppt_x</p:attrName>
                                        </p:attrNameLst>
                                      </p:cBhvr>
                                      <p:tavLst>
                                        <p:tav tm="0">
                                          <p:val>
                                            <p:strVal val="#ppt_x"/>
                                          </p:val>
                                        </p:tav>
                                        <p:tav tm="100000">
                                          <p:val>
                                            <p:strVal val="#ppt_x"/>
                                          </p:val>
                                        </p:tav>
                                      </p:tavLst>
                                    </p:anim>
                                    <p:anim calcmode="lin" valueType="num">
                                      <p:cBhvr>
                                        <p:cTn id="3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325"/>
          <p:cNvPicPr>
            <a:picLocks noChangeAspect="1"/>
          </p:cNvPicPr>
          <p:nvPr/>
        </p:nvPicPr>
        <p:blipFill>
          <a:blip r:embed="rId4"/>
          <a:stretch>
            <a:fillRect/>
          </a:stretch>
        </p:blipFill>
        <p:spPr>
          <a:xfrm rot="5400000">
            <a:off x="1987391" y="-2015490"/>
            <a:ext cx="5169694" cy="9184005"/>
          </a:xfrm>
          <a:prstGeom prst="rect">
            <a:avLst/>
          </a:prstGeom>
        </p:spPr>
      </p:pic>
      <p:pic>
        <p:nvPicPr>
          <p:cNvPr id="5" name="图片 4" descr="vcxc"/>
          <p:cNvPicPr>
            <a:picLocks noChangeAspect="1"/>
          </p:cNvPicPr>
          <p:nvPr/>
        </p:nvPicPr>
        <p:blipFill>
          <a:blip r:embed="rId5"/>
          <a:srcRect r="65733" b="62652"/>
          <a:stretch>
            <a:fillRect/>
          </a:stretch>
        </p:blipFill>
        <p:spPr>
          <a:xfrm>
            <a:off x="50006" y="-71437"/>
            <a:ext cx="1718786" cy="2817495"/>
          </a:xfrm>
          <a:prstGeom prst="rect">
            <a:avLst/>
          </a:prstGeom>
        </p:spPr>
      </p:pic>
      <p:pic>
        <p:nvPicPr>
          <p:cNvPr id="7" name="图片 6" descr="vcxc"/>
          <p:cNvPicPr>
            <a:picLocks noChangeAspect="1"/>
          </p:cNvPicPr>
          <p:nvPr/>
        </p:nvPicPr>
        <p:blipFill>
          <a:blip r:embed="rId5"/>
          <a:srcRect l="63464" b="68794"/>
          <a:stretch>
            <a:fillRect/>
          </a:stretch>
        </p:blipFill>
        <p:spPr>
          <a:xfrm>
            <a:off x="7331869" y="-71437"/>
            <a:ext cx="1832610" cy="2354104"/>
          </a:xfrm>
          <a:prstGeom prst="rect">
            <a:avLst/>
          </a:prstGeom>
        </p:spPr>
      </p:pic>
      <p:pic>
        <p:nvPicPr>
          <p:cNvPr id="8" name="图片 7" descr="vcxc"/>
          <p:cNvPicPr>
            <a:picLocks noChangeAspect="1"/>
          </p:cNvPicPr>
          <p:nvPr/>
        </p:nvPicPr>
        <p:blipFill>
          <a:blip r:embed="rId5"/>
          <a:srcRect t="62538"/>
          <a:stretch>
            <a:fillRect/>
          </a:stretch>
        </p:blipFill>
        <p:spPr>
          <a:xfrm>
            <a:off x="4570095" y="2335530"/>
            <a:ext cx="4594384" cy="2826068"/>
          </a:xfrm>
          <a:prstGeom prst="rect">
            <a:avLst/>
          </a:prstGeom>
        </p:spPr>
      </p:pic>
      <p:pic>
        <p:nvPicPr>
          <p:cNvPr id="9" name="图片 8" descr="vcxc"/>
          <p:cNvPicPr>
            <a:picLocks noChangeAspect="1"/>
          </p:cNvPicPr>
          <p:nvPr/>
        </p:nvPicPr>
        <p:blipFill>
          <a:blip r:embed="rId5"/>
          <a:srcRect t="62538"/>
          <a:stretch>
            <a:fillRect/>
          </a:stretch>
        </p:blipFill>
        <p:spPr>
          <a:xfrm flipH="1">
            <a:off x="-19526" y="2335530"/>
            <a:ext cx="4589145" cy="2826068"/>
          </a:xfrm>
          <a:prstGeom prst="rect">
            <a:avLst/>
          </a:prstGeom>
        </p:spPr>
      </p:pic>
      <p:grpSp>
        <p:nvGrpSpPr>
          <p:cNvPr id="10" name="组合 9"/>
          <p:cNvGrpSpPr/>
          <p:nvPr/>
        </p:nvGrpSpPr>
        <p:grpSpPr>
          <a:xfrm>
            <a:off x="1962944" y="1384776"/>
            <a:ext cx="2584133" cy="2155984"/>
            <a:chOff x="7008" y="5028"/>
            <a:chExt cx="5426" cy="4527"/>
          </a:xfrm>
        </p:grpSpPr>
        <p:sp>
          <p:nvSpPr>
            <p:cNvPr id="11" name="文本框 10"/>
            <p:cNvSpPr txBox="1"/>
            <p:nvPr/>
          </p:nvSpPr>
          <p:spPr>
            <a:xfrm>
              <a:off x="8221" y="5028"/>
              <a:ext cx="2761" cy="2324"/>
            </a:xfrm>
            <a:prstGeom prst="rect">
              <a:avLst/>
            </a:prstGeom>
            <a:noFill/>
          </p:spPr>
          <p:txBody>
            <a:bodyPr wrap="square" rtlCol="0">
              <a:spAutoFit/>
            </a:bodyPr>
            <a:lstStyle/>
            <a:p>
              <a:pPr algn="ctr"/>
              <a:r>
                <a:rPr lang="en-US" altLang="zh-CN" sz="6600">
                  <a:solidFill>
                    <a:srgbClr val="FF6A10"/>
                  </a:solidFill>
                  <a:latin typeface="Impact" panose="020B0806030902050204" pitchFamily="34" charset="0"/>
                </a:rPr>
                <a:t>03</a:t>
              </a:r>
            </a:p>
          </p:txBody>
        </p:sp>
        <p:sp>
          <p:nvSpPr>
            <p:cNvPr id="27" name="文本框 26"/>
            <p:cNvSpPr txBox="1"/>
            <p:nvPr/>
          </p:nvSpPr>
          <p:spPr>
            <a:xfrm>
              <a:off x="7008" y="7572"/>
              <a:ext cx="5424" cy="869"/>
            </a:xfrm>
            <a:prstGeom prst="rect">
              <a:avLst/>
            </a:prstGeom>
            <a:noFill/>
          </p:spPr>
          <p:txBody>
            <a:bodyPr wrap="square" rtlCol="0">
              <a:spAutoFit/>
            </a:bodyPr>
            <a:lstStyle/>
            <a:p>
              <a:pPr algn="ctr"/>
              <a:r>
                <a:rPr lang="zh-CN" altLang="en-US" sz="2100">
                  <a:solidFill>
                    <a:srgbClr val="FF6A10"/>
                  </a:solidFill>
                  <a:latin typeface="微软雅黑" panose="020B0503020204020204" pitchFamily="34" charset="-122"/>
                  <a:ea typeface="微软雅黑" panose="020B0503020204020204" pitchFamily="34" charset="-122"/>
                </a:rPr>
                <a:t>在此输入题目</a:t>
              </a:r>
            </a:p>
          </p:txBody>
        </p:sp>
        <p:sp>
          <p:nvSpPr>
            <p:cNvPr id="37" name="文本框 36"/>
            <p:cNvSpPr txBox="1"/>
            <p:nvPr/>
          </p:nvSpPr>
          <p:spPr>
            <a:xfrm>
              <a:off x="7010" y="8394"/>
              <a:ext cx="5424" cy="1161"/>
            </a:xfrm>
            <a:prstGeom prst="rect">
              <a:avLst/>
            </a:prstGeom>
            <a:noFill/>
          </p:spPr>
          <p:txBody>
            <a:bodyPr wrap="square" rtlCol="0">
              <a:spAutoFit/>
            </a:bodyPr>
            <a:lstStyle/>
            <a:p>
              <a:pPr algn="ctr"/>
              <a:r>
                <a:rPr lang="zh-CN" altLang="en-US" sz="1500" kern="0" noProof="0" dirty="0">
                  <a:solidFill>
                    <a:srgbClr val="FF6A10"/>
                  </a:solidFill>
                  <a:effectLst/>
                  <a:uLnTx/>
                  <a:uFillTx/>
                  <a:latin typeface="+mj-lt"/>
                  <a:ea typeface="微软雅黑" panose="020B0503020204020204" pitchFamily="34" charset="-122"/>
                  <a:cs typeface="Arial" panose="020B0604020202020204" pitchFamily="34" charset="0"/>
                  <a:sym typeface="+mn-ea"/>
                </a:rPr>
                <a:t>The selected topic background and significance</a:t>
              </a:r>
            </a:p>
          </p:txBody>
        </p:sp>
        <p:cxnSp>
          <p:nvCxnSpPr>
            <p:cNvPr id="38" name="直接连接符 37"/>
            <p:cNvCxnSpPr/>
            <p:nvPr/>
          </p:nvCxnSpPr>
          <p:spPr>
            <a:xfrm>
              <a:off x="8208" y="7260"/>
              <a:ext cx="2784" cy="0"/>
            </a:xfrm>
            <a:prstGeom prst="line">
              <a:avLst/>
            </a:prstGeom>
            <a:ln>
              <a:solidFill>
                <a:srgbClr val="FF6A10"/>
              </a:solidFill>
            </a:ln>
          </p:spPr>
          <p:style>
            <a:lnRef idx="1">
              <a:schemeClr val="accent1"/>
            </a:lnRef>
            <a:fillRef idx="0">
              <a:schemeClr val="accent1"/>
            </a:fillRef>
            <a:effectRef idx="0">
              <a:schemeClr val="accent1"/>
            </a:effectRef>
            <a:fontRef idx="minor">
              <a:schemeClr val="tx1"/>
            </a:fontRef>
          </p:style>
        </p:cxnSp>
      </p:grpSp>
      <p:pic>
        <p:nvPicPr>
          <p:cNvPr id="39" name="图片 38" descr="400657603"/>
          <p:cNvPicPr>
            <a:picLocks noChangeAspect="1"/>
          </p:cNvPicPr>
          <p:nvPr/>
        </p:nvPicPr>
        <p:blipFill>
          <a:blip r:embed="rId6"/>
          <a:stretch>
            <a:fillRect/>
          </a:stretch>
        </p:blipFill>
        <p:spPr>
          <a:xfrm>
            <a:off x="3435350" y="1034415"/>
            <a:ext cx="4598670" cy="3537585"/>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86036"/>
        </a:solidFill>
        <a:effectLst/>
      </p:bgPr>
    </p:bg>
    <p:spTree>
      <p:nvGrpSpPr>
        <p:cNvPr id="1" name=""/>
        <p:cNvGrpSpPr/>
        <p:nvPr/>
      </p:nvGrpSpPr>
      <p:grpSpPr>
        <a:xfrm>
          <a:off x="0" y="0"/>
          <a:ext cx="0" cy="0"/>
          <a:chOff x="0" y="0"/>
          <a:chExt cx="0" cy="0"/>
        </a:xfrm>
      </p:grpSpPr>
      <p:sp>
        <p:nvSpPr>
          <p:cNvPr id="20" name="矩形 10"/>
          <p:cNvSpPr>
            <a:spLocks noChangeArrowheads="1"/>
          </p:cNvSpPr>
          <p:nvPr/>
        </p:nvSpPr>
        <p:spPr bwMode="auto">
          <a:xfrm>
            <a:off x="911860" y="1362710"/>
            <a:ext cx="3538220" cy="252857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anchor="ctr"/>
          <a:lstStyle/>
          <a:p>
            <a:pPr algn="ctr" eaLnBrk="1" hangingPunct="1">
              <a:buFont typeface="Arial" panose="020B0604020202020204" pitchFamily="34" charset="0"/>
              <a:buNone/>
            </a:pPr>
            <a:endParaRPr lang="zh-CN" altLang="en-US" sz="1010" dirty="0">
              <a:solidFill>
                <a:srgbClr val="FFFFFF"/>
              </a:solidFill>
              <a:latin typeface="宋体" panose="02010600030101010101" pitchFamily="2" charset="-122"/>
              <a:sym typeface="宋体" panose="02010600030101010101" pitchFamily="2" charset="-122"/>
            </a:endParaRPr>
          </a:p>
        </p:txBody>
      </p:sp>
      <p:sp>
        <p:nvSpPr>
          <p:cNvPr id="21" name="TextBox 9"/>
          <p:cNvSpPr txBox="1"/>
          <p:nvPr/>
        </p:nvSpPr>
        <p:spPr>
          <a:xfrm>
            <a:off x="4812499" y="1362665"/>
            <a:ext cx="3494062" cy="2919838"/>
          </a:xfrm>
          <a:prstGeom prst="rect">
            <a:avLst/>
          </a:prstGeom>
          <a:noFill/>
        </p:spPr>
        <p:txBody>
          <a:bodyPr wrap="square" lIns="0" tIns="0" rIns="68549" bIns="0" numCol="2" spcCol="274258" rtlCol="0">
            <a:noAutofit/>
          </a:bodyPr>
          <a:lstStyle/>
          <a:p>
            <a:pPr algn="just">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小木头给你创意和灵感小木头给你创意和灵感小木头给你创意和灵感小木头给你创意和灵感小木头给你创意和灵感小木头给你创意和灵感</a:t>
            </a:r>
            <a:endParaRPr lang="en-US" altLang="zh-CN" sz="105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endParaRPr lang="en-US" altLang="zh-CN" sz="105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endParaRPr lang="en-US" altLang="zh-CN" sz="105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endParaRPr lang="en-US" altLang="zh-CN" sz="105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endParaRPr lang="en-US" altLang="zh-CN" sz="105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lnSpc>
                <a:spcPct val="150000"/>
              </a:lnSpc>
            </a:pPr>
            <a:endParaRPr lang="en-US" altLang="zh-CN" sz="105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lnSpc>
                <a:spcPct val="150000"/>
              </a:lnSpc>
            </a:pPr>
            <a:endParaRPr lang="en-US" altLang="zh-CN" sz="105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50"/>
                                        <p:tgtEl>
                                          <p:spTgt spid="20"/>
                                        </p:tgtEl>
                                      </p:cBhvr>
                                    </p:animEffect>
                                    <p:anim calcmode="lin" valueType="num">
                                      <p:cBhvr>
                                        <p:cTn id="8" dur="250" fill="hold"/>
                                        <p:tgtEl>
                                          <p:spTgt spid="20"/>
                                        </p:tgtEl>
                                        <p:attrNameLst>
                                          <p:attrName>ppt_x</p:attrName>
                                        </p:attrNameLst>
                                      </p:cBhvr>
                                      <p:tavLst>
                                        <p:tav tm="0">
                                          <p:val>
                                            <p:strVal val="#ppt_x"/>
                                          </p:val>
                                        </p:tav>
                                        <p:tav tm="100000">
                                          <p:val>
                                            <p:strVal val="#ppt_x"/>
                                          </p:val>
                                        </p:tav>
                                      </p:tavLst>
                                    </p:anim>
                                    <p:anim calcmode="lin" valueType="num">
                                      <p:cBhvr>
                                        <p:cTn id="9" dur="25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86036"/>
        </a:solidFill>
        <a:effectLst/>
      </p:bgPr>
    </p:bg>
    <p:spTree>
      <p:nvGrpSpPr>
        <p:cNvPr id="1" name=""/>
        <p:cNvGrpSpPr/>
        <p:nvPr/>
      </p:nvGrpSpPr>
      <p:grpSpPr>
        <a:xfrm>
          <a:off x="0" y="0"/>
          <a:ext cx="0" cy="0"/>
          <a:chOff x="0" y="0"/>
          <a:chExt cx="0" cy="0"/>
        </a:xfrm>
      </p:grpSpPr>
      <p:sp>
        <p:nvSpPr>
          <p:cNvPr id="15" name="Subtitle 2"/>
          <p:cNvSpPr txBox="1"/>
          <p:nvPr/>
        </p:nvSpPr>
        <p:spPr bwMode="auto">
          <a:xfrm>
            <a:off x="5395571" y="1568452"/>
            <a:ext cx="201640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7" tIns="34283" rIns="68567" bIns="3428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16" name="TextBox 46"/>
          <p:cNvSpPr txBox="1">
            <a:spLocks noChangeArrowheads="1"/>
          </p:cNvSpPr>
          <p:nvPr/>
        </p:nvSpPr>
        <p:spPr bwMode="auto">
          <a:xfrm>
            <a:off x="5399143" y="1282700"/>
            <a:ext cx="1747838" cy="29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683895" fontAlgn="base">
              <a:lnSpc>
                <a:spcPct val="110000"/>
              </a:lnSpc>
              <a:spcBef>
                <a:spcPct val="0"/>
              </a:spcBef>
              <a:spcAft>
                <a:spcPct val="0"/>
              </a:spcAft>
            </a:pPr>
            <a:r>
              <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小木头</a:t>
            </a:r>
          </a:p>
        </p:txBody>
      </p:sp>
      <p:sp>
        <p:nvSpPr>
          <p:cNvPr id="17" name="Subtitle 2"/>
          <p:cNvSpPr txBox="1"/>
          <p:nvPr/>
        </p:nvSpPr>
        <p:spPr bwMode="auto">
          <a:xfrm>
            <a:off x="5395571" y="2322116"/>
            <a:ext cx="201640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7" tIns="34283" rIns="68567" bIns="3428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18" name="TextBox 46"/>
          <p:cNvSpPr txBox="1">
            <a:spLocks noChangeArrowheads="1"/>
          </p:cNvSpPr>
          <p:nvPr/>
        </p:nvSpPr>
        <p:spPr bwMode="auto">
          <a:xfrm>
            <a:off x="5399143" y="2036365"/>
            <a:ext cx="1747838" cy="29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683895" fontAlgn="base">
              <a:lnSpc>
                <a:spcPct val="110000"/>
              </a:lnSpc>
              <a:spcBef>
                <a:spcPct val="0"/>
              </a:spcBef>
              <a:spcAft>
                <a:spcPct val="0"/>
              </a:spcAft>
            </a:pPr>
            <a:r>
              <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小木头</a:t>
            </a:r>
          </a:p>
        </p:txBody>
      </p:sp>
      <p:sp>
        <p:nvSpPr>
          <p:cNvPr id="19" name="Subtitle 2"/>
          <p:cNvSpPr txBox="1"/>
          <p:nvPr/>
        </p:nvSpPr>
        <p:spPr bwMode="auto">
          <a:xfrm>
            <a:off x="5395571" y="3146029"/>
            <a:ext cx="201640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7" tIns="34283" rIns="68567" bIns="3428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20" name="TextBox 46"/>
          <p:cNvSpPr txBox="1">
            <a:spLocks noChangeArrowheads="1"/>
          </p:cNvSpPr>
          <p:nvPr/>
        </p:nvSpPr>
        <p:spPr bwMode="auto">
          <a:xfrm>
            <a:off x="5399143" y="2860278"/>
            <a:ext cx="1747838" cy="29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683895" fontAlgn="base">
              <a:lnSpc>
                <a:spcPct val="110000"/>
              </a:lnSpc>
              <a:spcBef>
                <a:spcPct val="0"/>
              </a:spcBef>
              <a:spcAft>
                <a:spcPct val="0"/>
              </a:spcAft>
            </a:pPr>
            <a:r>
              <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小木头</a:t>
            </a:r>
          </a:p>
        </p:txBody>
      </p:sp>
      <p:sp>
        <p:nvSpPr>
          <p:cNvPr id="21" name="Subtitle 2"/>
          <p:cNvSpPr txBox="1"/>
          <p:nvPr/>
        </p:nvSpPr>
        <p:spPr bwMode="auto">
          <a:xfrm>
            <a:off x="5395571" y="3969941"/>
            <a:ext cx="201640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7" tIns="34283" rIns="68567" bIns="3428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22" name="TextBox 46"/>
          <p:cNvSpPr txBox="1">
            <a:spLocks noChangeArrowheads="1"/>
          </p:cNvSpPr>
          <p:nvPr/>
        </p:nvSpPr>
        <p:spPr bwMode="auto">
          <a:xfrm>
            <a:off x="5399143" y="3684190"/>
            <a:ext cx="1747838" cy="29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683895" fontAlgn="base">
              <a:lnSpc>
                <a:spcPct val="110000"/>
              </a:lnSpc>
              <a:spcBef>
                <a:spcPct val="0"/>
              </a:spcBef>
              <a:spcAft>
                <a:spcPct val="0"/>
              </a:spcAft>
            </a:pPr>
            <a:r>
              <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小木头</a:t>
            </a:r>
          </a:p>
        </p:txBody>
      </p:sp>
      <p:pic>
        <p:nvPicPr>
          <p:cNvPr id="28" name="图片 27" descr="C:\Users\meng\Desktop\400269776.png400269776"/>
          <p:cNvPicPr>
            <a:picLocks noChangeAspect="1"/>
          </p:cNvPicPr>
          <p:nvPr/>
        </p:nvPicPr>
        <p:blipFill>
          <a:blip r:embed="rId3"/>
          <a:srcRect/>
          <a:stretch>
            <a:fillRect/>
          </a:stretch>
        </p:blipFill>
        <p:spPr>
          <a:xfrm>
            <a:off x="576580" y="1445260"/>
            <a:ext cx="4107180" cy="25863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left)">
                                      <p:cBhvr>
                                        <p:cTn id="25" dur="500"/>
                                        <p:tgtEl>
                                          <p:spTgt spid="22"/>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left)">
                                      <p:cBhvr>
                                        <p:cTn id="2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86036"/>
        </a:solidFill>
        <a:effectLst/>
      </p:bgPr>
    </p:bg>
    <p:spTree>
      <p:nvGrpSpPr>
        <p:cNvPr id="1" name=""/>
        <p:cNvGrpSpPr/>
        <p:nvPr/>
      </p:nvGrpSpPr>
      <p:grpSpPr>
        <a:xfrm>
          <a:off x="0" y="0"/>
          <a:ext cx="0" cy="0"/>
          <a:chOff x="0" y="0"/>
          <a:chExt cx="0" cy="0"/>
        </a:xfrm>
      </p:grpSpPr>
      <p:sp>
        <p:nvSpPr>
          <p:cNvPr id="2" name="Freeform 3"/>
          <p:cNvSpPr/>
          <p:nvPr/>
        </p:nvSpPr>
        <p:spPr>
          <a:xfrm rot="8100000" flipH="1" flipV="1">
            <a:off x="5464124" y="2134482"/>
            <a:ext cx="2433163" cy="1220963"/>
          </a:xfrm>
          <a:custGeom>
            <a:avLst/>
            <a:gdLst>
              <a:gd name="connsiteX0" fmla="*/ 2309584 w 3079921"/>
              <a:gd name="connsiteY0" fmla="*/ 4010 h 1545506"/>
              <a:gd name="connsiteX1" fmla="*/ 3079921 w 3079921"/>
              <a:gd name="connsiteY1" fmla="*/ 774348 h 1545506"/>
              <a:gd name="connsiteX2" fmla="*/ 2309584 w 3079921"/>
              <a:gd name="connsiteY2" fmla="*/ 1544685 h 1545506"/>
              <a:gd name="connsiteX3" fmla="*/ 1545506 w 3079921"/>
              <a:gd name="connsiteY3" fmla="*/ 1544685 h 1545506"/>
              <a:gd name="connsiteX4" fmla="*/ 1545506 w 3079921"/>
              <a:gd name="connsiteY4" fmla="*/ 1545506 h 1545506"/>
              <a:gd name="connsiteX5" fmla="*/ 0 w 3079921"/>
              <a:gd name="connsiteY5" fmla="*/ 1545506 h 1545506"/>
              <a:gd name="connsiteX6" fmla="*/ 0 w 3079921"/>
              <a:gd name="connsiteY6" fmla="*/ 0 h 1545506"/>
              <a:gd name="connsiteX7" fmla="*/ 1545506 w 3079921"/>
              <a:gd name="connsiteY7" fmla="*/ 0 h 1545506"/>
              <a:gd name="connsiteX8" fmla="*/ 1545506 w 3079921"/>
              <a:gd name="connsiteY8" fmla="*/ 4010 h 1545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9921" h="1545506">
                <a:moveTo>
                  <a:pt x="2309584" y="4010"/>
                </a:moveTo>
                <a:lnTo>
                  <a:pt x="3079921" y="774348"/>
                </a:lnTo>
                <a:lnTo>
                  <a:pt x="2309584" y="1544685"/>
                </a:lnTo>
                <a:lnTo>
                  <a:pt x="1545506" y="1544685"/>
                </a:lnTo>
                <a:lnTo>
                  <a:pt x="1545506" y="1545506"/>
                </a:lnTo>
                <a:lnTo>
                  <a:pt x="0" y="1545506"/>
                </a:lnTo>
                <a:lnTo>
                  <a:pt x="0" y="0"/>
                </a:lnTo>
                <a:lnTo>
                  <a:pt x="1545506" y="0"/>
                </a:lnTo>
                <a:lnTo>
                  <a:pt x="1545506" y="4010"/>
                </a:lnTo>
                <a:close/>
              </a:path>
            </a:pathLst>
          </a:custGeom>
          <a:solidFill>
            <a:srgbClr val="C9966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3" name="Freeform 4"/>
          <p:cNvSpPr/>
          <p:nvPr/>
        </p:nvSpPr>
        <p:spPr>
          <a:xfrm rot="18900000" flipV="1">
            <a:off x="4846423" y="1672699"/>
            <a:ext cx="1220963" cy="1408556"/>
          </a:xfrm>
          <a:custGeom>
            <a:avLst/>
            <a:gdLst>
              <a:gd name="connsiteX0" fmla="*/ 0 w 1554480"/>
              <a:gd name="connsiteY0" fmla="*/ 1793316 h 1793316"/>
              <a:gd name="connsiteX1" fmla="*/ 0 w 1554480"/>
              <a:gd name="connsiteY1" fmla="*/ 238836 h 1793316"/>
              <a:gd name="connsiteX2" fmla="*/ 600032 w 1554480"/>
              <a:gd name="connsiteY2" fmla="*/ 238836 h 1793316"/>
              <a:gd name="connsiteX3" fmla="*/ 777240 w 1554480"/>
              <a:gd name="connsiteY3" fmla="*/ 0 h 1793316"/>
              <a:gd name="connsiteX4" fmla="*/ 954448 w 1554480"/>
              <a:gd name="connsiteY4" fmla="*/ 238836 h 1793316"/>
              <a:gd name="connsiteX5" fmla="*/ 1554480 w 1554480"/>
              <a:gd name="connsiteY5" fmla="*/ 238836 h 1793316"/>
              <a:gd name="connsiteX6" fmla="*/ 1554480 w 1554480"/>
              <a:gd name="connsiteY6" fmla="*/ 1793316 h 1793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4480" h="1793316">
                <a:moveTo>
                  <a:pt x="0" y="1793316"/>
                </a:moveTo>
                <a:lnTo>
                  <a:pt x="0" y="238836"/>
                </a:lnTo>
                <a:lnTo>
                  <a:pt x="600032" y="238836"/>
                </a:lnTo>
                <a:lnTo>
                  <a:pt x="777240" y="0"/>
                </a:lnTo>
                <a:lnTo>
                  <a:pt x="954448" y="238836"/>
                </a:lnTo>
                <a:lnTo>
                  <a:pt x="1554480" y="238836"/>
                </a:lnTo>
                <a:lnTo>
                  <a:pt x="1554480" y="1793316"/>
                </a:lnTo>
                <a:close/>
              </a:path>
            </a:pathLst>
          </a:custGeom>
          <a:solidFill>
            <a:srgbClr val="CB272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4" name="Freeform 5"/>
          <p:cNvSpPr/>
          <p:nvPr/>
        </p:nvSpPr>
        <p:spPr>
          <a:xfrm rot="13500000" flipV="1">
            <a:off x="3984877" y="2402939"/>
            <a:ext cx="1220963" cy="1408556"/>
          </a:xfrm>
          <a:custGeom>
            <a:avLst/>
            <a:gdLst>
              <a:gd name="connsiteX0" fmla="*/ 0 w 1554480"/>
              <a:gd name="connsiteY0" fmla="*/ 1793316 h 1793316"/>
              <a:gd name="connsiteX1" fmla="*/ 0 w 1554480"/>
              <a:gd name="connsiteY1" fmla="*/ 238836 h 1793316"/>
              <a:gd name="connsiteX2" fmla="*/ 600032 w 1554480"/>
              <a:gd name="connsiteY2" fmla="*/ 238836 h 1793316"/>
              <a:gd name="connsiteX3" fmla="*/ 777240 w 1554480"/>
              <a:gd name="connsiteY3" fmla="*/ 0 h 1793316"/>
              <a:gd name="connsiteX4" fmla="*/ 954448 w 1554480"/>
              <a:gd name="connsiteY4" fmla="*/ 238836 h 1793316"/>
              <a:gd name="connsiteX5" fmla="*/ 1554480 w 1554480"/>
              <a:gd name="connsiteY5" fmla="*/ 238836 h 1793316"/>
              <a:gd name="connsiteX6" fmla="*/ 1554480 w 1554480"/>
              <a:gd name="connsiteY6" fmla="*/ 1793316 h 1793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4480" h="1793316">
                <a:moveTo>
                  <a:pt x="0" y="1793316"/>
                </a:moveTo>
                <a:lnTo>
                  <a:pt x="0" y="238836"/>
                </a:lnTo>
                <a:lnTo>
                  <a:pt x="600032" y="238836"/>
                </a:lnTo>
                <a:lnTo>
                  <a:pt x="777240" y="0"/>
                </a:lnTo>
                <a:lnTo>
                  <a:pt x="954448" y="238836"/>
                </a:lnTo>
                <a:lnTo>
                  <a:pt x="1554480" y="238836"/>
                </a:lnTo>
                <a:lnTo>
                  <a:pt x="1554480" y="1793316"/>
                </a:lnTo>
                <a:close/>
              </a:path>
            </a:pathLst>
          </a:custGeom>
          <a:solidFill>
            <a:srgbClr val="C9966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5" name="Freeform 6"/>
          <p:cNvSpPr/>
          <p:nvPr/>
        </p:nvSpPr>
        <p:spPr>
          <a:xfrm rot="18900000" flipV="1">
            <a:off x="3123330" y="1672699"/>
            <a:ext cx="1220963" cy="1408556"/>
          </a:xfrm>
          <a:custGeom>
            <a:avLst/>
            <a:gdLst>
              <a:gd name="connsiteX0" fmla="*/ 0 w 1554480"/>
              <a:gd name="connsiteY0" fmla="*/ 1793316 h 1793316"/>
              <a:gd name="connsiteX1" fmla="*/ 0 w 1554480"/>
              <a:gd name="connsiteY1" fmla="*/ 238836 h 1793316"/>
              <a:gd name="connsiteX2" fmla="*/ 600032 w 1554480"/>
              <a:gd name="connsiteY2" fmla="*/ 238836 h 1793316"/>
              <a:gd name="connsiteX3" fmla="*/ 777240 w 1554480"/>
              <a:gd name="connsiteY3" fmla="*/ 0 h 1793316"/>
              <a:gd name="connsiteX4" fmla="*/ 954448 w 1554480"/>
              <a:gd name="connsiteY4" fmla="*/ 238836 h 1793316"/>
              <a:gd name="connsiteX5" fmla="*/ 1554480 w 1554480"/>
              <a:gd name="connsiteY5" fmla="*/ 238836 h 1793316"/>
              <a:gd name="connsiteX6" fmla="*/ 1554480 w 1554480"/>
              <a:gd name="connsiteY6" fmla="*/ 1793316 h 1793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4480" h="1793316">
                <a:moveTo>
                  <a:pt x="0" y="1793316"/>
                </a:moveTo>
                <a:lnTo>
                  <a:pt x="0" y="238836"/>
                </a:lnTo>
                <a:lnTo>
                  <a:pt x="600032" y="238836"/>
                </a:lnTo>
                <a:lnTo>
                  <a:pt x="777240" y="0"/>
                </a:lnTo>
                <a:lnTo>
                  <a:pt x="954448" y="238836"/>
                </a:lnTo>
                <a:lnTo>
                  <a:pt x="1554480" y="238836"/>
                </a:lnTo>
                <a:lnTo>
                  <a:pt x="1554480" y="1793316"/>
                </a:lnTo>
                <a:close/>
              </a:path>
            </a:pathLst>
          </a:custGeom>
          <a:solidFill>
            <a:srgbClr val="CB272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6" name="Freeform 7"/>
          <p:cNvSpPr/>
          <p:nvPr/>
        </p:nvSpPr>
        <p:spPr>
          <a:xfrm rot="13500000" flipV="1">
            <a:off x="2261785" y="2402939"/>
            <a:ext cx="1220963" cy="1408556"/>
          </a:xfrm>
          <a:custGeom>
            <a:avLst/>
            <a:gdLst>
              <a:gd name="connsiteX0" fmla="*/ 0 w 1554480"/>
              <a:gd name="connsiteY0" fmla="*/ 1793316 h 1793316"/>
              <a:gd name="connsiteX1" fmla="*/ 0 w 1554480"/>
              <a:gd name="connsiteY1" fmla="*/ 238836 h 1793316"/>
              <a:gd name="connsiteX2" fmla="*/ 600032 w 1554480"/>
              <a:gd name="connsiteY2" fmla="*/ 238836 h 1793316"/>
              <a:gd name="connsiteX3" fmla="*/ 777240 w 1554480"/>
              <a:gd name="connsiteY3" fmla="*/ 0 h 1793316"/>
              <a:gd name="connsiteX4" fmla="*/ 954448 w 1554480"/>
              <a:gd name="connsiteY4" fmla="*/ 238836 h 1793316"/>
              <a:gd name="connsiteX5" fmla="*/ 1554480 w 1554480"/>
              <a:gd name="connsiteY5" fmla="*/ 238836 h 1793316"/>
              <a:gd name="connsiteX6" fmla="*/ 1554480 w 1554480"/>
              <a:gd name="connsiteY6" fmla="*/ 1793316 h 1793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4480" h="1793316">
                <a:moveTo>
                  <a:pt x="0" y="1793316"/>
                </a:moveTo>
                <a:lnTo>
                  <a:pt x="0" y="238836"/>
                </a:lnTo>
                <a:lnTo>
                  <a:pt x="600032" y="238836"/>
                </a:lnTo>
                <a:lnTo>
                  <a:pt x="777240" y="0"/>
                </a:lnTo>
                <a:lnTo>
                  <a:pt x="954448" y="238836"/>
                </a:lnTo>
                <a:lnTo>
                  <a:pt x="1554480" y="238836"/>
                </a:lnTo>
                <a:lnTo>
                  <a:pt x="1554480" y="1793316"/>
                </a:lnTo>
                <a:close/>
              </a:path>
            </a:pathLst>
          </a:custGeom>
          <a:solidFill>
            <a:srgbClr val="C9966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7" name="Freeform 8"/>
          <p:cNvSpPr/>
          <p:nvPr/>
        </p:nvSpPr>
        <p:spPr>
          <a:xfrm rot="18900000" flipV="1">
            <a:off x="1400238" y="1672698"/>
            <a:ext cx="1220963" cy="1408556"/>
          </a:xfrm>
          <a:custGeom>
            <a:avLst/>
            <a:gdLst>
              <a:gd name="connsiteX0" fmla="*/ 0 w 1554480"/>
              <a:gd name="connsiteY0" fmla="*/ 1793316 h 1793316"/>
              <a:gd name="connsiteX1" fmla="*/ 0 w 1554480"/>
              <a:gd name="connsiteY1" fmla="*/ 238836 h 1793316"/>
              <a:gd name="connsiteX2" fmla="*/ 600032 w 1554480"/>
              <a:gd name="connsiteY2" fmla="*/ 238836 h 1793316"/>
              <a:gd name="connsiteX3" fmla="*/ 777240 w 1554480"/>
              <a:gd name="connsiteY3" fmla="*/ 0 h 1793316"/>
              <a:gd name="connsiteX4" fmla="*/ 954448 w 1554480"/>
              <a:gd name="connsiteY4" fmla="*/ 238836 h 1793316"/>
              <a:gd name="connsiteX5" fmla="*/ 1554480 w 1554480"/>
              <a:gd name="connsiteY5" fmla="*/ 238836 h 1793316"/>
              <a:gd name="connsiteX6" fmla="*/ 1554480 w 1554480"/>
              <a:gd name="connsiteY6" fmla="*/ 1793316 h 1793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4480" h="1793316">
                <a:moveTo>
                  <a:pt x="0" y="1793316"/>
                </a:moveTo>
                <a:lnTo>
                  <a:pt x="0" y="238836"/>
                </a:lnTo>
                <a:lnTo>
                  <a:pt x="600032" y="238836"/>
                </a:lnTo>
                <a:lnTo>
                  <a:pt x="777240" y="0"/>
                </a:lnTo>
                <a:lnTo>
                  <a:pt x="954448" y="238836"/>
                </a:lnTo>
                <a:lnTo>
                  <a:pt x="1554480" y="238836"/>
                </a:lnTo>
                <a:lnTo>
                  <a:pt x="1554480" y="1793316"/>
                </a:lnTo>
                <a:close/>
              </a:path>
            </a:pathLst>
          </a:custGeom>
          <a:solidFill>
            <a:srgbClr val="CB272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14" name="Title 1"/>
          <p:cNvSpPr txBox="1"/>
          <p:nvPr/>
        </p:nvSpPr>
        <p:spPr>
          <a:xfrm>
            <a:off x="1455152" y="1154555"/>
            <a:ext cx="1368179" cy="37014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小木头</a:t>
            </a:r>
          </a:p>
        </p:txBody>
      </p:sp>
      <p:sp>
        <p:nvSpPr>
          <p:cNvPr id="15" name="Title 1"/>
          <p:cNvSpPr txBox="1"/>
          <p:nvPr/>
        </p:nvSpPr>
        <p:spPr>
          <a:xfrm>
            <a:off x="2302203" y="4072954"/>
            <a:ext cx="1368179" cy="37014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小木头</a:t>
            </a:r>
          </a:p>
        </p:txBody>
      </p:sp>
      <p:sp>
        <p:nvSpPr>
          <p:cNvPr id="16" name="Title 1"/>
          <p:cNvSpPr txBox="1"/>
          <p:nvPr/>
        </p:nvSpPr>
        <p:spPr>
          <a:xfrm>
            <a:off x="4036619" y="4072954"/>
            <a:ext cx="1368179" cy="37014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小木头</a:t>
            </a:r>
          </a:p>
        </p:txBody>
      </p:sp>
      <p:sp>
        <p:nvSpPr>
          <p:cNvPr id="17" name="Title 1"/>
          <p:cNvSpPr txBox="1"/>
          <p:nvPr/>
        </p:nvSpPr>
        <p:spPr>
          <a:xfrm>
            <a:off x="5754476" y="4072954"/>
            <a:ext cx="1368179" cy="37014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小木头</a:t>
            </a:r>
          </a:p>
        </p:txBody>
      </p:sp>
      <p:sp>
        <p:nvSpPr>
          <p:cNvPr id="18" name="Title 1"/>
          <p:cNvSpPr txBox="1"/>
          <p:nvPr/>
        </p:nvSpPr>
        <p:spPr>
          <a:xfrm>
            <a:off x="4882142" y="1164885"/>
            <a:ext cx="1368179" cy="37014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小木头</a:t>
            </a:r>
          </a:p>
        </p:txBody>
      </p:sp>
      <p:sp>
        <p:nvSpPr>
          <p:cNvPr id="19" name="Title 1"/>
          <p:cNvSpPr txBox="1"/>
          <p:nvPr/>
        </p:nvSpPr>
        <p:spPr>
          <a:xfrm>
            <a:off x="3166880" y="1160300"/>
            <a:ext cx="1368179" cy="37014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小木头</a:t>
            </a:r>
          </a:p>
        </p:txBody>
      </p:sp>
      <p:sp>
        <p:nvSpPr>
          <p:cNvPr id="24" name="AutoShape 59"/>
          <p:cNvSpPr/>
          <p:nvPr/>
        </p:nvSpPr>
        <p:spPr bwMode="auto">
          <a:xfrm>
            <a:off x="1673434" y="2059374"/>
            <a:ext cx="391796" cy="391127"/>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28575" tIns="28575" rIns="28575" bIns="28575" anchor="ctr"/>
          <a:lstStyle/>
          <a:p>
            <a:pPr defTabSz="342900"/>
            <a:endParaRPr lang="en-US" sz="2250">
              <a:solidFill>
                <a:prstClr val="black"/>
              </a:solidFill>
              <a:effectLst>
                <a:outerShdw blurRad="38100" dist="38100" dir="2700000" algn="tl">
                  <a:srgbClr val="000000"/>
                </a:outerShdw>
              </a:effectLst>
            </a:endParaRPr>
          </a:p>
        </p:txBody>
      </p:sp>
      <p:sp>
        <p:nvSpPr>
          <p:cNvPr id="25" name="AutoShape 29"/>
          <p:cNvSpPr/>
          <p:nvPr/>
        </p:nvSpPr>
        <p:spPr bwMode="auto">
          <a:xfrm>
            <a:off x="6250322" y="2822352"/>
            <a:ext cx="391127" cy="354355"/>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p:spPr>
        <p:txBody>
          <a:bodyPr lIns="28575" tIns="28575" rIns="28575" bIns="28575" anchor="ctr"/>
          <a:lstStyle/>
          <a:p>
            <a:pPr defTabSz="342900"/>
            <a:endParaRPr lang="en-US" sz="2250">
              <a:solidFill>
                <a:prstClr val="black"/>
              </a:solidFill>
              <a:effectLst>
                <a:outerShdw blurRad="38100" dist="38100" dir="2700000" algn="tl">
                  <a:srgbClr val="000000"/>
                </a:outerShdw>
              </a:effectLst>
            </a:endParaRPr>
          </a:p>
        </p:txBody>
      </p:sp>
      <p:grpSp>
        <p:nvGrpSpPr>
          <p:cNvPr id="26" name="组合 25"/>
          <p:cNvGrpSpPr/>
          <p:nvPr/>
        </p:nvGrpSpPr>
        <p:grpSpPr>
          <a:xfrm>
            <a:off x="2660739" y="3051389"/>
            <a:ext cx="293513" cy="391796"/>
            <a:chOff x="1152558" y="4194035"/>
            <a:chExt cx="420528" cy="561343"/>
          </a:xfrm>
          <a:solidFill>
            <a:schemeClr val="bg1"/>
          </a:solidFill>
        </p:grpSpPr>
        <p:sp>
          <p:nvSpPr>
            <p:cNvPr id="27" name="AutoShape 108"/>
            <p:cNvSpPr/>
            <p:nvPr/>
          </p:nvSpPr>
          <p:spPr bwMode="auto">
            <a:xfrm>
              <a:off x="1256971" y="4299406"/>
              <a:ext cx="210743" cy="2107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28575" tIns="28575" rIns="28575" bIns="28575" anchor="ctr"/>
            <a:lstStyle/>
            <a:p>
              <a:pPr defTabSz="342900"/>
              <a:endParaRPr lang="en-US" sz="2250">
                <a:solidFill>
                  <a:prstClr val="black"/>
                </a:solidFill>
                <a:effectLst>
                  <a:outerShdw blurRad="38100" dist="38100" dir="2700000" algn="tl">
                    <a:srgbClr val="000000"/>
                  </a:outerShdw>
                </a:effectLst>
              </a:endParaRPr>
            </a:p>
          </p:txBody>
        </p:sp>
        <p:sp>
          <p:nvSpPr>
            <p:cNvPr id="28" name="AutoShape 109"/>
            <p:cNvSpPr/>
            <p:nvPr/>
          </p:nvSpPr>
          <p:spPr bwMode="auto">
            <a:xfrm>
              <a:off x="1152558" y="4194035"/>
              <a:ext cx="420528" cy="5613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28575" tIns="28575" rIns="28575" bIns="28575" anchor="ctr"/>
            <a:lstStyle/>
            <a:p>
              <a:pPr defTabSz="342900"/>
              <a:endParaRPr lang="en-US" sz="2250">
                <a:solidFill>
                  <a:prstClr val="black"/>
                </a:solidFill>
                <a:effectLst>
                  <a:outerShdw blurRad="38100" dist="38100" dir="2700000" algn="tl">
                    <a:srgbClr val="000000"/>
                  </a:outerShdw>
                </a:effectLst>
              </a:endParaRPr>
            </a:p>
          </p:txBody>
        </p:sp>
      </p:grpSp>
      <p:sp>
        <p:nvSpPr>
          <p:cNvPr id="29" name="AutoShape 113"/>
          <p:cNvSpPr/>
          <p:nvPr/>
        </p:nvSpPr>
        <p:spPr bwMode="auto">
          <a:xfrm>
            <a:off x="5283524" y="2039871"/>
            <a:ext cx="268775" cy="3917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p:spPr>
        <p:txBody>
          <a:bodyPr lIns="28575" tIns="28575" rIns="28575" bIns="28575" anchor="ctr"/>
          <a:lstStyle/>
          <a:p>
            <a:pPr defTabSz="342900"/>
            <a:endParaRPr lang="en-US" sz="2250">
              <a:solidFill>
                <a:prstClr val="black"/>
              </a:solidFill>
              <a:effectLst>
                <a:outerShdw blurRad="38100" dist="38100" dir="2700000" algn="tl">
                  <a:srgbClr val="000000"/>
                </a:outerShdw>
              </a:effectLst>
            </a:endParaRPr>
          </a:p>
        </p:txBody>
      </p:sp>
      <p:sp>
        <p:nvSpPr>
          <p:cNvPr id="30" name="AutoShape 139"/>
          <p:cNvSpPr/>
          <p:nvPr/>
        </p:nvSpPr>
        <p:spPr bwMode="auto">
          <a:xfrm>
            <a:off x="3460050" y="2039071"/>
            <a:ext cx="391127" cy="379092"/>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28575" tIns="28575" rIns="28575" bIns="28575" anchor="ctr"/>
          <a:lstStyle/>
          <a:p>
            <a:pPr defTabSz="342900"/>
            <a:endParaRPr lang="en-US" sz="2250">
              <a:solidFill>
                <a:prstClr val="black"/>
              </a:solidFill>
              <a:effectLst>
                <a:outerShdw blurRad="38100" dist="38100" dir="2700000" algn="tl">
                  <a:srgbClr val="000000"/>
                </a:outerShdw>
              </a:effectLst>
            </a:endParaRPr>
          </a:p>
        </p:txBody>
      </p:sp>
      <p:sp>
        <p:nvSpPr>
          <p:cNvPr id="31" name="AutoShape 147"/>
          <p:cNvSpPr/>
          <p:nvPr/>
        </p:nvSpPr>
        <p:spPr bwMode="auto">
          <a:xfrm>
            <a:off x="4345285" y="3053684"/>
            <a:ext cx="391127" cy="342989"/>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chemeClr val="bg1"/>
          </a:solidFill>
          <a:ln>
            <a:noFill/>
          </a:ln>
          <a:effectLst/>
        </p:spPr>
        <p:txBody>
          <a:bodyPr lIns="28575" tIns="28575" rIns="28575" bIns="28575" anchor="ctr"/>
          <a:lstStyle/>
          <a:p>
            <a:pPr defTabSz="342900"/>
            <a:endParaRPr lang="en-US" sz="2250">
              <a:solidFill>
                <a:prstClr val="black"/>
              </a:solidFill>
              <a:effectLst>
                <a:outerShdw blurRad="38100" dist="38100" dir="2700000" algn="tl">
                  <a:srgbClr val="000000"/>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 calcmode="lin" valueType="num">
                                      <p:cBhvr>
                                        <p:cTn id="9" dur="750" fill="hold"/>
                                        <p:tgtEl>
                                          <p:spTgt spid="2"/>
                                        </p:tgtEl>
                                        <p:attrNameLst>
                                          <p:attrName>style.rotation</p:attrName>
                                        </p:attrNameLst>
                                      </p:cBhvr>
                                      <p:tavLst>
                                        <p:tav tm="0">
                                          <p:val>
                                            <p:fltVal val="360"/>
                                          </p:val>
                                        </p:tav>
                                        <p:tav tm="100000">
                                          <p:val>
                                            <p:fltVal val="0"/>
                                          </p:val>
                                        </p:tav>
                                      </p:tavLst>
                                    </p:anim>
                                    <p:animEffect transition="in" filter="fade">
                                      <p:cBhvr>
                                        <p:cTn id="10" dur="750"/>
                                        <p:tgtEl>
                                          <p:spTgt spid="2"/>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750" fill="hold"/>
                                        <p:tgtEl>
                                          <p:spTgt spid="3"/>
                                        </p:tgtEl>
                                        <p:attrNameLst>
                                          <p:attrName>ppt_w</p:attrName>
                                        </p:attrNameLst>
                                      </p:cBhvr>
                                      <p:tavLst>
                                        <p:tav tm="0">
                                          <p:val>
                                            <p:fltVal val="0"/>
                                          </p:val>
                                        </p:tav>
                                        <p:tav tm="100000">
                                          <p:val>
                                            <p:strVal val="#ppt_w"/>
                                          </p:val>
                                        </p:tav>
                                      </p:tavLst>
                                    </p:anim>
                                    <p:anim calcmode="lin" valueType="num">
                                      <p:cBhvr>
                                        <p:cTn id="14" dur="750" fill="hold"/>
                                        <p:tgtEl>
                                          <p:spTgt spid="3"/>
                                        </p:tgtEl>
                                        <p:attrNameLst>
                                          <p:attrName>ppt_h</p:attrName>
                                        </p:attrNameLst>
                                      </p:cBhvr>
                                      <p:tavLst>
                                        <p:tav tm="0">
                                          <p:val>
                                            <p:fltVal val="0"/>
                                          </p:val>
                                        </p:tav>
                                        <p:tav tm="100000">
                                          <p:val>
                                            <p:strVal val="#ppt_h"/>
                                          </p:val>
                                        </p:tav>
                                      </p:tavLst>
                                    </p:anim>
                                    <p:anim calcmode="lin" valueType="num">
                                      <p:cBhvr>
                                        <p:cTn id="15" dur="750" fill="hold"/>
                                        <p:tgtEl>
                                          <p:spTgt spid="3"/>
                                        </p:tgtEl>
                                        <p:attrNameLst>
                                          <p:attrName>style.rotation</p:attrName>
                                        </p:attrNameLst>
                                      </p:cBhvr>
                                      <p:tavLst>
                                        <p:tav tm="0">
                                          <p:val>
                                            <p:fltVal val="360"/>
                                          </p:val>
                                        </p:tav>
                                        <p:tav tm="100000">
                                          <p:val>
                                            <p:fltVal val="0"/>
                                          </p:val>
                                        </p:tav>
                                      </p:tavLst>
                                    </p:anim>
                                    <p:animEffect transition="in" filter="fade">
                                      <p:cBhvr>
                                        <p:cTn id="16" dur="750"/>
                                        <p:tgtEl>
                                          <p:spTgt spid="3"/>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750" fill="hold"/>
                                        <p:tgtEl>
                                          <p:spTgt spid="4"/>
                                        </p:tgtEl>
                                        <p:attrNameLst>
                                          <p:attrName>ppt_w</p:attrName>
                                        </p:attrNameLst>
                                      </p:cBhvr>
                                      <p:tavLst>
                                        <p:tav tm="0">
                                          <p:val>
                                            <p:fltVal val="0"/>
                                          </p:val>
                                        </p:tav>
                                        <p:tav tm="100000">
                                          <p:val>
                                            <p:strVal val="#ppt_w"/>
                                          </p:val>
                                        </p:tav>
                                      </p:tavLst>
                                    </p:anim>
                                    <p:anim calcmode="lin" valueType="num">
                                      <p:cBhvr>
                                        <p:cTn id="20" dur="750" fill="hold"/>
                                        <p:tgtEl>
                                          <p:spTgt spid="4"/>
                                        </p:tgtEl>
                                        <p:attrNameLst>
                                          <p:attrName>ppt_h</p:attrName>
                                        </p:attrNameLst>
                                      </p:cBhvr>
                                      <p:tavLst>
                                        <p:tav tm="0">
                                          <p:val>
                                            <p:fltVal val="0"/>
                                          </p:val>
                                        </p:tav>
                                        <p:tav tm="100000">
                                          <p:val>
                                            <p:strVal val="#ppt_h"/>
                                          </p:val>
                                        </p:tav>
                                      </p:tavLst>
                                    </p:anim>
                                    <p:anim calcmode="lin" valueType="num">
                                      <p:cBhvr>
                                        <p:cTn id="21" dur="750" fill="hold"/>
                                        <p:tgtEl>
                                          <p:spTgt spid="4"/>
                                        </p:tgtEl>
                                        <p:attrNameLst>
                                          <p:attrName>style.rotation</p:attrName>
                                        </p:attrNameLst>
                                      </p:cBhvr>
                                      <p:tavLst>
                                        <p:tav tm="0">
                                          <p:val>
                                            <p:fltVal val="360"/>
                                          </p:val>
                                        </p:tav>
                                        <p:tav tm="100000">
                                          <p:val>
                                            <p:fltVal val="0"/>
                                          </p:val>
                                        </p:tav>
                                      </p:tavLst>
                                    </p:anim>
                                    <p:animEffect transition="in" filter="fade">
                                      <p:cBhvr>
                                        <p:cTn id="22" dur="750"/>
                                        <p:tgtEl>
                                          <p:spTgt spid="4"/>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750" fill="hold"/>
                                        <p:tgtEl>
                                          <p:spTgt spid="5"/>
                                        </p:tgtEl>
                                        <p:attrNameLst>
                                          <p:attrName>ppt_w</p:attrName>
                                        </p:attrNameLst>
                                      </p:cBhvr>
                                      <p:tavLst>
                                        <p:tav tm="0">
                                          <p:val>
                                            <p:fltVal val="0"/>
                                          </p:val>
                                        </p:tav>
                                        <p:tav tm="100000">
                                          <p:val>
                                            <p:strVal val="#ppt_w"/>
                                          </p:val>
                                        </p:tav>
                                      </p:tavLst>
                                    </p:anim>
                                    <p:anim calcmode="lin" valueType="num">
                                      <p:cBhvr>
                                        <p:cTn id="26" dur="750" fill="hold"/>
                                        <p:tgtEl>
                                          <p:spTgt spid="5"/>
                                        </p:tgtEl>
                                        <p:attrNameLst>
                                          <p:attrName>ppt_h</p:attrName>
                                        </p:attrNameLst>
                                      </p:cBhvr>
                                      <p:tavLst>
                                        <p:tav tm="0">
                                          <p:val>
                                            <p:fltVal val="0"/>
                                          </p:val>
                                        </p:tav>
                                        <p:tav tm="100000">
                                          <p:val>
                                            <p:strVal val="#ppt_h"/>
                                          </p:val>
                                        </p:tav>
                                      </p:tavLst>
                                    </p:anim>
                                    <p:anim calcmode="lin" valueType="num">
                                      <p:cBhvr>
                                        <p:cTn id="27" dur="750" fill="hold"/>
                                        <p:tgtEl>
                                          <p:spTgt spid="5"/>
                                        </p:tgtEl>
                                        <p:attrNameLst>
                                          <p:attrName>style.rotation</p:attrName>
                                        </p:attrNameLst>
                                      </p:cBhvr>
                                      <p:tavLst>
                                        <p:tav tm="0">
                                          <p:val>
                                            <p:fltVal val="360"/>
                                          </p:val>
                                        </p:tav>
                                        <p:tav tm="100000">
                                          <p:val>
                                            <p:fltVal val="0"/>
                                          </p:val>
                                        </p:tav>
                                      </p:tavLst>
                                    </p:anim>
                                    <p:animEffect transition="in" filter="fade">
                                      <p:cBhvr>
                                        <p:cTn id="28" dur="750"/>
                                        <p:tgtEl>
                                          <p:spTgt spid="5"/>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750" fill="hold"/>
                                        <p:tgtEl>
                                          <p:spTgt spid="6"/>
                                        </p:tgtEl>
                                        <p:attrNameLst>
                                          <p:attrName>ppt_w</p:attrName>
                                        </p:attrNameLst>
                                      </p:cBhvr>
                                      <p:tavLst>
                                        <p:tav tm="0">
                                          <p:val>
                                            <p:fltVal val="0"/>
                                          </p:val>
                                        </p:tav>
                                        <p:tav tm="100000">
                                          <p:val>
                                            <p:strVal val="#ppt_w"/>
                                          </p:val>
                                        </p:tav>
                                      </p:tavLst>
                                    </p:anim>
                                    <p:anim calcmode="lin" valueType="num">
                                      <p:cBhvr>
                                        <p:cTn id="32" dur="750" fill="hold"/>
                                        <p:tgtEl>
                                          <p:spTgt spid="6"/>
                                        </p:tgtEl>
                                        <p:attrNameLst>
                                          <p:attrName>ppt_h</p:attrName>
                                        </p:attrNameLst>
                                      </p:cBhvr>
                                      <p:tavLst>
                                        <p:tav tm="0">
                                          <p:val>
                                            <p:fltVal val="0"/>
                                          </p:val>
                                        </p:tav>
                                        <p:tav tm="100000">
                                          <p:val>
                                            <p:strVal val="#ppt_h"/>
                                          </p:val>
                                        </p:tav>
                                      </p:tavLst>
                                    </p:anim>
                                    <p:anim calcmode="lin" valueType="num">
                                      <p:cBhvr>
                                        <p:cTn id="33" dur="750" fill="hold"/>
                                        <p:tgtEl>
                                          <p:spTgt spid="6"/>
                                        </p:tgtEl>
                                        <p:attrNameLst>
                                          <p:attrName>style.rotation</p:attrName>
                                        </p:attrNameLst>
                                      </p:cBhvr>
                                      <p:tavLst>
                                        <p:tav tm="0">
                                          <p:val>
                                            <p:fltVal val="360"/>
                                          </p:val>
                                        </p:tav>
                                        <p:tav tm="100000">
                                          <p:val>
                                            <p:fltVal val="0"/>
                                          </p:val>
                                        </p:tav>
                                      </p:tavLst>
                                    </p:anim>
                                    <p:animEffect transition="in" filter="fade">
                                      <p:cBhvr>
                                        <p:cTn id="34" dur="750"/>
                                        <p:tgtEl>
                                          <p:spTgt spid="6"/>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750" fill="hold"/>
                                        <p:tgtEl>
                                          <p:spTgt spid="7"/>
                                        </p:tgtEl>
                                        <p:attrNameLst>
                                          <p:attrName>ppt_w</p:attrName>
                                        </p:attrNameLst>
                                      </p:cBhvr>
                                      <p:tavLst>
                                        <p:tav tm="0">
                                          <p:val>
                                            <p:fltVal val="0"/>
                                          </p:val>
                                        </p:tav>
                                        <p:tav tm="100000">
                                          <p:val>
                                            <p:strVal val="#ppt_w"/>
                                          </p:val>
                                        </p:tav>
                                      </p:tavLst>
                                    </p:anim>
                                    <p:anim calcmode="lin" valueType="num">
                                      <p:cBhvr>
                                        <p:cTn id="38" dur="750" fill="hold"/>
                                        <p:tgtEl>
                                          <p:spTgt spid="7"/>
                                        </p:tgtEl>
                                        <p:attrNameLst>
                                          <p:attrName>ppt_h</p:attrName>
                                        </p:attrNameLst>
                                      </p:cBhvr>
                                      <p:tavLst>
                                        <p:tav tm="0">
                                          <p:val>
                                            <p:fltVal val="0"/>
                                          </p:val>
                                        </p:tav>
                                        <p:tav tm="100000">
                                          <p:val>
                                            <p:strVal val="#ppt_h"/>
                                          </p:val>
                                        </p:tav>
                                      </p:tavLst>
                                    </p:anim>
                                    <p:anim calcmode="lin" valueType="num">
                                      <p:cBhvr>
                                        <p:cTn id="39" dur="750" fill="hold"/>
                                        <p:tgtEl>
                                          <p:spTgt spid="7"/>
                                        </p:tgtEl>
                                        <p:attrNameLst>
                                          <p:attrName>style.rotation</p:attrName>
                                        </p:attrNameLst>
                                      </p:cBhvr>
                                      <p:tavLst>
                                        <p:tav tm="0">
                                          <p:val>
                                            <p:fltVal val="360"/>
                                          </p:val>
                                        </p:tav>
                                        <p:tav tm="100000">
                                          <p:val>
                                            <p:fltVal val="0"/>
                                          </p:val>
                                        </p:tav>
                                      </p:tavLst>
                                    </p:anim>
                                    <p:animEffect transition="in" filter="fade">
                                      <p:cBhvr>
                                        <p:cTn id="40" dur="750"/>
                                        <p:tgtEl>
                                          <p:spTgt spid="7"/>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750" fill="hold"/>
                                        <p:tgtEl>
                                          <p:spTgt spid="14"/>
                                        </p:tgtEl>
                                        <p:attrNameLst>
                                          <p:attrName>ppt_w</p:attrName>
                                        </p:attrNameLst>
                                      </p:cBhvr>
                                      <p:tavLst>
                                        <p:tav tm="0">
                                          <p:val>
                                            <p:fltVal val="0"/>
                                          </p:val>
                                        </p:tav>
                                        <p:tav tm="100000">
                                          <p:val>
                                            <p:strVal val="#ppt_w"/>
                                          </p:val>
                                        </p:tav>
                                      </p:tavLst>
                                    </p:anim>
                                    <p:anim calcmode="lin" valueType="num">
                                      <p:cBhvr>
                                        <p:cTn id="44" dur="750" fill="hold"/>
                                        <p:tgtEl>
                                          <p:spTgt spid="14"/>
                                        </p:tgtEl>
                                        <p:attrNameLst>
                                          <p:attrName>ppt_h</p:attrName>
                                        </p:attrNameLst>
                                      </p:cBhvr>
                                      <p:tavLst>
                                        <p:tav tm="0">
                                          <p:val>
                                            <p:fltVal val="0"/>
                                          </p:val>
                                        </p:tav>
                                        <p:tav tm="100000">
                                          <p:val>
                                            <p:strVal val="#ppt_h"/>
                                          </p:val>
                                        </p:tav>
                                      </p:tavLst>
                                    </p:anim>
                                    <p:anim calcmode="lin" valueType="num">
                                      <p:cBhvr>
                                        <p:cTn id="45" dur="750" fill="hold"/>
                                        <p:tgtEl>
                                          <p:spTgt spid="14"/>
                                        </p:tgtEl>
                                        <p:attrNameLst>
                                          <p:attrName>style.rotation</p:attrName>
                                        </p:attrNameLst>
                                      </p:cBhvr>
                                      <p:tavLst>
                                        <p:tav tm="0">
                                          <p:val>
                                            <p:fltVal val="360"/>
                                          </p:val>
                                        </p:tav>
                                        <p:tav tm="100000">
                                          <p:val>
                                            <p:fltVal val="0"/>
                                          </p:val>
                                        </p:tav>
                                      </p:tavLst>
                                    </p:anim>
                                    <p:animEffect transition="in" filter="fade">
                                      <p:cBhvr>
                                        <p:cTn id="46" dur="750"/>
                                        <p:tgtEl>
                                          <p:spTgt spid="14"/>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750" fill="hold"/>
                                        <p:tgtEl>
                                          <p:spTgt spid="15"/>
                                        </p:tgtEl>
                                        <p:attrNameLst>
                                          <p:attrName>ppt_w</p:attrName>
                                        </p:attrNameLst>
                                      </p:cBhvr>
                                      <p:tavLst>
                                        <p:tav tm="0">
                                          <p:val>
                                            <p:fltVal val="0"/>
                                          </p:val>
                                        </p:tav>
                                        <p:tav tm="100000">
                                          <p:val>
                                            <p:strVal val="#ppt_w"/>
                                          </p:val>
                                        </p:tav>
                                      </p:tavLst>
                                    </p:anim>
                                    <p:anim calcmode="lin" valueType="num">
                                      <p:cBhvr>
                                        <p:cTn id="50" dur="750" fill="hold"/>
                                        <p:tgtEl>
                                          <p:spTgt spid="15"/>
                                        </p:tgtEl>
                                        <p:attrNameLst>
                                          <p:attrName>ppt_h</p:attrName>
                                        </p:attrNameLst>
                                      </p:cBhvr>
                                      <p:tavLst>
                                        <p:tav tm="0">
                                          <p:val>
                                            <p:fltVal val="0"/>
                                          </p:val>
                                        </p:tav>
                                        <p:tav tm="100000">
                                          <p:val>
                                            <p:strVal val="#ppt_h"/>
                                          </p:val>
                                        </p:tav>
                                      </p:tavLst>
                                    </p:anim>
                                    <p:anim calcmode="lin" valueType="num">
                                      <p:cBhvr>
                                        <p:cTn id="51" dur="750" fill="hold"/>
                                        <p:tgtEl>
                                          <p:spTgt spid="15"/>
                                        </p:tgtEl>
                                        <p:attrNameLst>
                                          <p:attrName>style.rotation</p:attrName>
                                        </p:attrNameLst>
                                      </p:cBhvr>
                                      <p:tavLst>
                                        <p:tav tm="0">
                                          <p:val>
                                            <p:fltVal val="360"/>
                                          </p:val>
                                        </p:tav>
                                        <p:tav tm="100000">
                                          <p:val>
                                            <p:fltVal val="0"/>
                                          </p:val>
                                        </p:tav>
                                      </p:tavLst>
                                    </p:anim>
                                    <p:animEffect transition="in" filter="fade">
                                      <p:cBhvr>
                                        <p:cTn id="52" dur="750"/>
                                        <p:tgtEl>
                                          <p:spTgt spid="15"/>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750" fill="hold"/>
                                        <p:tgtEl>
                                          <p:spTgt spid="16"/>
                                        </p:tgtEl>
                                        <p:attrNameLst>
                                          <p:attrName>ppt_w</p:attrName>
                                        </p:attrNameLst>
                                      </p:cBhvr>
                                      <p:tavLst>
                                        <p:tav tm="0">
                                          <p:val>
                                            <p:fltVal val="0"/>
                                          </p:val>
                                        </p:tav>
                                        <p:tav tm="100000">
                                          <p:val>
                                            <p:strVal val="#ppt_w"/>
                                          </p:val>
                                        </p:tav>
                                      </p:tavLst>
                                    </p:anim>
                                    <p:anim calcmode="lin" valueType="num">
                                      <p:cBhvr>
                                        <p:cTn id="56" dur="750" fill="hold"/>
                                        <p:tgtEl>
                                          <p:spTgt spid="16"/>
                                        </p:tgtEl>
                                        <p:attrNameLst>
                                          <p:attrName>ppt_h</p:attrName>
                                        </p:attrNameLst>
                                      </p:cBhvr>
                                      <p:tavLst>
                                        <p:tav tm="0">
                                          <p:val>
                                            <p:fltVal val="0"/>
                                          </p:val>
                                        </p:tav>
                                        <p:tav tm="100000">
                                          <p:val>
                                            <p:strVal val="#ppt_h"/>
                                          </p:val>
                                        </p:tav>
                                      </p:tavLst>
                                    </p:anim>
                                    <p:anim calcmode="lin" valueType="num">
                                      <p:cBhvr>
                                        <p:cTn id="57" dur="750" fill="hold"/>
                                        <p:tgtEl>
                                          <p:spTgt spid="16"/>
                                        </p:tgtEl>
                                        <p:attrNameLst>
                                          <p:attrName>style.rotation</p:attrName>
                                        </p:attrNameLst>
                                      </p:cBhvr>
                                      <p:tavLst>
                                        <p:tav tm="0">
                                          <p:val>
                                            <p:fltVal val="360"/>
                                          </p:val>
                                        </p:tav>
                                        <p:tav tm="100000">
                                          <p:val>
                                            <p:fltVal val="0"/>
                                          </p:val>
                                        </p:tav>
                                      </p:tavLst>
                                    </p:anim>
                                    <p:animEffect transition="in" filter="fade">
                                      <p:cBhvr>
                                        <p:cTn id="58" dur="750"/>
                                        <p:tgtEl>
                                          <p:spTgt spid="16"/>
                                        </p:tgtEl>
                                      </p:cBhvr>
                                    </p:animEffect>
                                  </p:childTnLst>
                                </p:cTn>
                              </p:par>
                              <p:par>
                                <p:cTn id="59" presetID="49" presetClass="entr" presetSubtype="0" decel="10000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750" fill="hold"/>
                                        <p:tgtEl>
                                          <p:spTgt spid="17"/>
                                        </p:tgtEl>
                                        <p:attrNameLst>
                                          <p:attrName>ppt_w</p:attrName>
                                        </p:attrNameLst>
                                      </p:cBhvr>
                                      <p:tavLst>
                                        <p:tav tm="0">
                                          <p:val>
                                            <p:fltVal val="0"/>
                                          </p:val>
                                        </p:tav>
                                        <p:tav tm="100000">
                                          <p:val>
                                            <p:strVal val="#ppt_w"/>
                                          </p:val>
                                        </p:tav>
                                      </p:tavLst>
                                    </p:anim>
                                    <p:anim calcmode="lin" valueType="num">
                                      <p:cBhvr>
                                        <p:cTn id="62" dur="750" fill="hold"/>
                                        <p:tgtEl>
                                          <p:spTgt spid="17"/>
                                        </p:tgtEl>
                                        <p:attrNameLst>
                                          <p:attrName>ppt_h</p:attrName>
                                        </p:attrNameLst>
                                      </p:cBhvr>
                                      <p:tavLst>
                                        <p:tav tm="0">
                                          <p:val>
                                            <p:fltVal val="0"/>
                                          </p:val>
                                        </p:tav>
                                        <p:tav tm="100000">
                                          <p:val>
                                            <p:strVal val="#ppt_h"/>
                                          </p:val>
                                        </p:tav>
                                      </p:tavLst>
                                    </p:anim>
                                    <p:anim calcmode="lin" valueType="num">
                                      <p:cBhvr>
                                        <p:cTn id="63" dur="750" fill="hold"/>
                                        <p:tgtEl>
                                          <p:spTgt spid="17"/>
                                        </p:tgtEl>
                                        <p:attrNameLst>
                                          <p:attrName>style.rotation</p:attrName>
                                        </p:attrNameLst>
                                      </p:cBhvr>
                                      <p:tavLst>
                                        <p:tav tm="0">
                                          <p:val>
                                            <p:fltVal val="360"/>
                                          </p:val>
                                        </p:tav>
                                        <p:tav tm="100000">
                                          <p:val>
                                            <p:fltVal val="0"/>
                                          </p:val>
                                        </p:tav>
                                      </p:tavLst>
                                    </p:anim>
                                    <p:animEffect transition="in" filter="fade">
                                      <p:cBhvr>
                                        <p:cTn id="64" dur="750"/>
                                        <p:tgtEl>
                                          <p:spTgt spid="17"/>
                                        </p:tgtEl>
                                      </p:cBhvr>
                                    </p:animEffect>
                                  </p:childTnLst>
                                </p:cTn>
                              </p:par>
                              <p:par>
                                <p:cTn id="65" presetID="49" presetClass="entr" presetSubtype="0" decel="10000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750" fill="hold"/>
                                        <p:tgtEl>
                                          <p:spTgt spid="18"/>
                                        </p:tgtEl>
                                        <p:attrNameLst>
                                          <p:attrName>ppt_w</p:attrName>
                                        </p:attrNameLst>
                                      </p:cBhvr>
                                      <p:tavLst>
                                        <p:tav tm="0">
                                          <p:val>
                                            <p:fltVal val="0"/>
                                          </p:val>
                                        </p:tav>
                                        <p:tav tm="100000">
                                          <p:val>
                                            <p:strVal val="#ppt_w"/>
                                          </p:val>
                                        </p:tav>
                                      </p:tavLst>
                                    </p:anim>
                                    <p:anim calcmode="lin" valueType="num">
                                      <p:cBhvr>
                                        <p:cTn id="68" dur="750" fill="hold"/>
                                        <p:tgtEl>
                                          <p:spTgt spid="18"/>
                                        </p:tgtEl>
                                        <p:attrNameLst>
                                          <p:attrName>ppt_h</p:attrName>
                                        </p:attrNameLst>
                                      </p:cBhvr>
                                      <p:tavLst>
                                        <p:tav tm="0">
                                          <p:val>
                                            <p:fltVal val="0"/>
                                          </p:val>
                                        </p:tav>
                                        <p:tav tm="100000">
                                          <p:val>
                                            <p:strVal val="#ppt_h"/>
                                          </p:val>
                                        </p:tav>
                                      </p:tavLst>
                                    </p:anim>
                                    <p:anim calcmode="lin" valueType="num">
                                      <p:cBhvr>
                                        <p:cTn id="69" dur="750" fill="hold"/>
                                        <p:tgtEl>
                                          <p:spTgt spid="18"/>
                                        </p:tgtEl>
                                        <p:attrNameLst>
                                          <p:attrName>style.rotation</p:attrName>
                                        </p:attrNameLst>
                                      </p:cBhvr>
                                      <p:tavLst>
                                        <p:tav tm="0">
                                          <p:val>
                                            <p:fltVal val="360"/>
                                          </p:val>
                                        </p:tav>
                                        <p:tav tm="100000">
                                          <p:val>
                                            <p:fltVal val="0"/>
                                          </p:val>
                                        </p:tav>
                                      </p:tavLst>
                                    </p:anim>
                                    <p:animEffect transition="in" filter="fade">
                                      <p:cBhvr>
                                        <p:cTn id="70" dur="750"/>
                                        <p:tgtEl>
                                          <p:spTgt spid="18"/>
                                        </p:tgtEl>
                                      </p:cBhvr>
                                    </p:animEffect>
                                  </p:childTnLst>
                                </p:cTn>
                              </p:par>
                              <p:par>
                                <p:cTn id="71" presetID="49" presetClass="entr" presetSubtype="0" decel="10000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750" fill="hold"/>
                                        <p:tgtEl>
                                          <p:spTgt spid="19"/>
                                        </p:tgtEl>
                                        <p:attrNameLst>
                                          <p:attrName>ppt_w</p:attrName>
                                        </p:attrNameLst>
                                      </p:cBhvr>
                                      <p:tavLst>
                                        <p:tav tm="0">
                                          <p:val>
                                            <p:fltVal val="0"/>
                                          </p:val>
                                        </p:tav>
                                        <p:tav tm="100000">
                                          <p:val>
                                            <p:strVal val="#ppt_w"/>
                                          </p:val>
                                        </p:tav>
                                      </p:tavLst>
                                    </p:anim>
                                    <p:anim calcmode="lin" valueType="num">
                                      <p:cBhvr>
                                        <p:cTn id="74" dur="750" fill="hold"/>
                                        <p:tgtEl>
                                          <p:spTgt spid="19"/>
                                        </p:tgtEl>
                                        <p:attrNameLst>
                                          <p:attrName>ppt_h</p:attrName>
                                        </p:attrNameLst>
                                      </p:cBhvr>
                                      <p:tavLst>
                                        <p:tav tm="0">
                                          <p:val>
                                            <p:fltVal val="0"/>
                                          </p:val>
                                        </p:tav>
                                        <p:tav tm="100000">
                                          <p:val>
                                            <p:strVal val="#ppt_h"/>
                                          </p:val>
                                        </p:tav>
                                      </p:tavLst>
                                    </p:anim>
                                    <p:anim calcmode="lin" valueType="num">
                                      <p:cBhvr>
                                        <p:cTn id="75" dur="750" fill="hold"/>
                                        <p:tgtEl>
                                          <p:spTgt spid="19"/>
                                        </p:tgtEl>
                                        <p:attrNameLst>
                                          <p:attrName>style.rotation</p:attrName>
                                        </p:attrNameLst>
                                      </p:cBhvr>
                                      <p:tavLst>
                                        <p:tav tm="0">
                                          <p:val>
                                            <p:fltVal val="360"/>
                                          </p:val>
                                        </p:tav>
                                        <p:tav tm="100000">
                                          <p:val>
                                            <p:fltVal val="0"/>
                                          </p:val>
                                        </p:tav>
                                      </p:tavLst>
                                    </p:anim>
                                    <p:animEffect transition="in" filter="fade">
                                      <p:cBhvr>
                                        <p:cTn id="76" dur="750"/>
                                        <p:tgtEl>
                                          <p:spTgt spid="19"/>
                                        </p:tgtEl>
                                      </p:cBhvr>
                                    </p:animEffect>
                                  </p:childTnLst>
                                </p:cTn>
                              </p:par>
                              <p:par>
                                <p:cTn id="77" presetID="49" presetClass="entr" presetSubtype="0" decel="100000"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p:cTn id="79" dur="750" fill="hold"/>
                                        <p:tgtEl>
                                          <p:spTgt spid="24"/>
                                        </p:tgtEl>
                                        <p:attrNameLst>
                                          <p:attrName>ppt_w</p:attrName>
                                        </p:attrNameLst>
                                      </p:cBhvr>
                                      <p:tavLst>
                                        <p:tav tm="0">
                                          <p:val>
                                            <p:fltVal val="0"/>
                                          </p:val>
                                        </p:tav>
                                        <p:tav tm="100000">
                                          <p:val>
                                            <p:strVal val="#ppt_w"/>
                                          </p:val>
                                        </p:tav>
                                      </p:tavLst>
                                    </p:anim>
                                    <p:anim calcmode="lin" valueType="num">
                                      <p:cBhvr>
                                        <p:cTn id="80" dur="750" fill="hold"/>
                                        <p:tgtEl>
                                          <p:spTgt spid="24"/>
                                        </p:tgtEl>
                                        <p:attrNameLst>
                                          <p:attrName>ppt_h</p:attrName>
                                        </p:attrNameLst>
                                      </p:cBhvr>
                                      <p:tavLst>
                                        <p:tav tm="0">
                                          <p:val>
                                            <p:fltVal val="0"/>
                                          </p:val>
                                        </p:tav>
                                        <p:tav tm="100000">
                                          <p:val>
                                            <p:strVal val="#ppt_h"/>
                                          </p:val>
                                        </p:tav>
                                      </p:tavLst>
                                    </p:anim>
                                    <p:anim calcmode="lin" valueType="num">
                                      <p:cBhvr>
                                        <p:cTn id="81" dur="750" fill="hold"/>
                                        <p:tgtEl>
                                          <p:spTgt spid="24"/>
                                        </p:tgtEl>
                                        <p:attrNameLst>
                                          <p:attrName>style.rotation</p:attrName>
                                        </p:attrNameLst>
                                      </p:cBhvr>
                                      <p:tavLst>
                                        <p:tav tm="0">
                                          <p:val>
                                            <p:fltVal val="360"/>
                                          </p:val>
                                        </p:tav>
                                        <p:tav tm="100000">
                                          <p:val>
                                            <p:fltVal val="0"/>
                                          </p:val>
                                        </p:tav>
                                      </p:tavLst>
                                    </p:anim>
                                    <p:animEffect transition="in" filter="fade">
                                      <p:cBhvr>
                                        <p:cTn id="82" dur="750"/>
                                        <p:tgtEl>
                                          <p:spTgt spid="24"/>
                                        </p:tgtEl>
                                      </p:cBhvr>
                                    </p:animEffect>
                                  </p:childTnLst>
                                </p:cTn>
                              </p:par>
                              <p:par>
                                <p:cTn id="83" presetID="49" presetClass="entr" presetSubtype="0" decel="100000" fill="hold" grpId="0" nodeType="withEffect">
                                  <p:stCondLst>
                                    <p:cond delay="0"/>
                                  </p:stCondLst>
                                  <p:childTnLst>
                                    <p:set>
                                      <p:cBhvr>
                                        <p:cTn id="84" dur="1" fill="hold">
                                          <p:stCondLst>
                                            <p:cond delay="0"/>
                                          </p:stCondLst>
                                        </p:cTn>
                                        <p:tgtEl>
                                          <p:spTgt spid="25"/>
                                        </p:tgtEl>
                                        <p:attrNameLst>
                                          <p:attrName>style.visibility</p:attrName>
                                        </p:attrNameLst>
                                      </p:cBhvr>
                                      <p:to>
                                        <p:strVal val="visible"/>
                                      </p:to>
                                    </p:set>
                                    <p:anim calcmode="lin" valueType="num">
                                      <p:cBhvr>
                                        <p:cTn id="85" dur="750" fill="hold"/>
                                        <p:tgtEl>
                                          <p:spTgt spid="25"/>
                                        </p:tgtEl>
                                        <p:attrNameLst>
                                          <p:attrName>ppt_w</p:attrName>
                                        </p:attrNameLst>
                                      </p:cBhvr>
                                      <p:tavLst>
                                        <p:tav tm="0">
                                          <p:val>
                                            <p:fltVal val="0"/>
                                          </p:val>
                                        </p:tav>
                                        <p:tav tm="100000">
                                          <p:val>
                                            <p:strVal val="#ppt_w"/>
                                          </p:val>
                                        </p:tav>
                                      </p:tavLst>
                                    </p:anim>
                                    <p:anim calcmode="lin" valueType="num">
                                      <p:cBhvr>
                                        <p:cTn id="86" dur="750" fill="hold"/>
                                        <p:tgtEl>
                                          <p:spTgt spid="25"/>
                                        </p:tgtEl>
                                        <p:attrNameLst>
                                          <p:attrName>ppt_h</p:attrName>
                                        </p:attrNameLst>
                                      </p:cBhvr>
                                      <p:tavLst>
                                        <p:tav tm="0">
                                          <p:val>
                                            <p:fltVal val="0"/>
                                          </p:val>
                                        </p:tav>
                                        <p:tav tm="100000">
                                          <p:val>
                                            <p:strVal val="#ppt_h"/>
                                          </p:val>
                                        </p:tav>
                                      </p:tavLst>
                                    </p:anim>
                                    <p:anim calcmode="lin" valueType="num">
                                      <p:cBhvr>
                                        <p:cTn id="87" dur="750" fill="hold"/>
                                        <p:tgtEl>
                                          <p:spTgt spid="25"/>
                                        </p:tgtEl>
                                        <p:attrNameLst>
                                          <p:attrName>style.rotation</p:attrName>
                                        </p:attrNameLst>
                                      </p:cBhvr>
                                      <p:tavLst>
                                        <p:tav tm="0">
                                          <p:val>
                                            <p:fltVal val="360"/>
                                          </p:val>
                                        </p:tav>
                                        <p:tav tm="100000">
                                          <p:val>
                                            <p:fltVal val="0"/>
                                          </p:val>
                                        </p:tav>
                                      </p:tavLst>
                                    </p:anim>
                                    <p:animEffect transition="in" filter="fade">
                                      <p:cBhvr>
                                        <p:cTn id="88" dur="750"/>
                                        <p:tgtEl>
                                          <p:spTgt spid="25"/>
                                        </p:tgtEl>
                                      </p:cBhvr>
                                    </p:animEffect>
                                  </p:childTnLst>
                                </p:cTn>
                              </p:par>
                              <p:par>
                                <p:cTn id="89" presetID="49" presetClass="entr" presetSubtype="0" decel="100000" fill="hold" nodeType="with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750" fill="hold"/>
                                        <p:tgtEl>
                                          <p:spTgt spid="26"/>
                                        </p:tgtEl>
                                        <p:attrNameLst>
                                          <p:attrName>ppt_w</p:attrName>
                                        </p:attrNameLst>
                                      </p:cBhvr>
                                      <p:tavLst>
                                        <p:tav tm="0">
                                          <p:val>
                                            <p:fltVal val="0"/>
                                          </p:val>
                                        </p:tav>
                                        <p:tav tm="100000">
                                          <p:val>
                                            <p:strVal val="#ppt_w"/>
                                          </p:val>
                                        </p:tav>
                                      </p:tavLst>
                                    </p:anim>
                                    <p:anim calcmode="lin" valueType="num">
                                      <p:cBhvr>
                                        <p:cTn id="92" dur="750" fill="hold"/>
                                        <p:tgtEl>
                                          <p:spTgt spid="26"/>
                                        </p:tgtEl>
                                        <p:attrNameLst>
                                          <p:attrName>ppt_h</p:attrName>
                                        </p:attrNameLst>
                                      </p:cBhvr>
                                      <p:tavLst>
                                        <p:tav tm="0">
                                          <p:val>
                                            <p:fltVal val="0"/>
                                          </p:val>
                                        </p:tav>
                                        <p:tav tm="100000">
                                          <p:val>
                                            <p:strVal val="#ppt_h"/>
                                          </p:val>
                                        </p:tav>
                                      </p:tavLst>
                                    </p:anim>
                                    <p:anim calcmode="lin" valueType="num">
                                      <p:cBhvr>
                                        <p:cTn id="93" dur="750" fill="hold"/>
                                        <p:tgtEl>
                                          <p:spTgt spid="26"/>
                                        </p:tgtEl>
                                        <p:attrNameLst>
                                          <p:attrName>style.rotation</p:attrName>
                                        </p:attrNameLst>
                                      </p:cBhvr>
                                      <p:tavLst>
                                        <p:tav tm="0">
                                          <p:val>
                                            <p:fltVal val="360"/>
                                          </p:val>
                                        </p:tav>
                                        <p:tav tm="100000">
                                          <p:val>
                                            <p:fltVal val="0"/>
                                          </p:val>
                                        </p:tav>
                                      </p:tavLst>
                                    </p:anim>
                                    <p:animEffect transition="in" filter="fade">
                                      <p:cBhvr>
                                        <p:cTn id="94" dur="750"/>
                                        <p:tgtEl>
                                          <p:spTgt spid="26"/>
                                        </p:tgtEl>
                                      </p:cBhvr>
                                    </p:animEffect>
                                  </p:childTnLst>
                                </p:cTn>
                              </p:par>
                              <p:par>
                                <p:cTn id="95" presetID="49" presetClass="entr" presetSubtype="0" decel="100000" fill="hold" grpId="0" nodeType="withEffect">
                                  <p:stCondLst>
                                    <p:cond delay="0"/>
                                  </p:stCondLst>
                                  <p:childTnLst>
                                    <p:set>
                                      <p:cBhvr>
                                        <p:cTn id="96" dur="1" fill="hold">
                                          <p:stCondLst>
                                            <p:cond delay="0"/>
                                          </p:stCondLst>
                                        </p:cTn>
                                        <p:tgtEl>
                                          <p:spTgt spid="29"/>
                                        </p:tgtEl>
                                        <p:attrNameLst>
                                          <p:attrName>style.visibility</p:attrName>
                                        </p:attrNameLst>
                                      </p:cBhvr>
                                      <p:to>
                                        <p:strVal val="visible"/>
                                      </p:to>
                                    </p:set>
                                    <p:anim calcmode="lin" valueType="num">
                                      <p:cBhvr>
                                        <p:cTn id="97" dur="750" fill="hold"/>
                                        <p:tgtEl>
                                          <p:spTgt spid="29"/>
                                        </p:tgtEl>
                                        <p:attrNameLst>
                                          <p:attrName>ppt_w</p:attrName>
                                        </p:attrNameLst>
                                      </p:cBhvr>
                                      <p:tavLst>
                                        <p:tav tm="0">
                                          <p:val>
                                            <p:fltVal val="0"/>
                                          </p:val>
                                        </p:tav>
                                        <p:tav tm="100000">
                                          <p:val>
                                            <p:strVal val="#ppt_w"/>
                                          </p:val>
                                        </p:tav>
                                      </p:tavLst>
                                    </p:anim>
                                    <p:anim calcmode="lin" valueType="num">
                                      <p:cBhvr>
                                        <p:cTn id="98" dur="750" fill="hold"/>
                                        <p:tgtEl>
                                          <p:spTgt spid="29"/>
                                        </p:tgtEl>
                                        <p:attrNameLst>
                                          <p:attrName>ppt_h</p:attrName>
                                        </p:attrNameLst>
                                      </p:cBhvr>
                                      <p:tavLst>
                                        <p:tav tm="0">
                                          <p:val>
                                            <p:fltVal val="0"/>
                                          </p:val>
                                        </p:tav>
                                        <p:tav tm="100000">
                                          <p:val>
                                            <p:strVal val="#ppt_h"/>
                                          </p:val>
                                        </p:tav>
                                      </p:tavLst>
                                    </p:anim>
                                    <p:anim calcmode="lin" valueType="num">
                                      <p:cBhvr>
                                        <p:cTn id="99" dur="750" fill="hold"/>
                                        <p:tgtEl>
                                          <p:spTgt spid="29"/>
                                        </p:tgtEl>
                                        <p:attrNameLst>
                                          <p:attrName>style.rotation</p:attrName>
                                        </p:attrNameLst>
                                      </p:cBhvr>
                                      <p:tavLst>
                                        <p:tav tm="0">
                                          <p:val>
                                            <p:fltVal val="360"/>
                                          </p:val>
                                        </p:tav>
                                        <p:tav tm="100000">
                                          <p:val>
                                            <p:fltVal val="0"/>
                                          </p:val>
                                        </p:tav>
                                      </p:tavLst>
                                    </p:anim>
                                    <p:animEffect transition="in" filter="fade">
                                      <p:cBhvr>
                                        <p:cTn id="100" dur="750"/>
                                        <p:tgtEl>
                                          <p:spTgt spid="29"/>
                                        </p:tgtEl>
                                      </p:cBhvr>
                                    </p:animEffect>
                                  </p:childTnLst>
                                </p:cTn>
                              </p:par>
                              <p:par>
                                <p:cTn id="101" presetID="49" presetClass="entr" presetSubtype="0" decel="100000"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anim calcmode="lin" valueType="num">
                                      <p:cBhvr>
                                        <p:cTn id="103" dur="750" fill="hold"/>
                                        <p:tgtEl>
                                          <p:spTgt spid="30"/>
                                        </p:tgtEl>
                                        <p:attrNameLst>
                                          <p:attrName>ppt_w</p:attrName>
                                        </p:attrNameLst>
                                      </p:cBhvr>
                                      <p:tavLst>
                                        <p:tav tm="0">
                                          <p:val>
                                            <p:fltVal val="0"/>
                                          </p:val>
                                        </p:tav>
                                        <p:tav tm="100000">
                                          <p:val>
                                            <p:strVal val="#ppt_w"/>
                                          </p:val>
                                        </p:tav>
                                      </p:tavLst>
                                    </p:anim>
                                    <p:anim calcmode="lin" valueType="num">
                                      <p:cBhvr>
                                        <p:cTn id="104" dur="750" fill="hold"/>
                                        <p:tgtEl>
                                          <p:spTgt spid="30"/>
                                        </p:tgtEl>
                                        <p:attrNameLst>
                                          <p:attrName>ppt_h</p:attrName>
                                        </p:attrNameLst>
                                      </p:cBhvr>
                                      <p:tavLst>
                                        <p:tav tm="0">
                                          <p:val>
                                            <p:fltVal val="0"/>
                                          </p:val>
                                        </p:tav>
                                        <p:tav tm="100000">
                                          <p:val>
                                            <p:strVal val="#ppt_h"/>
                                          </p:val>
                                        </p:tav>
                                      </p:tavLst>
                                    </p:anim>
                                    <p:anim calcmode="lin" valueType="num">
                                      <p:cBhvr>
                                        <p:cTn id="105" dur="750" fill="hold"/>
                                        <p:tgtEl>
                                          <p:spTgt spid="30"/>
                                        </p:tgtEl>
                                        <p:attrNameLst>
                                          <p:attrName>style.rotation</p:attrName>
                                        </p:attrNameLst>
                                      </p:cBhvr>
                                      <p:tavLst>
                                        <p:tav tm="0">
                                          <p:val>
                                            <p:fltVal val="360"/>
                                          </p:val>
                                        </p:tav>
                                        <p:tav tm="100000">
                                          <p:val>
                                            <p:fltVal val="0"/>
                                          </p:val>
                                        </p:tav>
                                      </p:tavLst>
                                    </p:anim>
                                    <p:animEffect transition="in" filter="fade">
                                      <p:cBhvr>
                                        <p:cTn id="106" dur="750"/>
                                        <p:tgtEl>
                                          <p:spTgt spid="30"/>
                                        </p:tgtEl>
                                      </p:cBhvr>
                                    </p:animEffect>
                                  </p:childTnLst>
                                </p:cTn>
                              </p:par>
                              <p:par>
                                <p:cTn id="107" presetID="49" presetClass="entr" presetSubtype="0" decel="100000" fill="hold" grpId="0" nodeType="withEffect">
                                  <p:stCondLst>
                                    <p:cond delay="0"/>
                                  </p:stCondLst>
                                  <p:childTnLst>
                                    <p:set>
                                      <p:cBhvr>
                                        <p:cTn id="108" dur="1" fill="hold">
                                          <p:stCondLst>
                                            <p:cond delay="0"/>
                                          </p:stCondLst>
                                        </p:cTn>
                                        <p:tgtEl>
                                          <p:spTgt spid="31"/>
                                        </p:tgtEl>
                                        <p:attrNameLst>
                                          <p:attrName>style.visibility</p:attrName>
                                        </p:attrNameLst>
                                      </p:cBhvr>
                                      <p:to>
                                        <p:strVal val="visible"/>
                                      </p:to>
                                    </p:set>
                                    <p:anim calcmode="lin" valueType="num">
                                      <p:cBhvr>
                                        <p:cTn id="109" dur="750" fill="hold"/>
                                        <p:tgtEl>
                                          <p:spTgt spid="31"/>
                                        </p:tgtEl>
                                        <p:attrNameLst>
                                          <p:attrName>ppt_w</p:attrName>
                                        </p:attrNameLst>
                                      </p:cBhvr>
                                      <p:tavLst>
                                        <p:tav tm="0">
                                          <p:val>
                                            <p:fltVal val="0"/>
                                          </p:val>
                                        </p:tav>
                                        <p:tav tm="100000">
                                          <p:val>
                                            <p:strVal val="#ppt_w"/>
                                          </p:val>
                                        </p:tav>
                                      </p:tavLst>
                                    </p:anim>
                                    <p:anim calcmode="lin" valueType="num">
                                      <p:cBhvr>
                                        <p:cTn id="110" dur="750" fill="hold"/>
                                        <p:tgtEl>
                                          <p:spTgt spid="31"/>
                                        </p:tgtEl>
                                        <p:attrNameLst>
                                          <p:attrName>ppt_h</p:attrName>
                                        </p:attrNameLst>
                                      </p:cBhvr>
                                      <p:tavLst>
                                        <p:tav tm="0">
                                          <p:val>
                                            <p:fltVal val="0"/>
                                          </p:val>
                                        </p:tav>
                                        <p:tav tm="100000">
                                          <p:val>
                                            <p:strVal val="#ppt_h"/>
                                          </p:val>
                                        </p:tav>
                                      </p:tavLst>
                                    </p:anim>
                                    <p:anim calcmode="lin" valueType="num">
                                      <p:cBhvr>
                                        <p:cTn id="111" dur="750" fill="hold"/>
                                        <p:tgtEl>
                                          <p:spTgt spid="31"/>
                                        </p:tgtEl>
                                        <p:attrNameLst>
                                          <p:attrName>style.rotation</p:attrName>
                                        </p:attrNameLst>
                                      </p:cBhvr>
                                      <p:tavLst>
                                        <p:tav tm="0">
                                          <p:val>
                                            <p:fltVal val="360"/>
                                          </p:val>
                                        </p:tav>
                                        <p:tav tm="100000">
                                          <p:val>
                                            <p:fltVal val="0"/>
                                          </p:val>
                                        </p:tav>
                                      </p:tavLst>
                                    </p:anim>
                                    <p:animEffect transition="in" filter="fade">
                                      <p:cBhvr>
                                        <p:cTn id="112"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6" grpId="0" bldLvl="0" animBg="1"/>
      <p:bldP spid="7" grpId="0" bldLvl="0" animBg="1"/>
      <p:bldP spid="14" grpId="0"/>
      <p:bldP spid="15" grpId="0"/>
      <p:bldP spid="16" grpId="0"/>
      <p:bldP spid="17" grpId="0"/>
      <p:bldP spid="18" grpId="0"/>
      <p:bldP spid="19" grpId="0"/>
      <p:bldP spid="24" grpId="0" animBg="1"/>
      <p:bldP spid="25" grpId="0" animBg="1"/>
      <p:bldP spid="29" grpId="0" animBg="1"/>
      <p:bldP spid="30" grpId="0" animBg="1"/>
      <p:bldP spid="3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86036"/>
        </a:solidFill>
        <a:effectLst/>
      </p:bgPr>
    </p:bg>
    <p:spTree>
      <p:nvGrpSpPr>
        <p:cNvPr id="1" name=""/>
        <p:cNvGrpSpPr/>
        <p:nvPr/>
      </p:nvGrpSpPr>
      <p:grpSpPr>
        <a:xfrm>
          <a:off x="0" y="0"/>
          <a:ext cx="0" cy="0"/>
          <a:chOff x="0" y="0"/>
          <a:chExt cx="0" cy="0"/>
        </a:xfrm>
      </p:grpSpPr>
      <p:grpSp>
        <p:nvGrpSpPr>
          <p:cNvPr id="2" name="组合 1"/>
          <p:cNvGrpSpPr/>
          <p:nvPr/>
        </p:nvGrpSpPr>
        <p:grpSpPr>
          <a:xfrm>
            <a:off x="3267472" y="1436465"/>
            <a:ext cx="2707331" cy="2831936"/>
            <a:chOff x="4442002" y="1666683"/>
            <a:chExt cx="3609775" cy="3775915"/>
          </a:xfrm>
        </p:grpSpPr>
        <p:sp>
          <p:nvSpPr>
            <p:cNvPr id="150" name="AutoShape 286"/>
            <p:cNvSpPr/>
            <p:nvPr/>
          </p:nvSpPr>
          <p:spPr bwMode="auto">
            <a:xfrm>
              <a:off x="6312339" y="1666683"/>
              <a:ext cx="1437365" cy="1220880"/>
            </a:xfrm>
            <a:custGeom>
              <a:avLst/>
              <a:gdLst/>
              <a:ahLst/>
              <a:cxnLst/>
              <a:rect l="0" t="0" r="r" b="b"/>
              <a:pathLst>
                <a:path w="21458" h="21246">
                  <a:moveTo>
                    <a:pt x="12562" y="20852"/>
                  </a:moveTo>
                  <a:lnTo>
                    <a:pt x="20998" y="15182"/>
                  </a:lnTo>
                  <a:cubicBezTo>
                    <a:pt x="21463" y="14870"/>
                    <a:pt x="21600" y="14162"/>
                    <a:pt x="21297" y="13646"/>
                  </a:cubicBezTo>
                  <a:cubicBezTo>
                    <a:pt x="16781" y="5972"/>
                    <a:pt x="9426" y="742"/>
                    <a:pt x="994" y="3"/>
                  </a:cubicBezTo>
                  <a:cubicBezTo>
                    <a:pt x="458" y="-44"/>
                    <a:pt x="0" y="447"/>
                    <a:pt x="0" y="1072"/>
                  </a:cubicBezTo>
                  <a:lnTo>
                    <a:pt x="0" y="12411"/>
                  </a:lnTo>
                  <a:cubicBezTo>
                    <a:pt x="0" y="13814"/>
                    <a:pt x="846" y="15011"/>
                    <a:pt x="2023" y="15315"/>
                  </a:cubicBezTo>
                  <a:cubicBezTo>
                    <a:pt x="4902" y="16059"/>
                    <a:pt x="7451" y="17818"/>
                    <a:pt x="9380" y="20255"/>
                  </a:cubicBezTo>
                  <a:cubicBezTo>
                    <a:pt x="10200" y="21292"/>
                    <a:pt x="11514" y="21556"/>
                    <a:pt x="12562" y="20852"/>
                  </a:cubicBezTo>
                  <a:close/>
                  <a:moveTo>
                    <a:pt x="12562" y="20852"/>
                  </a:moveTo>
                </a:path>
              </a:pathLst>
            </a:custGeom>
            <a:solidFill>
              <a:srgbClr val="C99664"/>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015" dirty="0">
                <a:solidFill>
                  <a:prstClr val="black"/>
                </a:solidFill>
                <a:latin typeface="Roboto Condensed Light" charset="0"/>
                <a:ea typeface="Roboto Condensed Light" charset="0"/>
                <a:cs typeface="Roboto Condensed Light" charset="0"/>
              </a:endParaRPr>
            </a:p>
          </p:txBody>
        </p:sp>
        <p:sp>
          <p:nvSpPr>
            <p:cNvPr id="151" name="AutoShape 287"/>
            <p:cNvSpPr/>
            <p:nvPr/>
          </p:nvSpPr>
          <p:spPr bwMode="auto">
            <a:xfrm>
              <a:off x="6314856" y="4063131"/>
              <a:ext cx="1434848" cy="1220880"/>
            </a:xfrm>
            <a:custGeom>
              <a:avLst/>
              <a:gdLst/>
              <a:ahLst/>
              <a:cxnLst/>
              <a:rect l="0" t="0" r="r" b="b"/>
              <a:pathLst>
                <a:path w="21458" h="21246">
                  <a:moveTo>
                    <a:pt x="0" y="8835"/>
                  </a:moveTo>
                  <a:lnTo>
                    <a:pt x="0" y="20174"/>
                  </a:lnTo>
                  <a:cubicBezTo>
                    <a:pt x="0" y="20799"/>
                    <a:pt x="458" y="21290"/>
                    <a:pt x="994" y="21243"/>
                  </a:cubicBezTo>
                  <a:cubicBezTo>
                    <a:pt x="9426" y="20504"/>
                    <a:pt x="16780" y="15274"/>
                    <a:pt x="21297" y="7600"/>
                  </a:cubicBezTo>
                  <a:cubicBezTo>
                    <a:pt x="21600" y="7084"/>
                    <a:pt x="21462" y="6377"/>
                    <a:pt x="20998" y="6064"/>
                  </a:cubicBezTo>
                  <a:lnTo>
                    <a:pt x="12562" y="394"/>
                  </a:lnTo>
                  <a:cubicBezTo>
                    <a:pt x="11514" y="-310"/>
                    <a:pt x="10199" y="-46"/>
                    <a:pt x="9379" y="990"/>
                  </a:cubicBezTo>
                  <a:cubicBezTo>
                    <a:pt x="7451" y="3428"/>
                    <a:pt x="4901" y="5187"/>
                    <a:pt x="2023" y="5931"/>
                  </a:cubicBezTo>
                  <a:cubicBezTo>
                    <a:pt x="846" y="6235"/>
                    <a:pt x="0" y="7432"/>
                    <a:pt x="0" y="8835"/>
                  </a:cubicBezTo>
                  <a:close/>
                  <a:moveTo>
                    <a:pt x="0" y="8835"/>
                  </a:moveTo>
                </a:path>
              </a:pathLst>
            </a:custGeom>
            <a:solidFill>
              <a:srgbClr val="C99664"/>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015" dirty="0">
                <a:solidFill>
                  <a:prstClr val="black"/>
                </a:solidFill>
                <a:latin typeface="Roboto Condensed Light" charset="0"/>
                <a:ea typeface="Roboto Condensed Light" charset="0"/>
                <a:cs typeface="Roboto Condensed Light" charset="0"/>
              </a:endParaRPr>
            </a:p>
          </p:txBody>
        </p:sp>
        <p:sp>
          <p:nvSpPr>
            <p:cNvPr id="152" name="AutoShape 288"/>
            <p:cNvSpPr/>
            <p:nvPr/>
          </p:nvSpPr>
          <p:spPr bwMode="auto">
            <a:xfrm>
              <a:off x="4442002" y="2653456"/>
              <a:ext cx="911255" cy="1638747"/>
            </a:xfrm>
            <a:custGeom>
              <a:avLst/>
              <a:gdLst/>
              <a:ahLst/>
              <a:cxnLst/>
              <a:rect l="0" t="0" r="r" b="b"/>
              <a:pathLst>
                <a:path w="21228" h="21348">
                  <a:moveTo>
                    <a:pt x="20038" y="10674"/>
                  </a:moveTo>
                  <a:cubicBezTo>
                    <a:pt x="20038" y="9387"/>
                    <a:pt x="20388" y="8146"/>
                    <a:pt x="21039" y="6979"/>
                  </a:cubicBezTo>
                  <a:cubicBezTo>
                    <a:pt x="21600" y="5971"/>
                    <a:pt x="20886" y="4879"/>
                    <a:pt x="19256" y="4351"/>
                  </a:cubicBezTo>
                  <a:lnTo>
                    <a:pt x="6147" y="107"/>
                  </a:lnTo>
                  <a:cubicBezTo>
                    <a:pt x="5426" y="-126"/>
                    <a:pt x="4502" y="34"/>
                    <a:pt x="4141" y="455"/>
                  </a:cubicBezTo>
                  <a:cubicBezTo>
                    <a:pt x="1488" y="3547"/>
                    <a:pt x="0" y="7013"/>
                    <a:pt x="0" y="10674"/>
                  </a:cubicBezTo>
                  <a:cubicBezTo>
                    <a:pt x="0" y="14335"/>
                    <a:pt x="1488" y="17801"/>
                    <a:pt x="4141" y="20893"/>
                  </a:cubicBezTo>
                  <a:cubicBezTo>
                    <a:pt x="4502" y="21314"/>
                    <a:pt x="5426" y="21474"/>
                    <a:pt x="6147" y="21241"/>
                  </a:cubicBezTo>
                  <a:lnTo>
                    <a:pt x="19255" y="16997"/>
                  </a:lnTo>
                  <a:cubicBezTo>
                    <a:pt x="20886" y="16469"/>
                    <a:pt x="21600" y="15377"/>
                    <a:pt x="21038" y="14369"/>
                  </a:cubicBezTo>
                  <a:cubicBezTo>
                    <a:pt x="20388" y="13202"/>
                    <a:pt x="20038" y="11961"/>
                    <a:pt x="20038" y="10674"/>
                  </a:cubicBezTo>
                  <a:close/>
                  <a:moveTo>
                    <a:pt x="20038" y="10674"/>
                  </a:moveTo>
                </a:path>
              </a:pathLst>
            </a:custGeom>
            <a:solidFill>
              <a:srgbClr val="C99664"/>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015" dirty="0">
                <a:solidFill>
                  <a:prstClr val="black"/>
                </a:solidFill>
                <a:latin typeface="Roboto Condensed Light" charset="0"/>
                <a:ea typeface="Roboto Condensed Light" charset="0"/>
                <a:cs typeface="Roboto Condensed Light" charset="0"/>
              </a:endParaRPr>
            </a:p>
          </p:txBody>
        </p:sp>
        <p:sp>
          <p:nvSpPr>
            <p:cNvPr id="153" name="AutoShape 289"/>
            <p:cNvSpPr/>
            <p:nvPr/>
          </p:nvSpPr>
          <p:spPr bwMode="auto">
            <a:xfrm>
              <a:off x="4744076" y="4063131"/>
              <a:ext cx="1434848" cy="1220880"/>
            </a:xfrm>
            <a:custGeom>
              <a:avLst/>
              <a:gdLst/>
              <a:ahLst/>
              <a:cxnLst/>
              <a:rect l="0" t="0" r="r" b="b"/>
              <a:pathLst>
                <a:path w="21458" h="21246">
                  <a:moveTo>
                    <a:pt x="8896" y="394"/>
                  </a:moveTo>
                  <a:lnTo>
                    <a:pt x="460" y="6064"/>
                  </a:lnTo>
                  <a:cubicBezTo>
                    <a:pt x="-5" y="6376"/>
                    <a:pt x="-142" y="7084"/>
                    <a:pt x="161" y="7600"/>
                  </a:cubicBezTo>
                  <a:cubicBezTo>
                    <a:pt x="4677" y="15274"/>
                    <a:pt x="12032" y="20504"/>
                    <a:pt x="20464" y="21243"/>
                  </a:cubicBezTo>
                  <a:cubicBezTo>
                    <a:pt x="21000" y="21290"/>
                    <a:pt x="21458" y="20799"/>
                    <a:pt x="21458" y="20174"/>
                  </a:cubicBezTo>
                  <a:lnTo>
                    <a:pt x="21458" y="8834"/>
                  </a:lnTo>
                  <a:cubicBezTo>
                    <a:pt x="21458" y="7431"/>
                    <a:pt x="20612" y="6234"/>
                    <a:pt x="19435" y="5931"/>
                  </a:cubicBezTo>
                  <a:cubicBezTo>
                    <a:pt x="16556" y="5187"/>
                    <a:pt x="14007" y="3428"/>
                    <a:pt x="12078" y="990"/>
                  </a:cubicBezTo>
                  <a:cubicBezTo>
                    <a:pt x="11258" y="-46"/>
                    <a:pt x="9944" y="-310"/>
                    <a:pt x="8896" y="394"/>
                  </a:cubicBezTo>
                  <a:close/>
                  <a:moveTo>
                    <a:pt x="8896" y="394"/>
                  </a:moveTo>
                </a:path>
              </a:pathLst>
            </a:custGeom>
            <a:solidFill>
              <a:srgbClr val="CB272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015" dirty="0">
                <a:solidFill>
                  <a:prstClr val="black"/>
                </a:solidFill>
                <a:latin typeface="Roboto Condensed Light" charset="0"/>
                <a:ea typeface="Roboto Condensed Light" charset="0"/>
                <a:cs typeface="Roboto Condensed Light" charset="0"/>
              </a:endParaRPr>
            </a:p>
          </p:txBody>
        </p:sp>
        <p:sp>
          <p:nvSpPr>
            <p:cNvPr id="154" name="AutoShape 290"/>
            <p:cNvSpPr/>
            <p:nvPr/>
          </p:nvSpPr>
          <p:spPr bwMode="auto">
            <a:xfrm>
              <a:off x="7140522" y="2653456"/>
              <a:ext cx="911255" cy="1638747"/>
            </a:xfrm>
            <a:custGeom>
              <a:avLst/>
              <a:gdLst/>
              <a:ahLst/>
              <a:cxnLst/>
              <a:rect l="0" t="0" r="r" b="b"/>
              <a:pathLst>
                <a:path w="21228" h="21348">
                  <a:moveTo>
                    <a:pt x="1191" y="10674"/>
                  </a:moveTo>
                  <a:cubicBezTo>
                    <a:pt x="1191" y="11961"/>
                    <a:pt x="840" y="13202"/>
                    <a:pt x="190" y="14369"/>
                  </a:cubicBezTo>
                  <a:cubicBezTo>
                    <a:pt x="-372" y="15377"/>
                    <a:pt x="342" y="16469"/>
                    <a:pt x="1973" y="16997"/>
                  </a:cubicBezTo>
                  <a:lnTo>
                    <a:pt x="15081" y="21241"/>
                  </a:lnTo>
                  <a:cubicBezTo>
                    <a:pt x="15802" y="21474"/>
                    <a:pt x="16726" y="21314"/>
                    <a:pt x="17087" y="20893"/>
                  </a:cubicBezTo>
                  <a:cubicBezTo>
                    <a:pt x="19740" y="17801"/>
                    <a:pt x="21228" y="14335"/>
                    <a:pt x="21228" y="10674"/>
                  </a:cubicBezTo>
                  <a:cubicBezTo>
                    <a:pt x="21228" y="7013"/>
                    <a:pt x="19740" y="3547"/>
                    <a:pt x="17087" y="455"/>
                  </a:cubicBezTo>
                  <a:cubicBezTo>
                    <a:pt x="16726" y="34"/>
                    <a:pt x="15802" y="-126"/>
                    <a:pt x="15081" y="107"/>
                  </a:cubicBezTo>
                  <a:lnTo>
                    <a:pt x="1972" y="4351"/>
                  </a:lnTo>
                  <a:cubicBezTo>
                    <a:pt x="341" y="4878"/>
                    <a:pt x="-372" y="5971"/>
                    <a:pt x="189" y="6978"/>
                  </a:cubicBezTo>
                  <a:cubicBezTo>
                    <a:pt x="840" y="8145"/>
                    <a:pt x="1191" y="9386"/>
                    <a:pt x="1191" y="10674"/>
                  </a:cubicBezTo>
                  <a:close/>
                  <a:moveTo>
                    <a:pt x="1191" y="10674"/>
                  </a:moveTo>
                </a:path>
              </a:pathLst>
            </a:custGeom>
            <a:solidFill>
              <a:srgbClr val="CB272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015" dirty="0">
                <a:solidFill>
                  <a:prstClr val="black"/>
                </a:solidFill>
                <a:latin typeface="Roboto Condensed Light" charset="0"/>
                <a:ea typeface="Roboto Condensed Light" charset="0"/>
                <a:cs typeface="Roboto Condensed Light" charset="0"/>
              </a:endParaRPr>
            </a:p>
          </p:txBody>
        </p:sp>
        <p:sp>
          <p:nvSpPr>
            <p:cNvPr id="155" name="AutoShape 291"/>
            <p:cNvSpPr/>
            <p:nvPr/>
          </p:nvSpPr>
          <p:spPr bwMode="auto">
            <a:xfrm>
              <a:off x="4744076" y="1666683"/>
              <a:ext cx="1434848" cy="1220880"/>
            </a:xfrm>
            <a:custGeom>
              <a:avLst/>
              <a:gdLst/>
              <a:ahLst/>
              <a:cxnLst/>
              <a:rect l="0" t="0" r="r" b="b"/>
              <a:pathLst>
                <a:path w="21458" h="21246">
                  <a:moveTo>
                    <a:pt x="21458" y="12411"/>
                  </a:moveTo>
                  <a:lnTo>
                    <a:pt x="21458" y="1072"/>
                  </a:lnTo>
                  <a:cubicBezTo>
                    <a:pt x="21458" y="447"/>
                    <a:pt x="21000" y="-44"/>
                    <a:pt x="20464" y="3"/>
                  </a:cubicBezTo>
                  <a:cubicBezTo>
                    <a:pt x="12032" y="742"/>
                    <a:pt x="4677" y="5972"/>
                    <a:pt x="161" y="13646"/>
                  </a:cubicBezTo>
                  <a:cubicBezTo>
                    <a:pt x="-142" y="14162"/>
                    <a:pt x="-5" y="14870"/>
                    <a:pt x="460" y="15182"/>
                  </a:cubicBezTo>
                  <a:lnTo>
                    <a:pt x="8896" y="20852"/>
                  </a:lnTo>
                  <a:cubicBezTo>
                    <a:pt x="9944" y="21556"/>
                    <a:pt x="11258" y="21292"/>
                    <a:pt x="12078" y="20256"/>
                  </a:cubicBezTo>
                  <a:cubicBezTo>
                    <a:pt x="14006" y="17818"/>
                    <a:pt x="16556" y="16059"/>
                    <a:pt x="19435" y="15315"/>
                  </a:cubicBezTo>
                  <a:cubicBezTo>
                    <a:pt x="20612" y="15011"/>
                    <a:pt x="21458" y="13814"/>
                    <a:pt x="21458" y="12411"/>
                  </a:cubicBezTo>
                  <a:close/>
                  <a:moveTo>
                    <a:pt x="21458" y="12411"/>
                  </a:moveTo>
                </a:path>
              </a:pathLst>
            </a:custGeom>
            <a:solidFill>
              <a:srgbClr val="CB272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015" dirty="0">
                <a:solidFill>
                  <a:srgbClr val="0087B1"/>
                </a:solidFill>
                <a:latin typeface="Roboto Condensed Light" charset="0"/>
                <a:ea typeface="Roboto Condensed Light" charset="0"/>
                <a:cs typeface="Roboto Condensed Light" charset="0"/>
              </a:endParaRPr>
            </a:p>
          </p:txBody>
        </p:sp>
        <p:sp>
          <p:nvSpPr>
            <p:cNvPr id="118" name="Rectangle 293"/>
            <p:cNvSpPr/>
            <p:nvPr/>
          </p:nvSpPr>
          <p:spPr bwMode="auto">
            <a:xfrm>
              <a:off x="7649014" y="2854838"/>
              <a:ext cx="370931" cy="50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lvl1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1pPr>
              <a:lvl2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2pPr>
              <a:lvl3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3pPr>
              <a:lvl4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4pPr>
              <a:lvl5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5pPr>
              <a:lvl6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6pPr>
              <a:lvl7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7pPr>
              <a:lvl8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8pPr>
              <a:lvl9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9pPr>
            </a:lstStyle>
            <a:p>
              <a:r>
                <a:rPr lang="en-US" altLang="en-US" sz="1500" dirty="0">
                  <a:solidFill>
                    <a:srgbClr val="FFFFFF"/>
                  </a:solidFill>
                  <a:latin typeface="Roboto Condensed Light" charset="0"/>
                  <a:ea typeface="Roboto Condensed Light" charset="0"/>
                  <a:cs typeface="Roboto Condensed Light" charset="0"/>
                  <a:sym typeface="Helvetica" charset="0"/>
                </a:rPr>
                <a:t>02</a:t>
              </a:r>
            </a:p>
          </p:txBody>
        </p:sp>
        <p:sp>
          <p:nvSpPr>
            <p:cNvPr id="119" name="Rectangle 294"/>
            <p:cNvSpPr/>
            <p:nvPr/>
          </p:nvSpPr>
          <p:spPr bwMode="auto">
            <a:xfrm>
              <a:off x="7326802" y="4400649"/>
              <a:ext cx="724975" cy="50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lvl1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1pPr>
              <a:lvl2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2pPr>
              <a:lvl3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3pPr>
              <a:lvl4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4pPr>
              <a:lvl5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5pPr>
              <a:lvl6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6pPr>
              <a:lvl7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7pPr>
              <a:lvl8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8pPr>
              <a:lvl9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9pPr>
            </a:lstStyle>
            <a:p>
              <a:r>
                <a:rPr lang="en-US" altLang="en-US" sz="1500" dirty="0">
                  <a:solidFill>
                    <a:srgbClr val="FFFFFF"/>
                  </a:solidFill>
                  <a:latin typeface="Roboto Condensed Light" charset="0"/>
                  <a:ea typeface="Roboto Condensed Light" charset="0"/>
                  <a:cs typeface="Roboto Condensed Light" charset="0"/>
                  <a:sym typeface="Helvetica" charset="0"/>
                </a:rPr>
                <a:t>03</a:t>
              </a:r>
            </a:p>
          </p:txBody>
        </p:sp>
        <p:sp>
          <p:nvSpPr>
            <p:cNvPr id="120" name="Rectangle 295"/>
            <p:cNvSpPr/>
            <p:nvPr/>
          </p:nvSpPr>
          <p:spPr bwMode="auto">
            <a:xfrm>
              <a:off x="5854194" y="4939143"/>
              <a:ext cx="724975" cy="50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lvl1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1pPr>
              <a:lvl2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2pPr>
              <a:lvl3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3pPr>
              <a:lvl4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4pPr>
              <a:lvl5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5pPr>
              <a:lvl6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6pPr>
              <a:lvl7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7pPr>
              <a:lvl8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8pPr>
              <a:lvl9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9pPr>
            </a:lstStyle>
            <a:p>
              <a:r>
                <a:rPr lang="en-US" altLang="en-US" sz="1500" dirty="0">
                  <a:solidFill>
                    <a:srgbClr val="FFFFFF"/>
                  </a:solidFill>
                  <a:latin typeface="Roboto Condensed Light" charset="0"/>
                  <a:ea typeface="Roboto Condensed Light" charset="0"/>
                  <a:cs typeface="Roboto Condensed Light" charset="0"/>
                  <a:sym typeface="Helvetica" charset="0"/>
                </a:rPr>
                <a:t>04</a:t>
              </a:r>
            </a:p>
          </p:txBody>
        </p:sp>
        <p:sp>
          <p:nvSpPr>
            <p:cNvPr id="121" name="Rectangle 296"/>
            <p:cNvSpPr/>
            <p:nvPr/>
          </p:nvSpPr>
          <p:spPr bwMode="auto">
            <a:xfrm>
              <a:off x="4653453" y="3863918"/>
              <a:ext cx="724975" cy="50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lvl1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1pPr>
              <a:lvl2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2pPr>
              <a:lvl3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3pPr>
              <a:lvl4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4pPr>
              <a:lvl5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5pPr>
              <a:lvl6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6pPr>
              <a:lvl7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7pPr>
              <a:lvl8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8pPr>
              <a:lvl9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9pPr>
            </a:lstStyle>
            <a:p>
              <a:r>
                <a:rPr lang="en-US" altLang="en-US" sz="1500" dirty="0">
                  <a:solidFill>
                    <a:srgbClr val="FFFFFF"/>
                  </a:solidFill>
                  <a:latin typeface="Roboto Condensed Light" charset="0"/>
                  <a:ea typeface="Roboto Condensed Light" charset="0"/>
                  <a:cs typeface="Roboto Condensed Light" charset="0"/>
                  <a:sym typeface="Helvetica" charset="0"/>
                </a:rPr>
                <a:t>05</a:t>
              </a:r>
            </a:p>
          </p:txBody>
        </p:sp>
        <p:sp>
          <p:nvSpPr>
            <p:cNvPr id="122" name="Rectangle 297"/>
            <p:cNvSpPr/>
            <p:nvPr/>
          </p:nvSpPr>
          <p:spPr bwMode="auto">
            <a:xfrm>
              <a:off x="4985734" y="2294744"/>
              <a:ext cx="724975" cy="50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lvl1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1pPr>
              <a:lvl2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2pPr>
              <a:lvl3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3pPr>
              <a:lvl4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4pPr>
              <a:lvl5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5pPr>
              <a:lvl6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6pPr>
              <a:lvl7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7pPr>
              <a:lvl8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8pPr>
              <a:lvl9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9pPr>
            </a:lstStyle>
            <a:p>
              <a:r>
                <a:rPr lang="en-US" altLang="en-US" sz="1500" dirty="0">
                  <a:solidFill>
                    <a:srgbClr val="FFFFFF"/>
                  </a:solidFill>
                  <a:latin typeface="Roboto Condensed Light" charset="0"/>
                  <a:ea typeface="Roboto Condensed Light" charset="0"/>
                  <a:cs typeface="Roboto Condensed Light" charset="0"/>
                  <a:sym typeface="Helvetica" charset="0"/>
                </a:rPr>
                <a:t>06</a:t>
              </a:r>
            </a:p>
          </p:txBody>
        </p:sp>
        <p:sp>
          <p:nvSpPr>
            <p:cNvPr id="123" name="Rectangle 298"/>
            <p:cNvSpPr/>
            <p:nvPr/>
          </p:nvSpPr>
          <p:spPr bwMode="auto">
            <a:xfrm>
              <a:off x="6460858" y="1822754"/>
              <a:ext cx="724975" cy="50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lvl1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1pPr>
              <a:lvl2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2pPr>
              <a:lvl3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3pPr>
              <a:lvl4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4pPr>
              <a:lvl5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5pPr>
              <a:lvl6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6pPr>
              <a:lvl7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7pPr>
              <a:lvl8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8pPr>
              <a:lvl9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9pPr>
            </a:lstStyle>
            <a:p>
              <a:r>
                <a:rPr lang="en-US" altLang="en-US" sz="1500" dirty="0">
                  <a:solidFill>
                    <a:srgbClr val="FFFFFF"/>
                  </a:solidFill>
                  <a:latin typeface="Roboto Condensed Light" charset="0"/>
                  <a:ea typeface="Roboto Condensed Light" charset="0"/>
                  <a:cs typeface="Roboto Condensed Light" charset="0"/>
                  <a:sym typeface="Helvetica" charset="0"/>
                </a:rPr>
                <a:t>01</a:t>
              </a:r>
            </a:p>
          </p:txBody>
        </p:sp>
        <p:grpSp>
          <p:nvGrpSpPr>
            <p:cNvPr id="124" name="Group 305"/>
            <p:cNvGrpSpPr/>
            <p:nvPr/>
          </p:nvGrpSpPr>
          <p:grpSpPr bwMode="auto">
            <a:xfrm>
              <a:off x="4641172" y="3202060"/>
              <a:ext cx="438580" cy="294844"/>
              <a:chOff x="0" y="0"/>
              <a:chExt cx="119" cy="80"/>
            </a:xfrm>
          </p:grpSpPr>
          <p:grpSp>
            <p:nvGrpSpPr>
              <p:cNvPr id="144" name="Group 301"/>
              <p:cNvGrpSpPr/>
              <p:nvPr/>
            </p:nvGrpSpPr>
            <p:grpSpPr bwMode="auto">
              <a:xfrm>
                <a:off x="0" y="0"/>
                <a:ext cx="119" cy="80"/>
                <a:chOff x="0" y="0"/>
                <a:chExt cx="119" cy="80"/>
              </a:xfrm>
            </p:grpSpPr>
            <p:sp>
              <p:nvSpPr>
                <p:cNvPr id="148" name="AutoShape 299"/>
                <p:cNvSpPr/>
                <p:nvPr/>
              </p:nvSpPr>
              <p:spPr bwMode="auto">
                <a:xfrm>
                  <a:off x="0" y="16"/>
                  <a:ext cx="119" cy="64"/>
                </a:xfrm>
                <a:custGeom>
                  <a:avLst/>
                  <a:gdLst/>
                  <a:ahLst/>
                  <a:cxnLst/>
                  <a:rect l="0" t="0" r="r" b="b"/>
                  <a:pathLst>
                    <a:path w="21600" h="21587">
                      <a:moveTo>
                        <a:pt x="10895" y="14687"/>
                      </a:moveTo>
                      <a:cubicBezTo>
                        <a:pt x="10857" y="14741"/>
                        <a:pt x="10805" y="14741"/>
                        <a:pt x="10767" y="14687"/>
                      </a:cubicBezTo>
                      <a:lnTo>
                        <a:pt x="170" y="113"/>
                      </a:lnTo>
                      <a:cubicBezTo>
                        <a:pt x="138" y="70"/>
                        <a:pt x="96" y="62"/>
                        <a:pt x="59" y="94"/>
                      </a:cubicBezTo>
                      <a:cubicBezTo>
                        <a:pt x="23" y="129"/>
                        <a:pt x="0" y="196"/>
                        <a:pt x="0" y="269"/>
                      </a:cubicBezTo>
                      <a:lnTo>
                        <a:pt x="0" y="20873"/>
                      </a:lnTo>
                      <a:cubicBezTo>
                        <a:pt x="0" y="21305"/>
                        <a:pt x="187" y="21587"/>
                        <a:pt x="420" y="21587"/>
                      </a:cubicBezTo>
                      <a:lnTo>
                        <a:pt x="21181" y="21587"/>
                      </a:lnTo>
                      <a:cubicBezTo>
                        <a:pt x="21413" y="21587"/>
                        <a:pt x="21600" y="21305"/>
                        <a:pt x="21600" y="20873"/>
                      </a:cubicBezTo>
                      <a:lnTo>
                        <a:pt x="21600" y="199"/>
                      </a:lnTo>
                      <a:cubicBezTo>
                        <a:pt x="21600" y="124"/>
                        <a:pt x="21577" y="54"/>
                        <a:pt x="21541" y="22"/>
                      </a:cubicBezTo>
                      <a:cubicBezTo>
                        <a:pt x="21504" y="-13"/>
                        <a:pt x="21461" y="-5"/>
                        <a:pt x="21429" y="41"/>
                      </a:cubicBezTo>
                      <a:lnTo>
                        <a:pt x="10895" y="14687"/>
                      </a:lnTo>
                      <a:close/>
                      <a:moveTo>
                        <a:pt x="10895" y="14687"/>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015" dirty="0">
                    <a:solidFill>
                      <a:prstClr val="black"/>
                    </a:solidFill>
                    <a:latin typeface="Roboto Condensed Light" charset="0"/>
                    <a:ea typeface="Roboto Condensed Light" charset="0"/>
                    <a:cs typeface="Roboto Condensed Light" charset="0"/>
                  </a:endParaRPr>
                </a:p>
              </p:txBody>
            </p:sp>
            <p:sp>
              <p:nvSpPr>
                <p:cNvPr id="149" name="AutoShape 300"/>
                <p:cNvSpPr/>
                <p:nvPr/>
              </p:nvSpPr>
              <p:spPr bwMode="auto">
                <a:xfrm>
                  <a:off x="0" y="0"/>
                  <a:ext cx="119" cy="41"/>
                </a:xfrm>
                <a:custGeom>
                  <a:avLst/>
                  <a:gdLst/>
                  <a:ahLst/>
                  <a:cxnLst/>
                  <a:rect l="0" t="0" r="r" b="b"/>
                  <a:pathLst>
                    <a:path w="21600" h="21584">
                      <a:moveTo>
                        <a:pt x="21600" y="1533"/>
                      </a:moveTo>
                      <a:lnTo>
                        <a:pt x="21600" y="1096"/>
                      </a:lnTo>
                      <a:cubicBezTo>
                        <a:pt x="21600" y="437"/>
                        <a:pt x="21413" y="0"/>
                        <a:pt x="21181" y="0"/>
                      </a:cubicBezTo>
                      <a:lnTo>
                        <a:pt x="418" y="0"/>
                      </a:lnTo>
                      <a:cubicBezTo>
                        <a:pt x="186" y="0"/>
                        <a:pt x="0" y="437"/>
                        <a:pt x="0" y="1096"/>
                      </a:cubicBezTo>
                      <a:lnTo>
                        <a:pt x="0" y="1648"/>
                      </a:lnTo>
                      <a:lnTo>
                        <a:pt x="10772" y="21534"/>
                      </a:lnTo>
                      <a:cubicBezTo>
                        <a:pt x="10807" y="21600"/>
                        <a:pt x="10854" y="21600"/>
                        <a:pt x="10890" y="21534"/>
                      </a:cubicBezTo>
                      <a:lnTo>
                        <a:pt x="21600" y="1533"/>
                      </a:lnTo>
                      <a:close/>
                      <a:moveTo>
                        <a:pt x="21600" y="1533"/>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015" dirty="0">
                    <a:solidFill>
                      <a:prstClr val="black"/>
                    </a:solidFill>
                    <a:latin typeface="Roboto Condensed Light" charset="0"/>
                    <a:ea typeface="Roboto Condensed Light" charset="0"/>
                    <a:cs typeface="Roboto Condensed Light" charset="0"/>
                  </a:endParaRPr>
                </a:p>
              </p:txBody>
            </p:sp>
          </p:grpSp>
          <p:grpSp>
            <p:nvGrpSpPr>
              <p:cNvPr id="145" name="Group 304"/>
              <p:cNvGrpSpPr/>
              <p:nvPr/>
            </p:nvGrpSpPr>
            <p:grpSpPr bwMode="auto">
              <a:xfrm>
                <a:off x="0" y="0"/>
                <a:ext cx="119" cy="80"/>
                <a:chOff x="0" y="0"/>
                <a:chExt cx="119" cy="80"/>
              </a:xfrm>
            </p:grpSpPr>
            <p:sp>
              <p:nvSpPr>
                <p:cNvPr id="146" name="AutoShape 302"/>
                <p:cNvSpPr/>
                <p:nvPr/>
              </p:nvSpPr>
              <p:spPr bwMode="auto">
                <a:xfrm>
                  <a:off x="0" y="16"/>
                  <a:ext cx="119" cy="64"/>
                </a:xfrm>
                <a:custGeom>
                  <a:avLst/>
                  <a:gdLst/>
                  <a:ahLst/>
                  <a:cxnLst/>
                  <a:rect l="0" t="0" r="r" b="b"/>
                  <a:pathLst>
                    <a:path w="21579" h="21586">
                      <a:moveTo>
                        <a:pt x="11000" y="14580"/>
                      </a:moveTo>
                      <a:cubicBezTo>
                        <a:pt x="10963" y="14630"/>
                        <a:pt x="10911" y="14633"/>
                        <a:pt x="10873" y="14580"/>
                      </a:cubicBezTo>
                      <a:lnTo>
                        <a:pt x="295" y="114"/>
                      </a:lnTo>
                      <a:cubicBezTo>
                        <a:pt x="263" y="71"/>
                        <a:pt x="158" y="63"/>
                        <a:pt x="122" y="95"/>
                      </a:cubicBezTo>
                      <a:cubicBezTo>
                        <a:pt x="87" y="127"/>
                        <a:pt x="0" y="197"/>
                        <a:pt x="0" y="271"/>
                      </a:cubicBezTo>
                      <a:lnTo>
                        <a:pt x="0" y="20720"/>
                      </a:lnTo>
                      <a:cubicBezTo>
                        <a:pt x="0" y="21149"/>
                        <a:pt x="313" y="21586"/>
                        <a:pt x="544" y="21586"/>
                      </a:cubicBezTo>
                      <a:lnTo>
                        <a:pt x="21269" y="21586"/>
                      </a:lnTo>
                      <a:cubicBezTo>
                        <a:pt x="21499" y="21586"/>
                        <a:pt x="21561" y="21152"/>
                        <a:pt x="21561" y="20720"/>
                      </a:cubicBezTo>
                      <a:lnTo>
                        <a:pt x="21561" y="194"/>
                      </a:lnTo>
                      <a:cubicBezTo>
                        <a:pt x="21561" y="122"/>
                        <a:pt x="21600" y="53"/>
                        <a:pt x="21564" y="21"/>
                      </a:cubicBezTo>
                      <a:cubicBezTo>
                        <a:pt x="21528" y="-14"/>
                        <a:pt x="21516" y="-3"/>
                        <a:pt x="21484" y="42"/>
                      </a:cubicBezTo>
                      <a:lnTo>
                        <a:pt x="11000" y="14580"/>
                      </a:lnTo>
                      <a:close/>
                      <a:moveTo>
                        <a:pt x="11000" y="14580"/>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015" dirty="0">
                    <a:solidFill>
                      <a:prstClr val="black"/>
                    </a:solidFill>
                    <a:latin typeface="Roboto Condensed Light" charset="0"/>
                    <a:ea typeface="Roboto Condensed Light" charset="0"/>
                    <a:cs typeface="Roboto Condensed Light" charset="0"/>
                  </a:endParaRPr>
                </a:p>
              </p:txBody>
            </p:sp>
            <p:sp>
              <p:nvSpPr>
                <p:cNvPr id="147" name="AutoShape 303"/>
                <p:cNvSpPr/>
                <p:nvPr/>
              </p:nvSpPr>
              <p:spPr bwMode="auto">
                <a:xfrm>
                  <a:off x="0" y="0"/>
                  <a:ext cx="119" cy="41"/>
                </a:xfrm>
                <a:custGeom>
                  <a:avLst/>
                  <a:gdLst/>
                  <a:ahLst/>
                  <a:cxnLst/>
                  <a:rect l="0" t="0" r="r" b="b"/>
                  <a:pathLst>
                    <a:path w="21600" h="21582">
                      <a:moveTo>
                        <a:pt x="21600" y="1315"/>
                      </a:moveTo>
                      <a:lnTo>
                        <a:pt x="21600" y="874"/>
                      </a:lnTo>
                      <a:cubicBezTo>
                        <a:pt x="21600" y="204"/>
                        <a:pt x="21535" y="0"/>
                        <a:pt x="21304" y="0"/>
                      </a:cubicBezTo>
                      <a:lnTo>
                        <a:pt x="542" y="0"/>
                      </a:lnTo>
                      <a:cubicBezTo>
                        <a:pt x="312" y="0"/>
                        <a:pt x="0" y="200"/>
                        <a:pt x="0" y="874"/>
                      </a:cubicBezTo>
                      <a:lnTo>
                        <a:pt x="0" y="1436"/>
                      </a:lnTo>
                      <a:lnTo>
                        <a:pt x="10836" y="21533"/>
                      </a:lnTo>
                      <a:cubicBezTo>
                        <a:pt x="10870" y="21600"/>
                        <a:pt x="10885" y="21596"/>
                        <a:pt x="10920" y="21533"/>
                      </a:cubicBezTo>
                      <a:lnTo>
                        <a:pt x="21600" y="1315"/>
                      </a:lnTo>
                      <a:close/>
                      <a:moveTo>
                        <a:pt x="21600" y="1315"/>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015" dirty="0">
                    <a:solidFill>
                      <a:prstClr val="black"/>
                    </a:solidFill>
                    <a:latin typeface="Roboto Condensed Light" charset="0"/>
                    <a:ea typeface="Roboto Condensed Light" charset="0"/>
                    <a:cs typeface="Roboto Condensed Light" charset="0"/>
                  </a:endParaRPr>
                </a:p>
              </p:txBody>
            </p:sp>
          </p:grpSp>
        </p:grpSp>
        <p:grpSp>
          <p:nvGrpSpPr>
            <p:cNvPr id="125" name="Group 308"/>
            <p:cNvGrpSpPr/>
            <p:nvPr/>
          </p:nvGrpSpPr>
          <p:grpSpPr bwMode="auto">
            <a:xfrm>
              <a:off x="6592866" y="4474054"/>
              <a:ext cx="390668" cy="368555"/>
              <a:chOff x="0" y="0"/>
              <a:chExt cx="106" cy="100"/>
            </a:xfrm>
          </p:grpSpPr>
          <p:sp>
            <p:nvSpPr>
              <p:cNvPr id="142" name="AutoShape 306"/>
              <p:cNvSpPr/>
              <p:nvPr/>
            </p:nvSpPr>
            <p:spPr bwMode="auto">
              <a:xfrm>
                <a:off x="0" y="0"/>
                <a:ext cx="105" cy="100"/>
              </a:xfrm>
              <a:custGeom>
                <a:avLst/>
                <a:gdLst/>
                <a:ahLst/>
                <a:cxnLst/>
                <a:rect l="0" t="0" r="r" b="b"/>
                <a:pathLst>
                  <a:path w="21228" h="21270">
                    <a:moveTo>
                      <a:pt x="10110" y="443"/>
                    </a:moveTo>
                    <a:cubicBezTo>
                      <a:pt x="10387" y="-147"/>
                      <a:pt x="10841" y="-147"/>
                      <a:pt x="11118" y="443"/>
                    </a:cubicBezTo>
                    <a:lnTo>
                      <a:pt x="13561" y="5648"/>
                    </a:lnTo>
                    <a:cubicBezTo>
                      <a:pt x="13838" y="6238"/>
                      <a:pt x="14570" y="6797"/>
                      <a:pt x="15190" y="6892"/>
                    </a:cubicBezTo>
                    <a:lnTo>
                      <a:pt x="20654" y="7726"/>
                    </a:lnTo>
                    <a:cubicBezTo>
                      <a:pt x="21274" y="7821"/>
                      <a:pt x="21414" y="8274"/>
                      <a:pt x="20966" y="8733"/>
                    </a:cubicBezTo>
                    <a:lnTo>
                      <a:pt x="17010" y="12783"/>
                    </a:lnTo>
                    <a:cubicBezTo>
                      <a:pt x="16562" y="13243"/>
                      <a:pt x="16281" y="14148"/>
                      <a:pt x="16388" y="14797"/>
                    </a:cubicBezTo>
                    <a:lnTo>
                      <a:pt x="17321" y="20524"/>
                    </a:lnTo>
                    <a:cubicBezTo>
                      <a:pt x="17428" y="21172"/>
                      <a:pt x="17060" y="21453"/>
                      <a:pt x="16507" y="21146"/>
                    </a:cubicBezTo>
                    <a:lnTo>
                      <a:pt x="11621" y="18444"/>
                    </a:lnTo>
                    <a:cubicBezTo>
                      <a:pt x="11068" y="18137"/>
                      <a:pt x="10162" y="18137"/>
                      <a:pt x="9607" y="18444"/>
                    </a:cubicBezTo>
                    <a:lnTo>
                      <a:pt x="4718" y="21146"/>
                    </a:lnTo>
                    <a:cubicBezTo>
                      <a:pt x="4165" y="21453"/>
                      <a:pt x="3797" y="21172"/>
                      <a:pt x="3903" y="20524"/>
                    </a:cubicBezTo>
                    <a:lnTo>
                      <a:pt x="4837" y="14797"/>
                    </a:lnTo>
                    <a:cubicBezTo>
                      <a:pt x="4942" y="14150"/>
                      <a:pt x="4663" y="13243"/>
                      <a:pt x="4215" y="12783"/>
                    </a:cubicBezTo>
                    <a:lnTo>
                      <a:pt x="262" y="8733"/>
                    </a:lnTo>
                    <a:cubicBezTo>
                      <a:pt x="-186" y="8274"/>
                      <a:pt x="-46" y="7821"/>
                      <a:pt x="574" y="7726"/>
                    </a:cubicBezTo>
                    <a:lnTo>
                      <a:pt x="6035" y="6892"/>
                    </a:lnTo>
                    <a:cubicBezTo>
                      <a:pt x="6654" y="6797"/>
                      <a:pt x="7388" y="6238"/>
                      <a:pt x="7664" y="5648"/>
                    </a:cubicBezTo>
                    <a:lnTo>
                      <a:pt x="10110" y="443"/>
                    </a:lnTo>
                    <a:close/>
                    <a:moveTo>
                      <a:pt x="10110" y="443"/>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015" dirty="0">
                  <a:solidFill>
                    <a:prstClr val="black"/>
                  </a:solidFill>
                  <a:latin typeface="Roboto Condensed Light" charset="0"/>
                  <a:ea typeface="Roboto Condensed Light" charset="0"/>
                  <a:cs typeface="Roboto Condensed Light" charset="0"/>
                </a:endParaRPr>
              </a:p>
            </p:txBody>
          </p:sp>
          <p:sp>
            <p:nvSpPr>
              <p:cNvPr id="143" name="AutoShape 307"/>
              <p:cNvSpPr/>
              <p:nvPr/>
            </p:nvSpPr>
            <p:spPr bwMode="auto">
              <a:xfrm>
                <a:off x="0" y="0"/>
                <a:ext cx="106" cy="100"/>
              </a:xfrm>
              <a:custGeom>
                <a:avLst/>
                <a:gdLst/>
                <a:ahLst/>
                <a:cxnLst/>
                <a:rect l="0" t="0" r="r" b="b"/>
                <a:pathLst>
                  <a:path w="21276" h="21314">
                    <a:moveTo>
                      <a:pt x="10205" y="383"/>
                    </a:moveTo>
                    <a:cubicBezTo>
                      <a:pt x="10447" y="-127"/>
                      <a:pt x="10840" y="-127"/>
                      <a:pt x="11079" y="383"/>
                    </a:cubicBezTo>
                    <a:lnTo>
                      <a:pt x="13641" y="5839"/>
                    </a:lnTo>
                    <a:cubicBezTo>
                      <a:pt x="13881" y="6351"/>
                      <a:pt x="14516" y="6837"/>
                      <a:pt x="15054" y="6923"/>
                    </a:cubicBezTo>
                    <a:lnTo>
                      <a:pt x="20777" y="7800"/>
                    </a:lnTo>
                    <a:cubicBezTo>
                      <a:pt x="21316" y="7881"/>
                      <a:pt x="21438" y="8276"/>
                      <a:pt x="21048" y="8674"/>
                    </a:cubicBezTo>
                    <a:lnTo>
                      <a:pt x="16905" y="12923"/>
                    </a:lnTo>
                    <a:cubicBezTo>
                      <a:pt x="16516" y="13322"/>
                      <a:pt x="16271" y="14109"/>
                      <a:pt x="16364" y="14669"/>
                    </a:cubicBezTo>
                    <a:lnTo>
                      <a:pt x="17341" y="20664"/>
                    </a:lnTo>
                    <a:cubicBezTo>
                      <a:pt x="17435" y="21232"/>
                      <a:pt x="17115" y="21473"/>
                      <a:pt x="16634" y="21205"/>
                    </a:cubicBezTo>
                    <a:lnTo>
                      <a:pt x="11513" y="18375"/>
                    </a:lnTo>
                    <a:cubicBezTo>
                      <a:pt x="11034" y="18113"/>
                      <a:pt x="10246" y="18113"/>
                      <a:pt x="9765" y="18375"/>
                    </a:cubicBezTo>
                    <a:lnTo>
                      <a:pt x="4644" y="21205"/>
                    </a:lnTo>
                    <a:cubicBezTo>
                      <a:pt x="4162" y="21473"/>
                      <a:pt x="3846" y="21232"/>
                      <a:pt x="3935" y="20664"/>
                    </a:cubicBezTo>
                    <a:lnTo>
                      <a:pt x="4912" y="14669"/>
                    </a:lnTo>
                    <a:cubicBezTo>
                      <a:pt x="5005" y="14109"/>
                      <a:pt x="4760" y="13322"/>
                      <a:pt x="4371" y="12923"/>
                    </a:cubicBezTo>
                    <a:lnTo>
                      <a:pt x="228" y="8674"/>
                    </a:lnTo>
                    <a:cubicBezTo>
                      <a:pt x="-162" y="8276"/>
                      <a:pt x="-38" y="7881"/>
                      <a:pt x="499" y="7800"/>
                    </a:cubicBezTo>
                    <a:lnTo>
                      <a:pt x="6224" y="6923"/>
                    </a:lnTo>
                    <a:cubicBezTo>
                      <a:pt x="6761" y="6837"/>
                      <a:pt x="7397" y="6351"/>
                      <a:pt x="7639" y="5839"/>
                    </a:cubicBezTo>
                    <a:lnTo>
                      <a:pt x="10205" y="383"/>
                    </a:lnTo>
                    <a:close/>
                    <a:moveTo>
                      <a:pt x="10205" y="383"/>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015" dirty="0">
                  <a:solidFill>
                    <a:prstClr val="black"/>
                  </a:solidFill>
                  <a:latin typeface="Roboto Condensed Light" charset="0"/>
                  <a:ea typeface="Roboto Condensed Light" charset="0"/>
                  <a:cs typeface="Roboto Condensed Light" charset="0"/>
                </a:endParaRPr>
              </a:p>
            </p:txBody>
          </p:sp>
        </p:grpSp>
        <p:sp>
          <p:nvSpPr>
            <p:cNvPr id="126" name="AutoShape 309"/>
            <p:cNvSpPr/>
            <p:nvPr/>
          </p:nvSpPr>
          <p:spPr bwMode="auto">
            <a:xfrm>
              <a:off x="6864678" y="2106830"/>
              <a:ext cx="342755" cy="390668"/>
            </a:xfrm>
            <a:custGeom>
              <a:avLst/>
              <a:gdLst/>
              <a:ahLst/>
              <a:cxnLst/>
              <a:rect l="0" t="0" r="r" b="b"/>
              <a:pathLst>
                <a:path w="21600" h="21600">
                  <a:moveTo>
                    <a:pt x="10799" y="0"/>
                  </a:moveTo>
                  <a:cubicBezTo>
                    <a:pt x="4837" y="0"/>
                    <a:pt x="0" y="3675"/>
                    <a:pt x="0" y="8204"/>
                  </a:cubicBezTo>
                  <a:cubicBezTo>
                    <a:pt x="0" y="12732"/>
                    <a:pt x="4839" y="16406"/>
                    <a:pt x="10799" y="16406"/>
                  </a:cubicBezTo>
                  <a:cubicBezTo>
                    <a:pt x="11545" y="16406"/>
                    <a:pt x="12303" y="16445"/>
                    <a:pt x="12977" y="16242"/>
                  </a:cubicBezTo>
                  <a:cubicBezTo>
                    <a:pt x="16813" y="15065"/>
                    <a:pt x="13917" y="21600"/>
                    <a:pt x="13917" y="21600"/>
                  </a:cubicBezTo>
                  <a:cubicBezTo>
                    <a:pt x="13917" y="21600"/>
                    <a:pt x="18464" y="17568"/>
                    <a:pt x="20469" y="13407"/>
                  </a:cubicBezTo>
                  <a:cubicBezTo>
                    <a:pt x="21271" y="11746"/>
                    <a:pt x="21600" y="9964"/>
                    <a:pt x="21600" y="8202"/>
                  </a:cubicBezTo>
                  <a:cubicBezTo>
                    <a:pt x="21600" y="3675"/>
                    <a:pt x="16767" y="0"/>
                    <a:pt x="10799" y="0"/>
                  </a:cubicBezTo>
                  <a:close/>
                  <a:moveTo>
                    <a:pt x="6027" y="10335"/>
                  </a:moveTo>
                  <a:cubicBezTo>
                    <a:pt x="5129" y="10335"/>
                    <a:pt x="4400" y="9699"/>
                    <a:pt x="4400" y="8915"/>
                  </a:cubicBezTo>
                  <a:cubicBezTo>
                    <a:pt x="4400" y="8133"/>
                    <a:pt x="5129" y="7498"/>
                    <a:pt x="6027" y="7498"/>
                  </a:cubicBezTo>
                  <a:cubicBezTo>
                    <a:pt x="6922" y="7498"/>
                    <a:pt x="7653" y="8133"/>
                    <a:pt x="7653" y="8915"/>
                  </a:cubicBezTo>
                  <a:cubicBezTo>
                    <a:pt x="7653" y="9699"/>
                    <a:pt x="6922" y="10335"/>
                    <a:pt x="6027" y="10335"/>
                  </a:cubicBezTo>
                  <a:close/>
                  <a:moveTo>
                    <a:pt x="10805" y="10335"/>
                  </a:moveTo>
                  <a:cubicBezTo>
                    <a:pt x="9907" y="10335"/>
                    <a:pt x="9180" y="9699"/>
                    <a:pt x="9180" y="8915"/>
                  </a:cubicBezTo>
                  <a:cubicBezTo>
                    <a:pt x="9180" y="8133"/>
                    <a:pt x="9907" y="7498"/>
                    <a:pt x="10805" y="7498"/>
                  </a:cubicBezTo>
                  <a:cubicBezTo>
                    <a:pt x="11706" y="7498"/>
                    <a:pt x="12435" y="8133"/>
                    <a:pt x="12435" y="8915"/>
                  </a:cubicBezTo>
                  <a:cubicBezTo>
                    <a:pt x="12435" y="9699"/>
                    <a:pt x="11706" y="10335"/>
                    <a:pt x="10805" y="10335"/>
                  </a:cubicBezTo>
                  <a:close/>
                  <a:moveTo>
                    <a:pt x="15586" y="10335"/>
                  </a:moveTo>
                  <a:cubicBezTo>
                    <a:pt x="14683" y="10335"/>
                    <a:pt x="13961" y="9699"/>
                    <a:pt x="13961" y="8915"/>
                  </a:cubicBezTo>
                  <a:cubicBezTo>
                    <a:pt x="13961" y="8133"/>
                    <a:pt x="14683" y="7498"/>
                    <a:pt x="15586" y="7498"/>
                  </a:cubicBezTo>
                  <a:cubicBezTo>
                    <a:pt x="16480" y="7498"/>
                    <a:pt x="17213" y="8133"/>
                    <a:pt x="17213" y="8915"/>
                  </a:cubicBezTo>
                  <a:cubicBezTo>
                    <a:pt x="17213" y="9699"/>
                    <a:pt x="16482" y="10335"/>
                    <a:pt x="15586" y="10335"/>
                  </a:cubicBezTo>
                  <a:close/>
                  <a:moveTo>
                    <a:pt x="15586" y="10335"/>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015" dirty="0">
                <a:solidFill>
                  <a:prstClr val="black"/>
                </a:solidFill>
                <a:latin typeface="Roboto Condensed Light" charset="0"/>
                <a:ea typeface="Roboto Condensed Light" charset="0"/>
                <a:cs typeface="Roboto Condensed Light" charset="0"/>
              </a:endParaRPr>
            </a:p>
          </p:txBody>
        </p:sp>
        <p:sp>
          <p:nvSpPr>
            <p:cNvPr id="127" name="AutoShape 310"/>
            <p:cNvSpPr/>
            <p:nvPr/>
          </p:nvSpPr>
          <p:spPr bwMode="auto">
            <a:xfrm>
              <a:off x="7375823" y="3372700"/>
              <a:ext cx="405410" cy="353812"/>
            </a:xfrm>
            <a:custGeom>
              <a:avLst/>
              <a:gdLst/>
              <a:ahLst/>
              <a:cxnLst/>
              <a:rect l="0" t="0" r="r" b="b"/>
              <a:pathLst>
                <a:path w="21598" h="21600">
                  <a:moveTo>
                    <a:pt x="18283" y="14040"/>
                  </a:moveTo>
                  <a:cubicBezTo>
                    <a:pt x="17285" y="14040"/>
                    <a:pt x="16388" y="14547"/>
                    <a:pt x="15780" y="15344"/>
                  </a:cubicBezTo>
                  <a:lnTo>
                    <a:pt x="10659" y="12273"/>
                  </a:lnTo>
                  <a:cubicBezTo>
                    <a:pt x="10869" y="11610"/>
                    <a:pt x="10989" y="10898"/>
                    <a:pt x="10989" y="10153"/>
                  </a:cubicBezTo>
                  <a:cubicBezTo>
                    <a:pt x="10989" y="9282"/>
                    <a:pt x="10833" y="8453"/>
                    <a:pt x="10551" y="7701"/>
                  </a:cubicBezTo>
                  <a:lnTo>
                    <a:pt x="14544" y="4967"/>
                  </a:lnTo>
                  <a:cubicBezTo>
                    <a:pt x="14970" y="5368"/>
                    <a:pt x="15508" y="5618"/>
                    <a:pt x="16102" y="5618"/>
                  </a:cubicBezTo>
                  <a:cubicBezTo>
                    <a:pt x="17465" y="5618"/>
                    <a:pt x="18566" y="4362"/>
                    <a:pt x="18566" y="2807"/>
                  </a:cubicBezTo>
                  <a:cubicBezTo>
                    <a:pt x="18566" y="1259"/>
                    <a:pt x="17465" y="0"/>
                    <a:pt x="16102" y="0"/>
                  </a:cubicBezTo>
                  <a:cubicBezTo>
                    <a:pt x="14743" y="0"/>
                    <a:pt x="13640" y="1259"/>
                    <a:pt x="13640" y="2807"/>
                  </a:cubicBezTo>
                  <a:cubicBezTo>
                    <a:pt x="13640" y="3051"/>
                    <a:pt x="13676" y="3283"/>
                    <a:pt x="13726" y="3508"/>
                  </a:cubicBezTo>
                  <a:lnTo>
                    <a:pt x="9768" y="6219"/>
                  </a:lnTo>
                  <a:cubicBezTo>
                    <a:pt x="8760" y="4797"/>
                    <a:pt x="7221" y="3888"/>
                    <a:pt x="5495" y="3888"/>
                  </a:cubicBezTo>
                  <a:cubicBezTo>
                    <a:pt x="2459" y="3888"/>
                    <a:pt x="0" y="6693"/>
                    <a:pt x="0" y="10151"/>
                  </a:cubicBezTo>
                  <a:cubicBezTo>
                    <a:pt x="0" y="13609"/>
                    <a:pt x="2459" y="16414"/>
                    <a:pt x="5495" y="16414"/>
                  </a:cubicBezTo>
                  <a:cubicBezTo>
                    <a:pt x="7332" y="16414"/>
                    <a:pt x="8954" y="15381"/>
                    <a:pt x="9952" y="13801"/>
                  </a:cubicBezTo>
                  <a:lnTo>
                    <a:pt x="15073" y="16872"/>
                  </a:lnTo>
                  <a:cubicBezTo>
                    <a:pt x="15004" y="17175"/>
                    <a:pt x="14964" y="17493"/>
                    <a:pt x="14964" y="17819"/>
                  </a:cubicBezTo>
                  <a:cubicBezTo>
                    <a:pt x="14964" y="19906"/>
                    <a:pt x="16453" y="21600"/>
                    <a:pt x="18283" y="21600"/>
                  </a:cubicBezTo>
                  <a:cubicBezTo>
                    <a:pt x="20113" y="21600"/>
                    <a:pt x="21598" y="19906"/>
                    <a:pt x="21598" y="17819"/>
                  </a:cubicBezTo>
                  <a:cubicBezTo>
                    <a:pt x="21600" y="15735"/>
                    <a:pt x="20113" y="14040"/>
                    <a:pt x="18283" y="14040"/>
                  </a:cubicBezTo>
                  <a:close/>
                  <a:moveTo>
                    <a:pt x="18283" y="14040"/>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015" dirty="0">
                <a:solidFill>
                  <a:prstClr val="black"/>
                </a:solidFill>
                <a:latin typeface="Roboto Condensed Light" charset="0"/>
                <a:ea typeface="Roboto Condensed Light" charset="0"/>
                <a:cs typeface="Roboto Condensed Light" charset="0"/>
              </a:endParaRPr>
            </a:p>
          </p:txBody>
        </p:sp>
        <p:grpSp>
          <p:nvGrpSpPr>
            <p:cNvPr id="128" name="Group 314"/>
            <p:cNvGrpSpPr/>
            <p:nvPr/>
          </p:nvGrpSpPr>
          <p:grpSpPr bwMode="auto">
            <a:xfrm>
              <a:off x="5417462" y="2031756"/>
              <a:ext cx="482807" cy="364868"/>
              <a:chOff x="0" y="0"/>
              <a:chExt cx="131" cy="99"/>
            </a:xfrm>
          </p:grpSpPr>
          <p:sp>
            <p:nvSpPr>
              <p:cNvPr id="140" name="AutoShape 312"/>
              <p:cNvSpPr/>
              <p:nvPr/>
            </p:nvSpPr>
            <p:spPr bwMode="auto">
              <a:xfrm>
                <a:off x="0" y="0"/>
                <a:ext cx="131" cy="99"/>
              </a:xfrm>
              <a:custGeom>
                <a:avLst/>
                <a:gdLst/>
                <a:ahLst/>
                <a:cxnLst/>
                <a:rect l="0" t="0" r="r" b="b"/>
                <a:pathLst>
                  <a:path w="21600" h="21600">
                    <a:moveTo>
                      <a:pt x="20400" y="3483"/>
                    </a:moveTo>
                    <a:lnTo>
                      <a:pt x="15052" y="3483"/>
                    </a:lnTo>
                    <a:lnTo>
                      <a:pt x="14388" y="1347"/>
                    </a:lnTo>
                    <a:cubicBezTo>
                      <a:pt x="14165" y="661"/>
                      <a:pt x="13519" y="0"/>
                      <a:pt x="12955" y="0"/>
                    </a:cubicBezTo>
                    <a:lnTo>
                      <a:pt x="8845" y="0"/>
                    </a:lnTo>
                    <a:cubicBezTo>
                      <a:pt x="8280" y="0"/>
                      <a:pt x="7635" y="661"/>
                      <a:pt x="7413" y="1347"/>
                    </a:cubicBezTo>
                    <a:lnTo>
                      <a:pt x="6749" y="3483"/>
                    </a:lnTo>
                    <a:lnTo>
                      <a:pt x="1389" y="3483"/>
                    </a:lnTo>
                    <a:cubicBezTo>
                      <a:pt x="821" y="3483"/>
                      <a:pt x="0" y="3978"/>
                      <a:pt x="0" y="4728"/>
                    </a:cubicBezTo>
                    <a:lnTo>
                      <a:pt x="0" y="20125"/>
                    </a:lnTo>
                    <a:cubicBezTo>
                      <a:pt x="0" y="20876"/>
                      <a:pt x="822" y="21600"/>
                      <a:pt x="1389" y="21600"/>
                    </a:cubicBezTo>
                    <a:lnTo>
                      <a:pt x="20400" y="21600"/>
                    </a:lnTo>
                    <a:cubicBezTo>
                      <a:pt x="20966" y="21600"/>
                      <a:pt x="21600" y="20875"/>
                      <a:pt x="21600" y="20125"/>
                    </a:cubicBezTo>
                    <a:lnTo>
                      <a:pt x="21600" y="4728"/>
                    </a:lnTo>
                    <a:cubicBezTo>
                      <a:pt x="21600" y="3978"/>
                      <a:pt x="20968" y="3483"/>
                      <a:pt x="20400" y="3483"/>
                    </a:cubicBezTo>
                    <a:close/>
                    <a:moveTo>
                      <a:pt x="10938" y="18858"/>
                    </a:moveTo>
                    <a:cubicBezTo>
                      <a:pt x="8100" y="18858"/>
                      <a:pt x="5798" y="15813"/>
                      <a:pt x="5798" y="12057"/>
                    </a:cubicBezTo>
                    <a:cubicBezTo>
                      <a:pt x="5798" y="8302"/>
                      <a:pt x="8100" y="5259"/>
                      <a:pt x="10938" y="5259"/>
                    </a:cubicBezTo>
                    <a:cubicBezTo>
                      <a:pt x="13776" y="5259"/>
                      <a:pt x="16076" y="8302"/>
                      <a:pt x="16076" y="12057"/>
                    </a:cubicBezTo>
                    <a:cubicBezTo>
                      <a:pt x="16076" y="15813"/>
                      <a:pt x="13776" y="18858"/>
                      <a:pt x="10938" y="18858"/>
                    </a:cubicBezTo>
                    <a:close/>
                    <a:moveTo>
                      <a:pt x="10938" y="18858"/>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015" dirty="0">
                  <a:solidFill>
                    <a:prstClr val="black"/>
                  </a:solidFill>
                  <a:latin typeface="Roboto Condensed Light" charset="0"/>
                  <a:ea typeface="Roboto Condensed Light" charset="0"/>
                  <a:cs typeface="Roboto Condensed Light" charset="0"/>
                </a:endParaRPr>
              </a:p>
            </p:txBody>
          </p:sp>
          <p:sp>
            <p:nvSpPr>
              <p:cNvPr id="141" name="AutoShape 313"/>
              <p:cNvSpPr/>
              <p:nvPr/>
            </p:nvSpPr>
            <p:spPr bwMode="auto">
              <a:xfrm>
                <a:off x="40" y="32"/>
                <a:ext cx="40" cy="40"/>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015" dirty="0">
                  <a:solidFill>
                    <a:prstClr val="black"/>
                  </a:solidFill>
                  <a:latin typeface="Roboto Condensed Light" charset="0"/>
                  <a:ea typeface="Roboto Condensed Light" charset="0"/>
                  <a:cs typeface="Roboto Condensed Light" charset="0"/>
                </a:endParaRPr>
              </a:p>
            </p:txBody>
          </p:sp>
        </p:grpSp>
        <p:grpSp>
          <p:nvGrpSpPr>
            <p:cNvPr id="129" name="Group 317"/>
            <p:cNvGrpSpPr/>
            <p:nvPr/>
          </p:nvGrpSpPr>
          <p:grpSpPr bwMode="auto">
            <a:xfrm>
              <a:off x="5296429" y="4380703"/>
              <a:ext cx="335384" cy="368555"/>
              <a:chOff x="0" y="0"/>
              <a:chExt cx="91" cy="100"/>
            </a:xfrm>
          </p:grpSpPr>
          <p:sp>
            <p:nvSpPr>
              <p:cNvPr id="138" name="AutoShape 315"/>
              <p:cNvSpPr/>
              <p:nvPr/>
            </p:nvSpPr>
            <p:spPr bwMode="auto">
              <a:xfrm>
                <a:off x="16" y="0"/>
                <a:ext cx="51" cy="51"/>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015" dirty="0">
                  <a:solidFill>
                    <a:prstClr val="black"/>
                  </a:solidFill>
                  <a:latin typeface="Roboto Condensed Light" charset="0"/>
                  <a:ea typeface="Roboto Condensed Light" charset="0"/>
                  <a:cs typeface="Roboto Condensed Light" charset="0"/>
                </a:endParaRPr>
              </a:p>
            </p:txBody>
          </p:sp>
          <p:sp>
            <p:nvSpPr>
              <p:cNvPr id="139" name="AutoShape 316"/>
              <p:cNvSpPr/>
              <p:nvPr/>
            </p:nvSpPr>
            <p:spPr bwMode="auto">
              <a:xfrm>
                <a:off x="0" y="47"/>
                <a:ext cx="91" cy="53"/>
              </a:xfrm>
              <a:custGeom>
                <a:avLst/>
                <a:gdLst/>
                <a:ahLst/>
                <a:cxnLst/>
                <a:rect l="0" t="0" r="r" b="b"/>
                <a:pathLst>
                  <a:path w="21600" h="21600">
                    <a:moveTo>
                      <a:pt x="16561" y="0"/>
                    </a:moveTo>
                    <a:lnTo>
                      <a:pt x="16447" y="0"/>
                    </a:lnTo>
                    <a:cubicBezTo>
                      <a:pt x="15090" y="2774"/>
                      <a:pt x="13062" y="4537"/>
                      <a:pt x="10798" y="4537"/>
                    </a:cubicBezTo>
                    <a:cubicBezTo>
                      <a:pt x="8534" y="4537"/>
                      <a:pt x="6507" y="2774"/>
                      <a:pt x="5149" y="0"/>
                    </a:cubicBezTo>
                    <a:lnTo>
                      <a:pt x="5035" y="0"/>
                    </a:lnTo>
                    <a:cubicBezTo>
                      <a:pt x="2266" y="0"/>
                      <a:pt x="0" y="3923"/>
                      <a:pt x="0" y="8717"/>
                    </a:cubicBezTo>
                    <a:lnTo>
                      <a:pt x="0" y="21600"/>
                    </a:lnTo>
                    <a:lnTo>
                      <a:pt x="3721" y="21600"/>
                    </a:lnTo>
                    <a:lnTo>
                      <a:pt x="3721" y="14426"/>
                    </a:lnTo>
                    <a:cubicBezTo>
                      <a:pt x="3721" y="13904"/>
                      <a:pt x="3967" y="13477"/>
                      <a:pt x="4269" y="13477"/>
                    </a:cubicBezTo>
                    <a:cubicBezTo>
                      <a:pt x="4570" y="13477"/>
                      <a:pt x="4817" y="13904"/>
                      <a:pt x="4817" y="14426"/>
                    </a:cubicBezTo>
                    <a:lnTo>
                      <a:pt x="4817" y="21600"/>
                    </a:lnTo>
                    <a:lnTo>
                      <a:pt x="16783" y="21600"/>
                    </a:lnTo>
                    <a:lnTo>
                      <a:pt x="16783" y="14426"/>
                    </a:lnTo>
                    <a:cubicBezTo>
                      <a:pt x="16783" y="13904"/>
                      <a:pt x="17030" y="13477"/>
                      <a:pt x="17331" y="13477"/>
                    </a:cubicBezTo>
                    <a:cubicBezTo>
                      <a:pt x="17633" y="13477"/>
                      <a:pt x="17879" y="13904"/>
                      <a:pt x="17879" y="14426"/>
                    </a:cubicBezTo>
                    <a:lnTo>
                      <a:pt x="17879" y="21600"/>
                    </a:lnTo>
                    <a:lnTo>
                      <a:pt x="21600" y="21600"/>
                    </a:lnTo>
                    <a:lnTo>
                      <a:pt x="21600" y="8717"/>
                    </a:lnTo>
                    <a:cubicBezTo>
                      <a:pt x="21596" y="3923"/>
                      <a:pt x="19330" y="0"/>
                      <a:pt x="16561" y="0"/>
                    </a:cubicBezTo>
                    <a:close/>
                    <a:moveTo>
                      <a:pt x="16561" y="0"/>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015" dirty="0">
                  <a:solidFill>
                    <a:prstClr val="black"/>
                  </a:solidFill>
                  <a:latin typeface="Roboto Condensed Light" charset="0"/>
                  <a:ea typeface="Roboto Condensed Light" charset="0"/>
                  <a:cs typeface="Roboto Condensed Light" charset="0"/>
                </a:endParaRPr>
              </a:p>
            </p:txBody>
          </p:sp>
        </p:grpSp>
      </p:grpSp>
      <p:sp>
        <p:nvSpPr>
          <p:cNvPr id="80" name="TextBox 84"/>
          <p:cNvSpPr txBox="1"/>
          <p:nvPr/>
        </p:nvSpPr>
        <p:spPr>
          <a:xfrm>
            <a:off x="4223711" y="2605033"/>
            <a:ext cx="852313" cy="321945"/>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小木头</a:t>
            </a:r>
          </a:p>
        </p:txBody>
      </p:sp>
      <p:grpSp>
        <p:nvGrpSpPr>
          <p:cNvPr id="4" name="组合 3"/>
          <p:cNvGrpSpPr/>
          <p:nvPr/>
        </p:nvGrpSpPr>
        <p:grpSpPr>
          <a:xfrm>
            <a:off x="713635" y="2500134"/>
            <a:ext cx="2284273" cy="722465"/>
            <a:chOff x="713635" y="2500134"/>
            <a:chExt cx="2284273" cy="722465"/>
          </a:xfrm>
        </p:grpSpPr>
        <p:sp>
          <p:nvSpPr>
            <p:cNvPr id="82" name="TextBox 70"/>
            <p:cNvSpPr txBox="1"/>
            <p:nvPr/>
          </p:nvSpPr>
          <p:spPr>
            <a:xfrm>
              <a:off x="1184026" y="2500134"/>
              <a:ext cx="1813882" cy="320040"/>
            </a:xfrm>
            <a:prstGeom prst="rect">
              <a:avLst/>
            </a:prstGeom>
            <a:noFill/>
          </p:spPr>
          <p:txBody>
            <a:bodyPr wrap="square" lIns="137132" tIns="68567" rIns="137132" bIns="68567" rtlCol="0">
              <a:spAutoFit/>
            </a:bodyPr>
            <a:lstStyle/>
            <a:p>
              <a:pPr algn="r"/>
              <a:r>
                <a:rPr lang="id-ID" sz="1200" b="1" dirty="0">
                  <a:solidFill>
                    <a:schemeClr val="bg1"/>
                  </a:solidFill>
                  <a:latin typeface="微软雅黑" panose="020B0503020204020204" pitchFamily="34" charset="-122"/>
                  <a:ea typeface="微软雅黑" panose="020B0503020204020204" pitchFamily="34" charset="-122"/>
                  <a:cs typeface="Roboto Condensed Light" charset="0"/>
                </a:rPr>
                <a:t>02.</a:t>
              </a:r>
              <a:r>
                <a:rPr lang="zh-CN" altLang="en-US" sz="1200" b="1" dirty="0">
                  <a:solidFill>
                    <a:schemeClr val="bg1"/>
                  </a:solidFill>
                  <a:latin typeface="微软雅黑" panose="020B0503020204020204" pitchFamily="34" charset="-122"/>
                  <a:ea typeface="微软雅黑" panose="020B0503020204020204" pitchFamily="34" charset="-122"/>
                  <a:cs typeface="Roboto Condensed Light" charset="0"/>
                  <a:sym typeface="Arial" panose="020B0604020202020204" pitchFamily="34" charset="0"/>
                </a:rPr>
                <a:t>小木头</a:t>
              </a:r>
            </a:p>
          </p:txBody>
        </p:sp>
        <p:sp>
          <p:nvSpPr>
            <p:cNvPr id="83" name="TextBox 71"/>
            <p:cNvSpPr txBox="1"/>
            <p:nvPr/>
          </p:nvSpPr>
          <p:spPr>
            <a:xfrm>
              <a:off x="713635" y="2699994"/>
              <a:ext cx="2284273" cy="522605"/>
            </a:xfrm>
            <a:prstGeom prst="rect">
              <a:avLst/>
            </a:prstGeom>
            <a:noFill/>
          </p:spPr>
          <p:txBody>
            <a:bodyPr wrap="square" lIns="137132" tIns="68567" rIns="137132" bIns="68567" rtlCol="0">
              <a:spAutoFit/>
            </a:bodyPr>
            <a:lstStyle/>
            <a:p>
              <a:pPr algn="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grpSp>
      <p:grpSp>
        <p:nvGrpSpPr>
          <p:cNvPr id="3" name="组合 2"/>
          <p:cNvGrpSpPr/>
          <p:nvPr/>
        </p:nvGrpSpPr>
        <p:grpSpPr>
          <a:xfrm>
            <a:off x="721795" y="1529221"/>
            <a:ext cx="2235695" cy="721887"/>
            <a:chOff x="721795" y="1529221"/>
            <a:chExt cx="2235695" cy="721887"/>
          </a:xfrm>
        </p:grpSpPr>
        <p:sp>
          <p:nvSpPr>
            <p:cNvPr id="81" name="TextBox 68"/>
            <p:cNvSpPr txBox="1"/>
            <p:nvPr/>
          </p:nvSpPr>
          <p:spPr>
            <a:xfrm>
              <a:off x="721795" y="1728503"/>
              <a:ext cx="2235695" cy="522605"/>
            </a:xfrm>
            <a:prstGeom prst="rect">
              <a:avLst/>
            </a:prstGeom>
            <a:noFill/>
          </p:spPr>
          <p:txBody>
            <a:bodyPr wrap="square" lIns="137132" tIns="68567" rIns="137132" bIns="68567" rtlCol="0">
              <a:spAutoFit/>
            </a:bodyPr>
            <a:lstStyle/>
            <a:p>
              <a:pPr algn="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85" name="TextBox 68"/>
            <p:cNvSpPr txBox="1"/>
            <p:nvPr/>
          </p:nvSpPr>
          <p:spPr>
            <a:xfrm>
              <a:off x="1097330" y="1529221"/>
              <a:ext cx="1860160" cy="320040"/>
            </a:xfrm>
            <a:prstGeom prst="rect">
              <a:avLst/>
            </a:prstGeom>
            <a:noFill/>
          </p:spPr>
          <p:txBody>
            <a:bodyPr wrap="square" lIns="137132" tIns="68567" rIns="137132" bIns="68567" rtlCol="0">
              <a:spAutoFit/>
            </a:bodyPr>
            <a:lstStyle/>
            <a:p>
              <a:pPr algn="r"/>
              <a:r>
                <a:rPr lang="id-ID" altLang="zh-CN" sz="1200" b="1" dirty="0">
                  <a:solidFill>
                    <a:schemeClr val="bg1"/>
                  </a:solidFill>
                  <a:latin typeface="微软雅黑" panose="020B0503020204020204" pitchFamily="34" charset="-122"/>
                  <a:ea typeface="微软雅黑" panose="020B0503020204020204" pitchFamily="34" charset="-122"/>
                  <a:cs typeface="Roboto Condensed Light" charset="0"/>
                </a:rPr>
                <a:t>01.</a:t>
              </a: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小木头</a:t>
              </a:r>
            </a:p>
          </p:txBody>
        </p:sp>
      </p:grpSp>
      <p:grpSp>
        <p:nvGrpSpPr>
          <p:cNvPr id="5" name="组合 4"/>
          <p:cNvGrpSpPr/>
          <p:nvPr/>
        </p:nvGrpSpPr>
        <p:grpSpPr>
          <a:xfrm>
            <a:off x="769257" y="3396505"/>
            <a:ext cx="2228651" cy="747121"/>
            <a:chOff x="769257" y="3396505"/>
            <a:chExt cx="2228651" cy="747121"/>
          </a:xfrm>
        </p:grpSpPr>
        <p:sp>
          <p:nvSpPr>
            <p:cNvPr id="84" name="TextBox 74"/>
            <p:cNvSpPr txBox="1"/>
            <p:nvPr/>
          </p:nvSpPr>
          <p:spPr>
            <a:xfrm>
              <a:off x="769257" y="3621021"/>
              <a:ext cx="2228651" cy="522605"/>
            </a:xfrm>
            <a:prstGeom prst="rect">
              <a:avLst/>
            </a:prstGeom>
            <a:noFill/>
          </p:spPr>
          <p:txBody>
            <a:bodyPr wrap="square" lIns="137132" tIns="68567" rIns="137132" bIns="68567" rtlCol="0">
              <a:spAutoFit/>
            </a:bodyPr>
            <a:lstStyle/>
            <a:p>
              <a:pPr algn="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89" name="TextBox 70"/>
            <p:cNvSpPr txBox="1"/>
            <p:nvPr/>
          </p:nvSpPr>
          <p:spPr>
            <a:xfrm>
              <a:off x="1184026" y="3396505"/>
              <a:ext cx="1813882" cy="320040"/>
            </a:xfrm>
            <a:prstGeom prst="rect">
              <a:avLst/>
            </a:prstGeom>
            <a:noFill/>
          </p:spPr>
          <p:txBody>
            <a:bodyPr wrap="square" lIns="137132" tIns="68567" rIns="137132" bIns="68567" rtlCol="0">
              <a:spAutoFit/>
            </a:bodyPr>
            <a:lstStyle/>
            <a:p>
              <a:pPr algn="r"/>
              <a:r>
                <a:rPr lang="id-ID" sz="1200" b="1" dirty="0">
                  <a:solidFill>
                    <a:schemeClr val="bg1"/>
                  </a:solidFill>
                  <a:latin typeface="微软雅黑" panose="020B0503020204020204" pitchFamily="34" charset="-122"/>
                  <a:ea typeface="微软雅黑" panose="020B0503020204020204" pitchFamily="34" charset="-122"/>
                  <a:cs typeface="Roboto Condensed Light" charset="0"/>
                </a:rPr>
                <a:t>0</a:t>
              </a:r>
              <a:r>
                <a:rPr lang="en-US" sz="1200" b="1" dirty="0">
                  <a:solidFill>
                    <a:schemeClr val="bg1"/>
                  </a:solidFill>
                  <a:latin typeface="微软雅黑" panose="020B0503020204020204" pitchFamily="34" charset="-122"/>
                  <a:ea typeface="微软雅黑" panose="020B0503020204020204" pitchFamily="34" charset="-122"/>
                  <a:cs typeface="Roboto Condensed Light" charset="0"/>
                </a:rPr>
                <a:t>3</a:t>
              </a:r>
              <a:r>
                <a:rPr lang="id-ID" sz="1200" b="1" dirty="0">
                  <a:solidFill>
                    <a:schemeClr val="bg1"/>
                  </a:solidFill>
                  <a:latin typeface="微软雅黑" panose="020B0503020204020204" pitchFamily="34" charset="-122"/>
                  <a:ea typeface="微软雅黑" panose="020B0503020204020204" pitchFamily="34" charset="-122"/>
                  <a:cs typeface="Roboto Condensed Light" charset="0"/>
                </a:rPr>
                <a:t>.</a:t>
              </a: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小木头</a:t>
              </a:r>
            </a:p>
          </p:txBody>
        </p:sp>
      </p:grpSp>
      <p:grpSp>
        <p:nvGrpSpPr>
          <p:cNvPr id="6" name="组合 5"/>
          <p:cNvGrpSpPr/>
          <p:nvPr/>
        </p:nvGrpSpPr>
        <p:grpSpPr>
          <a:xfrm>
            <a:off x="6186511" y="1529221"/>
            <a:ext cx="2391431" cy="721887"/>
            <a:chOff x="6186511" y="1529221"/>
            <a:chExt cx="2391431" cy="721887"/>
          </a:xfrm>
        </p:grpSpPr>
        <p:sp>
          <p:nvSpPr>
            <p:cNvPr id="101" name="TextBox 68"/>
            <p:cNvSpPr txBox="1"/>
            <p:nvPr/>
          </p:nvSpPr>
          <p:spPr>
            <a:xfrm>
              <a:off x="6186511" y="1728503"/>
              <a:ext cx="2391431" cy="522605"/>
            </a:xfrm>
            <a:prstGeom prst="rect">
              <a:avLst/>
            </a:prstGeom>
            <a:noFill/>
          </p:spPr>
          <p:txBody>
            <a:bodyPr wrap="square" lIns="137132" tIns="68567" rIns="137132" bIns="68567" rtlCol="0">
              <a:spAutoFit/>
            </a:body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102" name="TextBox 68"/>
            <p:cNvSpPr txBox="1"/>
            <p:nvPr/>
          </p:nvSpPr>
          <p:spPr>
            <a:xfrm>
              <a:off x="6186512" y="1529221"/>
              <a:ext cx="1860160" cy="320040"/>
            </a:xfrm>
            <a:prstGeom prst="rect">
              <a:avLst/>
            </a:prstGeom>
            <a:noFill/>
          </p:spPr>
          <p:txBody>
            <a:bodyPr wrap="square" lIns="137132" tIns="68567" rIns="137132" bIns="68567" rtlCol="0">
              <a:spAutoFit/>
            </a:bodyPr>
            <a:lstStyle/>
            <a:p>
              <a:r>
                <a:rPr lang="id-ID" altLang="zh-CN" sz="1200" b="1" dirty="0">
                  <a:solidFill>
                    <a:schemeClr val="bg1"/>
                  </a:solidFill>
                  <a:latin typeface="微软雅黑" panose="020B0503020204020204" pitchFamily="34" charset="-122"/>
                  <a:ea typeface="微软雅黑" panose="020B0503020204020204" pitchFamily="34" charset="-122"/>
                  <a:cs typeface="Roboto Condensed Light" charset="0"/>
                </a:rPr>
                <a:t>0</a:t>
              </a:r>
              <a:r>
                <a:rPr lang="en-US" altLang="zh-CN" sz="1200" b="1" dirty="0">
                  <a:solidFill>
                    <a:schemeClr val="bg1"/>
                  </a:solidFill>
                  <a:latin typeface="微软雅黑" panose="020B0503020204020204" pitchFamily="34" charset="-122"/>
                  <a:ea typeface="微软雅黑" panose="020B0503020204020204" pitchFamily="34" charset="-122"/>
                  <a:cs typeface="Roboto Condensed Light" charset="0"/>
                </a:rPr>
                <a:t>4</a:t>
              </a:r>
              <a:r>
                <a:rPr lang="id-ID" altLang="zh-CN" sz="1200" b="1" dirty="0">
                  <a:solidFill>
                    <a:schemeClr val="bg1"/>
                  </a:solidFill>
                  <a:latin typeface="微软雅黑" panose="020B0503020204020204" pitchFamily="34" charset="-122"/>
                  <a:ea typeface="微软雅黑" panose="020B0503020204020204" pitchFamily="34" charset="-122"/>
                  <a:cs typeface="Roboto Condensed Light" charset="0"/>
                </a:rPr>
                <a:t>.</a:t>
              </a:r>
              <a:r>
                <a:rPr lang="zh-CN" altLang="en-US" sz="1200" b="1" dirty="0">
                  <a:solidFill>
                    <a:schemeClr val="bg1"/>
                  </a:solidFill>
                  <a:latin typeface="微软雅黑" panose="020B0503020204020204" pitchFamily="34" charset="-122"/>
                  <a:ea typeface="微软雅黑" panose="020B0503020204020204" pitchFamily="34" charset="-122"/>
                  <a:cs typeface="Roboto Condensed Light" charset="0"/>
                  <a:sym typeface="Arial" panose="020B0604020202020204" pitchFamily="34" charset="0"/>
                </a:rPr>
                <a:t>小木头</a:t>
              </a:r>
            </a:p>
          </p:txBody>
        </p:sp>
      </p:grpSp>
      <p:grpSp>
        <p:nvGrpSpPr>
          <p:cNvPr id="7" name="组合 6"/>
          <p:cNvGrpSpPr/>
          <p:nvPr/>
        </p:nvGrpSpPr>
        <p:grpSpPr>
          <a:xfrm>
            <a:off x="6186511" y="2500076"/>
            <a:ext cx="2391431" cy="721888"/>
            <a:chOff x="6186511" y="2500711"/>
            <a:chExt cx="2391431" cy="721888"/>
          </a:xfrm>
        </p:grpSpPr>
        <p:sp>
          <p:nvSpPr>
            <p:cNvPr id="103" name="TextBox 68"/>
            <p:cNvSpPr txBox="1"/>
            <p:nvPr/>
          </p:nvSpPr>
          <p:spPr>
            <a:xfrm>
              <a:off x="6186511" y="2699994"/>
              <a:ext cx="2391431" cy="522605"/>
            </a:xfrm>
            <a:prstGeom prst="rect">
              <a:avLst/>
            </a:prstGeom>
            <a:noFill/>
          </p:spPr>
          <p:txBody>
            <a:bodyPr wrap="square" lIns="137132" tIns="68567" rIns="137132" bIns="68567" rtlCol="0">
              <a:spAutoFit/>
            </a:body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104" name="TextBox 68"/>
            <p:cNvSpPr txBox="1"/>
            <p:nvPr/>
          </p:nvSpPr>
          <p:spPr>
            <a:xfrm>
              <a:off x="6186512" y="2500711"/>
              <a:ext cx="1860160" cy="320040"/>
            </a:xfrm>
            <a:prstGeom prst="rect">
              <a:avLst/>
            </a:prstGeom>
            <a:noFill/>
          </p:spPr>
          <p:txBody>
            <a:bodyPr wrap="square" lIns="137132" tIns="68567" rIns="137132" bIns="68567" rtlCol="0">
              <a:spAutoFit/>
            </a:bodyPr>
            <a:lstStyle/>
            <a:p>
              <a:r>
                <a:rPr lang="id-ID" altLang="zh-CN" sz="1200" b="1" dirty="0">
                  <a:solidFill>
                    <a:schemeClr val="bg1"/>
                  </a:solidFill>
                  <a:latin typeface="微软雅黑" panose="020B0503020204020204" pitchFamily="34" charset="-122"/>
                  <a:ea typeface="微软雅黑" panose="020B0503020204020204" pitchFamily="34" charset="-122"/>
                  <a:cs typeface="Roboto Condensed Light" charset="0"/>
                </a:rPr>
                <a:t>0</a:t>
              </a:r>
              <a:r>
                <a:rPr lang="en-US" altLang="zh-CN" sz="1200" b="1" dirty="0">
                  <a:solidFill>
                    <a:schemeClr val="bg1"/>
                  </a:solidFill>
                  <a:latin typeface="微软雅黑" panose="020B0503020204020204" pitchFamily="34" charset="-122"/>
                  <a:ea typeface="微软雅黑" panose="020B0503020204020204" pitchFamily="34" charset="-122"/>
                  <a:cs typeface="Roboto Condensed Light" charset="0"/>
                </a:rPr>
                <a:t>5</a:t>
              </a:r>
              <a:r>
                <a:rPr lang="id-ID" altLang="zh-CN" sz="1200" b="1" dirty="0">
                  <a:solidFill>
                    <a:schemeClr val="bg1"/>
                  </a:solidFill>
                  <a:latin typeface="微软雅黑" panose="020B0503020204020204" pitchFamily="34" charset="-122"/>
                  <a:ea typeface="微软雅黑" panose="020B0503020204020204" pitchFamily="34" charset="-122"/>
                  <a:cs typeface="Roboto Condensed Light" charset="0"/>
                </a:rPr>
                <a:t>.</a:t>
              </a:r>
              <a:r>
                <a:rPr lang="zh-CN" altLang="en-US" sz="1200" b="1" dirty="0">
                  <a:solidFill>
                    <a:schemeClr val="bg1"/>
                  </a:solidFill>
                  <a:latin typeface="微软雅黑" panose="020B0503020204020204" pitchFamily="34" charset="-122"/>
                  <a:ea typeface="微软雅黑" panose="020B0503020204020204" pitchFamily="34" charset="-122"/>
                  <a:cs typeface="Roboto Condensed Light" charset="0"/>
                  <a:sym typeface="Arial" panose="020B0604020202020204" pitchFamily="34" charset="0"/>
                </a:rPr>
                <a:t>小木头</a:t>
              </a:r>
            </a:p>
          </p:txBody>
        </p:sp>
      </p:grpSp>
      <p:grpSp>
        <p:nvGrpSpPr>
          <p:cNvPr id="8" name="组合 7"/>
          <p:cNvGrpSpPr/>
          <p:nvPr/>
        </p:nvGrpSpPr>
        <p:grpSpPr>
          <a:xfrm>
            <a:off x="6186511" y="3529971"/>
            <a:ext cx="2391431" cy="721887"/>
            <a:chOff x="6186511" y="3529971"/>
            <a:chExt cx="2391431" cy="721887"/>
          </a:xfrm>
        </p:grpSpPr>
        <p:sp>
          <p:nvSpPr>
            <p:cNvPr id="105" name="TextBox 68"/>
            <p:cNvSpPr txBox="1"/>
            <p:nvPr/>
          </p:nvSpPr>
          <p:spPr>
            <a:xfrm>
              <a:off x="6186511" y="3729253"/>
              <a:ext cx="2391431" cy="522605"/>
            </a:xfrm>
            <a:prstGeom prst="rect">
              <a:avLst/>
            </a:prstGeom>
            <a:noFill/>
          </p:spPr>
          <p:txBody>
            <a:bodyPr wrap="square" lIns="137132" tIns="68567" rIns="137132" bIns="68567" rtlCol="0">
              <a:spAutoFit/>
            </a:body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106" name="TextBox 68"/>
            <p:cNvSpPr txBox="1"/>
            <p:nvPr/>
          </p:nvSpPr>
          <p:spPr>
            <a:xfrm>
              <a:off x="6186512" y="3529971"/>
              <a:ext cx="1860160" cy="320040"/>
            </a:xfrm>
            <a:prstGeom prst="rect">
              <a:avLst/>
            </a:prstGeom>
            <a:noFill/>
          </p:spPr>
          <p:txBody>
            <a:bodyPr wrap="square" lIns="137132" tIns="68567" rIns="137132" bIns="68567" rtlCol="0">
              <a:spAutoFit/>
            </a:bodyPr>
            <a:lstStyle/>
            <a:p>
              <a:r>
                <a:rPr lang="id-ID" altLang="zh-CN" sz="1200" b="1" dirty="0">
                  <a:solidFill>
                    <a:schemeClr val="bg1"/>
                  </a:solidFill>
                  <a:latin typeface="微软雅黑" panose="020B0503020204020204" pitchFamily="34" charset="-122"/>
                  <a:ea typeface="微软雅黑" panose="020B0503020204020204" pitchFamily="34" charset="-122"/>
                  <a:cs typeface="Roboto Condensed Light" charset="0"/>
                </a:rPr>
                <a:t>0</a:t>
              </a:r>
              <a:r>
                <a:rPr lang="en-US" altLang="zh-CN" sz="1200" b="1" dirty="0">
                  <a:solidFill>
                    <a:schemeClr val="bg1"/>
                  </a:solidFill>
                  <a:latin typeface="微软雅黑" panose="020B0503020204020204" pitchFamily="34" charset="-122"/>
                  <a:ea typeface="微软雅黑" panose="020B0503020204020204" pitchFamily="34" charset="-122"/>
                  <a:cs typeface="Roboto Condensed Light" charset="0"/>
                </a:rPr>
                <a:t>6</a:t>
              </a:r>
              <a:r>
                <a:rPr lang="id-ID" altLang="zh-CN" sz="1200" b="1" dirty="0">
                  <a:solidFill>
                    <a:schemeClr val="bg1"/>
                  </a:solidFill>
                  <a:latin typeface="微软雅黑" panose="020B0503020204020204" pitchFamily="34" charset="-122"/>
                  <a:ea typeface="微软雅黑" panose="020B0503020204020204" pitchFamily="34" charset="-122"/>
                  <a:cs typeface="Roboto Condensed Light" charset="0"/>
                </a:rPr>
                <a:t>.</a:t>
              </a:r>
              <a:r>
                <a:rPr lang="zh-CN" altLang="en-US" sz="1200" b="1" dirty="0">
                  <a:solidFill>
                    <a:schemeClr val="bg1"/>
                  </a:solidFill>
                  <a:latin typeface="微软雅黑" panose="020B0503020204020204" pitchFamily="34" charset="-122"/>
                  <a:ea typeface="微软雅黑" panose="020B0503020204020204" pitchFamily="34" charset="-122"/>
                  <a:cs typeface="Roboto Condensed Light" charset="0"/>
                  <a:sym typeface="Arial" panose="020B0604020202020204" pitchFamily="34" charset="0"/>
                </a:rPr>
                <a:t>小木头</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80"/>
                                        </p:tgtEl>
                                        <p:attrNameLst>
                                          <p:attrName>style.visibility</p:attrName>
                                        </p:attrNameLst>
                                      </p:cBhvr>
                                      <p:to>
                                        <p:strVal val="visible"/>
                                      </p:to>
                                    </p:set>
                                    <p:animScale>
                                      <p:cBhvr>
                                        <p:cTn id="12" dur="1000" decel="50000" fill="hold">
                                          <p:stCondLst>
                                            <p:cond delay="0"/>
                                          </p:stCondLst>
                                        </p:cTn>
                                        <p:tgtEl>
                                          <p:spTgt spid="8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80"/>
                                        </p:tgtEl>
                                        <p:attrNameLst>
                                          <p:attrName>ppt_x</p:attrName>
                                          <p:attrName>ppt_y</p:attrName>
                                        </p:attrNameLst>
                                      </p:cBhvr>
                                    </p:animMotion>
                                    <p:animEffect transition="in" filter="fade">
                                      <p:cBhvr>
                                        <p:cTn id="14" dur="1000"/>
                                        <p:tgtEl>
                                          <p:spTgt spid="80"/>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right)">
                                      <p:cBhvr>
                                        <p:cTn id="18" dur="500"/>
                                        <p:tgtEl>
                                          <p:spTgt spid="3"/>
                                        </p:tgtEl>
                                      </p:cBhvr>
                                    </p:animEffect>
                                  </p:childTnLst>
                                </p:cTn>
                              </p:par>
                              <p:par>
                                <p:cTn id="19" presetID="22" presetClass="entr" presetSubtype="2"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right)">
                                      <p:cBhvr>
                                        <p:cTn id="21" dur="500"/>
                                        <p:tgtEl>
                                          <p:spTgt spid="4"/>
                                        </p:tgtEl>
                                      </p:cBhvr>
                                    </p:animEffect>
                                  </p:childTnLst>
                                </p:cTn>
                              </p:par>
                              <p:par>
                                <p:cTn id="22" presetID="22" presetClass="entr" presetSubtype="2"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right)">
                                      <p:cBhvr>
                                        <p:cTn id="24" dur="500"/>
                                        <p:tgtEl>
                                          <p:spTgt spid="5"/>
                                        </p:tgtEl>
                                      </p:cBhvr>
                                    </p:animEffect>
                                  </p:childTnLst>
                                </p:cTn>
                              </p:par>
                              <p:par>
                                <p:cTn id="25" presetID="22" presetClass="entr" presetSubtype="8"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par>
                                <p:cTn id="28" presetID="22" presetClass="entr" presetSubtype="8"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par>
                                <p:cTn id="31" presetID="22" presetClass="entr" presetSubtype="8"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325"/>
          <p:cNvPicPr>
            <a:picLocks noChangeAspect="1"/>
          </p:cNvPicPr>
          <p:nvPr/>
        </p:nvPicPr>
        <p:blipFill>
          <a:blip r:embed="rId4"/>
          <a:stretch>
            <a:fillRect/>
          </a:stretch>
        </p:blipFill>
        <p:spPr>
          <a:xfrm rot="5400000">
            <a:off x="1987391" y="-2015490"/>
            <a:ext cx="5169694" cy="9184005"/>
          </a:xfrm>
          <a:prstGeom prst="rect">
            <a:avLst/>
          </a:prstGeom>
        </p:spPr>
      </p:pic>
      <p:pic>
        <p:nvPicPr>
          <p:cNvPr id="5" name="图片 4" descr="vcxc"/>
          <p:cNvPicPr>
            <a:picLocks noChangeAspect="1"/>
          </p:cNvPicPr>
          <p:nvPr/>
        </p:nvPicPr>
        <p:blipFill>
          <a:blip r:embed="rId5"/>
          <a:srcRect r="65733" b="62652"/>
          <a:stretch>
            <a:fillRect/>
          </a:stretch>
        </p:blipFill>
        <p:spPr>
          <a:xfrm>
            <a:off x="50006" y="-71437"/>
            <a:ext cx="1718786" cy="2817495"/>
          </a:xfrm>
          <a:prstGeom prst="rect">
            <a:avLst/>
          </a:prstGeom>
        </p:spPr>
      </p:pic>
      <p:pic>
        <p:nvPicPr>
          <p:cNvPr id="7" name="图片 6" descr="vcxc"/>
          <p:cNvPicPr>
            <a:picLocks noChangeAspect="1"/>
          </p:cNvPicPr>
          <p:nvPr/>
        </p:nvPicPr>
        <p:blipFill>
          <a:blip r:embed="rId5"/>
          <a:srcRect l="63464" b="68794"/>
          <a:stretch>
            <a:fillRect/>
          </a:stretch>
        </p:blipFill>
        <p:spPr>
          <a:xfrm>
            <a:off x="7331869" y="-71437"/>
            <a:ext cx="1832610" cy="2354104"/>
          </a:xfrm>
          <a:prstGeom prst="rect">
            <a:avLst/>
          </a:prstGeom>
        </p:spPr>
      </p:pic>
      <p:pic>
        <p:nvPicPr>
          <p:cNvPr id="8" name="图片 7" descr="vcxc"/>
          <p:cNvPicPr>
            <a:picLocks noChangeAspect="1"/>
          </p:cNvPicPr>
          <p:nvPr/>
        </p:nvPicPr>
        <p:blipFill>
          <a:blip r:embed="rId5"/>
          <a:srcRect t="62538"/>
          <a:stretch>
            <a:fillRect/>
          </a:stretch>
        </p:blipFill>
        <p:spPr>
          <a:xfrm>
            <a:off x="4570095" y="2335530"/>
            <a:ext cx="4594384" cy="2826068"/>
          </a:xfrm>
          <a:prstGeom prst="rect">
            <a:avLst/>
          </a:prstGeom>
        </p:spPr>
      </p:pic>
      <p:pic>
        <p:nvPicPr>
          <p:cNvPr id="9" name="图片 8" descr="vcxc"/>
          <p:cNvPicPr>
            <a:picLocks noChangeAspect="1"/>
          </p:cNvPicPr>
          <p:nvPr/>
        </p:nvPicPr>
        <p:blipFill>
          <a:blip r:embed="rId5"/>
          <a:srcRect t="62538"/>
          <a:stretch>
            <a:fillRect/>
          </a:stretch>
        </p:blipFill>
        <p:spPr>
          <a:xfrm flipH="1">
            <a:off x="-19526" y="2335530"/>
            <a:ext cx="4589145" cy="2826068"/>
          </a:xfrm>
          <a:prstGeom prst="rect">
            <a:avLst/>
          </a:prstGeom>
        </p:spPr>
      </p:pic>
      <p:grpSp>
        <p:nvGrpSpPr>
          <p:cNvPr id="10" name="组合 9"/>
          <p:cNvGrpSpPr/>
          <p:nvPr/>
        </p:nvGrpSpPr>
        <p:grpSpPr>
          <a:xfrm>
            <a:off x="1962944" y="1384776"/>
            <a:ext cx="2584133" cy="2155984"/>
            <a:chOff x="7008" y="5028"/>
            <a:chExt cx="5426" cy="4527"/>
          </a:xfrm>
        </p:grpSpPr>
        <p:sp>
          <p:nvSpPr>
            <p:cNvPr id="11" name="文本框 10"/>
            <p:cNvSpPr txBox="1"/>
            <p:nvPr/>
          </p:nvSpPr>
          <p:spPr>
            <a:xfrm>
              <a:off x="8221" y="5028"/>
              <a:ext cx="2761" cy="2324"/>
            </a:xfrm>
            <a:prstGeom prst="rect">
              <a:avLst/>
            </a:prstGeom>
            <a:noFill/>
          </p:spPr>
          <p:txBody>
            <a:bodyPr wrap="square" rtlCol="0">
              <a:spAutoFit/>
            </a:bodyPr>
            <a:lstStyle/>
            <a:p>
              <a:pPr algn="ctr"/>
              <a:r>
                <a:rPr lang="en-US" altLang="zh-CN" sz="6600">
                  <a:solidFill>
                    <a:srgbClr val="FF6A10"/>
                  </a:solidFill>
                  <a:latin typeface="Impact" panose="020B0806030902050204" pitchFamily="34" charset="0"/>
                </a:rPr>
                <a:t>04</a:t>
              </a:r>
            </a:p>
          </p:txBody>
        </p:sp>
        <p:sp>
          <p:nvSpPr>
            <p:cNvPr id="27" name="文本框 26"/>
            <p:cNvSpPr txBox="1"/>
            <p:nvPr/>
          </p:nvSpPr>
          <p:spPr>
            <a:xfrm>
              <a:off x="7008" y="7572"/>
              <a:ext cx="5424" cy="869"/>
            </a:xfrm>
            <a:prstGeom prst="rect">
              <a:avLst/>
            </a:prstGeom>
            <a:noFill/>
          </p:spPr>
          <p:txBody>
            <a:bodyPr wrap="square" rtlCol="0">
              <a:spAutoFit/>
            </a:bodyPr>
            <a:lstStyle/>
            <a:p>
              <a:pPr algn="ctr"/>
              <a:r>
                <a:rPr lang="zh-CN" altLang="en-US" sz="2100">
                  <a:solidFill>
                    <a:srgbClr val="FF6A10"/>
                  </a:solidFill>
                  <a:latin typeface="微软雅黑" panose="020B0503020204020204" pitchFamily="34" charset="-122"/>
                  <a:ea typeface="微软雅黑" panose="020B0503020204020204" pitchFamily="34" charset="-122"/>
                </a:rPr>
                <a:t>在此输入题目</a:t>
              </a:r>
            </a:p>
          </p:txBody>
        </p:sp>
        <p:sp>
          <p:nvSpPr>
            <p:cNvPr id="37" name="文本框 36"/>
            <p:cNvSpPr txBox="1"/>
            <p:nvPr/>
          </p:nvSpPr>
          <p:spPr>
            <a:xfrm>
              <a:off x="7010" y="8394"/>
              <a:ext cx="5424" cy="1161"/>
            </a:xfrm>
            <a:prstGeom prst="rect">
              <a:avLst/>
            </a:prstGeom>
            <a:noFill/>
          </p:spPr>
          <p:txBody>
            <a:bodyPr wrap="square" rtlCol="0">
              <a:spAutoFit/>
            </a:bodyPr>
            <a:lstStyle/>
            <a:p>
              <a:pPr algn="ctr"/>
              <a:r>
                <a:rPr lang="zh-CN" altLang="en-US" sz="1500" kern="0" noProof="0" dirty="0">
                  <a:solidFill>
                    <a:srgbClr val="FF6A10"/>
                  </a:solidFill>
                  <a:effectLst/>
                  <a:uLnTx/>
                  <a:uFillTx/>
                  <a:latin typeface="+mj-lt"/>
                  <a:ea typeface="微软雅黑" panose="020B0503020204020204" pitchFamily="34" charset="-122"/>
                  <a:cs typeface="Arial" panose="020B0604020202020204" pitchFamily="34" charset="0"/>
                  <a:sym typeface="+mn-ea"/>
                </a:rPr>
                <a:t>The selected topic background and significance</a:t>
              </a:r>
            </a:p>
          </p:txBody>
        </p:sp>
        <p:cxnSp>
          <p:nvCxnSpPr>
            <p:cNvPr id="38" name="直接连接符 37"/>
            <p:cNvCxnSpPr/>
            <p:nvPr/>
          </p:nvCxnSpPr>
          <p:spPr>
            <a:xfrm>
              <a:off x="8208" y="7260"/>
              <a:ext cx="2784" cy="0"/>
            </a:xfrm>
            <a:prstGeom prst="line">
              <a:avLst/>
            </a:prstGeom>
            <a:ln>
              <a:solidFill>
                <a:srgbClr val="FF6A10"/>
              </a:solidFill>
            </a:ln>
          </p:spPr>
          <p:style>
            <a:lnRef idx="1">
              <a:schemeClr val="accent1"/>
            </a:lnRef>
            <a:fillRef idx="0">
              <a:schemeClr val="accent1"/>
            </a:fillRef>
            <a:effectRef idx="0">
              <a:schemeClr val="accent1"/>
            </a:effectRef>
            <a:fontRef idx="minor">
              <a:schemeClr val="tx1"/>
            </a:fontRef>
          </p:style>
        </p:cxnSp>
      </p:grpSp>
      <p:pic>
        <p:nvPicPr>
          <p:cNvPr id="39" name="图片 38" descr="400657603"/>
          <p:cNvPicPr>
            <a:picLocks noChangeAspect="1"/>
          </p:cNvPicPr>
          <p:nvPr/>
        </p:nvPicPr>
        <p:blipFill>
          <a:blip r:embed="rId6"/>
          <a:stretch>
            <a:fillRect/>
          </a:stretch>
        </p:blipFill>
        <p:spPr>
          <a:xfrm>
            <a:off x="3435350" y="1034415"/>
            <a:ext cx="4598670" cy="3537585"/>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86036"/>
        </a:solidFill>
        <a:effectLst/>
      </p:bgPr>
    </p:bg>
    <p:spTree>
      <p:nvGrpSpPr>
        <p:cNvPr id="1" name=""/>
        <p:cNvGrpSpPr/>
        <p:nvPr/>
      </p:nvGrpSpPr>
      <p:grpSpPr>
        <a:xfrm>
          <a:off x="0" y="0"/>
          <a:ext cx="0" cy="0"/>
          <a:chOff x="0" y="0"/>
          <a:chExt cx="0" cy="0"/>
        </a:xfrm>
      </p:grpSpPr>
      <p:grpSp>
        <p:nvGrpSpPr>
          <p:cNvPr id="3" name="组合 2"/>
          <p:cNvGrpSpPr/>
          <p:nvPr/>
        </p:nvGrpSpPr>
        <p:grpSpPr>
          <a:xfrm>
            <a:off x="3515012" y="1085216"/>
            <a:ext cx="4722681" cy="3287535"/>
            <a:chOff x="3519540" y="687489"/>
            <a:chExt cx="4181853" cy="3831171"/>
          </a:xfrm>
        </p:grpSpPr>
        <p:sp>
          <p:nvSpPr>
            <p:cNvPr id="4" name="矩形 3"/>
            <p:cNvSpPr/>
            <p:nvPr/>
          </p:nvSpPr>
          <p:spPr>
            <a:xfrm>
              <a:off x="3519540" y="687489"/>
              <a:ext cx="4181853" cy="2680350"/>
            </a:xfrm>
            <a:prstGeom prst="rect">
              <a:avLst/>
            </a:prstGeom>
            <a:blipFill dpi="0" rotWithShape="1">
              <a:blip r:embed="rId3" cstate="print">
                <a:extLst>
                  <a:ext uri="{28A0092B-C50C-407E-A947-70E740481C1C}">
                    <a14:useLocalDpi xmlns:a14="http://schemas.microsoft.com/office/drawing/2010/main" val="0"/>
                  </a:ext>
                </a:extLst>
              </a:blip>
              <a:srcRect/>
              <a:stretch>
                <a:fillRect l="-1000" t="-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bg1"/>
                </a:solidFill>
              </a:endParaRPr>
            </a:p>
          </p:txBody>
        </p:sp>
        <p:sp>
          <p:nvSpPr>
            <p:cNvPr id="5" name="矩形 4"/>
            <p:cNvSpPr/>
            <p:nvPr/>
          </p:nvSpPr>
          <p:spPr>
            <a:xfrm>
              <a:off x="3519540" y="3414352"/>
              <a:ext cx="4181853" cy="1104308"/>
            </a:xfrm>
            <a:prstGeom prst="rect">
              <a:avLst/>
            </a:prstGeom>
            <a:solidFill>
              <a:srgbClr val="C99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solidFill>
              </a:endParaRPr>
            </a:p>
          </p:txBody>
        </p:sp>
        <p:sp>
          <p:nvSpPr>
            <p:cNvPr id="6" name="TextBox 14"/>
            <p:cNvSpPr txBox="1"/>
            <p:nvPr/>
          </p:nvSpPr>
          <p:spPr>
            <a:xfrm>
              <a:off x="3556744" y="3524974"/>
              <a:ext cx="4089378" cy="509864"/>
            </a:xfrm>
            <a:prstGeom prst="rect">
              <a:avLst/>
            </a:prstGeom>
            <a:noFill/>
          </p:spPr>
          <p:txBody>
            <a:bodyPr wrap="square" rtlCol="0">
              <a:spAutoFit/>
            </a:bodyPr>
            <a:lstStyle/>
            <a:p>
              <a:r>
                <a:rPr lang="zh-CN" altLang="en-US" sz="750"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小木头给你创意和灵感小木头给你创意和灵感小木头给你创意和灵感小木头给你创意和灵感小木头给你创意和灵感小木头给你创意和灵感</a:t>
              </a:r>
              <a:endParaRPr lang="zh-CN" altLang="en-US" sz="750" b="1" dirty="0">
                <a:solidFill>
                  <a:schemeClr val="bg1"/>
                </a:solidFill>
              </a:endParaRPr>
            </a:p>
            <a:p>
              <a:endParaRPr lang="zh-CN" altLang="en-US" sz="750" b="1" dirty="0">
                <a:solidFill>
                  <a:schemeClr val="bg1"/>
                </a:solidFill>
              </a:endParaRPr>
            </a:p>
          </p:txBody>
        </p:sp>
        <p:sp>
          <p:nvSpPr>
            <p:cNvPr id="7" name="TextBox 16"/>
            <p:cNvSpPr txBox="1"/>
            <p:nvPr/>
          </p:nvSpPr>
          <p:spPr>
            <a:xfrm>
              <a:off x="3702517" y="4169397"/>
              <a:ext cx="3797832" cy="227922"/>
            </a:xfrm>
            <a:prstGeom prst="rect">
              <a:avLst/>
            </a:prstGeom>
            <a:noFill/>
          </p:spPr>
          <p:txBody>
            <a:bodyPr wrap="square" rtlCol="0">
              <a:spAutoFit/>
            </a:bodyPr>
            <a:lstStyle/>
            <a:p>
              <a:r>
                <a:rPr lang="zh-CN" altLang="en-US" sz="675"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r>
                <a:rPr lang="en-US" altLang="zh-CN" sz="675" dirty="0">
                  <a:solidFill>
                    <a:schemeClr val="bg1"/>
                  </a:solidFill>
                </a:rPr>
                <a:t>/</a:t>
              </a:r>
              <a:endParaRPr lang="zh-CN" altLang="en-US" sz="675" dirty="0">
                <a:solidFill>
                  <a:schemeClr val="bg1"/>
                </a:solidFill>
              </a:endParaRPr>
            </a:p>
          </p:txBody>
        </p:sp>
        <p:cxnSp>
          <p:nvCxnSpPr>
            <p:cNvPr id="8" name="直接连接符 7"/>
            <p:cNvCxnSpPr/>
            <p:nvPr/>
          </p:nvCxnSpPr>
          <p:spPr>
            <a:xfrm>
              <a:off x="3766135" y="4051013"/>
              <a:ext cx="3627013"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
        <p:nvSpPr>
          <p:cNvPr id="9" name="Rectangle 29"/>
          <p:cNvSpPr/>
          <p:nvPr/>
        </p:nvSpPr>
        <p:spPr>
          <a:xfrm>
            <a:off x="992829" y="1801901"/>
            <a:ext cx="2472826" cy="1303020"/>
          </a:xfrm>
          <a:prstGeom prst="rect">
            <a:avLst/>
          </a:prstGeom>
        </p:spPr>
        <p:txBody>
          <a:bodyPr wrap="square">
            <a:spAutoFit/>
          </a:bodyPr>
          <a:lstStyle/>
          <a:p>
            <a:pPr algn="just">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小木头给你创意和灵感小木头给你创意和灵感小木头给你创意和灵感小木头给你创意和灵感小木头给你创意和灵感小木头给你创意和灵感</a:t>
            </a:r>
            <a:endParaRPr lang="en-US" altLang="zh-CN" sz="105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lnSpc>
                <a:spcPct val="150000"/>
              </a:lnSpc>
            </a:pPr>
            <a:endParaRPr lang="en-US" altLang="zh-CN" sz="105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 name="Rectangle 39"/>
          <p:cNvSpPr/>
          <p:nvPr/>
        </p:nvSpPr>
        <p:spPr>
          <a:xfrm>
            <a:off x="992829" y="3237792"/>
            <a:ext cx="2472826" cy="510540"/>
          </a:xfrm>
          <a:prstGeom prst="rect">
            <a:avLst/>
          </a:prstGeom>
        </p:spPr>
        <p:txBody>
          <a:bodyPr wrap="square">
            <a:spAutoFit/>
          </a:bodyPr>
          <a:lstStyle/>
          <a:p>
            <a:pPr>
              <a:lnSpc>
                <a:spcPct val="130000"/>
              </a:lnSpc>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小木头给你创意和灵感小木头给你创意和灵感小木头给你创意和灵感</a:t>
            </a:r>
            <a:endParaRPr lang="zh-CN" altLang="en-US" sz="105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0" name="文本框 11"/>
          <p:cNvSpPr txBox="1"/>
          <p:nvPr/>
        </p:nvSpPr>
        <p:spPr>
          <a:xfrm>
            <a:off x="979490" y="1302604"/>
            <a:ext cx="1588897" cy="461537"/>
          </a:xfrm>
          <a:prstGeom prst="rect">
            <a:avLst/>
          </a:prstGeom>
          <a:noFill/>
        </p:spPr>
        <p:txBody>
          <a:bodyPr wrap="none" rtlCol="0">
            <a:spAutoFit/>
          </a:bodyPr>
          <a:lstStyle/>
          <a:p>
            <a:r>
              <a:rPr lang="en-US" altLang="zh-CN" sz="2400" b="1" dirty="0">
                <a:solidFill>
                  <a:schemeClr val="bg1"/>
                </a:solidFill>
              </a:rPr>
              <a:t>TITLE</a:t>
            </a:r>
            <a:r>
              <a:rPr lang="zh-CN" altLang="en-US" sz="2400" b="1" dirty="0">
                <a:solidFill>
                  <a:schemeClr val="bg1"/>
                </a:solidFill>
              </a:rPr>
              <a:t> </a:t>
            </a:r>
            <a:r>
              <a:rPr lang="en-US" altLang="zh-CN" sz="2400" b="1" dirty="0">
                <a:solidFill>
                  <a:schemeClr val="bg1"/>
                </a:solidFill>
              </a:rPr>
              <a:t>HERE</a:t>
            </a: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0"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86036"/>
        </a:solidFill>
        <a:effectLst/>
      </p:bgPr>
    </p:bg>
    <p:spTree>
      <p:nvGrpSpPr>
        <p:cNvPr id="1" name=""/>
        <p:cNvGrpSpPr/>
        <p:nvPr/>
      </p:nvGrpSpPr>
      <p:grpSpPr>
        <a:xfrm>
          <a:off x="0" y="0"/>
          <a:ext cx="0" cy="0"/>
          <a:chOff x="0" y="0"/>
          <a:chExt cx="0" cy="0"/>
        </a:xfrm>
      </p:grpSpPr>
      <p:grpSp>
        <p:nvGrpSpPr>
          <p:cNvPr id="7" name="组合 6"/>
          <p:cNvGrpSpPr/>
          <p:nvPr/>
        </p:nvGrpSpPr>
        <p:grpSpPr>
          <a:xfrm>
            <a:off x="1354931" y="1794131"/>
            <a:ext cx="1764846" cy="809290"/>
            <a:chOff x="1354931" y="1794131"/>
            <a:chExt cx="1764846" cy="809290"/>
          </a:xfrm>
        </p:grpSpPr>
        <p:sp>
          <p:nvSpPr>
            <p:cNvPr id="13314" name="Rectangle 46"/>
            <p:cNvSpPr>
              <a:spLocks noChangeArrowheads="1"/>
            </p:cNvSpPr>
            <p:nvPr/>
          </p:nvSpPr>
          <p:spPr bwMode="auto">
            <a:xfrm>
              <a:off x="1354931" y="2125266"/>
              <a:ext cx="1563291"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13318" name="Title 1"/>
            <p:cNvSpPr txBox="1"/>
            <p:nvPr/>
          </p:nvSpPr>
          <p:spPr bwMode="auto">
            <a:xfrm>
              <a:off x="1856184" y="1794131"/>
              <a:ext cx="1263593" cy="323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lnSpc>
                  <a:spcPct val="90000"/>
                </a:lnSpc>
                <a:spcBef>
                  <a:spcPct val="0"/>
                </a:spcBef>
                <a:spcAft>
                  <a:spcPct val="0"/>
                </a:spcAft>
              </a:pP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小木头</a:t>
              </a:r>
            </a:p>
          </p:txBody>
        </p:sp>
      </p:grpSp>
      <p:grpSp>
        <p:nvGrpSpPr>
          <p:cNvPr id="8" name="组合 7"/>
          <p:cNvGrpSpPr/>
          <p:nvPr/>
        </p:nvGrpSpPr>
        <p:grpSpPr>
          <a:xfrm>
            <a:off x="1354931" y="3368505"/>
            <a:ext cx="1764846" cy="777966"/>
            <a:chOff x="1354931" y="3368505"/>
            <a:chExt cx="1764846" cy="777966"/>
          </a:xfrm>
        </p:grpSpPr>
        <p:sp>
          <p:nvSpPr>
            <p:cNvPr id="13315" name="Rectangle 46"/>
            <p:cNvSpPr>
              <a:spLocks noChangeArrowheads="1"/>
            </p:cNvSpPr>
            <p:nvPr/>
          </p:nvSpPr>
          <p:spPr bwMode="auto">
            <a:xfrm>
              <a:off x="1354931" y="3668316"/>
              <a:ext cx="1563291"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13319" name="Title 1"/>
            <p:cNvSpPr txBox="1"/>
            <p:nvPr/>
          </p:nvSpPr>
          <p:spPr bwMode="auto">
            <a:xfrm>
              <a:off x="1856184" y="3368505"/>
              <a:ext cx="1263593" cy="322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lnSpc>
                  <a:spcPct val="90000"/>
                </a:lnSpc>
                <a:spcBef>
                  <a:spcPct val="0"/>
                </a:spcBef>
                <a:spcAft>
                  <a:spcPct val="0"/>
                </a:spcAft>
              </a:pP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小木头</a:t>
              </a:r>
            </a:p>
          </p:txBody>
        </p:sp>
      </p:grpSp>
      <p:grpSp>
        <p:nvGrpSpPr>
          <p:cNvPr id="9" name="组合 8"/>
          <p:cNvGrpSpPr/>
          <p:nvPr/>
        </p:nvGrpSpPr>
        <p:grpSpPr>
          <a:xfrm>
            <a:off x="6225777" y="3374090"/>
            <a:ext cx="1563292" cy="772381"/>
            <a:chOff x="6225777" y="3374090"/>
            <a:chExt cx="1563292" cy="772381"/>
          </a:xfrm>
        </p:grpSpPr>
        <p:sp>
          <p:nvSpPr>
            <p:cNvPr id="13316" name="Rectangle 46"/>
            <p:cNvSpPr>
              <a:spLocks noChangeArrowheads="1"/>
            </p:cNvSpPr>
            <p:nvPr/>
          </p:nvSpPr>
          <p:spPr bwMode="auto">
            <a:xfrm>
              <a:off x="6225779" y="3668316"/>
              <a:ext cx="156329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13320" name="Title 1"/>
            <p:cNvSpPr txBox="1"/>
            <p:nvPr/>
          </p:nvSpPr>
          <p:spPr bwMode="auto">
            <a:xfrm>
              <a:off x="6225777" y="3374090"/>
              <a:ext cx="1263593" cy="323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lnSpc>
                  <a:spcPct val="90000"/>
                </a:lnSpc>
                <a:spcBef>
                  <a:spcPct val="0"/>
                </a:spcBef>
                <a:spcAft>
                  <a:spcPct val="0"/>
                </a:spcAft>
              </a:pP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小木头</a:t>
              </a:r>
            </a:p>
          </p:txBody>
        </p:sp>
      </p:grpSp>
      <p:grpSp>
        <p:nvGrpSpPr>
          <p:cNvPr id="10" name="组合 9"/>
          <p:cNvGrpSpPr/>
          <p:nvPr/>
        </p:nvGrpSpPr>
        <p:grpSpPr>
          <a:xfrm>
            <a:off x="6225777" y="1843314"/>
            <a:ext cx="1563292" cy="752963"/>
            <a:chOff x="6225777" y="1843314"/>
            <a:chExt cx="1563292" cy="752963"/>
          </a:xfrm>
        </p:grpSpPr>
        <p:sp>
          <p:nvSpPr>
            <p:cNvPr id="13317" name="Rectangle 46"/>
            <p:cNvSpPr>
              <a:spLocks noChangeArrowheads="1"/>
            </p:cNvSpPr>
            <p:nvPr/>
          </p:nvSpPr>
          <p:spPr bwMode="auto">
            <a:xfrm>
              <a:off x="6225779" y="2118122"/>
              <a:ext cx="1563290"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13321" name="Title 1"/>
            <p:cNvSpPr txBox="1"/>
            <p:nvPr/>
          </p:nvSpPr>
          <p:spPr bwMode="auto">
            <a:xfrm>
              <a:off x="6225777" y="1843314"/>
              <a:ext cx="1263593" cy="32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lnSpc>
                  <a:spcPct val="90000"/>
                </a:lnSpc>
                <a:spcBef>
                  <a:spcPct val="0"/>
                </a:spcBef>
                <a:spcAft>
                  <a:spcPct val="0"/>
                </a:spcAft>
              </a:pP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小木头</a:t>
              </a:r>
            </a:p>
          </p:txBody>
        </p:sp>
      </p:grpSp>
      <p:pic>
        <p:nvPicPr>
          <p:cNvPr id="14" name="图片 13" descr="C:\Users\meng\Desktop\400740850.png400740850"/>
          <p:cNvPicPr>
            <a:picLocks noChangeAspect="1"/>
          </p:cNvPicPr>
          <p:nvPr/>
        </p:nvPicPr>
        <p:blipFill>
          <a:blip r:embed="rId3"/>
          <a:srcRect/>
          <a:stretch>
            <a:fillRect/>
          </a:stretch>
        </p:blipFill>
        <p:spPr>
          <a:xfrm>
            <a:off x="2933383" y="1242378"/>
            <a:ext cx="3276600" cy="3276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17" presetClass="entr" presetSubtype="1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86036"/>
        </a:solidFill>
        <a:effectLst/>
      </p:bgPr>
    </p:bg>
    <p:spTree>
      <p:nvGrpSpPr>
        <p:cNvPr id="1" name=""/>
        <p:cNvGrpSpPr/>
        <p:nvPr/>
      </p:nvGrpSpPr>
      <p:grpSpPr>
        <a:xfrm>
          <a:off x="0" y="0"/>
          <a:ext cx="0" cy="0"/>
          <a:chOff x="0" y="0"/>
          <a:chExt cx="0" cy="0"/>
        </a:xfrm>
      </p:grpSpPr>
      <p:grpSp>
        <p:nvGrpSpPr>
          <p:cNvPr id="30" name="组合 29"/>
          <p:cNvGrpSpPr/>
          <p:nvPr/>
        </p:nvGrpSpPr>
        <p:grpSpPr>
          <a:xfrm>
            <a:off x="656630" y="3166870"/>
            <a:ext cx="2290763" cy="719454"/>
            <a:chOff x="656630" y="3166870"/>
            <a:chExt cx="2290763" cy="719454"/>
          </a:xfrm>
        </p:grpSpPr>
        <p:sp>
          <p:nvSpPr>
            <p:cNvPr id="18" name="Title 20"/>
            <p:cNvSpPr txBox="1"/>
            <p:nvPr/>
          </p:nvSpPr>
          <p:spPr bwMode="auto">
            <a:xfrm>
              <a:off x="1031677" y="3166870"/>
              <a:ext cx="1915716" cy="27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5" tIns="45722" rIns="91445" bIns="45722"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eaLnBrk="0" fontAlgn="base" hangingPunct="0">
                <a:spcBef>
                  <a:spcPct val="0"/>
                </a:spcBef>
                <a:spcAft>
                  <a:spcPct val="0"/>
                </a:spcAft>
                <a:defRPr/>
              </a:pPr>
              <a:r>
                <a:rPr lang="zh-CN" altLang="en-US" sz="1200" b="1" dirty="0">
                  <a:solidFill>
                    <a:schemeClr val="bg1"/>
                  </a:solidFill>
                  <a:latin typeface="微软雅黑" panose="020B0503020204020204" pitchFamily="34" charset="-122"/>
                  <a:ea typeface="微软雅黑" panose="020B0503020204020204" pitchFamily="34" charset="-122"/>
                  <a:sym typeface="Century Gothic" panose="020B0502020202020204" pitchFamily="34" charset="0"/>
                </a:rPr>
                <a:t>小木头</a:t>
              </a:r>
            </a:p>
          </p:txBody>
        </p:sp>
        <p:sp>
          <p:nvSpPr>
            <p:cNvPr id="19" name="TextBox 30"/>
            <p:cNvSpPr txBox="1">
              <a:spLocks noChangeArrowheads="1"/>
            </p:cNvSpPr>
            <p:nvPr/>
          </p:nvSpPr>
          <p:spPr bwMode="auto">
            <a:xfrm>
              <a:off x="656630" y="3409439"/>
              <a:ext cx="2151459" cy="47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grpSp>
      <p:grpSp>
        <p:nvGrpSpPr>
          <p:cNvPr id="29" name="组合 28"/>
          <p:cNvGrpSpPr/>
          <p:nvPr/>
        </p:nvGrpSpPr>
        <p:grpSpPr>
          <a:xfrm>
            <a:off x="911425" y="2126264"/>
            <a:ext cx="2290762" cy="719454"/>
            <a:chOff x="911425" y="2126264"/>
            <a:chExt cx="2290762" cy="719454"/>
          </a:xfrm>
        </p:grpSpPr>
        <p:sp>
          <p:nvSpPr>
            <p:cNvPr id="20" name="Title 20"/>
            <p:cNvSpPr txBox="1"/>
            <p:nvPr/>
          </p:nvSpPr>
          <p:spPr bwMode="auto">
            <a:xfrm>
              <a:off x="1286471" y="2126264"/>
              <a:ext cx="1915716" cy="27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5" tIns="45722" rIns="91445" bIns="45722"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eaLnBrk="0" fontAlgn="base" hangingPunct="0">
                <a:spcBef>
                  <a:spcPct val="0"/>
                </a:spcBef>
                <a:spcAft>
                  <a:spcPct val="0"/>
                </a:spcAft>
                <a:defRPr/>
              </a:pPr>
              <a:r>
                <a:rPr lang="zh-CN" altLang="en-US" sz="1200" b="1" dirty="0">
                  <a:solidFill>
                    <a:schemeClr val="bg1"/>
                  </a:solidFill>
                  <a:latin typeface="微软雅黑" panose="020B0503020204020204" pitchFamily="34" charset="-122"/>
                  <a:ea typeface="微软雅黑" panose="020B0503020204020204" pitchFamily="34" charset="-122"/>
                  <a:sym typeface="Century Gothic" panose="020B0502020202020204" pitchFamily="34" charset="0"/>
                </a:rPr>
                <a:t>小木头</a:t>
              </a:r>
            </a:p>
          </p:txBody>
        </p:sp>
        <p:sp>
          <p:nvSpPr>
            <p:cNvPr id="21" name="TextBox 30"/>
            <p:cNvSpPr txBox="1">
              <a:spLocks noChangeArrowheads="1"/>
            </p:cNvSpPr>
            <p:nvPr/>
          </p:nvSpPr>
          <p:spPr bwMode="auto">
            <a:xfrm>
              <a:off x="911425" y="2368833"/>
              <a:ext cx="2120504" cy="47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grpSp>
      <p:grpSp>
        <p:nvGrpSpPr>
          <p:cNvPr id="35" name="组合 34"/>
          <p:cNvGrpSpPr/>
          <p:nvPr/>
        </p:nvGrpSpPr>
        <p:grpSpPr>
          <a:xfrm>
            <a:off x="6196608" y="3166870"/>
            <a:ext cx="2290763" cy="719454"/>
            <a:chOff x="6196608" y="3166870"/>
            <a:chExt cx="2290763" cy="719454"/>
          </a:xfrm>
        </p:grpSpPr>
        <p:sp>
          <p:nvSpPr>
            <p:cNvPr id="22" name="Title 20"/>
            <p:cNvSpPr txBox="1"/>
            <p:nvPr/>
          </p:nvSpPr>
          <p:spPr bwMode="auto">
            <a:xfrm>
              <a:off x="6196608" y="3166870"/>
              <a:ext cx="1915716" cy="27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5" tIns="45722" rIns="91445" bIns="45722"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eaLnBrk="0" fontAlgn="base" hangingPunct="0">
                <a:spcBef>
                  <a:spcPct val="0"/>
                </a:spcBef>
                <a:spcAft>
                  <a:spcPct val="0"/>
                </a:spcAft>
                <a:defRPr/>
              </a:pPr>
              <a:r>
                <a:rPr lang="zh-CN" altLang="en-US" sz="1200" b="1" dirty="0">
                  <a:solidFill>
                    <a:schemeClr val="bg1"/>
                  </a:solidFill>
                  <a:latin typeface="微软雅黑" panose="020B0503020204020204" pitchFamily="34" charset="-122"/>
                  <a:ea typeface="微软雅黑" panose="020B0503020204020204" pitchFamily="34" charset="-122"/>
                  <a:sym typeface="Century Gothic" panose="020B0502020202020204" pitchFamily="34" charset="0"/>
                </a:rPr>
                <a:t>小木头</a:t>
              </a:r>
            </a:p>
          </p:txBody>
        </p:sp>
        <p:sp>
          <p:nvSpPr>
            <p:cNvPr id="23" name="TextBox 30"/>
            <p:cNvSpPr txBox="1">
              <a:spLocks noChangeArrowheads="1"/>
            </p:cNvSpPr>
            <p:nvPr/>
          </p:nvSpPr>
          <p:spPr bwMode="auto">
            <a:xfrm>
              <a:off x="6196608" y="3409439"/>
              <a:ext cx="2290763" cy="47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3" rIns="91424" bIns="45713">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grpSp>
      <p:grpSp>
        <p:nvGrpSpPr>
          <p:cNvPr id="34" name="组合 33"/>
          <p:cNvGrpSpPr/>
          <p:nvPr/>
        </p:nvGrpSpPr>
        <p:grpSpPr>
          <a:xfrm>
            <a:off x="6002536" y="2223299"/>
            <a:ext cx="2290763" cy="720050"/>
            <a:chOff x="6002536" y="2223299"/>
            <a:chExt cx="2290763" cy="720050"/>
          </a:xfrm>
        </p:grpSpPr>
        <p:sp>
          <p:nvSpPr>
            <p:cNvPr id="24" name="Title 20"/>
            <p:cNvSpPr txBox="1"/>
            <p:nvPr/>
          </p:nvSpPr>
          <p:spPr bwMode="auto">
            <a:xfrm>
              <a:off x="6002538" y="2223299"/>
              <a:ext cx="1915715" cy="27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5" tIns="45722" rIns="91445" bIns="45722"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eaLnBrk="0" fontAlgn="base" hangingPunct="0">
                <a:spcBef>
                  <a:spcPct val="0"/>
                </a:spcBef>
                <a:spcAft>
                  <a:spcPct val="0"/>
                </a:spcAft>
                <a:defRPr/>
              </a:pPr>
              <a:r>
                <a:rPr lang="zh-CN" altLang="en-US" sz="1200" b="1" dirty="0">
                  <a:solidFill>
                    <a:schemeClr val="bg1"/>
                  </a:solidFill>
                  <a:latin typeface="微软雅黑" panose="020B0503020204020204" pitchFamily="34" charset="-122"/>
                  <a:ea typeface="微软雅黑" panose="020B0503020204020204" pitchFamily="34" charset="-122"/>
                  <a:sym typeface="Century Gothic" panose="020B0502020202020204" pitchFamily="34" charset="0"/>
                </a:rPr>
                <a:t>小木头</a:t>
              </a:r>
            </a:p>
          </p:txBody>
        </p:sp>
        <p:sp>
          <p:nvSpPr>
            <p:cNvPr id="25" name="TextBox 30"/>
            <p:cNvSpPr txBox="1">
              <a:spLocks noChangeArrowheads="1"/>
            </p:cNvSpPr>
            <p:nvPr/>
          </p:nvSpPr>
          <p:spPr bwMode="auto">
            <a:xfrm>
              <a:off x="6002536" y="2466464"/>
              <a:ext cx="2290763" cy="47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3" rIns="91424" bIns="45713">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grpSp>
      <p:grpSp>
        <p:nvGrpSpPr>
          <p:cNvPr id="31" name="组合 30"/>
          <p:cNvGrpSpPr/>
          <p:nvPr/>
        </p:nvGrpSpPr>
        <p:grpSpPr>
          <a:xfrm>
            <a:off x="3406378" y="1142212"/>
            <a:ext cx="2290763" cy="687902"/>
            <a:chOff x="3406378" y="1142212"/>
            <a:chExt cx="2290763" cy="687902"/>
          </a:xfrm>
        </p:grpSpPr>
        <p:sp>
          <p:nvSpPr>
            <p:cNvPr id="26" name="Title 20"/>
            <p:cNvSpPr txBox="1"/>
            <p:nvPr/>
          </p:nvSpPr>
          <p:spPr bwMode="auto">
            <a:xfrm>
              <a:off x="3611762" y="1142212"/>
              <a:ext cx="1915716" cy="27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5" tIns="45722" rIns="91445" bIns="45722"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eaLnBrk="0" fontAlgn="base" hangingPunct="0">
                <a:spcBef>
                  <a:spcPct val="0"/>
                </a:spcBef>
                <a:spcAft>
                  <a:spcPct val="0"/>
                </a:spcAft>
                <a:defRPr/>
              </a:pPr>
              <a:r>
                <a:rPr lang="zh-CN" altLang="en-US" sz="1200" b="1" dirty="0">
                  <a:solidFill>
                    <a:schemeClr val="bg1"/>
                  </a:solidFill>
                  <a:latin typeface="微软雅黑" panose="020B0503020204020204" pitchFamily="34" charset="-122"/>
                  <a:ea typeface="微软雅黑" panose="020B0503020204020204" pitchFamily="34" charset="-122"/>
                  <a:sym typeface="Century Gothic" panose="020B0502020202020204" pitchFamily="34" charset="0"/>
                </a:rPr>
                <a:t>小木头</a:t>
              </a:r>
            </a:p>
          </p:txBody>
        </p:sp>
        <p:sp>
          <p:nvSpPr>
            <p:cNvPr id="27" name="TextBox 30"/>
            <p:cNvSpPr txBox="1">
              <a:spLocks noChangeArrowheads="1"/>
            </p:cNvSpPr>
            <p:nvPr/>
          </p:nvSpPr>
          <p:spPr bwMode="auto">
            <a:xfrm>
              <a:off x="3406378" y="1353229"/>
              <a:ext cx="2290763" cy="47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3" rIns="91424" bIns="45713">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grpSp>
      <p:pic>
        <p:nvPicPr>
          <p:cNvPr id="32" name="图片 31" descr="C:\Users\meng\Desktop\400740817.png400740817"/>
          <p:cNvPicPr>
            <a:picLocks noChangeAspect="1"/>
          </p:cNvPicPr>
          <p:nvPr/>
        </p:nvPicPr>
        <p:blipFill>
          <a:blip r:embed="rId3"/>
          <a:srcRect/>
          <a:stretch>
            <a:fillRect/>
          </a:stretch>
        </p:blipFill>
        <p:spPr>
          <a:xfrm>
            <a:off x="3077845" y="1685290"/>
            <a:ext cx="3238500" cy="3238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86036"/>
        </a:solidFill>
        <a:effectLst/>
      </p:bgPr>
    </p:bg>
    <p:spTree>
      <p:nvGrpSpPr>
        <p:cNvPr id="1" name=""/>
        <p:cNvGrpSpPr/>
        <p:nvPr/>
      </p:nvGrpSpPr>
      <p:grpSpPr>
        <a:xfrm>
          <a:off x="0" y="0"/>
          <a:ext cx="0" cy="0"/>
          <a:chOff x="0" y="0"/>
          <a:chExt cx="0" cy="0"/>
        </a:xfrm>
      </p:grpSpPr>
      <p:grpSp>
        <p:nvGrpSpPr>
          <p:cNvPr id="5" name="Group 4"/>
          <p:cNvGrpSpPr/>
          <p:nvPr/>
        </p:nvGrpSpPr>
        <p:grpSpPr>
          <a:xfrm>
            <a:off x="2425668" y="1933736"/>
            <a:ext cx="4502948" cy="2711295"/>
            <a:chOff x="2884956" y="1044808"/>
            <a:chExt cx="3418590" cy="2058387"/>
          </a:xfrm>
          <a:solidFill>
            <a:schemeClr val="accent2"/>
          </a:solidFill>
        </p:grpSpPr>
        <p:sp>
          <p:nvSpPr>
            <p:cNvPr id="7" name="Freeform 37"/>
            <p:cNvSpPr/>
            <p:nvPr/>
          </p:nvSpPr>
          <p:spPr bwMode="auto">
            <a:xfrm>
              <a:off x="3053244" y="3048954"/>
              <a:ext cx="44506" cy="37552"/>
            </a:xfrm>
            <a:custGeom>
              <a:avLst/>
              <a:gdLst>
                <a:gd name="T0" fmla="*/ 26 w 26"/>
                <a:gd name="T1" fmla="*/ 2 h 22"/>
                <a:gd name="T2" fmla="*/ 9 w 26"/>
                <a:gd name="T3" fmla="*/ 5 h 22"/>
                <a:gd name="T4" fmla="*/ 0 w 26"/>
                <a:gd name="T5" fmla="*/ 21 h 22"/>
                <a:gd name="T6" fmla="*/ 17 w 26"/>
                <a:gd name="T7" fmla="*/ 17 h 22"/>
                <a:gd name="T8" fmla="*/ 26 w 26"/>
                <a:gd name="T9" fmla="*/ 2 h 22"/>
              </a:gdLst>
              <a:ahLst/>
              <a:cxnLst>
                <a:cxn ang="0">
                  <a:pos x="T0" y="T1"/>
                </a:cxn>
                <a:cxn ang="0">
                  <a:pos x="T2" y="T3"/>
                </a:cxn>
                <a:cxn ang="0">
                  <a:pos x="T4" y="T5"/>
                </a:cxn>
                <a:cxn ang="0">
                  <a:pos x="T6" y="T7"/>
                </a:cxn>
                <a:cxn ang="0">
                  <a:pos x="T8" y="T9"/>
                </a:cxn>
              </a:cxnLst>
              <a:rect l="0" t="0" r="r" b="b"/>
              <a:pathLst>
                <a:path w="26" h="22">
                  <a:moveTo>
                    <a:pt x="26" y="2"/>
                  </a:moveTo>
                  <a:cubicBezTo>
                    <a:pt x="26" y="2"/>
                    <a:pt x="16" y="0"/>
                    <a:pt x="9" y="5"/>
                  </a:cubicBezTo>
                  <a:cubicBezTo>
                    <a:pt x="2" y="11"/>
                    <a:pt x="0" y="21"/>
                    <a:pt x="0" y="21"/>
                  </a:cubicBezTo>
                  <a:cubicBezTo>
                    <a:pt x="0" y="21"/>
                    <a:pt x="10" y="22"/>
                    <a:pt x="17" y="17"/>
                  </a:cubicBezTo>
                  <a:cubicBezTo>
                    <a:pt x="24" y="12"/>
                    <a:pt x="26" y="2"/>
                    <a:pt x="26" y="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8" name="Freeform 38"/>
            <p:cNvSpPr/>
            <p:nvPr/>
          </p:nvSpPr>
          <p:spPr bwMode="auto">
            <a:xfrm>
              <a:off x="3103313" y="3053126"/>
              <a:ext cx="23644" cy="50069"/>
            </a:xfrm>
            <a:custGeom>
              <a:avLst/>
              <a:gdLst>
                <a:gd name="T0" fmla="*/ 8 w 14"/>
                <a:gd name="T1" fmla="*/ 29 h 29"/>
                <a:gd name="T2" fmla="*/ 13 w 14"/>
                <a:gd name="T3" fmla="*/ 14 h 29"/>
                <a:gd name="T4" fmla="*/ 6 w 14"/>
                <a:gd name="T5" fmla="*/ 0 h 29"/>
                <a:gd name="T6" fmla="*/ 0 w 14"/>
                <a:gd name="T7" fmla="*/ 15 h 29"/>
                <a:gd name="T8" fmla="*/ 8 w 14"/>
                <a:gd name="T9" fmla="*/ 29 h 29"/>
              </a:gdLst>
              <a:ahLst/>
              <a:cxnLst>
                <a:cxn ang="0">
                  <a:pos x="T0" y="T1"/>
                </a:cxn>
                <a:cxn ang="0">
                  <a:pos x="T2" y="T3"/>
                </a:cxn>
                <a:cxn ang="0">
                  <a:pos x="T4" y="T5"/>
                </a:cxn>
                <a:cxn ang="0">
                  <a:pos x="T6" y="T7"/>
                </a:cxn>
                <a:cxn ang="0">
                  <a:pos x="T8" y="T9"/>
                </a:cxn>
              </a:cxnLst>
              <a:rect l="0" t="0" r="r" b="b"/>
              <a:pathLst>
                <a:path w="14" h="29">
                  <a:moveTo>
                    <a:pt x="8" y="29"/>
                  </a:moveTo>
                  <a:cubicBezTo>
                    <a:pt x="8" y="29"/>
                    <a:pt x="14" y="22"/>
                    <a:pt x="13" y="14"/>
                  </a:cubicBezTo>
                  <a:cubicBezTo>
                    <a:pt x="13" y="6"/>
                    <a:pt x="6" y="0"/>
                    <a:pt x="6" y="0"/>
                  </a:cubicBezTo>
                  <a:cubicBezTo>
                    <a:pt x="6" y="0"/>
                    <a:pt x="0" y="7"/>
                    <a:pt x="0" y="15"/>
                  </a:cubicBezTo>
                  <a:cubicBezTo>
                    <a:pt x="0" y="23"/>
                    <a:pt x="8" y="29"/>
                    <a:pt x="8" y="29"/>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9" name="Freeform 39"/>
            <p:cNvSpPr/>
            <p:nvPr/>
          </p:nvSpPr>
          <p:spPr bwMode="auto">
            <a:xfrm>
              <a:off x="4730550" y="1195015"/>
              <a:ext cx="41724" cy="30598"/>
            </a:xfrm>
            <a:custGeom>
              <a:avLst/>
              <a:gdLst>
                <a:gd name="T0" fmla="*/ 9 w 24"/>
                <a:gd name="T1" fmla="*/ 14 h 18"/>
                <a:gd name="T2" fmla="*/ 24 w 24"/>
                <a:gd name="T3" fmla="*/ 16 h 18"/>
                <a:gd name="T4" fmla="*/ 15 w 24"/>
                <a:gd name="T5" fmla="*/ 4 h 18"/>
                <a:gd name="T6" fmla="*/ 0 w 24"/>
                <a:gd name="T7" fmla="*/ 2 h 18"/>
                <a:gd name="T8" fmla="*/ 9 w 24"/>
                <a:gd name="T9" fmla="*/ 14 h 18"/>
              </a:gdLst>
              <a:ahLst/>
              <a:cxnLst>
                <a:cxn ang="0">
                  <a:pos x="T0" y="T1"/>
                </a:cxn>
                <a:cxn ang="0">
                  <a:pos x="T2" y="T3"/>
                </a:cxn>
                <a:cxn ang="0">
                  <a:pos x="T4" y="T5"/>
                </a:cxn>
                <a:cxn ang="0">
                  <a:pos x="T6" y="T7"/>
                </a:cxn>
                <a:cxn ang="0">
                  <a:pos x="T8" y="T9"/>
                </a:cxn>
              </a:cxnLst>
              <a:rect l="0" t="0" r="r" b="b"/>
              <a:pathLst>
                <a:path w="24" h="18">
                  <a:moveTo>
                    <a:pt x="9" y="14"/>
                  </a:moveTo>
                  <a:cubicBezTo>
                    <a:pt x="16" y="18"/>
                    <a:pt x="24" y="16"/>
                    <a:pt x="24" y="16"/>
                  </a:cubicBezTo>
                  <a:cubicBezTo>
                    <a:pt x="24" y="16"/>
                    <a:pt x="22" y="7"/>
                    <a:pt x="15" y="4"/>
                  </a:cubicBezTo>
                  <a:cubicBezTo>
                    <a:pt x="9" y="0"/>
                    <a:pt x="0" y="2"/>
                    <a:pt x="0" y="2"/>
                  </a:cubicBezTo>
                  <a:cubicBezTo>
                    <a:pt x="0" y="2"/>
                    <a:pt x="3" y="11"/>
                    <a:pt x="9" y="1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0" name="Freeform 40"/>
            <p:cNvSpPr/>
            <p:nvPr/>
          </p:nvSpPr>
          <p:spPr bwMode="auto">
            <a:xfrm>
              <a:off x="4740285" y="1163027"/>
              <a:ext cx="41724" cy="30598"/>
            </a:xfrm>
            <a:custGeom>
              <a:avLst/>
              <a:gdLst>
                <a:gd name="T0" fmla="*/ 15 w 24"/>
                <a:gd name="T1" fmla="*/ 15 h 18"/>
                <a:gd name="T2" fmla="*/ 24 w 24"/>
                <a:gd name="T3" fmla="*/ 3 h 18"/>
                <a:gd name="T4" fmla="*/ 9 w 24"/>
                <a:gd name="T5" fmla="*/ 4 h 18"/>
                <a:gd name="T6" fmla="*/ 0 w 24"/>
                <a:gd name="T7" fmla="*/ 16 h 18"/>
                <a:gd name="T8" fmla="*/ 15 w 24"/>
                <a:gd name="T9" fmla="*/ 15 h 18"/>
              </a:gdLst>
              <a:ahLst/>
              <a:cxnLst>
                <a:cxn ang="0">
                  <a:pos x="T0" y="T1"/>
                </a:cxn>
                <a:cxn ang="0">
                  <a:pos x="T2" y="T3"/>
                </a:cxn>
                <a:cxn ang="0">
                  <a:pos x="T4" y="T5"/>
                </a:cxn>
                <a:cxn ang="0">
                  <a:pos x="T6" y="T7"/>
                </a:cxn>
                <a:cxn ang="0">
                  <a:pos x="T8" y="T9"/>
                </a:cxn>
              </a:cxnLst>
              <a:rect l="0" t="0" r="r" b="b"/>
              <a:pathLst>
                <a:path w="24" h="18">
                  <a:moveTo>
                    <a:pt x="15" y="15"/>
                  </a:moveTo>
                  <a:cubicBezTo>
                    <a:pt x="22" y="11"/>
                    <a:pt x="24" y="3"/>
                    <a:pt x="24" y="3"/>
                  </a:cubicBezTo>
                  <a:cubicBezTo>
                    <a:pt x="24" y="3"/>
                    <a:pt x="16" y="0"/>
                    <a:pt x="9" y="4"/>
                  </a:cubicBezTo>
                  <a:cubicBezTo>
                    <a:pt x="2" y="7"/>
                    <a:pt x="0" y="16"/>
                    <a:pt x="0" y="16"/>
                  </a:cubicBezTo>
                  <a:cubicBezTo>
                    <a:pt x="0" y="16"/>
                    <a:pt x="8" y="18"/>
                    <a:pt x="15" y="1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1" name="Freeform 41"/>
            <p:cNvSpPr/>
            <p:nvPr/>
          </p:nvSpPr>
          <p:spPr bwMode="auto">
            <a:xfrm>
              <a:off x="4723596" y="1161635"/>
              <a:ext cx="15299" cy="29207"/>
            </a:xfrm>
            <a:custGeom>
              <a:avLst/>
              <a:gdLst>
                <a:gd name="T0" fmla="*/ 8 w 9"/>
                <a:gd name="T1" fmla="*/ 9 h 17"/>
                <a:gd name="T2" fmla="*/ 5 w 9"/>
                <a:gd name="T3" fmla="*/ 0 h 17"/>
                <a:gd name="T4" fmla="*/ 0 w 9"/>
                <a:gd name="T5" fmla="*/ 8 h 17"/>
                <a:gd name="T6" fmla="*/ 3 w 9"/>
                <a:gd name="T7" fmla="*/ 17 h 17"/>
                <a:gd name="T8" fmla="*/ 8 w 9"/>
                <a:gd name="T9" fmla="*/ 9 h 17"/>
              </a:gdLst>
              <a:ahLst/>
              <a:cxnLst>
                <a:cxn ang="0">
                  <a:pos x="T0" y="T1"/>
                </a:cxn>
                <a:cxn ang="0">
                  <a:pos x="T2" y="T3"/>
                </a:cxn>
                <a:cxn ang="0">
                  <a:pos x="T4" y="T5"/>
                </a:cxn>
                <a:cxn ang="0">
                  <a:pos x="T6" y="T7"/>
                </a:cxn>
                <a:cxn ang="0">
                  <a:pos x="T8" y="T9"/>
                </a:cxn>
              </a:cxnLst>
              <a:rect l="0" t="0" r="r" b="b"/>
              <a:pathLst>
                <a:path w="9" h="17">
                  <a:moveTo>
                    <a:pt x="8" y="9"/>
                  </a:moveTo>
                  <a:cubicBezTo>
                    <a:pt x="9" y="4"/>
                    <a:pt x="5" y="0"/>
                    <a:pt x="5" y="0"/>
                  </a:cubicBezTo>
                  <a:cubicBezTo>
                    <a:pt x="5" y="0"/>
                    <a:pt x="0" y="3"/>
                    <a:pt x="0" y="8"/>
                  </a:cubicBezTo>
                  <a:cubicBezTo>
                    <a:pt x="0" y="13"/>
                    <a:pt x="3" y="17"/>
                    <a:pt x="3" y="17"/>
                  </a:cubicBezTo>
                  <a:cubicBezTo>
                    <a:pt x="3" y="17"/>
                    <a:pt x="8" y="14"/>
                    <a:pt x="8" y="9"/>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2" name="Freeform 42"/>
            <p:cNvSpPr/>
            <p:nvPr/>
          </p:nvSpPr>
          <p:spPr bwMode="auto">
            <a:xfrm>
              <a:off x="4884929" y="1432842"/>
              <a:ext cx="33379" cy="33379"/>
            </a:xfrm>
            <a:custGeom>
              <a:avLst/>
              <a:gdLst>
                <a:gd name="T0" fmla="*/ 6 w 20"/>
                <a:gd name="T1" fmla="*/ 5 h 20"/>
                <a:gd name="T2" fmla="*/ 0 w 20"/>
                <a:gd name="T3" fmla="*/ 20 h 20"/>
                <a:gd name="T4" fmla="*/ 15 w 20"/>
                <a:gd name="T5" fmla="*/ 14 h 20"/>
                <a:gd name="T6" fmla="*/ 20 w 20"/>
                <a:gd name="T7" fmla="*/ 0 h 20"/>
                <a:gd name="T8" fmla="*/ 6 w 20"/>
                <a:gd name="T9" fmla="*/ 5 h 20"/>
              </a:gdLst>
              <a:ahLst/>
              <a:cxnLst>
                <a:cxn ang="0">
                  <a:pos x="T0" y="T1"/>
                </a:cxn>
                <a:cxn ang="0">
                  <a:pos x="T2" y="T3"/>
                </a:cxn>
                <a:cxn ang="0">
                  <a:pos x="T4" y="T5"/>
                </a:cxn>
                <a:cxn ang="0">
                  <a:pos x="T6" y="T7"/>
                </a:cxn>
                <a:cxn ang="0">
                  <a:pos x="T8" y="T9"/>
                </a:cxn>
              </a:cxnLst>
              <a:rect l="0" t="0" r="r" b="b"/>
              <a:pathLst>
                <a:path w="20" h="20">
                  <a:moveTo>
                    <a:pt x="6" y="5"/>
                  </a:moveTo>
                  <a:cubicBezTo>
                    <a:pt x="0" y="11"/>
                    <a:pt x="0" y="20"/>
                    <a:pt x="0" y="20"/>
                  </a:cubicBezTo>
                  <a:cubicBezTo>
                    <a:pt x="0" y="20"/>
                    <a:pt x="9" y="20"/>
                    <a:pt x="15" y="14"/>
                  </a:cubicBezTo>
                  <a:cubicBezTo>
                    <a:pt x="20" y="9"/>
                    <a:pt x="20" y="0"/>
                    <a:pt x="20" y="0"/>
                  </a:cubicBezTo>
                  <a:cubicBezTo>
                    <a:pt x="20" y="0"/>
                    <a:pt x="11" y="0"/>
                    <a:pt x="6" y="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3" name="Freeform 43"/>
            <p:cNvSpPr/>
            <p:nvPr/>
          </p:nvSpPr>
          <p:spPr bwMode="auto">
            <a:xfrm>
              <a:off x="4879366" y="1471785"/>
              <a:ext cx="36161" cy="18081"/>
            </a:xfrm>
            <a:custGeom>
              <a:avLst/>
              <a:gdLst>
                <a:gd name="T0" fmla="*/ 9 w 21"/>
                <a:gd name="T1" fmla="*/ 10 h 11"/>
                <a:gd name="T2" fmla="*/ 21 w 21"/>
                <a:gd name="T3" fmla="*/ 7 h 11"/>
                <a:gd name="T4" fmla="*/ 11 w 21"/>
                <a:gd name="T5" fmla="*/ 1 h 11"/>
                <a:gd name="T6" fmla="*/ 0 w 21"/>
                <a:gd name="T7" fmla="*/ 4 h 11"/>
                <a:gd name="T8" fmla="*/ 9 w 21"/>
                <a:gd name="T9" fmla="*/ 10 h 11"/>
              </a:gdLst>
              <a:ahLst/>
              <a:cxnLst>
                <a:cxn ang="0">
                  <a:pos x="T0" y="T1"/>
                </a:cxn>
                <a:cxn ang="0">
                  <a:pos x="T2" y="T3"/>
                </a:cxn>
                <a:cxn ang="0">
                  <a:pos x="T4" y="T5"/>
                </a:cxn>
                <a:cxn ang="0">
                  <a:pos x="T6" y="T7"/>
                </a:cxn>
                <a:cxn ang="0">
                  <a:pos x="T8" y="T9"/>
                </a:cxn>
              </a:cxnLst>
              <a:rect l="0" t="0" r="r" b="b"/>
              <a:pathLst>
                <a:path w="21" h="11">
                  <a:moveTo>
                    <a:pt x="9" y="10"/>
                  </a:moveTo>
                  <a:cubicBezTo>
                    <a:pt x="15" y="11"/>
                    <a:pt x="21" y="7"/>
                    <a:pt x="21" y="7"/>
                  </a:cubicBezTo>
                  <a:cubicBezTo>
                    <a:pt x="21" y="7"/>
                    <a:pt x="17" y="2"/>
                    <a:pt x="11" y="1"/>
                  </a:cubicBezTo>
                  <a:cubicBezTo>
                    <a:pt x="5" y="0"/>
                    <a:pt x="0" y="4"/>
                    <a:pt x="0" y="4"/>
                  </a:cubicBezTo>
                  <a:cubicBezTo>
                    <a:pt x="0" y="4"/>
                    <a:pt x="4" y="9"/>
                    <a:pt x="9" y="1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4" name="Freeform 44"/>
            <p:cNvSpPr/>
            <p:nvPr/>
          </p:nvSpPr>
          <p:spPr bwMode="auto">
            <a:xfrm>
              <a:off x="4852941" y="1420324"/>
              <a:ext cx="27816" cy="47287"/>
            </a:xfrm>
            <a:custGeom>
              <a:avLst/>
              <a:gdLst>
                <a:gd name="T0" fmla="*/ 14 w 16"/>
                <a:gd name="T1" fmla="*/ 13 h 28"/>
                <a:gd name="T2" fmla="*/ 5 w 16"/>
                <a:gd name="T3" fmla="*/ 0 h 28"/>
                <a:gd name="T4" fmla="*/ 2 w 16"/>
                <a:gd name="T5" fmla="*/ 16 h 28"/>
                <a:gd name="T6" fmla="*/ 11 w 16"/>
                <a:gd name="T7" fmla="*/ 28 h 28"/>
                <a:gd name="T8" fmla="*/ 14 w 16"/>
                <a:gd name="T9" fmla="*/ 13 h 28"/>
              </a:gdLst>
              <a:ahLst/>
              <a:cxnLst>
                <a:cxn ang="0">
                  <a:pos x="T0" y="T1"/>
                </a:cxn>
                <a:cxn ang="0">
                  <a:pos x="T2" y="T3"/>
                </a:cxn>
                <a:cxn ang="0">
                  <a:pos x="T4" y="T5"/>
                </a:cxn>
                <a:cxn ang="0">
                  <a:pos x="T6" y="T7"/>
                </a:cxn>
                <a:cxn ang="0">
                  <a:pos x="T8" y="T9"/>
                </a:cxn>
              </a:cxnLst>
              <a:rect l="0" t="0" r="r" b="b"/>
              <a:pathLst>
                <a:path w="16" h="28">
                  <a:moveTo>
                    <a:pt x="14" y="13"/>
                  </a:moveTo>
                  <a:cubicBezTo>
                    <a:pt x="13" y="5"/>
                    <a:pt x="5" y="0"/>
                    <a:pt x="5" y="0"/>
                  </a:cubicBezTo>
                  <a:cubicBezTo>
                    <a:pt x="5" y="0"/>
                    <a:pt x="0" y="8"/>
                    <a:pt x="2" y="16"/>
                  </a:cubicBezTo>
                  <a:cubicBezTo>
                    <a:pt x="3" y="23"/>
                    <a:pt x="11" y="28"/>
                    <a:pt x="11" y="28"/>
                  </a:cubicBezTo>
                  <a:cubicBezTo>
                    <a:pt x="11" y="28"/>
                    <a:pt x="16" y="21"/>
                    <a:pt x="14" y="13"/>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5" name="Freeform 45"/>
            <p:cNvSpPr/>
            <p:nvPr/>
          </p:nvSpPr>
          <p:spPr bwMode="auto">
            <a:xfrm>
              <a:off x="4841814" y="1464830"/>
              <a:ext cx="29207" cy="18081"/>
            </a:xfrm>
            <a:custGeom>
              <a:avLst/>
              <a:gdLst>
                <a:gd name="T0" fmla="*/ 0 w 17"/>
                <a:gd name="T1" fmla="*/ 2 h 11"/>
                <a:gd name="T2" fmla="*/ 7 w 17"/>
                <a:gd name="T3" fmla="*/ 10 h 11"/>
                <a:gd name="T4" fmla="*/ 17 w 17"/>
                <a:gd name="T5" fmla="*/ 9 h 11"/>
                <a:gd name="T6" fmla="*/ 10 w 17"/>
                <a:gd name="T7" fmla="*/ 2 h 11"/>
                <a:gd name="T8" fmla="*/ 0 w 17"/>
                <a:gd name="T9" fmla="*/ 2 h 11"/>
              </a:gdLst>
              <a:ahLst/>
              <a:cxnLst>
                <a:cxn ang="0">
                  <a:pos x="T0" y="T1"/>
                </a:cxn>
                <a:cxn ang="0">
                  <a:pos x="T2" y="T3"/>
                </a:cxn>
                <a:cxn ang="0">
                  <a:pos x="T4" y="T5"/>
                </a:cxn>
                <a:cxn ang="0">
                  <a:pos x="T6" y="T7"/>
                </a:cxn>
                <a:cxn ang="0">
                  <a:pos x="T8" y="T9"/>
                </a:cxn>
              </a:cxnLst>
              <a:rect l="0" t="0" r="r" b="b"/>
              <a:pathLst>
                <a:path w="17" h="11">
                  <a:moveTo>
                    <a:pt x="0" y="2"/>
                  </a:moveTo>
                  <a:cubicBezTo>
                    <a:pt x="0" y="2"/>
                    <a:pt x="2" y="8"/>
                    <a:pt x="7" y="10"/>
                  </a:cubicBezTo>
                  <a:cubicBezTo>
                    <a:pt x="12" y="11"/>
                    <a:pt x="17" y="9"/>
                    <a:pt x="17" y="9"/>
                  </a:cubicBezTo>
                  <a:cubicBezTo>
                    <a:pt x="17" y="9"/>
                    <a:pt x="15" y="4"/>
                    <a:pt x="10" y="2"/>
                  </a:cubicBezTo>
                  <a:cubicBezTo>
                    <a:pt x="5" y="0"/>
                    <a:pt x="0" y="2"/>
                    <a:pt x="0" y="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6" name="Freeform 46"/>
            <p:cNvSpPr/>
            <p:nvPr/>
          </p:nvSpPr>
          <p:spPr bwMode="auto">
            <a:xfrm>
              <a:off x="3674932" y="1370256"/>
              <a:ext cx="68150" cy="50069"/>
            </a:xfrm>
            <a:custGeom>
              <a:avLst/>
              <a:gdLst>
                <a:gd name="T0" fmla="*/ 24 w 40"/>
                <a:gd name="T1" fmla="*/ 24 h 29"/>
                <a:gd name="T2" fmla="*/ 40 w 40"/>
                <a:gd name="T3" fmla="*/ 6 h 29"/>
                <a:gd name="T4" fmla="*/ 16 w 40"/>
                <a:gd name="T5" fmla="*/ 5 h 29"/>
                <a:gd name="T6" fmla="*/ 0 w 40"/>
                <a:gd name="T7" fmla="*/ 23 h 29"/>
                <a:gd name="T8" fmla="*/ 24 w 40"/>
                <a:gd name="T9" fmla="*/ 24 h 29"/>
              </a:gdLst>
              <a:ahLst/>
              <a:cxnLst>
                <a:cxn ang="0">
                  <a:pos x="T0" y="T1"/>
                </a:cxn>
                <a:cxn ang="0">
                  <a:pos x="T2" y="T3"/>
                </a:cxn>
                <a:cxn ang="0">
                  <a:pos x="T4" y="T5"/>
                </a:cxn>
                <a:cxn ang="0">
                  <a:pos x="T6" y="T7"/>
                </a:cxn>
                <a:cxn ang="0">
                  <a:pos x="T8" y="T9"/>
                </a:cxn>
              </a:cxnLst>
              <a:rect l="0" t="0" r="r" b="b"/>
              <a:pathLst>
                <a:path w="40" h="29">
                  <a:moveTo>
                    <a:pt x="24" y="24"/>
                  </a:moveTo>
                  <a:cubicBezTo>
                    <a:pt x="35" y="19"/>
                    <a:pt x="40" y="6"/>
                    <a:pt x="40" y="6"/>
                  </a:cubicBezTo>
                  <a:cubicBezTo>
                    <a:pt x="40" y="6"/>
                    <a:pt x="27" y="0"/>
                    <a:pt x="16" y="5"/>
                  </a:cubicBezTo>
                  <a:cubicBezTo>
                    <a:pt x="5" y="10"/>
                    <a:pt x="0" y="23"/>
                    <a:pt x="0" y="23"/>
                  </a:cubicBezTo>
                  <a:cubicBezTo>
                    <a:pt x="0" y="23"/>
                    <a:pt x="13" y="29"/>
                    <a:pt x="24" y="2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7" name="Freeform 47"/>
            <p:cNvSpPr/>
            <p:nvPr/>
          </p:nvSpPr>
          <p:spPr bwMode="auto">
            <a:xfrm>
              <a:off x="3659633" y="1420324"/>
              <a:ext cx="48678" cy="37552"/>
            </a:xfrm>
            <a:custGeom>
              <a:avLst/>
              <a:gdLst>
                <a:gd name="T0" fmla="*/ 18 w 29"/>
                <a:gd name="T1" fmla="*/ 4 h 22"/>
                <a:gd name="T2" fmla="*/ 0 w 29"/>
                <a:gd name="T3" fmla="*/ 2 h 22"/>
                <a:gd name="T4" fmla="*/ 10 w 29"/>
                <a:gd name="T5" fmla="*/ 18 h 22"/>
                <a:gd name="T6" fmla="*/ 29 w 29"/>
                <a:gd name="T7" fmla="*/ 20 h 22"/>
                <a:gd name="T8" fmla="*/ 18 w 29"/>
                <a:gd name="T9" fmla="*/ 4 h 22"/>
              </a:gdLst>
              <a:ahLst/>
              <a:cxnLst>
                <a:cxn ang="0">
                  <a:pos x="T0" y="T1"/>
                </a:cxn>
                <a:cxn ang="0">
                  <a:pos x="T2" y="T3"/>
                </a:cxn>
                <a:cxn ang="0">
                  <a:pos x="T4" y="T5"/>
                </a:cxn>
                <a:cxn ang="0">
                  <a:pos x="T6" y="T7"/>
                </a:cxn>
                <a:cxn ang="0">
                  <a:pos x="T8" y="T9"/>
                </a:cxn>
              </a:cxnLst>
              <a:rect l="0" t="0" r="r" b="b"/>
              <a:pathLst>
                <a:path w="29" h="22">
                  <a:moveTo>
                    <a:pt x="18" y="4"/>
                  </a:moveTo>
                  <a:cubicBezTo>
                    <a:pt x="10" y="0"/>
                    <a:pt x="0" y="2"/>
                    <a:pt x="0" y="2"/>
                  </a:cubicBezTo>
                  <a:cubicBezTo>
                    <a:pt x="0" y="2"/>
                    <a:pt x="2" y="13"/>
                    <a:pt x="10" y="18"/>
                  </a:cubicBezTo>
                  <a:cubicBezTo>
                    <a:pt x="18" y="22"/>
                    <a:pt x="29" y="20"/>
                    <a:pt x="29" y="20"/>
                  </a:cubicBezTo>
                  <a:cubicBezTo>
                    <a:pt x="29" y="20"/>
                    <a:pt x="26" y="9"/>
                    <a:pt x="18" y="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8" name="Freeform 48"/>
            <p:cNvSpPr/>
            <p:nvPr/>
          </p:nvSpPr>
          <p:spPr bwMode="auto">
            <a:xfrm>
              <a:off x="3640162" y="1331313"/>
              <a:ext cx="41724" cy="76495"/>
            </a:xfrm>
            <a:custGeom>
              <a:avLst/>
              <a:gdLst>
                <a:gd name="T0" fmla="*/ 22 w 24"/>
                <a:gd name="T1" fmla="*/ 24 h 45"/>
                <a:gd name="T2" fmla="*/ 15 w 24"/>
                <a:gd name="T3" fmla="*/ 0 h 45"/>
                <a:gd name="T4" fmla="*/ 1 w 24"/>
                <a:gd name="T5" fmla="*/ 21 h 45"/>
                <a:gd name="T6" fmla="*/ 8 w 24"/>
                <a:gd name="T7" fmla="*/ 45 h 45"/>
                <a:gd name="T8" fmla="*/ 22 w 24"/>
                <a:gd name="T9" fmla="*/ 24 h 45"/>
              </a:gdLst>
              <a:ahLst/>
              <a:cxnLst>
                <a:cxn ang="0">
                  <a:pos x="T0" y="T1"/>
                </a:cxn>
                <a:cxn ang="0">
                  <a:pos x="T2" y="T3"/>
                </a:cxn>
                <a:cxn ang="0">
                  <a:pos x="T4" y="T5"/>
                </a:cxn>
                <a:cxn ang="0">
                  <a:pos x="T6" y="T7"/>
                </a:cxn>
                <a:cxn ang="0">
                  <a:pos x="T8" y="T9"/>
                </a:cxn>
              </a:cxnLst>
              <a:rect l="0" t="0" r="r" b="b"/>
              <a:pathLst>
                <a:path w="24" h="45">
                  <a:moveTo>
                    <a:pt x="22" y="24"/>
                  </a:moveTo>
                  <a:cubicBezTo>
                    <a:pt x="24" y="11"/>
                    <a:pt x="15" y="0"/>
                    <a:pt x="15" y="0"/>
                  </a:cubicBezTo>
                  <a:cubicBezTo>
                    <a:pt x="15" y="0"/>
                    <a:pt x="3" y="8"/>
                    <a:pt x="1" y="21"/>
                  </a:cubicBezTo>
                  <a:cubicBezTo>
                    <a:pt x="0" y="33"/>
                    <a:pt x="8" y="45"/>
                    <a:pt x="8" y="45"/>
                  </a:cubicBezTo>
                  <a:cubicBezTo>
                    <a:pt x="8" y="45"/>
                    <a:pt x="20" y="36"/>
                    <a:pt x="22" y="2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9" name="Freeform 49"/>
            <p:cNvSpPr/>
            <p:nvPr/>
          </p:nvSpPr>
          <p:spPr bwMode="auto">
            <a:xfrm>
              <a:off x="3608173" y="1389727"/>
              <a:ext cx="37552" cy="36161"/>
            </a:xfrm>
            <a:custGeom>
              <a:avLst/>
              <a:gdLst>
                <a:gd name="T0" fmla="*/ 22 w 22"/>
                <a:gd name="T1" fmla="*/ 20 h 21"/>
                <a:gd name="T2" fmla="*/ 15 w 22"/>
                <a:gd name="T3" fmla="*/ 5 h 21"/>
                <a:gd name="T4" fmla="*/ 0 w 22"/>
                <a:gd name="T5" fmla="*/ 0 h 21"/>
                <a:gd name="T6" fmla="*/ 7 w 22"/>
                <a:gd name="T7" fmla="*/ 15 h 21"/>
                <a:gd name="T8" fmla="*/ 22 w 22"/>
                <a:gd name="T9" fmla="*/ 20 h 21"/>
              </a:gdLst>
              <a:ahLst/>
              <a:cxnLst>
                <a:cxn ang="0">
                  <a:pos x="T0" y="T1"/>
                </a:cxn>
                <a:cxn ang="0">
                  <a:pos x="T2" y="T3"/>
                </a:cxn>
                <a:cxn ang="0">
                  <a:pos x="T4" y="T5"/>
                </a:cxn>
                <a:cxn ang="0">
                  <a:pos x="T6" y="T7"/>
                </a:cxn>
                <a:cxn ang="0">
                  <a:pos x="T8" y="T9"/>
                </a:cxn>
              </a:cxnLst>
              <a:rect l="0" t="0" r="r" b="b"/>
              <a:pathLst>
                <a:path w="22" h="21">
                  <a:moveTo>
                    <a:pt x="22" y="20"/>
                  </a:moveTo>
                  <a:cubicBezTo>
                    <a:pt x="22" y="20"/>
                    <a:pt x="22" y="11"/>
                    <a:pt x="15" y="5"/>
                  </a:cubicBezTo>
                  <a:cubicBezTo>
                    <a:pt x="9" y="0"/>
                    <a:pt x="0" y="0"/>
                    <a:pt x="0" y="0"/>
                  </a:cubicBezTo>
                  <a:cubicBezTo>
                    <a:pt x="0" y="0"/>
                    <a:pt x="0" y="10"/>
                    <a:pt x="7" y="15"/>
                  </a:cubicBezTo>
                  <a:cubicBezTo>
                    <a:pt x="13" y="21"/>
                    <a:pt x="22" y="20"/>
                    <a:pt x="22" y="2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0" name="Freeform 50"/>
            <p:cNvSpPr/>
            <p:nvPr/>
          </p:nvSpPr>
          <p:spPr bwMode="auto">
            <a:xfrm>
              <a:off x="4941952" y="1322968"/>
              <a:ext cx="59805" cy="36161"/>
            </a:xfrm>
            <a:custGeom>
              <a:avLst/>
              <a:gdLst>
                <a:gd name="T0" fmla="*/ 0 w 35"/>
                <a:gd name="T1" fmla="*/ 6 h 21"/>
                <a:gd name="T2" fmla="*/ 16 w 35"/>
                <a:gd name="T3" fmla="*/ 19 h 21"/>
                <a:gd name="T4" fmla="*/ 35 w 35"/>
                <a:gd name="T5" fmla="*/ 15 h 21"/>
                <a:gd name="T6" fmla="*/ 20 w 35"/>
                <a:gd name="T7" fmla="*/ 3 h 21"/>
                <a:gd name="T8" fmla="*/ 0 w 35"/>
                <a:gd name="T9" fmla="*/ 6 h 21"/>
              </a:gdLst>
              <a:ahLst/>
              <a:cxnLst>
                <a:cxn ang="0">
                  <a:pos x="T0" y="T1"/>
                </a:cxn>
                <a:cxn ang="0">
                  <a:pos x="T2" y="T3"/>
                </a:cxn>
                <a:cxn ang="0">
                  <a:pos x="T4" y="T5"/>
                </a:cxn>
                <a:cxn ang="0">
                  <a:pos x="T6" y="T7"/>
                </a:cxn>
                <a:cxn ang="0">
                  <a:pos x="T8" y="T9"/>
                </a:cxn>
              </a:cxnLst>
              <a:rect l="0" t="0" r="r" b="b"/>
              <a:pathLst>
                <a:path w="35" h="21">
                  <a:moveTo>
                    <a:pt x="0" y="6"/>
                  </a:moveTo>
                  <a:cubicBezTo>
                    <a:pt x="0" y="6"/>
                    <a:pt x="6" y="16"/>
                    <a:pt x="16" y="19"/>
                  </a:cubicBezTo>
                  <a:cubicBezTo>
                    <a:pt x="25" y="21"/>
                    <a:pt x="35" y="15"/>
                    <a:pt x="35" y="15"/>
                  </a:cubicBezTo>
                  <a:cubicBezTo>
                    <a:pt x="35" y="15"/>
                    <a:pt x="30" y="5"/>
                    <a:pt x="20" y="3"/>
                  </a:cubicBezTo>
                  <a:cubicBezTo>
                    <a:pt x="10" y="0"/>
                    <a:pt x="0" y="6"/>
                    <a:pt x="0" y="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1" name="Freeform 51"/>
            <p:cNvSpPr/>
            <p:nvPr/>
          </p:nvSpPr>
          <p:spPr bwMode="auto">
            <a:xfrm>
              <a:off x="4919699" y="1335486"/>
              <a:ext cx="29207" cy="41724"/>
            </a:xfrm>
            <a:custGeom>
              <a:avLst/>
              <a:gdLst>
                <a:gd name="T0" fmla="*/ 2 w 17"/>
                <a:gd name="T1" fmla="*/ 15 h 25"/>
                <a:gd name="T2" fmla="*/ 13 w 17"/>
                <a:gd name="T3" fmla="*/ 25 h 25"/>
                <a:gd name="T4" fmla="*/ 14 w 17"/>
                <a:gd name="T5" fmla="*/ 10 h 25"/>
                <a:gd name="T6" fmla="*/ 3 w 17"/>
                <a:gd name="T7" fmla="*/ 0 h 25"/>
                <a:gd name="T8" fmla="*/ 2 w 17"/>
                <a:gd name="T9" fmla="*/ 15 h 25"/>
              </a:gdLst>
              <a:ahLst/>
              <a:cxnLst>
                <a:cxn ang="0">
                  <a:pos x="T0" y="T1"/>
                </a:cxn>
                <a:cxn ang="0">
                  <a:pos x="T2" y="T3"/>
                </a:cxn>
                <a:cxn ang="0">
                  <a:pos x="T4" y="T5"/>
                </a:cxn>
                <a:cxn ang="0">
                  <a:pos x="T6" y="T7"/>
                </a:cxn>
                <a:cxn ang="0">
                  <a:pos x="T8" y="T9"/>
                </a:cxn>
              </a:cxnLst>
              <a:rect l="0" t="0" r="r" b="b"/>
              <a:pathLst>
                <a:path w="17" h="25">
                  <a:moveTo>
                    <a:pt x="2" y="15"/>
                  </a:moveTo>
                  <a:cubicBezTo>
                    <a:pt x="5" y="22"/>
                    <a:pt x="13" y="25"/>
                    <a:pt x="13" y="25"/>
                  </a:cubicBezTo>
                  <a:cubicBezTo>
                    <a:pt x="13" y="25"/>
                    <a:pt x="17" y="17"/>
                    <a:pt x="14" y="10"/>
                  </a:cubicBezTo>
                  <a:cubicBezTo>
                    <a:pt x="11" y="3"/>
                    <a:pt x="3" y="0"/>
                    <a:pt x="3" y="0"/>
                  </a:cubicBezTo>
                  <a:cubicBezTo>
                    <a:pt x="3" y="0"/>
                    <a:pt x="0" y="8"/>
                    <a:pt x="2" y="1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2" name="Freeform 52"/>
            <p:cNvSpPr/>
            <p:nvPr/>
          </p:nvSpPr>
          <p:spPr bwMode="auto">
            <a:xfrm>
              <a:off x="4932216" y="1277072"/>
              <a:ext cx="45897" cy="45897"/>
            </a:xfrm>
            <a:custGeom>
              <a:avLst/>
              <a:gdLst>
                <a:gd name="T0" fmla="*/ 19 w 27"/>
                <a:gd name="T1" fmla="*/ 20 h 27"/>
                <a:gd name="T2" fmla="*/ 27 w 27"/>
                <a:gd name="T3" fmla="*/ 1 h 27"/>
                <a:gd name="T4" fmla="*/ 8 w 27"/>
                <a:gd name="T5" fmla="*/ 7 h 27"/>
                <a:gd name="T6" fmla="*/ 0 w 27"/>
                <a:gd name="T7" fmla="*/ 26 h 27"/>
                <a:gd name="T8" fmla="*/ 19 w 27"/>
                <a:gd name="T9" fmla="*/ 20 h 27"/>
              </a:gdLst>
              <a:ahLst/>
              <a:cxnLst>
                <a:cxn ang="0">
                  <a:pos x="T0" y="T1"/>
                </a:cxn>
                <a:cxn ang="0">
                  <a:pos x="T2" y="T3"/>
                </a:cxn>
                <a:cxn ang="0">
                  <a:pos x="T4" y="T5"/>
                </a:cxn>
                <a:cxn ang="0">
                  <a:pos x="T6" y="T7"/>
                </a:cxn>
                <a:cxn ang="0">
                  <a:pos x="T8" y="T9"/>
                </a:cxn>
              </a:cxnLst>
              <a:rect l="0" t="0" r="r" b="b"/>
              <a:pathLst>
                <a:path w="27" h="27">
                  <a:moveTo>
                    <a:pt x="19" y="20"/>
                  </a:moveTo>
                  <a:cubicBezTo>
                    <a:pt x="26" y="13"/>
                    <a:pt x="27" y="1"/>
                    <a:pt x="27" y="1"/>
                  </a:cubicBezTo>
                  <a:cubicBezTo>
                    <a:pt x="27" y="1"/>
                    <a:pt x="15" y="0"/>
                    <a:pt x="8" y="7"/>
                  </a:cubicBezTo>
                  <a:cubicBezTo>
                    <a:pt x="0" y="14"/>
                    <a:pt x="0" y="26"/>
                    <a:pt x="0" y="26"/>
                  </a:cubicBezTo>
                  <a:cubicBezTo>
                    <a:pt x="0" y="26"/>
                    <a:pt x="11" y="27"/>
                    <a:pt x="19" y="2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3" name="Freeform 53"/>
            <p:cNvSpPr/>
            <p:nvPr/>
          </p:nvSpPr>
          <p:spPr bwMode="auto">
            <a:xfrm>
              <a:off x="4903010" y="1286807"/>
              <a:ext cx="22253" cy="40334"/>
            </a:xfrm>
            <a:custGeom>
              <a:avLst/>
              <a:gdLst>
                <a:gd name="T0" fmla="*/ 9 w 13"/>
                <a:gd name="T1" fmla="*/ 23 h 23"/>
                <a:gd name="T2" fmla="*/ 12 w 13"/>
                <a:gd name="T3" fmla="*/ 11 h 23"/>
                <a:gd name="T4" fmla="*/ 5 w 13"/>
                <a:gd name="T5" fmla="*/ 0 h 23"/>
                <a:gd name="T6" fmla="*/ 1 w 13"/>
                <a:gd name="T7" fmla="*/ 12 h 23"/>
                <a:gd name="T8" fmla="*/ 9 w 13"/>
                <a:gd name="T9" fmla="*/ 23 h 23"/>
              </a:gdLst>
              <a:ahLst/>
              <a:cxnLst>
                <a:cxn ang="0">
                  <a:pos x="T0" y="T1"/>
                </a:cxn>
                <a:cxn ang="0">
                  <a:pos x="T2" y="T3"/>
                </a:cxn>
                <a:cxn ang="0">
                  <a:pos x="T4" y="T5"/>
                </a:cxn>
                <a:cxn ang="0">
                  <a:pos x="T6" y="T7"/>
                </a:cxn>
                <a:cxn ang="0">
                  <a:pos x="T8" y="T9"/>
                </a:cxn>
              </a:cxnLst>
              <a:rect l="0" t="0" r="r" b="b"/>
              <a:pathLst>
                <a:path w="13" h="23">
                  <a:moveTo>
                    <a:pt x="9" y="23"/>
                  </a:moveTo>
                  <a:cubicBezTo>
                    <a:pt x="9" y="23"/>
                    <a:pt x="13" y="17"/>
                    <a:pt x="12" y="11"/>
                  </a:cubicBezTo>
                  <a:cubicBezTo>
                    <a:pt x="11" y="4"/>
                    <a:pt x="5" y="0"/>
                    <a:pt x="5" y="0"/>
                  </a:cubicBezTo>
                  <a:cubicBezTo>
                    <a:pt x="5" y="0"/>
                    <a:pt x="0" y="6"/>
                    <a:pt x="1" y="12"/>
                  </a:cubicBezTo>
                  <a:cubicBezTo>
                    <a:pt x="2" y="19"/>
                    <a:pt x="9" y="23"/>
                    <a:pt x="9" y="23"/>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4" name="Freeform 54"/>
            <p:cNvSpPr/>
            <p:nvPr/>
          </p:nvSpPr>
          <p:spPr bwMode="auto">
            <a:xfrm>
              <a:off x="5153354" y="1640071"/>
              <a:ext cx="15299" cy="29207"/>
            </a:xfrm>
            <a:custGeom>
              <a:avLst/>
              <a:gdLst>
                <a:gd name="T0" fmla="*/ 5 w 9"/>
                <a:gd name="T1" fmla="*/ 17 h 17"/>
                <a:gd name="T2" fmla="*/ 8 w 9"/>
                <a:gd name="T3" fmla="*/ 8 h 17"/>
                <a:gd name="T4" fmla="*/ 3 w 9"/>
                <a:gd name="T5" fmla="*/ 0 h 17"/>
                <a:gd name="T6" fmla="*/ 1 w 9"/>
                <a:gd name="T7" fmla="*/ 9 h 17"/>
                <a:gd name="T8" fmla="*/ 5 w 9"/>
                <a:gd name="T9" fmla="*/ 17 h 17"/>
              </a:gdLst>
              <a:ahLst/>
              <a:cxnLst>
                <a:cxn ang="0">
                  <a:pos x="T0" y="T1"/>
                </a:cxn>
                <a:cxn ang="0">
                  <a:pos x="T2" y="T3"/>
                </a:cxn>
                <a:cxn ang="0">
                  <a:pos x="T4" y="T5"/>
                </a:cxn>
                <a:cxn ang="0">
                  <a:pos x="T6" y="T7"/>
                </a:cxn>
                <a:cxn ang="0">
                  <a:pos x="T8" y="T9"/>
                </a:cxn>
              </a:cxnLst>
              <a:rect l="0" t="0" r="r" b="b"/>
              <a:pathLst>
                <a:path w="9" h="17">
                  <a:moveTo>
                    <a:pt x="5" y="17"/>
                  </a:moveTo>
                  <a:cubicBezTo>
                    <a:pt x="5" y="17"/>
                    <a:pt x="9" y="13"/>
                    <a:pt x="8" y="8"/>
                  </a:cubicBezTo>
                  <a:cubicBezTo>
                    <a:pt x="8" y="3"/>
                    <a:pt x="3" y="0"/>
                    <a:pt x="3" y="0"/>
                  </a:cubicBezTo>
                  <a:cubicBezTo>
                    <a:pt x="3" y="0"/>
                    <a:pt x="0" y="4"/>
                    <a:pt x="1" y="9"/>
                  </a:cubicBezTo>
                  <a:cubicBezTo>
                    <a:pt x="1" y="14"/>
                    <a:pt x="5" y="17"/>
                    <a:pt x="5" y="17"/>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5" name="Freeform 55"/>
            <p:cNvSpPr/>
            <p:nvPr/>
          </p:nvSpPr>
          <p:spPr bwMode="auto">
            <a:xfrm>
              <a:off x="5165871" y="1660934"/>
              <a:ext cx="16690" cy="16690"/>
            </a:xfrm>
            <a:custGeom>
              <a:avLst/>
              <a:gdLst>
                <a:gd name="T0" fmla="*/ 7 w 10"/>
                <a:gd name="T1" fmla="*/ 7 h 10"/>
                <a:gd name="T2" fmla="*/ 10 w 10"/>
                <a:gd name="T3" fmla="*/ 1 h 10"/>
                <a:gd name="T4" fmla="*/ 3 w 10"/>
                <a:gd name="T5" fmla="*/ 3 h 10"/>
                <a:gd name="T6" fmla="*/ 0 w 10"/>
                <a:gd name="T7" fmla="*/ 9 h 10"/>
                <a:gd name="T8" fmla="*/ 7 w 10"/>
                <a:gd name="T9" fmla="*/ 7 h 10"/>
              </a:gdLst>
              <a:ahLst/>
              <a:cxnLst>
                <a:cxn ang="0">
                  <a:pos x="T0" y="T1"/>
                </a:cxn>
                <a:cxn ang="0">
                  <a:pos x="T2" y="T3"/>
                </a:cxn>
                <a:cxn ang="0">
                  <a:pos x="T4" y="T5"/>
                </a:cxn>
                <a:cxn ang="0">
                  <a:pos x="T6" y="T7"/>
                </a:cxn>
                <a:cxn ang="0">
                  <a:pos x="T8" y="T9"/>
                </a:cxn>
              </a:cxnLst>
              <a:rect l="0" t="0" r="r" b="b"/>
              <a:pathLst>
                <a:path w="10" h="10">
                  <a:moveTo>
                    <a:pt x="7" y="7"/>
                  </a:moveTo>
                  <a:cubicBezTo>
                    <a:pt x="10" y="5"/>
                    <a:pt x="10" y="1"/>
                    <a:pt x="10" y="1"/>
                  </a:cubicBezTo>
                  <a:cubicBezTo>
                    <a:pt x="10" y="1"/>
                    <a:pt x="6" y="0"/>
                    <a:pt x="3" y="3"/>
                  </a:cubicBezTo>
                  <a:cubicBezTo>
                    <a:pt x="1" y="5"/>
                    <a:pt x="0" y="9"/>
                    <a:pt x="0" y="9"/>
                  </a:cubicBezTo>
                  <a:cubicBezTo>
                    <a:pt x="0" y="9"/>
                    <a:pt x="5" y="10"/>
                    <a:pt x="7" y="7"/>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6" name="Freeform 56"/>
            <p:cNvSpPr/>
            <p:nvPr/>
          </p:nvSpPr>
          <p:spPr bwMode="auto">
            <a:xfrm>
              <a:off x="5133883" y="1660934"/>
              <a:ext cx="25034" cy="18081"/>
            </a:xfrm>
            <a:custGeom>
              <a:avLst/>
              <a:gdLst>
                <a:gd name="T0" fmla="*/ 0 w 15"/>
                <a:gd name="T1" fmla="*/ 2 h 11"/>
                <a:gd name="T2" fmla="*/ 6 w 15"/>
                <a:gd name="T3" fmla="*/ 9 h 11"/>
                <a:gd name="T4" fmla="*/ 15 w 15"/>
                <a:gd name="T5" fmla="*/ 9 h 11"/>
                <a:gd name="T6" fmla="*/ 9 w 15"/>
                <a:gd name="T7" fmla="*/ 2 h 11"/>
                <a:gd name="T8" fmla="*/ 0 w 15"/>
                <a:gd name="T9" fmla="*/ 2 h 11"/>
              </a:gdLst>
              <a:ahLst/>
              <a:cxnLst>
                <a:cxn ang="0">
                  <a:pos x="T0" y="T1"/>
                </a:cxn>
                <a:cxn ang="0">
                  <a:pos x="T2" y="T3"/>
                </a:cxn>
                <a:cxn ang="0">
                  <a:pos x="T4" y="T5"/>
                </a:cxn>
                <a:cxn ang="0">
                  <a:pos x="T6" y="T7"/>
                </a:cxn>
                <a:cxn ang="0">
                  <a:pos x="T8" y="T9"/>
                </a:cxn>
              </a:cxnLst>
              <a:rect l="0" t="0" r="r" b="b"/>
              <a:pathLst>
                <a:path w="15" h="11">
                  <a:moveTo>
                    <a:pt x="0" y="2"/>
                  </a:moveTo>
                  <a:cubicBezTo>
                    <a:pt x="0" y="2"/>
                    <a:pt x="1" y="7"/>
                    <a:pt x="6" y="9"/>
                  </a:cubicBezTo>
                  <a:cubicBezTo>
                    <a:pt x="10" y="11"/>
                    <a:pt x="15" y="9"/>
                    <a:pt x="15" y="9"/>
                  </a:cubicBezTo>
                  <a:cubicBezTo>
                    <a:pt x="15" y="9"/>
                    <a:pt x="14" y="4"/>
                    <a:pt x="9" y="2"/>
                  </a:cubicBezTo>
                  <a:cubicBezTo>
                    <a:pt x="5" y="0"/>
                    <a:pt x="0" y="2"/>
                    <a:pt x="0" y="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7" name="Freeform 57"/>
            <p:cNvSpPr/>
            <p:nvPr/>
          </p:nvSpPr>
          <p:spPr bwMode="auto">
            <a:xfrm>
              <a:off x="5149181" y="1679014"/>
              <a:ext cx="15299" cy="13908"/>
            </a:xfrm>
            <a:custGeom>
              <a:avLst/>
              <a:gdLst>
                <a:gd name="T0" fmla="*/ 3 w 9"/>
                <a:gd name="T1" fmla="*/ 2 h 8"/>
                <a:gd name="T2" fmla="*/ 0 w 9"/>
                <a:gd name="T3" fmla="*/ 7 h 8"/>
                <a:gd name="T4" fmla="*/ 6 w 9"/>
                <a:gd name="T5" fmla="*/ 6 h 8"/>
                <a:gd name="T6" fmla="*/ 9 w 9"/>
                <a:gd name="T7" fmla="*/ 1 h 8"/>
                <a:gd name="T8" fmla="*/ 3 w 9"/>
                <a:gd name="T9" fmla="*/ 2 h 8"/>
              </a:gdLst>
              <a:ahLst/>
              <a:cxnLst>
                <a:cxn ang="0">
                  <a:pos x="T0" y="T1"/>
                </a:cxn>
                <a:cxn ang="0">
                  <a:pos x="T2" y="T3"/>
                </a:cxn>
                <a:cxn ang="0">
                  <a:pos x="T4" y="T5"/>
                </a:cxn>
                <a:cxn ang="0">
                  <a:pos x="T6" y="T7"/>
                </a:cxn>
                <a:cxn ang="0">
                  <a:pos x="T8" y="T9"/>
                </a:cxn>
              </a:cxnLst>
              <a:rect l="0" t="0" r="r" b="b"/>
              <a:pathLst>
                <a:path w="9" h="8">
                  <a:moveTo>
                    <a:pt x="3" y="2"/>
                  </a:moveTo>
                  <a:cubicBezTo>
                    <a:pt x="0" y="4"/>
                    <a:pt x="0" y="7"/>
                    <a:pt x="0" y="7"/>
                  </a:cubicBezTo>
                  <a:cubicBezTo>
                    <a:pt x="0" y="7"/>
                    <a:pt x="3" y="8"/>
                    <a:pt x="6" y="6"/>
                  </a:cubicBezTo>
                  <a:cubicBezTo>
                    <a:pt x="9" y="5"/>
                    <a:pt x="9" y="1"/>
                    <a:pt x="9" y="1"/>
                  </a:cubicBezTo>
                  <a:cubicBezTo>
                    <a:pt x="9" y="1"/>
                    <a:pt x="6" y="0"/>
                    <a:pt x="3" y="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8" name="Freeform 58"/>
            <p:cNvSpPr/>
            <p:nvPr/>
          </p:nvSpPr>
          <p:spPr bwMode="auto">
            <a:xfrm>
              <a:off x="3350875" y="2530184"/>
              <a:ext cx="33379" cy="65368"/>
            </a:xfrm>
            <a:custGeom>
              <a:avLst/>
              <a:gdLst>
                <a:gd name="T0" fmla="*/ 8 w 20"/>
                <a:gd name="T1" fmla="*/ 0 h 38"/>
                <a:gd name="T2" fmla="*/ 1 w 20"/>
                <a:gd name="T3" fmla="*/ 20 h 38"/>
                <a:gd name="T4" fmla="*/ 12 w 20"/>
                <a:gd name="T5" fmla="*/ 38 h 38"/>
                <a:gd name="T6" fmla="*/ 19 w 20"/>
                <a:gd name="T7" fmla="*/ 18 h 38"/>
                <a:gd name="T8" fmla="*/ 8 w 20"/>
                <a:gd name="T9" fmla="*/ 0 h 38"/>
              </a:gdLst>
              <a:ahLst/>
              <a:cxnLst>
                <a:cxn ang="0">
                  <a:pos x="T0" y="T1"/>
                </a:cxn>
                <a:cxn ang="0">
                  <a:pos x="T2" y="T3"/>
                </a:cxn>
                <a:cxn ang="0">
                  <a:pos x="T4" y="T5"/>
                </a:cxn>
                <a:cxn ang="0">
                  <a:pos x="T6" y="T7"/>
                </a:cxn>
                <a:cxn ang="0">
                  <a:pos x="T8" y="T9"/>
                </a:cxn>
              </a:cxnLst>
              <a:rect l="0" t="0" r="r" b="b"/>
              <a:pathLst>
                <a:path w="20" h="38">
                  <a:moveTo>
                    <a:pt x="8" y="0"/>
                  </a:moveTo>
                  <a:cubicBezTo>
                    <a:pt x="8" y="0"/>
                    <a:pt x="0" y="10"/>
                    <a:pt x="1" y="20"/>
                  </a:cubicBezTo>
                  <a:cubicBezTo>
                    <a:pt x="3" y="31"/>
                    <a:pt x="12" y="38"/>
                    <a:pt x="12" y="38"/>
                  </a:cubicBezTo>
                  <a:cubicBezTo>
                    <a:pt x="12" y="38"/>
                    <a:pt x="20" y="29"/>
                    <a:pt x="19" y="18"/>
                  </a:cubicBezTo>
                  <a:cubicBezTo>
                    <a:pt x="18" y="8"/>
                    <a:pt x="8" y="0"/>
                    <a:pt x="8"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9" name="Freeform 59"/>
            <p:cNvSpPr/>
            <p:nvPr/>
          </p:nvSpPr>
          <p:spPr bwMode="auto">
            <a:xfrm>
              <a:off x="3380082" y="2577471"/>
              <a:ext cx="34770" cy="34770"/>
            </a:xfrm>
            <a:custGeom>
              <a:avLst/>
              <a:gdLst>
                <a:gd name="T0" fmla="*/ 15 w 21"/>
                <a:gd name="T1" fmla="*/ 15 h 20"/>
                <a:gd name="T2" fmla="*/ 21 w 21"/>
                <a:gd name="T3" fmla="*/ 0 h 20"/>
                <a:gd name="T4" fmla="*/ 6 w 21"/>
                <a:gd name="T5" fmla="*/ 5 h 20"/>
                <a:gd name="T6" fmla="*/ 0 w 21"/>
                <a:gd name="T7" fmla="*/ 20 h 20"/>
                <a:gd name="T8" fmla="*/ 15 w 21"/>
                <a:gd name="T9" fmla="*/ 15 h 20"/>
              </a:gdLst>
              <a:ahLst/>
              <a:cxnLst>
                <a:cxn ang="0">
                  <a:pos x="T0" y="T1"/>
                </a:cxn>
                <a:cxn ang="0">
                  <a:pos x="T2" y="T3"/>
                </a:cxn>
                <a:cxn ang="0">
                  <a:pos x="T4" y="T5"/>
                </a:cxn>
                <a:cxn ang="0">
                  <a:pos x="T6" y="T7"/>
                </a:cxn>
                <a:cxn ang="0">
                  <a:pos x="T8" y="T9"/>
                </a:cxn>
              </a:cxnLst>
              <a:rect l="0" t="0" r="r" b="b"/>
              <a:pathLst>
                <a:path w="21" h="20">
                  <a:moveTo>
                    <a:pt x="15" y="15"/>
                  </a:moveTo>
                  <a:cubicBezTo>
                    <a:pt x="21" y="9"/>
                    <a:pt x="21" y="0"/>
                    <a:pt x="21" y="0"/>
                  </a:cubicBezTo>
                  <a:cubicBezTo>
                    <a:pt x="21" y="0"/>
                    <a:pt x="12" y="0"/>
                    <a:pt x="6" y="5"/>
                  </a:cubicBezTo>
                  <a:cubicBezTo>
                    <a:pt x="0" y="10"/>
                    <a:pt x="0" y="20"/>
                    <a:pt x="0" y="20"/>
                  </a:cubicBezTo>
                  <a:cubicBezTo>
                    <a:pt x="0" y="20"/>
                    <a:pt x="9" y="20"/>
                    <a:pt x="15" y="1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30" name="Freeform 60"/>
            <p:cNvSpPr/>
            <p:nvPr/>
          </p:nvSpPr>
          <p:spPr bwMode="auto">
            <a:xfrm>
              <a:off x="3304978" y="2574690"/>
              <a:ext cx="59805" cy="44506"/>
            </a:xfrm>
            <a:custGeom>
              <a:avLst/>
              <a:gdLst>
                <a:gd name="T0" fmla="*/ 21 w 35"/>
                <a:gd name="T1" fmla="*/ 5 h 26"/>
                <a:gd name="T2" fmla="*/ 0 w 35"/>
                <a:gd name="T3" fmla="*/ 4 h 26"/>
                <a:gd name="T4" fmla="*/ 13 w 35"/>
                <a:gd name="T5" fmla="*/ 21 h 26"/>
                <a:gd name="T6" fmla="*/ 35 w 35"/>
                <a:gd name="T7" fmla="*/ 21 h 26"/>
                <a:gd name="T8" fmla="*/ 21 w 35"/>
                <a:gd name="T9" fmla="*/ 5 h 26"/>
              </a:gdLst>
              <a:ahLst/>
              <a:cxnLst>
                <a:cxn ang="0">
                  <a:pos x="T0" y="T1"/>
                </a:cxn>
                <a:cxn ang="0">
                  <a:pos x="T2" y="T3"/>
                </a:cxn>
                <a:cxn ang="0">
                  <a:pos x="T4" y="T5"/>
                </a:cxn>
                <a:cxn ang="0">
                  <a:pos x="T6" y="T7"/>
                </a:cxn>
                <a:cxn ang="0">
                  <a:pos x="T8" y="T9"/>
                </a:cxn>
              </a:cxnLst>
              <a:rect l="0" t="0" r="r" b="b"/>
              <a:pathLst>
                <a:path w="35" h="26">
                  <a:moveTo>
                    <a:pt x="21" y="5"/>
                  </a:moveTo>
                  <a:cubicBezTo>
                    <a:pt x="11" y="0"/>
                    <a:pt x="0" y="4"/>
                    <a:pt x="0" y="4"/>
                  </a:cubicBezTo>
                  <a:cubicBezTo>
                    <a:pt x="0" y="4"/>
                    <a:pt x="4" y="16"/>
                    <a:pt x="13" y="21"/>
                  </a:cubicBezTo>
                  <a:cubicBezTo>
                    <a:pt x="23" y="26"/>
                    <a:pt x="35" y="21"/>
                    <a:pt x="35" y="21"/>
                  </a:cubicBezTo>
                  <a:cubicBezTo>
                    <a:pt x="35" y="21"/>
                    <a:pt x="31" y="10"/>
                    <a:pt x="21" y="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31" name="Freeform 61"/>
            <p:cNvSpPr/>
            <p:nvPr/>
          </p:nvSpPr>
          <p:spPr bwMode="auto">
            <a:xfrm>
              <a:off x="3336967" y="2619195"/>
              <a:ext cx="37552" cy="29207"/>
            </a:xfrm>
            <a:custGeom>
              <a:avLst/>
              <a:gdLst>
                <a:gd name="T0" fmla="*/ 8 w 22"/>
                <a:gd name="T1" fmla="*/ 4 h 17"/>
                <a:gd name="T2" fmla="*/ 0 w 22"/>
                <a:gd name="T3" fmla="*/ 15 h 17"/>
                <a:gd name="T4" fmla="*/ 15 w 22"/>
                <a:gd name="T5" fmla="*/ 14 h 17"/>
                <a:gd name="T6" fmla="*/ 22 w 22"/>
                <a:gd name="T7" fmla="*/ 2 h 17"/>
                <a:gd name="T8" fmla="*/ 8 w 22"/>
                <a:gd name="T9" fmla="*/ 4 h 17"/>
              </a:gdLst>
              <a:ahLst/>
              <a:cxnLst>
                <a:cxn ang="0">
                  <a:pos x="T0" y="T1"/>
                </a:cxn>
                <a:cxn ang="0">
                  <a:pos x="T2" y="T3"/>
                </a:cxn>
                <a:cxn ang="0">
                  <a:pos x="T4" y="T5"/>
                </a:cxn>
                <a:cxn ang="0">
                  <a:pos x="T6" y="T7"/>
                </a:cxn>
                <a:cxn ang="0">
                  <a:pos x="T8" y="T9"/>
                </a:cxn>
              </a:cxnLst>
              <a:rect l="0" t="0" r="r" b="b"/>
              <a:pathLst>
                <a:path w="22" h="17">
                  <a:moveTo>
                    <a:pt x="8" y="4"/>
                  </a:moveTo>
                  <a:cubicBezTo>
                    <a:pt x="2" y="7"/>
                    <a:pt x="0" y="15"/>
                    <a:pt x="0" y="15"/>
                  </a:cubicBezTo>
                  <a:cubicBezTo>
                    <a:pt x="0" y="15"/>
                    <a:pt x="8" y="17"/>
                    <a:pt x="15" y="14"/>
                  </a:cubicBezTo>
                  <a:cubicBezTo>
                    <a:pt x="21" y="10"/>
                    <a:pt x="22" y="2"/>
                    <a:pt x="22" y="2"/>
                  </a:cubicBezTo>
                  <a:cubicBezTo>
                    <a:pt x="22" y="2"/>
                    <a:pt x="14" y="0"/>
                    <a:pt x="8" y="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32" name="Freeform 62"/>
            <p:cNvSpPr/>
            <p:nvPr/>
          </p:nvSpPr>
          <p:spPr bwMode="auto">
            <a:xfrm>
              <a:off x="2939198" y="1983600"/>
              <a:ext cx="40334" cy="23644"/>
            </a:xfrm>
            <a:custGeom>
              <a:avLst/>
              <a:gdLst>
                <a:gd name="T0" fmla="*/ 24 w 24"/>
                <a:gd name="T1" fmla="*/ 9 h 14"/>
                <a:gd name="T2" fmla="*/ 13 w 24"/>
                <a:gd name="T3" fmla="*/ 1 h 14"/>
                <a:gd name="T4" fmla="*/ 0 w 24"/>
                <a:gd name="T5" fmla="*/ 4 h 14"/>
                <a:gd name="T6" fmla="*/ 11 w 24"/>
                <a:gd name="T7" fmla="*/ 12 h 14"/>
                <a:gd name="T8" fmla="*/ 24 w 24"/>
                <a:gd name="T9" fmla="*/ 9 h 14"/>
              </a:gdLst>
              <a:ahLst/>
              <a:cxnLst>
                <a:cxn ang="0">
                  <a:pos x="T0" y="T1"/>
                </a:cxn>
                <a:cxn ang="0">
                  <a:pos x="T2" y="T3"/>
                </a:cxn>
                <a:cxn ang="0">
                  <a:pos x="T4" y="T5"/>
                </a:cxn>
                <a:cxn ang="0">
                  <a:pos x="T6" y="T7"/>
                </a:cxn>
                <a:cxn ang="0">
                  <a:pos x="T8" y="T9"/>
                </a:cxn>
              </a:cxnLst>
              <a:rect l="0" t="0" r="r" b="b"/>
              <a:pathLst>
                <a:path w="24" h="14">
                  <a:moveTo>
                    <a:pt x="24" y="9"/>
                  </a:moveTo>
                  <a:cubicBezTo>
                    <a:pt x="24" y="9"/>
                    <a:pt x="20" y="2"/>
                    <a:pt x="13" y="1"/>
                  </a:cubicBezTo>
                  <a:cubicBezTo>
                    <a:pt x="6" y="0"/>
                    <a:pt x="0" y="4"/>
                    <a:pt x="0" y="4"/>
                  </a:cubicBezTo>
                  <a:cubicBezTo>
                    <a:pt x="0" y="4"/>
                    <a:pt x="4" y="11"/>
                    <a:pt x="11" y="12"/>
                  </a:cubicBezTo>
                  <a:cubicBezTo>
                    <a:pt x="17" y="14"/>
                    <a:pt x="24" y="9"/>
                    <a:pt x="24" y="9"/>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33" name="Freeform 63"/>
            <p:cNvSpPr/>
            <p:nvPr/>
          </p:nvSpPr>
          <p:spPr bwMode="auto">
            <a:xfrm>
              <a:off x="2975359" y="1966910"/>
              <a:ext cx="20862" cy="29207"/>
            </a:xfrm>
            <a:custGeom>
              <a:avLst/>
              <a:gdLst>
                <a:gd name="T0" fmla="*/ 2 w 12"/>
                <a:gd name="T1" fmla="*/ 10 h 17"/>
                <a:gd name="T2" fmla="*/ 10 w 12"/>
                <a:gd name="T3" fmla="*/ 17 h 17"/>
                <a:gd name="T4" fmla="*/ 10 w 12"/>
                <a:gd name="T5" fmla="*/ 7 h 17"/>
                <a:gd name="T6" fmla="*/ 2 w 12"/>
                <a:gd name="T7" fmla="*/ 0 h 17"/>
                <a:gd name="T8" fmla="*/ 2 w 12"/>
                <a:gd name="T9" fmla="*/ 10 h 17"/>
              </a:gdLst>
              <a:ahLst/>
              <a:cxnLst>
                <a:cxn ang="0">
                  <a:pos x="T0" y="T1"/>
                </a:cxn>
                <a:cxn ang="0">
                  <a:pos x="T2" y="T3"/>
                </a:cxn>
                <a:cxn ang="0">
                  <a:pos x="T4" y="T5"/>
                </a:cxn>
                <a:cxn ang="0">
                  <a:pos x="T6" y="T7"/>
                </a:cxn>
                <a:cxn ang="0">
                  <a:pos x="T8" y="T9"/>
                </a:cxn>
              </a:cxnLst>
              <a:rect l="0" t="0" r="r" b="b"/>
              <a:pathLst>
                <a:path w="12" h="17">
                  <a:moveTo>
                    <a:pt x="2" y="10"/>
                  </a:moveTo>
                  <a:cubicBezTo>
                    <a:pt x="4" y="15"/>
                    <a:pt x="10" y="17"/>
                    <a:pt x="10" y="17"/>
                  </a:cubicBezTo>
                  <a:cubicBezTo>
                    <a:pt x="10" y="17"/>
                    <a:pt x="12" y="12"/>
                    <a:pt x="10" y="7"/>
                  </a:cubicBezTo>
                  <a:cubicBezTo>
                    <a:pt x="8" y="2"/>
                    <a:pt x="2" y="0"/>
                    <a:pt x="2" y="0"/>
                  </a:cubicBezTo>
                  <a:cubicBezTo>
                    <a:pt x="2" y="0"/>
                    <a:pt x="0" y="6"/>
                    <a:pt x="2" y="1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34" name="Freeform 64"/>
            <p:cNvSpPr/>
            <p:nvPr/>
          </p:nvSpPr>
          <p:spPr bwMode="auto">
            <a:xfrm>
              <a:off x="5897432" y="2026714"/>
              <a:ext cx="30598" cy="26426"/>
            </a:xfrm>
            <a:custGeom>
              <a:avLst/>
              <a:gdLst>
                <a:gd name="T0" fmla="*/ 6 w 18"/>
                <a:gd name="T1" fmla="*/ 12 h 15"/>
                <a:gd name="T2" fmla="*/ 18 w 18"/>
                <a:gd name="T3" fmla="*/ 14 h 15"/>
                <a:gd name="T4" fmla="*/ 12 w 18"/>
                <a:gd name="T5" fmla="*/ 3 h 15"/>
                <a:gd name="T6" fmla="*/ 0 w 18"/>
                <a:gd name="T7" fmla="*/ 1 h 15"/>
                <a:gd name="T8" fmla="*/ 6 w 18"/>
                <a:gd name="T9" fmla="*/ 12 h 15"/>
              </a:gdLst>
              <a:ahLst/>
              <a:cxnLst>
                <a:cxn ang="0">
                  <a:pos x="T0" y="T1"/>
                </a:cxn>
                <a:cxn ang="0">
                  <a:pos x="T2" y="T3"/>
                </a:cxn>
                <a:cxn ang="0">
                  <a:pos x="T4" y="T5"/>
                </a:cxn>
                <a:cxn ang="0">
                  <a:pos x="T6" y="T7"/>
                </a:cxn>
                <a:cxn ang="0">
                  <a:pos x="T8" y="T9"/>
                </a:cxn>
              </a:cxnLst>
              <a:rect l="0" t="0" r="r" b="b"/>
              <a:pathLst>
                <a:path w="18" h="15">
                  <a:moveTo>
                    <a:pt x="6" y="12"/>
                  </a:moveTo>
                  <a:cubicBezTo>
                    <a:pt x="11" y="15"/>
                    <a:pt x="18" y="14"/>
                    <a:pt x="18" y="14"/>
                  </a:cubicBezTo>
                  <a:cubicBezTo>
                    <a:pt x="18" y="14"/>
                    <a:pt x="17" y="7"/>
                    <a:pt x="12" y="3"/>
                  </a:cubicBezTo>
                  <a:cubicBezTo>
                    <a:pt x="7" y="0"/>
                    <a:pt x="0" y="1"/>
                    <a:pt x="0" y="1"/>
                  </a:cubicBezTo>
                  <a:cubicBezTo>
                    <a:pt x="0" y="1"/>
                    <a:pt x="1" y="8"/>
                    <a:pt x="6" y="1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35" name="Freeform 65"/>
            <p:cNvSpPr/>
            <p:nvPr/>
          </p:nvSpPr>
          <p:spPr bwMode="auto">
            <a:xfrm>
              <a:off x="5880743" y="2025324"/>
              <a:ext cx="13908" cy="29207"/>
            </a:xfrm>
            <a:custGeom>
              <a:avLst/>
              <a:gdLst>
                <a:gd name="T0" fmla="*/ 8 w 8"/>
                <a:gd name="T1" fmla="*/ 9 h 17"/>
                <a:gd name="T2" fmla="*/ 4 w 8"/>
                <a:gd name="T3" fmla="*/ 0 h 17"/>
                <a:gd name="T4" fmla="*/ 0 w 8"/>
                <a:gd name="T5" fmla="*/ 9 h 17"/>
                <a:gd name="T6" fmla="*/ 4 w 8"/>
                <a:gd name="T7" fmla="*/ 17 h 17"/>
                <a:gd name="T8" fmla="*/ 8 w 8"/>
                <a:gd name="T9" fmla="*/ 9 h 17"/>
              </a:gdLst>
              <a:ahLst/>
              <a:cxnLst>
                <a:cxn ang="0">
                  <a:pos x="T0" y="T1"/>
                </a:cxn>
                <a:cxn ang="0">
                  <a:pos x="T2" y="T3"/>
                </a:cxn>
                <a:cxn ang="0">
                  <a:pos x="T4" y="T5"/>
                </a:cxn>
                <a:cxn ang="0">
                  <a:pos x="T6" y="T7"/>
                </a:cxn>
                <a:cxn ang="0">
                  <a:pos x="T8" y="T9"/>
                </a:cxn>
              </a:cxnLst>
              <a:rect l="0" t="0" r="r" b="b"/>
              <a:pathLst>
                <a:path w="8" h="17">
                  <a:moveTo>
                    <a:pt x="8" y="9"/>
                  </a:moveTo>
                  <a:cubicBezTo>
                    <a:pt x="8" y="4"/>
                    <a:pt x="4" y="0"/>
                    <a:pt x="4" y="0"/>
                  </a:cubicBezTo>
                  <a:cubicBezTo>
                    <a:pt x="4" y="0"/>
                    <a:pt x="0" y="4"/>
                    <a:pt x="0" y="9"/>
                  </a:cubicBezTo>
                  <a:cubicBezTo>
                    <a:pt x="0" y="14"/>
                    <a:pt x="4" y="17"/>
                    <a:pt x="4" y="17"/>
                  </a:cubicBezTo>
                  <a:cubicBezTo>
                    <a:pt x="4" y="17"/>
                    <a:pt x="8" y="13"/>
                    <a:pt x="8" y="9"/>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36" name="Freeform 66"/>
            <p:cNvSpPr/>
            <p:nvPr/>
          </p:nvSpPr>
          <p:spPr bwMode="auto">
            <a:xfrm>
              <a:off x="5893260" y="2000289"/>
              <a:ext cx="34770" cy="23644"/>
            </a:xfrm>
            <a:custGeom>
              <a:avLst/>
              <a:gdLst>
                <a:gd name="T0" fmla="*/ 13 w 21"/>
                <a:gd name="T1" fmla="*/ 12 h 14"/>
                <a:gd name="T2" fmla="*/ 21 w 21"/>
                <a:gd name="T3" fmla="*/ 3 h 14"/>
                <a:gd name="T4" fmla="*/ 9 w 21"/>
                <a:gd name="T5" fmla="*/ 2 h 14"/>
                <a:gd name="T6" fmla="*/ 0 w 21"/>
                <a:gd name="T7" fmla="*/ 12 h 14"/>
                <a:gd name="T8" fmla="*/ 13 w 21"/>
                <a:gd name="T9" fmla="*/ 12 h 14"/>
              </a:gdLst>
              <a:ahLst/>
              <a:cxnLst>
                <a:cxn ang="0">
                  <a:pos x="T0" y="T1"/>
                </a:cxn>
                <a:cxn ang="0">
                  <a:pos x="T2" y="T3"/>
                </a:cxn>
                <a:cxn ang="0">
                  <a:pos x="T4" y="T5"/>
                </a:cxn>
                <a:cxn ang="0">
                  <a:pos x="T6" y="T7"/>
                </a:cxn>
                <a:cxn ang="0">
                  <a:pos x="T8" y="T9"/>
                </a:cxn>
              </a:cxnLst>
              <a:rect l="0" t="0" r="r" b="b"/>
              <a:pathLst>
                <a:path w="21" h="14">
                  <a:moveTo>
                    <a:pt x="13" y="12"/>
                  </a:moveTo>
                  <a:cubicBezTo>
                    <a:pt x="19" y="10"/>
                    <a:pt x="21" y="3"/>
                    <a:pt x="21" y="3"/>
                  </a:cubicBezTo>
                  <a:cubicBezTo>
                    <a:pt x="21" y="3"/>
                    <a:pt x="15" y="0"/>
                    <a:pt x="9" y="2"/>
                  </a:cubicBezTo>
                  <a:cubicBezTo>
                    <a:pt x="3" y="5"/>
                    <a:pt x="0" y="12"/>
                    <a:pt x="0" y="12"/>
                  </a:cubicBezTo>
                  <a:cubicBezTo>
                    <a:pt x="0" y="12"/>
                    <a:pt x="7" y="14"/>
                    <a:pt x="13" y="1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37" name="Freeform 67"/>
            <p:cNvSpPr/>
            <p:nvPr/>
          </p:nvSpPr>
          <p:spPr bwMode="auto">
            <a:xfrm>
              <a:off x="5879352" y="1994726"/>
              <a:ext cx="13908" cy="26426"/>
            </a:xfrm>
            <a:custGeom>
              <a:avLst/>
              <a:gdLst>
                <a:gd name="T0" fmla="*/ 8 w 8"/>
                <a:gd name="T1" fmla="*/ 8 h 15"/>
                <a:gd name="T2" fmla="*/ 5 w 8"/>
                <a:gd name="T3" fmla="*/ 0 h 15"/>
                <a:gd name="T4" fmla="*/ 1 w 8"/>
                <a:gd name="T5" fmla="*/ 7 h 15"/>
                <a:gd name="T6" fmla="*/ 3 w 8"/>
                <a:gd name="T7" fmla="*/ 15 h 15"/>
                <a:gd name="T8" fmla="*/ 8 w 8"/>
                <a:gd name="T9" fmla="*/ 8 h 15"/>
              </a:gdLst>
              <a:ahLst/>
              <a:cxnLst>
                <a:cxn ang="0">
                  <a:pos x="T0" y="T1"/>
                </a:cxn>
                <a:cxn ang="0">
                  <a:pos x="T2" y="T3"/>
                </a:cxn>
                <a:cxn ang="0">
                  <a:pos x="T4" y="T5"/>
                </a:cxn>
                <a:cxn ang="0">
                  <a:pos x="T6" y="T7"/>
                </a:cxn>
                <a:cxn ang="0">
                  <a:pos x="T8" y="T9"/>
                </a:cxn>
              </a:cxnLst>
              <a:rect l="0" t="0" r="r" b="b"/>
              <a:pathLst>
                <a:path w="8" h="15">
                  <a:moveTo>
                    <a:pt x="8" y="8"/>
                  </a:moveTo>
                  <a:cubicBezTo>
                    <a:pt x="8" y="4"/>
                    <a:pt x="5" y="0"/>
                    <a:pt x="5" y="0"/>
                  </a:cubicBezTo>
                  <a:cubicBezTo>
                    <a:pt x="5" y="0"/>
                    <a:pt x="2" y="3"/>
                    <a:pt x="1" y="7"/>
                  </a:cubicBezTo>
                  <a:cubicBezTo>
                    <a:pt x="0" y="11"/>
                    <a:pt x="3" y="15"/>
                    <a:pt x="3" y="15"/>
                  </a:cubicBezTo>
                  <a:cubicBezTo>
                    <a:pt x="3" y="15"/>
                    <a:pt x="7" y="12"/>
                    <a:pt x="8" y="8"/>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38" name="Freeform 68"/>
            <p:cNvSpPr/>
            <p:nvPr/>
          </p:nvSpPr>
          <p:spPr bwMode="auto">
            <a:xfrm>
              <a:off x="5594238" y="2733241"/>
              <a:ext cx="59805" cy="40334"/>
            </a:xfrm>
            <a:custGeom>
              <a:avLst/>
              <a:gdLst>
                <a:gd name="T0" fmla="*/ 14 w 35"/>
                <a:gd name="T1" fmla="*/ 20 h 24"/>
                <a:gd name="T2" fmla="*/ 35 w 35"/>
                <a:gd name="T3" fmla="*/ 19 h 24"/>
                <a:gd name="T4" fmla="*/ 21 w 35"/>
                <a:gd name="T5" fmla="*/ 4 h 24"/>
                <a:gd name="T6" fmla="*/ 0 w 35"/>
                <a:gd name="T7" fmla="*/ 5 h 24"/>
                <a:gd name="T8" fmla="*/ 14 w 35"/>
                <a:gd name="T9" fmla="*/ 20 h 24"/>
              </a:gdLst>
              <a:ahLst/>
              <a:cxnLst>
                <a:cxn ang="0">
                  <a:pos x="T0" y="T1"/>
                </a:cxn>
                <a:cxn ang="0">
                  <a:pos x="T2" y="T3"/>
                </a:cxn>
                <a:cxn ang="0">
                  <a:pos x="T4" y="T5"/>
                </a:cxn>
                <a:cxn ang="0">
                  <a:pos x="T6" y="T7"/>
                </a:cxn>
                <a:cxn ang="0">
                  <a:pos x="T8" y="T9"/>
                </a:cxn>
              </a:cxnLst>
              <a:rect l="0" t="0" r="r" b="b"/>
              <a:pathLst>
                <a:path w="35" h="24">
                  <a:moveTo>
                    <a:pt x="14" y="20"/>
                  </a:moveTo>
                  <a:cubicBezTo>
                    <a:pt x="24" y="24"/>
                    <a:pt x="35" y="19"/>
                    <a:pt x="35" y="19"/>
                  </a:cubicBezTo>
                  <a:cubicBezTo>
                    <a:pt x="35" y="19"/>
                    <a:pt x="30" y="8"/>
                    <a:pt x="21" y="4"/>
                  </a:cubicBezTo>
                  <a:cubicBezTo>
                    <a:pt x="11" y="0"/>
                    <a:pt x="0" y="5"/>
                    <a:pt x="0" y="5"/>
                  </a:cubicBezTo>
                  <a:cubicBezTo>
                    <a:pt x="0" y="5"/>
                    <a:pt x="5" y="16"/>
                    <a:pt x="14" y="2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39" name="Freeform 69"/>
            <p:cNvSpPr/>
            <p:nvPr/>
          </p:nvSpPr>
          <p:spPr bwMode="auto">
            <a:xfrm>
              <a:off x="5567813" y="2741586"/>
              <a:ext cx="29207" cy="47287"/>
            </a:xfrm>
            <a:custGeom>
              <a:avLst/>
              <a:gdLst>
                <a:gd name="T0" fmla="*/ 12 w 17"/>
                <a:gd name="T1" fmla="*/ 28 h 28"/>
                <a:gd name="T2" fmla="*/ 15 w 17"/>
                <a:gd name="T3" fmla="*/ 12 h 28"/>
                <a:gd name="T4" fmla="*/ 5 w 17"/>
                <a:gd name="T5" fmla="*/ 0 h 28"/>
                <a:gd name="T6" fmla="*/ 2 w 17"/>
                <a:gd name="T7" fmla="*/ 15 h 28"/>
                <a:gd name="T8" fmla="*/ 12 w 17"/>
                <a:gd name="T9" fmla="*/ 28 h 28"/>
              </a:gdLst>
              <a:ahLst/>
              <a:cxnLst>
                <a:cxn ang="0">
                  <a:pos x="T0" y="T1"/>
                </a:cxn>
                <a:cxn ang="0">
                  <a:pos x="T2" y="T3"/>
                </a:cxn>
                <a:cxn ang="0">
                  <a:pos x="T4" y="T5"/>
                </a:cxn>
                <a:cxn ang="0">
                  <a:pos x="T6" y="T7"/>
                </a:cxn>
                <a:cxn ang="0">
                  <a:pos x="T8" y="T9"/>
                </a:cxn>
              </a:cxnLst>
              <a:rect l="0" t="0" r="r" b="b"/>
              <a:pathLst>
                <a:path w="17" h="28">
                  <a:moveTo>
                    <a:pt x="12" y="28"/>
                  </a:moveTo>
                  <a:cubicBezTo>
                    <a:pt x="12" y="28"/>
                    <a:pt x="17" y="20"/>
                    <a:pt x="15" y="12"/>
                  </a:cubicBezTo>
                  <a:cubicBezTo>
                    <a:pt x="13" y="4"/>
                    <a:pt x="5" y="0"/>
                    <a:pt x="5" y="0"/>
                  </a:cubicBezTo>
                  <a:cubicBezTo>
                    <a:pt x="5" y="0"/>
                    <a:pt x="0" y="7"/>
                    <a:pt x="2" y="15"/>
                  </a:cubicBezTo>
                  <a:cubicBezTo>
                    <a:pt x="4" y="23"/>
                    <a:pt x="12" y="28"/>
                    <a:pt x="12" y="28"/>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40" name="Freeform 70"/>
            <p:cNvSpPr/>
            <p:nvPr/>
          </p:nvSpPr>
          <p:spPr bwMode="auto">
            <a:xfrm>
              <a:off x="5583111" y="2687345"/>
              <a:ext cx="54242" cy="44506"/>
            </a:xfrm>
            <a:custGeom>
              <a:avLst/>
              <a:gdLst>
                <a:gd name="T0" fmla="*/ 31 w 31"/>
                <a:gd name="T1" fmla="*/ 2 h 26"/>
                <a:gd name="T2" fmla="*/ 11 w 31"/>
                <a:gd name="T3" fmla="*/ 6 h 26"/>
                <a:gd name="T4" fmla="*/ 0 w 31"/>
                <a:gd name="T5" fmla="*/ 24 h 26"/>
                <a:gd name="T6" fmla="*/ 21 w 31"/>
                <a:gd name="T7" fmla="*/ 20 h 26"/>
                <a:gd name="T8" fmla="*/ 31 w 31"/>
                <a:gd name="T9" fmla="*/ 2 h 26"/>
              </a:gdLst>
              <a:ahLst/>
              <a:cxnLst>
                <a:cxn ang="0">
                  <a:pos x="T0" y="T1"/>
                </a:cxn>
                <a:cxn ang="0">
                  <a:pos x="T2" y="T3"/>
                </a:cxn>
                <a:cxn ang="0">
                  <a:pos x="T4" y="T5"/>
                </a:cxn>
                <a:cxn ang="0">
                  <a:pos x="T6" y="T7"/>
                </a:cxn>
                <a:cxn ang="0">
                  <a:pos x="T8" y="T9"/>
                </a:cxn>
              </a:cxnLst>
              <a:rect l="0" t="0" r="r" b="b"/>
              <a:pathLst>
                <a:path w="31" h="26">
                  <a:moveTo>
                    <a:pt x="31" y="2"/>
                  </a:moveTo>
                  <a:cubicBezTo>
                    <a:pt x="31" y="2"/>
                    <a:pt x="19" y="0"/>
                    <a:pt x="11" y="6"/>
                  </a:cubicBezTo>
                  <a:cubicBezTo>
                    <a:pt x="2" y="12"/>
                    <a:pt x="0" y="24"/>
                    <a:pt x="0" y="24"/>
                  </a:cubicBezTo>
                  <a:cubicBezTo>
                    <a:pt x="0" y="24"/>
                    <a:pt x="12" y="26"/>
                    <a:pt x="21" y="20"/>
                  </a:cubicBezTo>
                  <a:cubicBezTo>
                    <a:pt x="29" y="14"/>
                    <a:pt x="31" y="2"/>
                    <a:pt x="31" y="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41" name="Freeform 71"/>
            <p:cNvSpPr/>
            <p:nvPr/>
          </p:nvSpPr>
          <p:spPr bwMode="auto">
            <a:xfrm>
              <a:off x="5558077" y="2690127"/>
              <a:ext cx="20862" cy="43115"/>
            </a:xfrm>
            <a:custGeom>
              <a:avLst/>
              <a:gdLst>
                <a:gd name="T0" fmla="*/ 5 w 12"/>
                <a:gd name="T1" fmla="*/ 0 h 25"/>
                <a:gd name="T2" fmla="*/ 0 w 12"/>
                <a:gd name="T3" fmla="*/ 13 h 25"/>
                <a:gd name="T4" fmla="*/ 6 w 12"/>
                <a:gd name="T5" fmla="*/ 25 h 25"/>
                <a:gd name="T6" fmla="*/ 12 w 12"/>
                <a:gd name="T7" fmla="*/ 12 h 25"/>
                <a:gd name="T8" fmla="*/ 5 w 12"/>
                <a:gd name="T9" fmla="*/ 0 h 25"/>
              </a:gdLst>
              <a:ahLst/>
              <a:cxnLst>
                <a:cxn ang="0">
                  <a:pos x="T0" y="T1"/>
                </a:cxn>
                <a:cxn ang="0">
                  <a:pos x="T2" y="T3"/>
                </a:cxn>
                <a:cxn ang="0">
                  <a:pos x="T4" y="T5"/>
                </a:cxn>
                <a:cxn ang="0">
                  <a:pos x="T6" y="T7"/>
                </a:cxn>
                <a:cxn ang="0">
                  <a:pos x="T8" y="T9"/>
                </a:cxn>
              </a:cxnLst>
              <a:rect l="0" t="0" r="r" b="b"/>
              <a:pathLst>
                <a:path w="12" h="25">
                  <a:moveTo>
                    <a:pt x="5" y="0"/>
                  </a:moveTo>
                  <a:cubicBezTo>
                    <a:pt x="5" y="0"/>
                    <a:pt x="0" y="6"/>
                    <a:pt x="0" y="13"/>
                  </a:cubicBezTo>
                  <a:cubicBezTo>
                    <a:pt x="0" y="19"/>
                    <a:pt x="6" y="25"/>
                    <a:pt x="6" y="25"/>
                  </a:cubicBezTo>
                  <a:cubicBezTo>
                    <a:pt x="6" y="25"/>
                    <a:pt x="12" y="19"/>
                    <a:pt x="12" y="12"/>
                  </a:cubicBezTo>
                  <a:cubicBezTo>
                    <a:pt x="11" y="5"/>
                    <a:pt x="5" y="0"/>
                    <a:pt x="5"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42" name="Freeform 72"/>
            <p:cNvSpPr/>
            <p:nvPr/>
          </p:nvSpPr>
          <p:spPr bwMode="auto">
            <a:xfrm>
              <a:off x="4015678" y="1306279"/>
              <a:ext cx="38942" cy="61195"/>
            </a:xfrm>
            <a:custGeom>
              <a:avLst/>
              <a:gdLst>
                <a:gd name="T0" fmla="*/ 18 w 23"/>
                <a:gd name="T1" fmla="*/ 36 h 36"/>
                <a:gd name="T2" fmla="*/ 20 w 23"/>
                <a:gd name="T3" fmla="*/ 15 h 36"/>
                <a:gd name="T4" fmla="*/ 6 w 23"/>
                <a:gd name="T5" fmla="*/ 0 h 36"/>
                <a:gd name="T6" fmla="*/ 4 w 23"/>
                <a:gd name="T7" fmla="*/ 21 h 36"/>
                <a:gd name="T8" fmla="*/ 18 w 23"/>
                <a:gd name="T9" fmla="*/ 36 h 36"/>
              </a:gdLst>
              <a:ahLst/>
              <a:cxnLst>
                <a:cxn ang="0">
                  <a:pos x="T0" y="T1"/>
                </a:cxn>
                <a:cxn ang="0">
                  <a:pos x="T2" y="T3"/>
                </a:cxn>
                <a:cxn ang="0">
                  <a:pos x="T4" y="T5"/>
                </a:cxn>
                <a:cxn ang="0">
                  <a:pos x="T6" y="T7"/>
                </a:cxn>
                <a:cxn ang="0">
                  <a:pos x="T8" y="T9"/>
                </a:cxn>
              </a:cxnLst>
              <a:rect l="0" t="0" r="r" b="b"/>
              <a:pathLst>
                <a:path w="23" h="36">
                  <a:moveTo>
                    <a:pt x="18" y="36"/>
                  </a:moveTo>
                  <a:cubicBezTo>
                    <a:pt x="18" y="36"/>
                    <a:pt x="23" y="25"/>
                    <a:pt x="20" y="15"/>
                  </a:cubicBezTo>
                  <a:cubicBezTo>
                    <a:pt x="17" y="5"/>
                    <a:pt x="6" y="0"/>
                    <a:pt x="6" y="0"/>
                  </a:cubicBezTo>
                  <a:cubicBezTo>
                    <a:pt x="6" y="0"/>
                    <a:pt x="0" y="11"/>
                    <a:pt x="4" y="21"/>
                  </a:cubicBezTo>
                  <a:cubicBezTo>
                    <a:pt x="7" y="31"/>
                    <a:pt x="18" y="36"/>
                    <a:pt x="18" y="3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43" name="Freeform 73"/>
            <p:cNvSpPr/>
            <p:nvPr/>
          </p:nvSpPr>
          <p:spPr bwMode="auto">
            <a:xfrm>
              <a:off x="4054621" y="1339658"/>
              <a:ext cx="34770" cy="41724"/>
            </a:xfrm>
            <a:custGeom>
              <a:avLst/>
              <a:gdLst>
                <a:gd name="T0" fmla="*/ 15 w 20"/>
                <a:gd name="T1" fmla="*/ 16 h 24"/>
                <a:gd name="T2" fmla="*/ 18 w 20"/>
                <a:gd name="T3" fmla="*/ 0 h 24"/>
                <a:gd name="T4" fmla="*/ 4 w 20"/>
                <a:gd name="T5" fmla="*/ 8 h 24"/>
                <a:gd name="T6" fmla="*/ 1 w 20"/>
                <a:gd name="T7" fmla="*/ 24 h 24"/>
                <a:gd name="T8" fmla="*/ 15 w 20"/>
                <a:gd name="T9" fmla="*/ 16 h 24"/>
              </a:gdLst>
              <a:ahLst/>
              <a:cxnLst>
                <a:cxn ang="0">
                  <a:pos x="T0" y="T1"/>
                </a:cxn>
                <a:cxn ang="0">
                  <a:pos x="T2" y="T3"/>
                </a:cxn>
                <a:cxn ang="0">
                  <a:pos x="T4" y="T5"/>
                </a:cxn>
                <a:cxn ang="0">
                  <a:pos x="T6" y="T7"/>
                </a:cxn>
                <a:cxn ang="0">
                  <a:pos x="T8" y="T9"/>
                </a:cxn>
              </a:cxnLst>
              <a:rect l="0" t="0" r="r" b="b"/>
              <a:pathLst>
                <a:path w="20" h="24">
                  <a:moveTo>
                    <a:pt x="15" y="16"/>
                  </a:moveTo>
                  <a:cubicBezTo>
                    <a:pt x="20" y="9"/>
                    <a:pt x="18" y="0"/>
                    <a:pt x="18" y="0"/>
                  </a:cubicBezTo>
                  <a:cubicBezTo>
                    <a:pt x="18" y="0"/>
                    <a:pt x="9" y="2"/>
                    <a:pt x="4" y="8"/>
                  </a:cubicBezTo>
                  <a:cubicBezTo>
                    <a:pt x="0" y="15"/>
                    <a:pt x="1" y="24"/>
                    <a:pt x="1" y="24"/>
                  </a:cubicBezTo>
                  <a:cubicBezTo>
                    <a:pt x="1" y="24"/>
                    <a:pt x="10" y="22"/>
                    <a:pt x="15" y="1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44" name="Freeform 74"/>
            <p:cNvSpPr/>
            <p:nvPr/>
          </p:nvSpPr>
          <p:spPr bwMode="auto">
            <a:xfrm>
              <a:off x="3979517" y="1357739"/>
              <a:ext cx="63977" cy="37552"/>
            </a:xfrm>
            <a:custGeom>
              <a:avLst/>
              <a:gdLst>
                <a:gd name="T0" fmla="*/ 16 w 37"/>
                <a:gd name="T1" fmla="*/ 20 h 22"/>
                <a:gd name="T2" fmla="*/ 37 w 37"/>
                <a:gd name="T3" fmla="*/ 15 h 22"/>
                <a:gd name="T4" fmla="*/ 20 w 37"/>
                <a:gd name="T5" fmla="*/ 3 h 22"/>
                <a:gd name="T6" fmla="*/ 0 w 37"/>
                <a:gd name="T7" fmla="*/ 7 h 22"/>
                <a:gd name="T8" fmla="*/ 16 w 37"/>
                <a:gd name="T9" fmla="*/ 20 h 22"/>
              </a:gdLst>
              <a:ahLst/>
              <a:cxnLst>
                <a:cxn ang="0">
                  <a:pos x="T0" y="T1"/>
                </a:cxn>
                <a:cxn ang="0">
                  <a:pos x="T2" y="T3"/>
                </a:cxn>
                <a:cxn ang="0">
                  <a:pos x="T4" y="T5"/>
                </a:cxn>
                <a:cxn ang="0">
                  <a:pos x="T6" y="T7"/>
                </a:cxn>
                <a:cxn ang="0">
                  <a:pos x="T8" y="T9"/>
                </a:cxn>
              </a:cxnLst>
              <a:rect l="0" t="0" r="r" b="b"/>
              <a:pathLst>
                <a:path w="37" h="22">
                  <a:moveTo>
                    <a:pt x="16" y="20"/>
                  </a:moveTo>
                  <a:cubicBezTo>
                    <a:pt x="27" y="22"/>
                    <a:pt x="37" y="15"/>
                    <a:pt x="37" y="15"/>
                  </a:cubicBezTo>
                  <a:cubicBezTo>
                    <a:pt x="37" y="15"/>
                    <a:pt x="31" y="5"/>
                    <a:pt x="20" y="3"/>
                  </a:cubicBezTo>
                  <a:cubicBezTo>
                    <a:pt x="10" y="0"/>
                    <a:pt x="0" y="7"/>
                    <a:pt x="0" y="7"/>
                  </a:cubicBezTo>
                  <a:cubicBezTo>
                    <a:pt x="0" y="7"/>
                    <a:pt x="6" y="17"/>
                    <a:pt x="16" y="2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45" name="Freeform 75"/>
            <p:cNvSpPr/>
            <p:nvPr/>
          </p:nvSpPr>
          <p:spPr bwMode="auto">
            <a:xfrm>
              <a:off x="4025414" y="1391118"/>
              <a:ext cx="31989" cy="30598"/>
            </a:xfrm>
            <a:custGeom>
              <a:avLst/>
              <a:gdLst>
                <a:gd name="T0" fmla="*/ 0 w 18"/>
                <a:gd name="T1" fmla="*/ 18 h 18"/>
                <a:gd name="T2" fmla="*/ 13 w 18"/>
                <a:gd name="T3" fmla="*/ 13 h 18"/>
                <a:gd name="T4" fmla="*/ 18 w 18"/>
                <a:gd name="T5" fmla="*/ 0 h 18"/>
                <a:gd name="T6" fmla="*/ 5 w 18"/>
                <a:gd name="T7" fmla="*/ 5 h 18"/>
                <a:gd name="T8" fmla="*/ 0 w 18"/>
                <a:gd name="T9" fmla="*/ 18 h 18"/>
              </a:gdLst>
              <a:ahLst/>
              <a:cxnLst>
                <a:cxn ang="0">
                  <a:pos x="T0" y="T1"/>
                </a:cxn>
                <a:cxn ang="0">
                  <a:pos x="T2" y="T3"/>
                </a:cxn>
                <a:cxn ang="0">
                  <a:pos x="T4" y="T5"/>
                </a:cxn>
                <a:cxn ang="0">
                  <a:pos x="T6" y="T7"/>
                </a:cxn>
                <a:cxn ang="0">
                  <a:pos x="T8" y="T9"/>
                </a:cxn>
              </a:cxnLst>
              <a:rect l="0" t="0" r="r" b="b"/>
              <a:pathLst>
                <a:path w="18" h="18">
                  <a:moveTo>
                    <a:pt x="0" y="18"/>
                  </a:moveTo>
                  <a:cubicBezTo>
                    <a:pt x="0" y="18"/>
                    <a:pt x="8" y="18"/>
                    <a:pt x="13" y="13"/>
                  </a:cubicBezTo>
                  <a:cubicBezTo>
                    <a:pt x="18" y="8"/>
                    <a:pt x="18" y="0"/>
                    <a:pt x="18" y="0"/>
                  </a:cubicBezTo>
                  <a:cubicBezTo>
                    <a:pt x="18" y="0"/>
                    <a:pt x="10" y="0"/>
                    <a:pt x="5" y="5"/>
                  </a:cubicBezTo>
                  <a:cubicBezTo>
                    <a:pt x="0" y="10"/>
                    <a:pt x="0" y="18"/>
                    <a:pt x="0" y="18"/>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46" name="Freeform 76"/>
            <p:cNvSpPr/>
            <p:nvPr/>
          </p:nvSpPr>
          <p:spPr bwMode="auto">
            <a:xfrm>
              <a:off x="2916945" y="2959942"/>
              <a:ext cx="57023" cy="43115"/>
            </a:xfrm>
            <a:custGeom>
              <a:avLst/>
              <a:gdLst>
                <a:gd name="T0" fmla="*/ 33 w 33"/>
                <a:gd name="T1" fmla="*/ 21 h 25"/>
                <a:gd name="T2" fmla="*/ 20 w 33"/>
                <a:gd name="T3" fmla="*/ 5 h 25"/>
                <a:gd name="T4" fmla="*/ 0 w 33"/>
                <a:gd name="T5" fmla="*/ 3 h 25"/>
                <a:gd name="T6" fmla="*/ 12 w 33"/>
                <a:gd name="T7" fmla="*/ 20 h 25"/>
                <a:gd name="T8" fmla="*/ 33 w 33"/>
                <a:gd name="T9" fmla="*/ 21 h 25"/>
              </a:gdLst>
              <a:ahLst/>
              <a:cxnLst>
                <a:cxn ang="0">
                  <a:pos x="T0" y="T1"/>
                </a:cxn>
                <a:cxn ang="0">
                  <a:pos x="T2" y="T3"/>
                </a:cxn>
                <a:cxn ang="0">
                  <a:pos x="T4" y="T5"/>
                </a:cxn>
                <a:cxn ang="0">
                  <a:pos x="T6" y="T7"/>
                </a:cxn>
                <a:cxn ang="0">
                  <a:pos x="T8" y="T9"/>
                </a:cxn>
              </a:cxnLst>
              <a:rect l="0" t="0" r="r" b="b"/>
              <a:pathLst>
                <a:path w="33" h="25">
                  <a:moveTo>
                    <a:pt x="33" y="21"/>
                  </a:moveTo>
                  <a:cubicBezTo>
                    <a:pt x="33" y="21"/>
                    <a:pt x="29" y="10"/>
                    <a:pt x="20" y="5"/>
                  </a:cubicBezTo>
                  <a:cubicBezTo>
                    <a:pt x="11" y="0"/>
                    <a:pt x="0" y="3"/>
                    <a:pt x="0" y="3"/>
                  </a:cubicBezTo>
                  <a:cubicBezTo>
                    <a:pt x="0" y="3"/>
                    <a:pt x="3" y="15"/>
                    <a:pt x="12" y="20"/>
                  </a:cubicBezTo>
                  <a:cubicBezTo>
                    <a:pt x="21" y="25"/>
                    <a:pt x="33" y="21"/>
                    <a:pt x="33" y="21"/>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47" name="Freeform 77"/>
            <p:cNvSpPr/>
            <p:nvPr/>
          </p:nvSpPr>
          <p:spPr bwMode="auto">
            <a:xfrm>
              <a:off x="2973968" y="2950206"/>
              <a:ext cx="25034" cy="48678"/>
            </a:xfrm>
            <a:custGeom>
              <a:avLst/>
              <a:gdLst>
                <a:gd name="T0" fmla="*/ 14 w 15"/>
                <a:gd name="T1" fmla="*/ 14 h 29"/>
                <a:gd name="T2" fmla="*/ 6 w 15"/>
                <a:gd name="T3" fmla="*/ 0 h 29"/>
                <a:gd name="T4" fmla="*/ 1 w 15"/>
                <a:gd name="T5" fmla="*/ 16 h 29"/>
                <a:gd name="T6" fmla="*/ 10 w 15"/>
                <a:gd name="T7" fmla="*/ 29 h 29"/>
                <a:gd name="T8" fmla="*/ 14 w 15"/>
                <a:gd name="T9" fmla="*/ 14 h 29"/>
              </a:gdLst>
              <a:ahLst/>
              <a:cxnLst>
                <a:cxn ang="0">
                  <a:pos x="T0" y="T1"/>
                </a:cxn>
                <a:cxn ang="0">
                  <a:pos x="T2" y="T3"/>
                </a:cxn>
                <a:cxn ang="0">
                  <a:pos x="T4" y="T5"/>
                </a:cxn>
                <a:cxn ang="0">
                  <a:pos x="T6" y="T7"/>
                </a:cxn>
                <a:cxn ang="0">
                  <a:pos x="T8" y="T9"/>
                </a:cxn>
              </a:cxnLst>
              <a:rect l="0" t="0" r="r" b="b"/>
              <a:pathLst>
                <a:path w="15" h="29">
                  <a:moveTo>
                    <a:pt x="14" y="14"/>
                  </a:moveTo>
                  <a:cubicBezTo>
                    <a:pt x="13" y="6"/>
                    <a:pt x="6" y="0"/>
                    <a:pt x="6" y="0"/>
                  </a:cubicBezTo>
                  <a:cubicBezTo>
                    <a:pt x="6" y="0"/>
                    <a:pt x="0" y="8"/>
                    <a:pt x="1" y="16"/>
                  </a:cubicBezTo>
                  <a:cubicBezTo>
                    <a:pt x="2" y="23"/>
                    <a:pt x="10" y="29"/>
                    <a:pt x="10" y="29"/>
                  </a:cubicBezTo>
                  <a:cubicBezTo>
                    <a:pt x="10" y="29"/>
                    <a:pt x="15" y="22"/>
                    <a:pt x="14" y="1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48" name="Freeform 78"/>
            <p:cNvSpPr/>
            <p:nvPr/>
          </p:nvSpPr>
          <p:spPr bwMode="auto">
            <a:xfrm>
              <a:off x="2923899" y="3004448"/>
              <a:ext cx="58414" cy="44506"/>
            </a:xfrm>
            <a:custGeom>
              <a:avLst/>
              <a:gdLst>
                <a:gd name="T0" fmla="*/ 21 w 34"/>
                <a:gd name="T1" fmla="*/ 21 h 26"/>
                <a:gd name="T2" fmla="*/ 34 w 34"/>
                <a:gd name="T3" fmla="*/ 4 h 26"/>
                <a:gd name="T4" fmla="*/ 12 w 34"/>
                <a:gd name="T5" fmla="*/ 5 h 26"/>
                <a:gd name="T6" fmla="*/ 0 w 34"/>
                <a:gd name="T7" fmla="*/ 22 h 26"/>
                <a:gd name="T8" fmla="*/ 21 w 34"/>
                <a:gd name="T9" fmla="*/ 21 h 26"/>
              </a:gdLst>
              <a:ahLst/>
              <a:cxnLst>
                <a:cxn ang="0">
                  <a:pos x="T0" y="T1"/>
                </a:cxn>
                <a:cxn ang="0">
                  <a:pos x="T2" y="T3"/>
                </a:cxn>
                <a:cxn ang="0">
                  <a:pos x="T4" y="T5"/>
                </a:cxn>
                <a:cxn ang="0">
                  <a:pos x="T6" y="T7"/>
                </a:cxn>
                <a:cxn ang="0">
                  <a:pos x="T8" y="T9"/>
                </a:cxn>
              </a:cxnLst>
              <a:rect l="0" t="0" r="r" b="b"/>
              <a:pathLst>
                <a:path w="34" h="26">
                  <a:moveTo>
                    <a:pt x="21" y="21"/>
                  </a:moveTo>
                  <a:cubicBezTo>
                    <a:pt x="30" y="16"/>
                    <a:pt x="34" y="4"/>
                    <a:pt x="34" y="4"/>
                  </a:cubicBezTo>
                  <a:cubicBezTo>
                    <a:pt x="34" y="4"/>
                    <a:pt x="22" y="0"/>
                    <a:pt x="12" y="5"/>
                  </a:cubicBezTo>
                  <a:cubicBezTo>
                    <a:pt x="3" y="11"/>
                    <a:pt x="0" y="22"/>
                    <a:pt x="0" y="22"/>
                  </a:cubicBezTo>
                  <a:cubicBezTo>
                    <a:pt x="0" y="22"/>
                    <a:pt x="12" y="26"/>
                    <a:pt x="21" y="21"/>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49" name="Freeform 79"/>
            <p:cNvSpPr/>
            <p:nvPr/>
          </p:nvSpPr>
          <p:spPr bwMode="auto">
            <a:xfrm>
              <a:off x="2983704" y="3007230"/>
              <a:ext cx="22253" cy="43115"/>
            </a:xfrm>
            <a:custGeom>
              <a:avLst/>
              <a:gdLst>
                <a:gd name="T0" fmla="*/ 12 w 13"/>
                <a:gd name="T1" fmla="*/ 13 h 25"/>
                <a:gd name="T2" fmla="*/ 7 w 13"/>
                <a:gd name="T3" fmla="*/ 0 h 25"/>
                <a:gd name="T4" fmla="*/ 1 w 13"/>
                <a:gd name="T5" fmla="*/ 12 h 25"/>
                <a:gd name="T6" fmla="*/ 6 w 13"/>
                <a:gd name="T7" fmla="*/ 25 h 25"/>
                <a:gd name="T8" fmla="*/ 12 w 13"/>
                <a:gd name="T9" fmla="*/ 13 h 25"/>
              </a:gdLst>
              <a:ahLst/>
              <a:cxnLst>
                <a:cxn ang="0">
                  <a:pos x="T0" y="T1"/>
                </a:cxn>
                <a:cxn ang="0">
                  <a:pos x="T2" y="T3"/>
                </a:cxn>
                <a:cxn ang="0">
                  <a:pos x="T4" y="T5"/>
                </a:cxn>
                <a:cxn ang="0">
                  <a:pos x="T6" y="T7"/>
                </a:cxn>
                <a:cxn ang="0">
                  <a:pos x="T8" y="T9"/>
                </a:cxn>
              </a:cxnLst>
              <a:rect l="0" t="0" r="r" b="b"/>
              <a:pathLst>
                <a:path w="13" h="25">
                  <a:moveTo>
                    <a:pt x="12" y="13"/>
                  </a:moveTo>
                  <a:cubicBezTo>
                    <a:pt x="13" y="6"/>
                    <a:pt x="7" y="0"/>
                    <a:pt x="7" y="0"/>
                  </a:cubicBezTo>
                  <a:cubicBezTo>
                    <a:pt x="7" y="0"/>
                    <a:pt x="1" y="6"/>
                    <a:pt x="1" y="12"/>
                  </a:cubicBezTo>
                  <a:cubicBezTo>
                    <a:pt x="0" y="19"/>
                    <a:pt x="6" y="25"/>
                    <a:pt x="6" y="25"/>
                  </a:cubicBezTo>
                  <a:cubicBezTo>
                    <a:pt x="6" y="25"/>
                    <a:pt x="12" y="20"/>
                    <a:pt x="12" y="13"/>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50" name="Freeform 80"/>
            <p:cNvSpPr/>
            <p:nvPr/>
          </p:nvSpPr>
          <p:spPr bwMode="auto">
            <a:xfrm>
              <a:off x="4286884" y="2128243"/>
              <a:ext cx="20862" cy="25034"/>
            </a:xfrm>
            <a:custGeom>
              <a:avLst/>
              <a:gdLst>
                <a:gd name="T0" fmla="*/ 11 w 12"/>
                <a:gd name="T1" fmla="*/ 15 h 15"/>
                <a:gd name="T2" fmla="*/ 10 w 12"/>
                <a:gd name="T3" fmla="*/ 5 h 15"/>
                <a:gd name="T4" fmla="*/ 1 w 12"/>
                <a:gd name="T5" fmla="*/ 0 h 15"/>
                <a:gd name="T6" fmla="*/ 3 w 12"/>
                <a:gd name="T7" fmla="*/ 9 h 15"/>
                <a:gd name="T8" fmla="*/ 11 w 12"/>
                <a:gd name="T9" fmla="*/ 15 h 15"/>
              </a:gdLst>
              <a:ahLst/>
              <a:cxnLst>
                <a:cxn ang="0">
                  <a:pos x="T0" y="T1"/>
                </a:cxn>
                <a:cxn ang="0">
                  <a:pos x="T2" y="T3"/>
                </a:cxn>
                <a:cxn ang="0">
                  <a:pos x="T4" y="T5"/>
                </a:cxn>
                <a:cxn ang="0">
                  <a:pos x="T6" y="T7"/>
                </a:cxn>
                <a:cxn ang="0">
                  <a:pos x="T8" y="T9"/>
                </a:cxn>
              </a:cxnLst>
              <a:rect l="0" t="0" r="r" b="b"/>
              <a:pathLst>
                <a:path w="12" h="15">
                  <a:moveTo>
                    <a:pt x="11" y="15"/>
                  </a:moveTo>
                  <a:cubicBezTo>
                    <a:pt x="11" y="15"/>
                    <a:pt x="12" y="9"/>
                    <a:pt x="10" y="5"/>
                  </a:cubicBezTo>
                  <a:cubicBezTo>
                    <a:pt x="7" y="1"/>
                    <a:pt x="1" y="0"/>
                    <a:pt x="1" y="0"/>
                  </a:cubicBezTo>
                  <a:cubicBezTo>
                    <a:pt x="1" y="0"/>
                    <a:pt x="0" y="5"/>
                    <a:pt x="3" y="9"/>
                  </a:cubicBezTo>
                  <a:cubicBezTo>
                    <a:pt x="5" y="14"/>
                    <a:pt x="11" y="15"/>
                    <a:pt x="11" y="1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51" name="Freeform 81"/>
            <p:cNvSpPr/>
            <p:nvPr/>
          </p:nvSpPr>
          <p:spPr bwMode="auto">
            <a:xfrm>
              <a:off x="4309137" y="2136588"/>
              <a:ext cx="15299" cy="22253"/>
            </a:xfrm>
            <a:custGeom>
              <a:avLst/>
              <a:gdLst>
                <a:gd name="T0" fmla="*/ 7 w 9"/>
                <a:gd name="T1" fmla="*/ 7 h 13"/>
                <a:gd name="T2" fmla="*/ 7 w 9"/>
                <a:gd name="T3" fmla="*/ 0 h 13"/>
                <a:gd name="T4" fmla="*/ 1 w 9"/>
                <a:gd name="T5" fmla="*/ 5 h 13"/>
                <a:gd name="T6" fmla="*/ 2 w 9"/>
                <a:gd name="T7" fmla="*/ 13 h 13"/>
                <a:gd name="T8" fmla="*/ 7 w 9"/>
                <a:gd name="T9" fmla="*/ 7 h 13"/>
              </a:gdLst>
              <a:ahLst/>
              <a:cxnLst>
                <a:cxn ang="0">
                  <a:pos x="T0" y="T1"/>
                </a:cxn>
                <a:cxn ang="0">
                  <a:pos x="T2" y="T3"/>
                </a:cxn>
                <a:cxn ang="0">
                  <a:pos x="T4" y="T5"/>
                </a:cxn>
                <a:cxn ang="0">
                  <a:pos x="T6" y="T7"/>
                </a:cxn>
                <a:cxn ang="0">
                  <a:pos x="T8" y="T9"/>
                </a:cxn>
              </a:cxnLst>
              <a:rect l="0" t="0" r="r" b="b"/>
              <a:pathLst>
                <a:path w="9" h="13">
                  <a:moveTo>
                    <a:pt x="7" y="7"/>
                  </a:moveTo>
                  <a:cubicBezTo>
                    <a:pt x="9" y="4"/>
                    <a:pt x="7" y="0"/>
                    <a:pt x="7" y="0"/>
                  </a:cubicBezTo>
                  <a:cubicBezTo>
                    <a:pt x="7" y="0"/>
                    <a:pt x="3" y="2"/>
                    <a:pt x="1" y="5"/>
                  </a:cubicBezTo>
                  <a:cubicBezTo>
                    <a:pt x="0" y="9"/>
                    <a:pt x="2" y="13"/>
                    <a:pt x="2" y="13"/>
                  </a:cubicBezTo>
                  <a:cubicBezTo>
                    <a:pt x="2" y="13"/>
                    <a:pt x="6" y="11"/>
                    <a:pt x="7" y="7"/>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52" name="Freeform 82"/>
            <p:cNvSpPr/>
            <p:nvPr/>
          </p:nvSpPr>
          <p:spPr bwMode="auto">
            <a:xfrm>
              <a:off x="4275758" y="2153277"/>
              <a:ext cx="30598" cy="15299"/>
            </a:xfrm>
            <a:custGeom>
              <a:avLst/>
              <a:gdLst>
                <a:gd name="T0" fmla="*/ 9 w 18"/>
                <a:gd name="T1" fmla="*/ 9 h 9"/>
                <a:gd name="T2" fmla="*/ 18 w 18"/>
                <a:gd name="T3" fmla="*/ 4 h 9"/>
                <a:gd name="T4" fmla="*/ 9 w 18"/>
                <a:gd name="T5" fmla="*/ 0 h 9"/>
                <a:gd name="T6" fmla="*/ 0 w 18"/>
                <a:gd name="T7" fmla="*/ 5 h 9"/>
                <a:gd name="T8" fmla="*/ 9 w 18"/>
                <a:gd name="T9" fmla="*/ 9 h 9"/>
              </a:gdLst>
              <a:ahLst/>
              <a:cxnLst>
                <a:cxn ang="0">
                  <a:pos x="T0" y="T1"/>
                </a:cxn>
                <a:cxn ang="0">
                  <a:pos x="T2" y="T3"/>
                </a:cxn>
                <a:cxn ang="0">
                  <a:pos x="T4" y="T5"/>
                </a:cxn>
                <a:cxn ang="0">
                  <a:pos x="T6" y="T7"/>
                </a:cxn>
                <a:cxn ang="0">
                  <a:pos x="T8" y="T9"/>
                </a:cxn>
              </a:cxnLst>
              <a:rect l="0" t="0" r="r" b="b"/>
              <a:pathLst>
                <a:path w="18" h="9">
                  <a:moveTo>
                    <a:pt x="9" y="9"/>
                  </a:moveTo>
                  <a:cubicBezTo>
                    <a:pt x="14" y="9"/>
                    <a:pt x="18" y="4"/>
                    <a:pt x="18" y="4"/>
                  </a:cubicBezTo>
                  <a:cubicBezTo>
                    <a:pt x="18" y="4"/>
                    <a:pt x="14" y="0"/>
                    <a:pt x="9" y="0"/>
                  </a:cubicBezTo>
                  <a:cubicBezTo>
                    <a:pt x="4" y="1"/>
                    <a:pt x="0" y="5"/>
                    <a:pt x="0" y="5"/>
                  </a:cubicBezTo>
                  <a:cubicBezTo>
                    <a:pt x="0" y="5"/>
                    <a:pt x="4" y="9"/>
                    <a:pt x="9" y="9"/>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53" name="Freeform 83"/>
            <p:cNvSpPr/>
            <p:nvPr/>
          </p:nvSpPr>
          <p:spPr bwMode="auto">
            <a:xfrm>
              <a:off x="4300792" y="2163013"/>
              <a:ext cx="13908" cy="18081"/>
            </a:xfrm>
            <a:custGeom>
              <a:avLst/>
              <a:gdLst>
                <a:gd name="T0" fmla="*/ 6 w 8"/>
                <a:gd name="T1" fmla="*/ 6 h 10"/>
                <a:gd name="T2" fmla="*/ 7 w 8"/>
                <a:gd name="T3" fmla="*/ 0 h 10"/>
                <a:gd name="T4" fmla="*/ 2 w 8"/>
                <a:gd name="T5" fmla="*/ 3 h 10"/>
                <a:gd name="T6" fmla="*/ 1 w 8"/>
                <a:gd name="T7" fmla="*/ 10 h 10"/>
                <a:gd name="T8" fmla="*/ 6 w 8"/>
                <a:gd name="T9" fmla="*/ 6 h 10"/>
              </a:gdLst>
              <a:ahLst/>
              <a:cxnLst>
                <a:cxn ang="0">
                  <a:pos x="T0" y="T1"/>
                </a:cxn>
                <a:cxn ang="0">
                  <a:pos x="T2" y="T3"/>
                </a:cxn>
                <a:cxn ang="0">
                  <a:pos x="T4" y="T5"/>
                </a:cxn>
                <a:cxn ang="0">
                  <a:pos x="T6" y="T7"/>
                </a:cxn>
                <a:cxn ang="0">
                  <a:pos x="T8" y="T9"/>
                </a:cxn>
              </a:cxnLst>
              <a:rect l="0" t="0" r="r" b="b"/>
              <a:pathLst>
                <a:path w="8" h="10">
                  <a:moveTo>
                    <a:pt x="6" y="6"/>
                  </a:moveTo>
                  <a:cubicBezTo>
                    <a:pt x="8" y="4"/>
                    <a:pt x="7" y="0"/>
                    <a:pt x="7" y="0"/>
                  </a:cubicBezTo>
                  <a:cubicBezTo>
                    <a:pt x="7" y="0"/>
                    <a:pt x="3" y="1"/>
                    <a:pt x="2" y="3"/>
                  </a:cubicBezTo>
                  <a:cubicBezTo>
                    <a:pt x="0" y="6"/>
                    <a:pt x="1" y="10"/>
                    <a:pt x="1" y="10"/>
                  </a:cubicBezTo>
                  <a:cubicBezTo>
                    <a:pt x="1" y="10"/>
                    <a:pt x="5" y="9"/>
                    <a:pt x="6" y="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54" name="Freeform 84"/>
            <p:cNvSpPr/>
            <p:nvPr/>
          </p:nvSpPr>
          <p:spPr bwMode="auto">
            <a:xfrm>
              <a:off x="5679077" y="1736037"/>
              <a:ext cx="41724" cy="23644"/>
            </a:xfrm>
            <a:custGeom>
              <a:avLst/>
              <a:gdLst>
                <a:gd name="T0" fmla="*/ 11 w 24"/>
                <a:gd name="T1" fmla="*/ 13 h 14"/>
                <a:gd name="T2" fmla="*/ 24 w 24"/>
                <a:gd name="T3" fmla="*/ 10 h 14"/>
                <a:gd name="T4" fmla="*/ 14 w 24"/>
                <a:gd name="T5" fmla="*/ 2 h 14"/>
                <a:gd name="T6" fmla="*/ 0 w 24"/>
                <a:gd name="T7" fmla="*/ 4 h 14"/>
                <a:gd name="T8" fmla="*/ 11 w 24"/>
                <a:gd name="T9" fmla="*/ 13 h 14"/>
              </a:gdLst>
              <a:ahLst/>
              <a:cxnLst>
                <a:cxn ang="0">
                  <a:pos x="T0" y="T1"/>
                </a:cxn>
                <a:cxn ang="0">
                  <a:pos x="T2" y="T3"/>
                </a:cxn>
                <a:cxn ang="0">
                  <a:pos x="T4" y="T5"/>
                </a:cxn>
                <a:cxn ang="0">
                  <a:pos x="T6" y="T7"/>
                </a:cxn>
                <a:cxn ang="0">
                  <a:pos x="T8" y="T9"/>
                </a:cxn>
              </a:cxnLst>
              <a:rect l="0" t="0" r="r" b="b"/>
              <a:pathLst>
                <a:path w="24" h="14">
                  <a:moveTo>
                    <a:pt x="11" y="13"/>
                  </a:moveTo>
                  <a:cubicBezTo>
                    <a:pt x="17" y="14"/>
                    <a:pt x="24" y="10"/>
                    <a:pt x="24" y="10"/>
                  </a:cubicBezTo>
                  <a:cubicBezTo>
                    <a:pt x="24" y="10"/>
                    <a:pt x="20" y="4"/>
                    <a:pt x="14" y="2"/>
                  </a:cubicBezTo>
                  <a:cubicBezTo>
                    <a:pt x="7" y="0"/>
                    <a:pt x="0" y="4"/>
                    <a:pt x="0" y="4"/>
                  </a:cubicBezTo>
                  <a:cubicBezTo>
                    <a:pt x="0" y="4"/>
                    <a:pt x="4" y="11"/>
                    <a:pt x="11" y="13"/>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55" name="Freeform 85"/>
            <p:cNvSpPr/>
            <p:nvPr/>
          </p:nvSpPr>
          <p:spPr bwMode="auto">
            <a:xfrm>
              <a:off x="5665169" y="1744382"/>
              <a:ext cx="19471" cy="29207"/>
            </a:xfrm>
            <a:custGeom>
              <a:avLst/>
              <a:gdLst>
                <a:gd name="T0" fmla="*/ 9 w 11"/>
                <a:gd name="T1" fmla="*/ 17 h 17"/>
                <a:gd name="T2" fmla="*/ 9 w 11"/>
                <a:gd name="T3" fmla="*/ 7 h 17"/>
                <a:gd name="T4" fmla="*/ 2 w 11"/>
                <a:gd name="T5" fmla="*/ 0 h 17"/>
                <a:gd name="T6" fmla="*/ 1 w 11"/>
                <a:gd name="T7" fmla="*/ 10 h 17"/>
                <a:gd name="T8" fmla="*/ 9 w 11"/>
                <a:gd name="T9" fmla="*/ 17 h 17"/>
              </a:gdLst>
              <a:ahLst/>
              <a:cxnLst>
                <a:cxn ang="0">
                  <a:pos x="T0" y="T1"/>
                </a:cxn>
                <a:cxn ang="0">
                  <a:pos x="T2" y="T3"/>
                </a:cxn>
                <a:cxn ang="0">
                  <a:pos x="T4" y="T5"/>
                </a:cxn>
                <a:cxn ang="0">
                  <a:pos x="T6" y="T7"/>
                </a:cxn>
                <a:cxn ang="0">
                  <a:pos x="T8" y="T9"/>
                </a:cxn>
              </a:cxnLst>
              <a:rect l="0" t="0" r="r" b="b"/>
              <a:pathLst>
                <a:path w="11" h="17">
                  <a:moveTo>
                    <a:pt x="9" y="17"/>
                  </a:moveTo>
                  <a:cubicBezTo>
                    <a:pt x="9" y="17"/>
                    <a:pt x="11" y="11"/>
                    <a:pt x="9" y="7"/>
                  </a:cubicBezTo>
                  <a:cubicBezTo>
                    <a:pt x="7" y="2"/>
                    <a:pt x="2" y="0"/>
                    <a:pt x="2" y="0"/>
                  </a:cubicBezTo>
                  <a:cubicBezTo>
                    <a:pt x="2" y="0"/>
                    <a:pt x="0" y="5"/>
                    <a:pt x="1" y="10"/>
                  </a:cubicBezTo>
                  <a:cubicBezTo>
                    <a:pt x="3" y="15"/>
                    <a:pt x="9" y="17"/>
                    <a:pt x="9" y="17"/>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56" name="Freeform 86"/>
            <p:cNvSpPr/>
            <p:nvPr/>
          </p:nvSpPr>
          <p:spPr bwMode="auto">
            <a:xfrm>
              <a:off x="5672122" y="1705439"/>
              <a:ext cx="30598" cy="30598"/>
            </a:xfrm>
            <a:custGeom>
              <a:avLst/>
              <a:gdLst>
                <a:gd name="T0" fmla="*/ 18 w 18"/>
                <a:gd name="T1" fmla="*/ 1 h 18"/>
                <a:gd name="T2" fmla="*/ 5 w 18"/>
                <a:gd name="T3" fmla="*/ 5 h 18"/>
                <a:gd name="T4" fmla="*/ 0 w 18"/>
                <a:gd name="T5" fmla="*/ 18 h 18"/>
                <a:gd name="T6" fmla="*/ 13 w 18"/>
                <a:gd name="T7" fmla="*/ 13 h 18"/>
                <a:gd name="T8" fmla="*/ 18 w 18"/>
                <a:gd name="T9" fmla="*/ 1 h 18"/>
              </a:gdLst>
              <a:ahLst/>
              <a:cxnLst>
                <a:cxn ang="0">
                  <a:pos x="T0" y="T1"/>
                </a:cxn>
                <a:cxn ang="0">
                  <a:pos x="T2" y="T3"/>
                </a:cxn>
                <a:cxn ang="0">
                  <a:pos x="T4" y="T5"/>
                </a:cxn>
                <a:cxn ang="0">
                  <a:pos x="T6" y="T7"/>
                </a:cxn>
                <a:cxn ang="0">
                  <a:pos x="T8" y="T9"/>
                </a:cxn>
              </a:cxnLst>
              <a:rect l="0" t="0" r="r" b="b"/>
              <a:pathLst>
                <a:path w="18" h="18">
                  <a:moveTo>
                    <a:pt x="18" y="1"/>
                  </a:moveTo>
                  <a:cubicBezTo>
                    <a:pt x="18" y="1"/>
                    <a:pt x="10" y="0"/>
                    <a:pt x="5" y="5"/>
                  </a:cubicBezTo>
                  <a:cubicBezTo>
                    <a:pt x="0" y="10"/>
                    <a:pt x="0" y="18"/>
                    <a:pt x="0" y="18"/>
                  </a:cubicBezTo>
                  <a:cubicBezTo>
                    <a:pt x="0" y="18"/>
                    <a:pt x="8" y="18"/>
                    <a:pt x="13" y="13"/>
                  </a:cubicBezTo>
                  <a:cubicBezTo>
                    <a:pt x="18" y="9"/>
                    <a:pt x="18" y="1"/>
                    <a:pt x="18" y="1"/>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57" name="Freeform 87"/>
            <p:cNvSpPr/>
            <p:nvPr/>
          </p:nvSpPr>
          <p:spPr bwMode="auto">
            <a:xfrm>
              <a:off x="5654043" y="1712393"/>
              <a:ext cx="15299" cy="26426"/>
            </a:xfrm>
            <a:custGeom>
              <a:avLst/>
              <a:gdLst>
                <a:gd name="T0" fmla="*/ 3 w 9"/>
                <a:gd name="T1" fmla="*/ 0 h 16"/>
                <a:gd name="T2" fmla="*/ 1 w 9"/>
                <a:gd name="T3" fmla="*/ 9 h 16"/>
                <a:gd name="T4" fmla="*/ 6 w 9"/>
                <a:gd name="T5" fmla="*/ 16 h 16"/>
                <a:gd name="T6" fmla="*/ 8 w 9"/>
                <a:gd name="T7" fmla="*/ 7 h 16"/>
                <a:gd name="T8" fmla="*/ 3 w 9"/>
                <a:gd name="T9" fmla="*/ 0 h 16"/>
              </a:gdLst>
              <a:ahLst/>
              <a:cxnLst>
                <a:cxn ang="0">
                  <a:pos x="T0" y="T1"/>
                </a:cxn>
                <a:cxn ang="0">
                  <a:pos x="T2" y="T3"/>
                </a:cxn>
                <a:cxn ang="0">
                  <a:pos x="T4" y="T5"/>
                </a:cxn>
                <a:cxn ang="0">
                  <a:pos x="T6" y="T7"/>
                </a:cxn>
                <a:cxn ang="0">
                  <a:pos x="T8" y="T9"/>
                </a:cxn>
              </a:cxnLst>
              <a:rect l="0" t="0" r="r" b="b"/>
              <a:pathLst>
                <a:path w="9" h="16">
                  <a:moveTo>
                    <a:pt x="3" y="0"/>
                  </a:moveTo>
                  <a:cubicBezTo>
                    <a:pt x="3" y="0"/>
                    <a:pt x="0" y="4"/>
                    <a:pt x="1" y="9"/>
                  </a:cubicBezTo>
                  <a:cubicBezTo>
                    <a:pt x="1" y="13"/>
                    <a:pt x="6" y="16"/>
                    <a:pt x="6" y="16"/>
                  </a:cubicBezTo>
                  <a:cubicBezTo>
                    <a:pt x="6" y="16"/>
                    <a:pt x="9" y="12"/>
                    <a:pt x="8" y="7"/>
                  </a:cubicBezTo>
                  <a:cubicBezTo>
                    <a:pt x="7" y="3"/>
                    <a:pt x="3" y="0"/>
                    <a:pt x="3"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58" name="Freeform 88"/>
            <p:cNvSpPr/>
            <p:nvPr/>
          </p:nvSpPr>
          <p:spPr bwMode="auto">
            <a:xfrm>
              <a:off x="4484378" y="1352176"/>
              <a:ext cx="33379" cy="43115"/>
            </a:xfrm>
            <a:custGeom>
              <a:avLst/>
              <a:gdLst>
                <a:gd name="T0" fmla="*/ 15 w 19"/>
                <a:gd name="T1" fmla="*/ 16 h 25"/>
                <a:gd name="T2" fmla="*/ 17 w 19"/>
                <a:gd name="T3" fmla="*/ 0 h 25"/>
                <a:gd name="T4" fmla="*/ 4 w 19"/>
                <a:gd name="T5" fmla="*/ 9 h 25"/>
                <a:gd name="T6" fmla="*/ 2 w 19"/>
                <a:gd name="T7" fmla="*/ 25 h 25"/>
                <a:gd name="T8" fmla="*/ 15 w 19"/>
                <a:gd name="T9" fmla="*/ 16 h 25"/>
              </a:gdLst>
              <a:ahLst/>
              <a:cxnLst>
                <a:cxn ang="0">
                  <a:pos x="T0" y="T1"/>
                </a:cxn>
                <a:cxn ang="0">
                  <a:pos x="T2" y="T3"/>
                </a:cxn>
                <a:cxn ang="0">
                  <a:pos x="T4" y="T5"/>
                </a:cxn>
                <a:cxn ang="0">
                  <a:pos x="T6" y="T7"/>
                </a:cxn>
                <a:cxn ang="0">
                  <a:pos x="T8" y="T9"/>
                </a:cxn>
              </a:cxnLst>
              <a:rect l="0" t="0" r="r" b="b"/>
              <a:pathLst>
                <a:path w="19" h="25">
                  <a:moveTo>
                    <a:pt x="15" y="16"/>
                  </a:moveTo>
                  <a:cubicBezTo>
                    <a:pt x="19" y="9"/>
                    <a:pt x="17" y="0"/>
                    <a:pt x="17" y="0"/>
                  </a:cubicBezTo>
                  <a:cubicBezTo>
                    <a:pt x="17" y="0"/>
                    <a:pt x="8" y="2"/>
                    <a:pt x="4" y="9"/>
                  </a:cubicBezTo>
                  <a:cubicBezTo>
                    <a:pt x="0" y="16"/>
                    <a:pt x="2" y="25"/>
                    <a:pt x="2" y="25"/>
                  </a:cubicBezTo>
                  <a:cubicBezTo>
                    <a:pt x="2" y="25"/>
                    <a:pt x="11" y="22"/>
                    <a:pt x="15" y="1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59" name="Freeform 89"/>
            <p:cNvSpPr/>
            <p:nvPr/>
          </p:nvSpPr>
          <p:spPr bwMode="auto">
            <a:xfrm>
              <a:off x="4487160" y="1396681"/>
              <a:ext cx="34770" cy="18081"/>
            </a:xfrm>
            <a:custGeom>
              <a:avLst/>
              <a:gdLst>
                <a:gd name="T0" fmla="*/ 0 w 21"/>
                <a:gd name="T1" fmla="*/ 6 h 11"/>
                <a:gd name="T2" fmla="*/ 11 w 21"/>
                <a:gd name="T3" fmla="*/ 10 h 11"/>
                <a:gd name="T4" fmla="*/ 21 w 21"/>
                <a:gd name="T5" fmla="*/ 4 h 11"/>
                <a:gd name="T6" fmla="*/ 10 w 21"/>
                <a:gd name="T7" fmla="*/ 0 h 11"/>
                <a:gd name="T8" fmla="*/ 0 w 21"/>
                <a:gd name="T9" fmla="*/ 6 h 11"/>
              </a:gdLst>
              <a:ahLst/>
              <a:cxnLst>
                <a:cxn ang="0">
                  <a:pos x="T0" y="T1"/>
                </a:cxn>
                <a:cxn ang="0">
                  <a:pos x="T2" y="T3"/>
                </a:cxn>
                <a:cxn ang="0">
                  <a:pos x="T4" y="T5"/>
                </a:cxn>
                <a:cxn ang="0">
                  <a:pos x="T6" y="T7"/>
                </a:cxn>
                <a:cxn ang="0">
                  <a:pos x="T8" y="T9"/>
                </a:cxn>
              </a:cxnLst>
              <a:rect l="0" t="0" r="r" b="b"/>
              <a:pathLst>
                <a:path w="21" h="11">
                  <a:moveTo>
                    <a:pt x="0" y="6"/>
                  </a:moveTo>
                  <a:cubicBezTo>
                    <a:pt x="0" y="6"/>
                    <a:pt x="5" y="11"/>
                    <a:pt x="11" y="10"/>
                  </a:cubicBezTo>
                  <a:cubicBezTo>
                    <a:pt x="17" y="9"/>
                    <a:pt x="21" y="4"/>
                    <a:pt x="21" y="4"/>
                  </a:cubicBezTo>
                  <a:cubicBezTo>
                    <a:pt x="21" y="4"/>
                    <a:pt x="16" y="0"/>
                    <a:pt x="10" y="0"/>
                  </a:cubicBezTo>
                  <a:cubicBezTo>
                    <a:pt x="4" y="1"/>
                    <a:pt x="0" y="6"/>
                    <a:pt x="0" y="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60" name="Freeform 90"/>
            <p:cNvSpPr/>
            <p:nvPr/>
          </p:nvSpPr>
          <p:spPr bwMode="auto">
            <a:xfrm>
              <a:off x="4450999" y="1357739"/>
              <a:ext cx="31989" cy="41724"/>
            </a:xfrm>
            <a:custGeom>
              <a:avLst/>
              <a:gdLst>
                <a:gd name="T0" fmla="*/ 16 w 19"/>
                <a:gd name="T1" fmla="*/ 25 h 25"/>
                <a:gd name="T2" fmla="*/ 15 w 19"/>
                <a:gd name="T3" fmla="*/ 9 h 25"/>
                <a:gd name="T4" fmla="*/ 3 w 19"/>
                <a:gd name="T5" fmla="*/ 0 h 25"/>
                <a:gd name="T6" fmla="*/ 3 w 19"/>
                <a:gd name="T7" fmla="*/ 15 h 25"/>
                <a:gd name="T8" fmla="*/ 16 w 19"/>
                <a:gd name="T9" fmla="*/ 25 h 25"/>
              </a:gdLst>
              <a:ahLst/>
              <a:cxnLst>
                <a:cxn ang="0">
                  <a:pos x="T0" y="T1"/>
                </a:cxn>
                <a:cxn ang="0">
                  <a:pos x="T2" y="T3"/>
                </a:cxn>
                <a:cxn ang="0">
                  <a:pos x="T4" y="T5"/>
                </a:cxn>
                <a:cxn ang="0">
                  <a:pos x="T6" y="T7"/>
                </a:cxn>
                <a:cxn ang="0">
                  <a:pos x="T8" y="T9"/>
                </a:cxn>
              </a:cxnLst>
              <a:rect l="0" t="0" r="r" b="b"/>
              <a:pathLst>
                <a:path w="19" h="25">
                  <a:moveTo>
                    <a:pt x="16" y="25"/>
                  </a:moveTo>
                  <a:cubicBezTo>
                    <a:pt x="16" y="25"/>
                    <a:pt x="19" y="16"/>
                    <a:pt x="15" y="9"/>
                  </a:cubicBezTo>
                  <a:cubicBezTo>
                    <a:pt x="11" y="2"/>
                    <a:pt x="3" y="0"/>
                    <a:pt x="3" y="0"/>
                  </a:cubicBezTo>
                  <a:cubicBezTo>
                    <a:pt x="3" y="0"/>
                    <a:pt x="0" y="8"/>
                    <a:pt x="3" y="15"/>
                  </a:cubicBezTo>
                  <a:cubicBezTo>
                    <a:pt x="7" y="22"/>
                    <a:pt x="16" y="25"/>
                    <a:pt x="16" y="2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61" name="Freeform 91"/>
            <p:cNvSpPr/>
            <p:nvPr/>
          </p:nvSpPr>
          <p:spPr bwMode="auto">
            <a:xfrm>
              <a:off x="4446827" y="1402244"/>
              <a:ext cx="33379" cy="16690"/>
            </a:xfrm>
            <a:custGeom>
              <a:avLst/>
              <a:gdLst>
                <a:gd name="T0" fmla="*/ 9 w 19"/>
                <a:gd name="T1" fmla="*/ 9 h 10"/>
                <a:gd name="T2" fmla="*/ 19 w 19"/>
                <a:gd name="T3" fmla="*/ 6 h 10"/>
                <a:gd name="T4" fmla="*/ 10 w 19"/>
                <a:gd name="T5" fmla="*/ 1 h 10"/>
                <a:gd name="T6" fmla="*/ 0 w 19"/>
                <a:gd name="T7" fmla="*/ 4 h 10"/>
                <a:gd name="T8" fmla="*/ 9 w 19"/>
                <a:gd name="T9" fmla="*/ 9 h 10"/>
              </a:gdLst>
              <a:ahLst/>
              <a:cxnLst>
                <a:cxn ang="0">
                  <a:pos x="T0" y="T1"/>
                </a:cxn>
                <a:cxn ang="0">
                  <a:pos x="T2" y="T3"/>
                </a:cxn>
                <a:cxn ang="0">
                  <a:pos x="T4" y="T5"/>
                </a:cxn>
                <a:cxn ang="0">
                  <a:pos x="T6" y="T7"/>
                </a:cxn>
                <a:cxn ang="0">
                  <a:pos x="T8" y="T9"/>
                </a:cxn>
              </a:cxnLst>
              <a:rect l="0" t="0" r="r" b="b"/>
              <a:pathLst>
                <a:path w="19" h="10">
                  <a:moveTo>
                    <a:pt x="9" y="9"/>
                  </a:moveTo>
                  <a:cubicBezTo>
                    <a:pt x="14" y="10"/>
                    <a:pt x="19" y="6"/>
                    <a:pt x="19" y="6"/>
                  </a:cubicBezTo>
                  <a:cubicBezTo>
                    <a:pt x="19" y="6"/>
                    <a:pt x="15" y="1"/>
                    <a:pt x="10" y="1"/>
                  </a:cubicBezTo>
                  <a:cubicBezTo>
                    <a:pt x="5" y="0"/>
                    <a:pt x="0" y="4"/>
                    <a:pt x="0" y="4"/>
                  </a:cubicBezTo>
                  <a:cubicBezTo>
                    <a:pt x="0" y="4"/>
                    <a:pt x="4" y="9"/>
                    <a:pt x="9" y="9"/>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62" name="Freeform 92"/>
            <p:cNvSpPr/>
            <p:nvPr/>
          </p:nvSpPr>
          <p:spPr bwMode="auto">
            <a:xfrm>
              <a:off x="5457939" y="2676219"/>
              <a:ext cx="30598" cy="25034"/>
            </a:xfrm>
            <a:custGeom>
              <a:avLst/>
              <a:gdLst>
                <a:gd name="T0" fmla="*/ 7 w 18"/>
                <a:gd name="T1" fmla="*/ 11 h 14"/>
                <a:gd name="T2" fmla="*/ 18 w 18"/>
                <a:gd name="T3" fmla="*/ 12 h 14"/>
                <a:gd name="T4" fmla="*/ 11 w 18"/>
                <a:gd name="T5" fmla="*/ 3 h 14"/>
                <a:gd name="T6" fmla="*/ 0 w 18"/>
                <a:gd name="T7" fmla="*/ 2 h 14"/>
                <a:gd name="T8" fmla="*/ 7 w 18"/>
                <a:gd name="T9" fmla="*/ 11 h 14"/>
              </a:gdLst>
              <a:ahLst/>
              <a:cxnLst>
                <a:cxn ang="0">
                  <a:pos x="T0" y="T1"/>
                </a:cxn>
                <a:cxn ang="0">
                  <a:pos x="T2" y="T3"/>
                </a:cxn>
                <a:cxn ang="0">
                  <a:pos x="T4" y="T5"/>
                </a:cxn>
                <a:cxn ang="0">
                  <a:pos x="T6" y="T7"/>
                </a:cxn>
                <a:cxn ang="0">
                  <a:pos x="T8" y="T9"/>
                </a:cxn>
              </a:cxnLst>
              <a:rect l="0" t="0" r="r" b="b"/>
              <a:pathLst>
                <a:path w="18" h="14">
                  <a:moveTo>
                    <a:pt x="7" y="11"/>
                  </a:moveTo>
                  <a:cubicBezTo>
                    <a:pt x="12" y="14"/>
                    <a:pt x="18" y="12"/>
                    <a:pt x="18" y="12"/>
                  </a:cubicBezTo>
                  <a:cubicBezTo>
                    <a:pt x="18" y="12"/>
                    <a:pt x="16" y="6"/>
                    <a:pt x="11" y="3"/>
                  </a:cubicBezTo>
                  <a:cubicBezTo>
                    <a:pt x="6" y="0"/>
                    <a:pt x="0" y="2"/>
                    <a:pt x="0" y="2"/>
                  </a:cubicBezTo>
                  <a:cubicBezTo>
                    <a:pt x="0" y="2"/>
                    <a:pt x="2" y="9"/>
                    <a:pt x="7" y="11"/>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63" name="Freeform 93"/>
            <p:cNvSpPr/>
            <p:nvPr/>
          </p:nvSpPr>
          <p:spPr bwMode="auto">
            <a:xfrm>
              <a:off x="5442641" y="2680391"/>
              <a:ext cx="12518" cy="25034"/>
            </a:xfrm>
            <a:custGeom>
              <a:avLst/>
              <a:gdLst>
                <a:gd name="T0" fmla="*/ 3 w 8"/>
                <a:gd name="T1" fmla="*/ 0 h 15"/>
                <a:gd name="T2" fmla="*/ 1 w 8"/>
                <a:gd name="T3" fmla="*/ 8 h 15"/>
                <a:gd name="T4" fmla="*/ 5 w 8"/>
                <a:gd name="T5" fmla="*/ 15 h 15"/>
                <a:gd name="T6" fmla="*/ 8 w 8"/>
                <a:gd name="T7" fmla="*/ 7 h 15"/>
                <a:gd name="T8" fmla="*/ 3 w 8"/>
                <a:gd name="T9" fmla="*/ 0 h 15"/>
              </a:gdLst>
              <a:ahLst/>
              <a:cxnLst>
                <a:cxn ang="0">
                  <a:pos x="T0" y="T1"/>
                </a:cxn>
                <a:cxn ang="0">
                  <a:pos x="T2" y="T3"/>
                </a:cxn>
                <a:cxn ang="0">
                  <a:pos x="T4" y="T5"/>
                </a:cxn>
                <a:cxn ang="0">
                  <a:pos x="T6" y="T7"/>
                </a:cxn>
                <a:cxn ang="0">
                  <a:pos x="T8" y="T9"/>
                </a:cxn>
              </a:cxnLst>
              <a:rect l="0" t="0" r="r" b="b"/>
              <a:pathLst>
                <a:path w="8" h="15">
                  <a:moveTo>
                    <a:pt x="3" y="0"/>
                  </a:moveTo>
                  <a:cubicBezTo>
                    <a:pt x="3" y="0"/>
                    <a:pt x="0" y="4"/>
                    <a:pt x="1" y="8"/>
                  </a:cubicBezTo>
                  <a:cubicBezTo>
                    <a:pt x="1" y="12"/>
                    <a:pt x="5" y="15"/>
                    <a:pt x="5" y="15"/>
                  </a:cubicBezTo>
                  <a:cubicBezTo>
                    <a:pt x="5" y="15"/>
                    <a:pt x="8" y="11"/>
                    <a:pt x="8" y="7"/>
                  </a:cubicBezTo>
                  <a:cubicBezTo>
                    <a:pt x="7" y="2"/>
                    <a:pt x="3" y="0"/>
                    <a:pt x="3"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64" name="Freeform 94"/>
            <p:cNvSpPr/>
            <p:nvPr/>
          </p:nvSpPr>
          <p:spPr bwMode="auto">
            <a:xfrm>
              <a:off x="5452376" y="2651184"/>
              <a:ext cx="30598" cy="23644"/>
            </a:xfrm>
            <a:custGeom>
              <a:avLst/>
              <a:gdLst>
                <a:gd name="T0" fmla="*/ 11 w 18"/>
                <a:gd name="T1" fmla="*/ 11 h 14"/>
                <a:gd name="T2" fmla="*/ 18 w 18"/>
                <a:gd name="T3" fmla="*/ 2 h 14"/>
                <a:gd name="T4" fmla="*/ 6 w 18"/>
                <a:gd name="T5" fmla="*/ 3 h 14"/>
                <a:gd name="T6" fmla="*/ 0 w 18"/>
                <a:gd name="T7" fmla="*/ 13 h 14"/>
                <a:gd name="T8" fmla="*/ 11 w 18"/>
                <a:gd name="T9" fmla="*/ 11 h 14"/>
              </a:gdLst>
              <a:ahLst/>
              <a:cxnLst>
                <a:cxn ang="0">
                  <a:pos x="T0" y="T1"/>
                </a:cxn>
                <a:cxn ang="0">
                  <a:pos x="T2" y="T3"/>
                </a:cxn>
                <a:cxn ang="0">
                  <a:pos x="T4" y="T5"/>
                </a:cxn>
                <a:cxn ang="0">
                  <a:pos x="T6" y="T7"/>
                </a:cxn>
                <a:cxn ang="0">
                  <a:pos x="T8" y="T9"/>
                </a:cxn>
              </a:cxnLst>
              <a:rect l="0" t="0" r="r" b="b"/>
              <a:pathLst>
                <a:path w="18" h="14">
                  <a:moveTo>
                    <a:pt x="11" y="11"/>
                  </a:moveTo>
                  <a:cubicBezTo>
                    <a:pt x="16" y="8"/>
                    <a:pt x="18" y="2"/>
                    <a:pt x="18" y="2"/>
                  </a:cubicBezTo>
                  <a:cubicBezTo>
                    <a:pt x="18" y="2"/>
                    <a:pt x="11" y="0"/>
                    <a:pt x="6" y="3"/>
                  </a:cubicBezTo>
                  <a:cubicBezTo>
                    <a:pt x="1" y="6"/>
                    <a:pt x="0" y="13"/>
                    <a:pt x="0" y="13"/>
                  </a:cubicBezTo>
                  <a:cubicBezTo>
                    <a:pt x="0" y="13"/>
                    <a:pt x="6" y="14"/>
                    <a:pt x="11" y="11"/>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65" name="Freeform 95"/>
            <p:cNvSpPr/>
            <p:nvPr/>
          </p:nvSpPr>
          <p:spPr bwMode="auto">
            <a:xfrm>
              <a:off x="5438468" y="2651184"/>
              <a:ext cx="11126" cy="23644"/>
            </a:xfrm>
            <a:custGeom>
              <a:avLst/>
              <a:gdLst>
                <a:gd name="T0" fmla="*/ 0 w 6"/>
                <a:gd name="T1" fmla="*/ 7 h 14"/>
                <a:gd name="T2" fmla="*/ 3 w 6"/>
                <a:gd name="T3" fmla="*/ 14 h 14"/>
                <a:gd name="T4" fmla="*/ 6 w 6"/>
                <a:gd name="T5" fmla="*/ 7 h 14"/>
                <a:gd name="T6" fmla="*/ 3 w 6"/>
                <a:gd name="T7" fmla="*/ 0 h 14"/>
                <a:gd name="T8" fmla="*/ 0 w 6"/>
                <a:gd name="T9" fmla="*/ 7 h 14"/>
              </a:gdLst>
              <a:ahLst/>
              <a:cxnLst>
                <a:cxn ang="0">
                  <a:pos x="T0" y="T1"/>
                </a:cxn>
                <a:cxn ang="0">
                  <a:pos x="T2" y="T3"/>
                </a:cxn>
                <a:cxn ang="0">
                  <a:pos x="T4" y="T5"/>
                </a:cxn>
                <a:cxn ang="0">
                  <a:pos x="T6" y="T7"/>
                </a:cxn>
                <a:cxn ang="0">
                  <a:pos x="T8" y="T9"/>
                </a:cxn>
              </a:cxnLst>
              <a:rect l="0" t="0" r="r" b="b"/>
              <a:pathLst>
                <a:path w="6" h="14">
                  <a:moveTo>
                    <a:pt x="0" y="7"/>
                  </a:moveTo>
                  <a:cubicBezTo>
                    <a:pt x="0" y="10"/>
                    <a:pt x="3" y="14"/>
                    <a:pt x="3" y="14"/>
                  </a:cubicBezTo>
                  <a:cubicBezTo>
                    <a:pt x="3" y="14"/>
                    <a:pt x="6" y="11"/>
                    <a:pt x="6" y="7"/>
                  </a:cubicBezTo>
                  <a:cubicBezTo>
                    <a:pt x="6" y="3"/>
                    <a:pt x="3" y="0"/>
                    <a:pt x="3" y="0"/>
                  </a:cubicBezTo>
                  <a:cubicBezTo>
                    <a:pt x="3" y="0"/>
                    <a:pt x="0" y="3"/>
                    <a:pt x="0" y="7"/>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66" name="Freeform 96"/>
            <p:cNvSpPr/>
            <p:nvPr/>
          </p:nvSpPr>
          <p:spPr bwMode="auto">
            <a:xfrm>
              <a:off x="6214535" y="2439782"/>
              <a:ext cx="40334" cy="22253"/>
            </a:xfrm>
            <a:custGeom>
              <a:avLst/>
              <a:gdLst>
                <a:gd name="T0" fmla="*/ 11 w 23"/>
                <a:gd name="T1" fmla="*/ 12 h 13"/>
                <a:gd name="T2" fmla="*/ 23 w 23"/>
                <a:gd name="T3" fmla="*/ 9 h 13"/>
                <a:gd name="T4" fmla="*/ 13 w 23"/>
                <a:gd name="T5" fmla="*/ 1 h 13"/>
                <a:gd name="T6" fmla="*/ 0 w 23"/>
                <a:gd name="T7" fmla="*/ 5 h 13"/>
                <a:gd name="T8" fmla="*/ 11 w 23"/>
                <a:gd name="T9" fmla="*/ 12 h 13"/>
              </a:gdLst>
              <a:ahLst/>
              <a:cxnLst>
                <a:cxn ang="0">
                  <a:pos x="T0" y="T1"/>
                </a:cxn>
                <a:cxn ang="0">
                  <a:pos x="T2" y="T3"/>
                </a:cxn>
                <a:cxn ang="0">
                  <a:pos x="T4" y="T5"/>
                </a:cxn>
                <a:cxn ang="0">
                  <a:pos x="T6" y="T7"/>
                </a:cxn>
                <a:cxn ang="0">
                  <a:pos x="T8" y="T9"/>
                </a:cxn>
              </a:cxnLst>
              <a:rect l="0" t="0" r="r" b="b"/>
              <a:pathLst>
                <a:path w="23" h="13">
                  <a:moveTo>
                    <a:pt x="11" y="12"/>
                  </a:moveTo>
                  <a:cubicBezTo>
                    <a:pt x="17" y="13"/>
                    <a:pt x="23" y="9"/>
                    <a:pt x="23" y="9"/>
                  </a:cubicBezTo>
                  <a:cubicBezTo>
                    <a:pt x="23" y="9"/>
                    <a:pt x="19" y="3"/>
                    <a:pt x="13" y="1"/>
                  </a:cubicBezTo>
                  <a:cubicBezTo>
                    <a:pt x="6" y="0"/>
                    <a:pt x="0" y="5"/>
                    <a:pt x="0" y="5"/>
                  </a:cubicBezTo>
                  <a:cubicBezTo>
                    <a:pt x="0" y="5"/>
                    <a:pt x="4" y="11"/>
                    <a:pt x="11" y="1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67" name="Freeform 97"/>
            <p:cNvSpPr/>
            <p:nvPr/>
          </p:nvSpPr>
          <p:spPr bwMode="auto">
            <a:xfrm>
              <a:off x="6206190" y="2410575"/>
              <a:ext cx="27816" cy="27816"/>
            </a:xfrm>
            <a:custGeom>
              <a:avLst/>
              <a:gdLst>
                <a:gd name="T0" fmla="*/ 12 w 16"/>
                <a:gd name="T1" fmla="*/ 12 h 16"/>
                <a:gd name="T2" fmla="*/ 16 w 16"/>
                <a:gd name="T3" fmla="*/ 0 h 16"/>
                <a:gd name="T4" fmla="*/ 4 w 16"/>
                <a:gd name="T5" fmla="*/ 5 h 16"/>
                <a:gd name="T6" fmla="*/ 1 w 16"/>
                <a:gd name="T7" fmla="*/ 16 h 16"/>
                <a:gd name="T8" fmla="*/ 12 w 16"/>
                <a:gd name="T9" fmla="*/ 12 h 16"/>
              </a:gdLst>
              <a:ahLst/>
              <a:cxnLst>
                <a:cxn ang="0">
                  <a:pos x="T0" y="T1"/>
                </a:cxn>
                <a:cxn ang="0">
                  <a:pos x="T2" y="T3"/>
                </a:cxn>
                <a:cxn ang="0">
                  <a:pos x="T4" y="T5"/>
                </a:cxn>
                <a:cxn ang="0">
                  <a:pos x="T6" y="T7"/>
                </a:cxn>
                <a:cxn ang="0">
                  <a:pos x="T8" y="T9"/>
                </a:cxn>
              </a:cxnLst>
              <a:rect l="0" t="0" r="r" b="b"/>
              <a:pathLst>
                <a:path w="16" h="16">
                  <a:moveTo>
                    <a:pt x="12" y="12"/>
                  </a:moveTo>
                  <a:cubicBezTo>
                    <a:pt x="16" y="7"/>
                    <a:pt x="16" y="0"/>
                    <a:pt x="16" y="0"/>
                  </a:cubicBezTo>
                  <a:cubicBezTo>
                    <a:pt x="16" y="0"/>
                    <a:pt x="9" y="0"/>
                    <a:pt x="4" y="5"/>
                  </a:cubicBezTo>
                  <a:cubicBezTo>
                    <a:pt x="0" y="9"/>
                    <a:pt x="1" y="16"/>
                    <a:pt x="1" y="16"/>
                  </a:cubicBezTo>
                  <a:cubicBezTo>
                    <a:pt x="1" y="16"/>
                    <a:pt x="8" y="16"/>
                    <a:pt x="12" y="1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68" name="Freeform 98"/>
            <p:cNvSpPr/>
            <p:nvPr/>
          </p:nvSpPr>
          <p:spPr bwMode="auto">
            <a:xfrm>
              <a:off x="5492710" y="1912668"/>
              <a:ext cx="41724" cy="43115"/>
            </a:xfrm>
            <a:custGeom>
              <a:avLst/>
              <a:gdLst>
                <a:gd name="T0" fmla="*/ 23 w 24"/>
                <a:gd name="T1" fmla="*/ 25 h 25"/>
                <a:gd name="T2" fmla="*/ 17 w 24"/>
                <a:gd name="T3" fmla="*/ 8 h 25"/>
                <a:gd name="T4" fmla="*/ 1 w 24"/>
                <a:gd name="T5" fmla="*/ 0 h 25"/>
                <a:gd name="T6" fmla="*/ 6 w 24"/>
                <a:gd name="T7" fmla="*/ 18 h 25"/>
                <a:gd name="T8" fmla="*/ 23 w 24"/>
                <a:gd name="T9" fmla="*/ 25 h 25"/>
              </a:gdLst>
              <a:ahLst/>
              <a:cxnLst>
                <a:cxn ang="0">
                  <a:pos x="T0" y="T1"/>
                </a:cxn>
                <a:cxn ang="0">
                  <a:pos x="T2" y="T3"/>
                </a:cxn>
                <a:cxn ang="0">
                  <a:pos x="T4" y="T5"/>
                </a:cxn>
                <a:cxn ang="0">
                  <a:pos x="T6" y="T7"/>
                </a:cxn>
                <a:cxn ang="0">
                  <a:pos x="T8" y="T9"/>
                </a:cxn>
              </a:cxnLst>
              <a:rect l="0" t="0" r="r" b="b"/>
              <a:pathLst>
                <a:path w="24" h="25">
                  <a:moveTo>
                    <a:pt x="23" y="25"/>
                  </a:moveTo>
                  <a:cubicBezTo>
                    <a:pt x="23" y="25"/>
                    <a:pt x="24" y="15"/>
                    <a:pt x="17" y="8"/>
                  </a:cubicBezTo>
                  <a:cubicBezTo>
                    <a:pt x="11" y="1"/>
                    <a:pt x="1" y="0"/>
                    <a:pt x="1" y="0"/>
                  </a:cubicBezTo>
                  <a:cubicBezTo>
                    <a:pt x="1" y="0"/>
                    <a:pt x="0" y="11"/>
                    <a:pt x="6" y="18"/>
                  </a:cubicBezTo>
                  <a:cubicBezTo>
                    <a:pt x="12" y="25"/>
                    <a:pt x="23" y="25"/>
                    <a:pt x="23" y="2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69" name="Freeform 99"/>
            <p:cNvSpPr/>
            <p:nvPr/>
          </p:nvSpPr>
          <p:spPr bwMode="auto">
            <a:xfrm>
              <a:off x="5503836" y="1893197"/>
              <a:ext cx="37552" cy="23644"/>
            </a:xfrm>
            <a:custGeom>
              <a:avLst/>
              <a:gdLst>
                <a:gd name="T0" fmla="*/ 22 w 22"/>
                <a:gd name="T1" fmla="*/ 4 h 14"/>
                <a:gd name="T2" fmla="*/ 9 w 22"/>
                <a:gd name="T3" fmla="*/ 2 h 14"/>
                <a:gd name="T4" fmla="*/ 0 w 22"/>
                <a:gd name="T5" fmla="*/ 11 h 14"/>
                <a:gd name="T6" fmla="*/ 12 w 22"/>
                <a:gd name="T7" fmla="*/ 12 h 14"/>
                <a:gd name="T8" fmla="*/ 22 w 22"/>
                <a:gd name="T9" fmla="*/ 4 h 14"/>
              </a:gdLst>
              <a:ahLst/>
              <a:cxnLst>
                <a:cxn ang="0">
                  <a:pos x="T0" y="T1"/>
                </a:cxn>
                <a:cxn ang="0">
                  <a:pos x="T2" y="T3"/>
                </a:cxn>
                <a:cxn ang="0">
                  <a:pos x="T4" y="T5"/>
                </a:cxn>
                <a:cxn ang="0">
                  <a:pos x="T6" y="T7"/>
                </a:cxn>
                <a:cxn ang="0">
                  <a:pos x="T8" y="T9"/>
                </a:cxn>
              </a:cxnLst>
              <a:rect l="0" t="0" r="r" b="b"/>
              <a:pathLst>
                <a:path w="22" h="14">
                  <a:moveTo>
                    <a:pt x="22" y="4"/>
                  </a:moveTo>
                  <a:cubicBezTo>
                    <a:pt x="22" y="4"/>
                    <a:pt x="16" y="0"/>
                    <a:pt x="9" y="2"/>
                  </a:cubicBezTo>
                  <a:cubicBezTo>
                    <a:pt x="3" y="4"/>
                    <a:pt x="0" y="11"/>
                    <a:pt x="0" y="11"/>
                  </a:cubicBezTo>
                  <a:cubicBezTo>
                    <a:pt x="0" y="11"/>
                    <a:pt x="6" y="14"/>
                    <a:pt x="12" y="12"/>
                  </a:cubicBezTo>
                  <a:cubicBezTo>
                    <a:pt x="19" y="11"/>
                    <a:pt x="22" y="4"/>
                    <a:pt x="22" y="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70" name="Freeform 100"/>
            <p:cNvSpPr/>
            <p:nvPr/>
          </p:nvSpPr>
          <p:spPr bwMode="auto">
            <a:xfrm>
              <a:off x="5487146" y="1868163"/>
              <a:ext cx="22253" cy="37552"/>
            </a:xfrm>
            <a:custGeom>
              <a:avLst/>
              <a:gdLst>
                <a:gd name="T0" fmla="*/ 11 w 13"/>
                <a:gd name="T1" fmla="*/ 12 h 22"/>
                <a:gd name="T2" fmla="*/ 10 w 13"/>
                <a:gd name="T3" fmla="*/ 0 h 22"/>
                <a:gd name="T4" fmla="*/ 2 w 13"/>
                <a:gd name="T5" fmla="*/ 10 h 22"/>
                <a:gd name="T6" fmla="*/ 3 w 13"/>
                <a:gd name="T7" fmla="*/ 22 h 22"/>
                <a:gd name="T8" fmla="*/ 11 w 13"/>
                <a:gd name="T9" fmla="*/ 12 h 22"/>
              </a:gdLst>
              <a:ahLst/>
              <a:cxnLst>
                <a:cxn ang="0">
                  <a:pos x="T0" y="T1"/>
                </a:cxn>
                <a:cxn ang="0">
                  <a:pos x="T2" y="T3"/>
                </a:cxn>
                <a:cxn ang="0">
                  <a:pos x="T4" y="T5"/>
                </a:cxn>
                <a:cxn ang="0">
                  <a:pos x="T6" y="T7"/>
                </a:cxn>
                <a:cxn ang="0">
                  <a:pos x="T8" y="T9"/>
                </a:cxn>
              </a:cxnLst>
              <a:rect l="0" t="0" r="r" b="b"/>
              <a:pathLst>
                <a:path w="13" h="22">
                  <a:moveTo>
                    <a:pt x="11" y="12"/>
                  </a:moveTo>
                  <a:cubicBezTo>
                    <a:pt x="13" y="7"/>
                    <a:pt x="10" y="0"/>
                    <a:pt x="10" y="0"/>
                  </a:cubicBezTo>
                  <a:cubicBezTo>
                    <a:pt x="10" y="0"/>
                    <a:pt x="3" y="4"/>
                    <a:pt x="2" y="10"/>
                  </a:cubicBezTo>
                  <a:cubicBezTo>
                    <a:pt x="0" y="15"/>
                    <a:pt x="3" y="22"/>
                    <a:pt x="3" y="22"/>
                  </a:cubicBezTo>
                  <a:cubicBezTo>
                    <a:pt x="3" y="22"/>
                    <a:pt x="10" y="18"/>
                    <a:pt x="11" y="1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71" name="Freeform 101"/>
            <p:cNvSpPr/>
            <p:nvPr/>
          </p:nvSpPr>
          <p:spPr bwMode="auto">
            <a:xfrm>
              <a:off x="4691608" y="1852864"/>
              <a:ext cx="40334" cy="27816"/>
            </a:xfrm>
            <a:custGeom>
              <a:avLst/>
              <a:gdLst>
                <a:gd name="T0" fmla="*/ 10 w 24"/>
                <a:gd name="T1" fmla="*/ 13 h 16"/>
                <a:gd name="T2" fmla="*/ 24 w 24"/>
                <a:gd name="T3" fmla="*/ 13 h 16"/>
                <a:gd name="T4" fmla="*/ 14 w 24"/>
                <a:gd name="T5" fmla="*/ 2 h 16"/>
                <a:gd name="T6" fmla="*/ 0 w 24"/>
                <a:gd name="T7" fmla="*/ 3 h 16"/>
                <a:gd name="T8" fmla="*/ 10 w 24"/>
                <a:gd name="T9" fmla="*/ 13 h 16"/>
              </a:gdLst>
              <a:ahLst/>
              <a:cxnLst>
                <a:cxn ang="0">
                  <a:pos x="T0" y="T1"/>
                </a:cxn>
                <a:cxn ang="0">
                  <a:pos x="T2" y="T3"/>
                </a:cxn>
                <a:cxn ang="0">
                  <a:pos x="T4" y="T5"/>
                </a:cxn>
                <a:cxn ang="0">
                  <a:pos x="T6" y="T7"/>
                </a:cxn>
                <a:cxn ang="0">
                  <a:pos x="T8" y="T9"/>
                </a:cxn>
              </a:cxnLst>
              <a:rect l="0" t="0" r="r" b="b"/>
              <a:pathLst>
                <a:path w="24" h="16">
                  <a:moveTo>
                    <a:pt x="10" y="13"/>
                  </a:moveTo>
                  <a:cubicBezTo>
                    <a:pt x="16" y="16"/>
                    <a:pt x="24" y="13"/>
                    <a:pt x="24" y="13"/>
                  </a:cubicBezTo>
                  <a:cubicBezTo>
                    <a:pt x="24" y="13"/>
                    <a:pt x="21" y="5"/>
                    <a:pt x="14" y="2"/>
                  </a:cubicBezTo>
                  <a:cubicBezTo>
                    <a:pt x="8" y="0"/>
                    <a:pt x="0" y="3"/>
                    <a:pt x="0" y="3"/>
                  </a:cubicBezTo>
                  <a:cubicBezTo>
                    <a:pt x="0" y="3"/>
                    <a:pt x="3" y="11"/>
                    <a:pt x="10" y="13"/>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72" name="Freeform 102"/>
            <p:cNvSpPr/>
            <p:nvPr/>
          </p:nvSpPr>
          <p:spPr bwMode="auto">
            <a:xfrm>
              <a:off x="4697171" y="1830611"/>
              <a:ext cx="23644" cy="22253"/>
            </a:xfrm>
            <a:custGeom>
              <a:avLst/>
              <a:gdLst>
                <a:gd name="T0" fmla="*/ 14 w 14"/>
                <a:gd name="T1" fmla="*/ 0 h 13"/>
                <a:gd name="T2" fmla="*/ 4 w 14"/>
                <a:gd name="T3" fmla="*/ 3 h 13"/>
                <a:gd name="T4" fmla="*/ 0 w 14"/>
                <a:gd name="T5" fmla="*/ 13 h 13"/>
                <a:gd name="T6" fmla="*/ 10 w 14"/>
                <a:gd name="T7" fmla="*/ 10 h 13"/>
                <a:gd name="T8" fmla="*/ 14 w 14"/>
                <a:gd name="T9" fmla="*/ 0 h 13"/>
              </a:gdLst>
              <a:ahLst/>
              <a:cxnLst>
                <a:cxn ang="0">
                  <a:pos x="T0" y="T1"/>
                </a:cxn>
                <a:cxn ang="0">
                  <a:pos x="T2" y="T3"/>
                </a:cxn>
                <a:cxn ang="0">
                  <a:pos x="T4" y="T5"/>
                </a:cxn>
                <a:cxn ang="0">
                  <a:pos x="T6" y="T7"/>
                </a:cxn>
                <a:cxn ang="0">
                  <a:pos x="T8" y="T9"/>
                </a:cxn>
              </a:cxnLst>
              <a:rect l="0" t="0" r="r" b="b"/>
              <a:pathLst>
                <a:path w="14" h="13">
                  <a:moveTo>
                    <a:pt x="14" y="0"/>
                  </a:moveTo>
                  <a:cubicBezTo>
                    <a:pt x="14" y="0"/>
                    <a:pt x="8" y="0"/>
                    <a:pt x="4" y="3"/>
                  </a:cubicBezTo>
                  <a:cubicBezTo>
                    <a:pt x="0" y="7"/>
                    <a:pt x="0" y="13"/>
                    <a:pt x="0" y="13"/>
                  </a:cubicBezTo>
                  <a:cubicBezTo>
                    <a:pt x="0" y="13"/>
                    <a:pt x="6" y="13"/>
                    <a:pt x="10" y="10"/>
                  </a:cubicBezTo>
                  <a:cubicBezTo>
                    <a:pt x="13" y="6"/>
                    <a:pt x="14" y="0"/>
                    <a:pt x="14"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73" name="Freeform 103"/>
            <p:cNvSpPr/>
            <p:nvPr/>
          </p:nvSpPr>
          <p:spPr bwMode="auto">
            <a:xfrm>
              <a:off x="4676309" y="1825048"/>
              <a:ext cx="15299" cy="27816"/>
            </a:xfrm>
            <a:custGeom>
              <a:avLst/>
              <a:gdLst>
                <a:gd name="T0" fmla="*/ 6 w 9"/>
                <a:gd name="T1" fmla="*/ 17 h 17"/>
                <a:gd name="T2" fmla="*/ 9 w 9"/>
                <a:gd name="T3" fmla="*/ 8 h 17"/>
                <a:gd name="T4" fmla="*/ 3 w 9"/>
                <a:gd name="T5" fmla="*/ 0 h 17"/>
                <a:gd name="T6" fmla="*/ 1 w 9"/>
                <a:gd name="T7" fmla="*/ 9 h 17"/>
                <a:gd name="T8" fmla="*/ 6 w 9"/>
                <a:gd name="T9" fmla="*/ 17 h 17"/>
              </a:gdLst>
              <a:ahLst/>
              <a:cxnLst>
                <a:cxn ang="0">
                  <a:pos x="T0" y="T1"/>
                </a:cxn>
                <a:cxn ang="0">
                  <a:pos x="T2" y="T3"/>
                </a:cxn>
                <a:cxn ang="0">
                  <a:pos x="T4" y="T5"/>
                </a:cxn>
                <a:cxn ang="0">
                  <a:pos x="T6" y="T7"/>
                </a:cxn>
                <a:cxn ang="0">
                  <a:pos x="T8" y="T9"/>
                </a:cxn>
              </a:cxnLst>
              <a:rect l="0" t="0" r="r" b="b"/>
              <a:pathLst>
                <a:path w="9" h="17">
                  <a:moveTo>
                    <a:pt x="6" y="17"/>
                  </a:moveTo>
                  <a:cubicBezTo>
                    <a:pt x="6" y="17"/>
                    <a:pt x="9" y="12"/>
                    <a:pt x="9" y="8"/>
                  </a:cubicBezTo>
                  <a:cubicBezTo>
                    <a:pt x="8" y="3"/>
                    <a:pt x="3" y="0"/>
                    <a:pt x="3" y="0"/>
                  </a:cubicBezTo>
                  <a:cubicBezTo>
                    <a:pt x="3" y="0"/>
                    <a:pt x="0" y="4"/>
                    <a:pt x="1" y="9"/>
                  </a:cubicBezTo>
                  <a:cubicBezTo>
                    <a:pt x="1" y="14"/>
                    <a:pt x="6" y="17"/>
                    <a:pt x="6" y="17"/>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74" name="Freeform 104"/>
            <p:cNvSpPr/>
            <p:nvPr/>
          </p:nvSpPr>
          <p:spPr bwMode="auto">
            <a:xfrm>
              <a:off x="5017055" y="1548278"/>
              <a:ext cx="36161" cy="33379"/>
            </a:xfrm>
            <a:custGeom>
              <a:avLst/>
              <a:gdLst>
                <a:gd name="T0" fmla="*/ 15 w 21"/>
                <a:gd name="T1" fmla="*/ 15 h 20"/>
                <a:gd name="T2" fmla="*/ 21 w 21"/>
                <a:gd name="T3" fmla="*/ 0 h 20"/>
                <a:gd name="T4" fmla="*/ 6 w 21"/>
                <a:gd name="T5" fmla="*/ 5 h 20"/>
                <a:gd name="T6" fmla="*/ 0 w 21"/>
                <a:gd name="T7" fmla="*/ 19 h 20"/>
                <a:gd name="T8" fmla="*/ 15 w 21"/>
                <a:gd name="T9" fmla="*/ 15 h 20"/>
              </a:gdLst>
              <a:ahLst/>
              <a:cxnLst>
                <a:cxn ang="0">
                  <a:pos x="T0" y="T1"/>
                </a:cxn>
                <a:cxn ang="0">
                  <a:pos x="T2" y="T3"/>
                </a:cxn>
                <a:cxn ang="0">
                  <a:pos x="T4" y="T5"/>
                </a:cxn>
                <a:cxn ang="0">
                  <a:pos x="T6" y="T7"/>
                </a:cxn>
                <a:cxn ang="0">
                  <a:pos x="T8" y="T9"/>
                </a:cxn>
              </a:cxnLst>
              <a:rect l="0" t="0" r="r" b="b"/>
              <a:pathLst>
                <a:path w="21" h="20">
                  <a:moveTo>
                    <a:pt x="15" y="15"/>
                  </a:moveTo>
                  <a:cubicBezTo>
                    <a:pt x="20" y="9"/>
                    <a:pt x="21" y="0"/>
                    <a:pt x="21" y="0"/>
                  </a:cubicBezTo>
                  <a:cubicBezTo>
                    <a:pt x="21" y="0"/>
                    <a:pt x="12" y="0"/>
                    <a:pt x="6" y="5"/>
                  </a:cubicBezTo>
                  <a:cubicBezTo>
                    <a:pt x="0" y="10"/>
                    <a:pt x="0" y="19"/>
                    <a:pt x="0" y="19"/>
                  </a:cubicBezTo>
                  <a:cubicBezTo>
                    <a:pt x="0" y="19"/>
                    <a:pt x="9" y="20"/>
                    <a:pt x="15" y="1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75" name="Freeform 105"/>
            <p:cNvSpPr/>
            <p:nvPr/>
          </p:nvSpPr>
          <p:spPr bwMode="auto">
            <a:xfrm>
              <a:off x="4986458" y="1538543"/>
              <a:ext cx="26426" cy="41724"/>
            </a:xfrm>
            <a:custGeom>
              <a:avLst/>
              <a:gdLst>
                <a:gd name="T0" fmla="*/ 5 w 15"/>
                <a:gd name="T1" fmla="*/ 0 h 25"/>
                <a:gd name="T2" fmla="*/ 2 w 15"/>
                <a:gd name="T3" fmla="*/ 14 h 25"/>
                <a:gd name="T4" fmla="*/ 10 w 15"/>
                <a:gd name="T5" fmla="*/ 25 h 25"/>
                <a:gd name="T6" fmla="*/ 13 w 15"/>
                <a:gd name="T7" fmla="*/ 12 h 25"/>
                <a:gd name="T8" fmla="*/ 5 w 15"/>
                <a:gd name="T9" fmla="*/ 0 h 25"/>
              </a:gdLst>
              <a:ahLst/>
              <a:cxnLst>
                <a:cxn ang="0">
                  <a:pos x="T0" y="T1"/>
                </a:cxn>
                <a:cxn ang="0">
                  <a:pos x="T2" y="T3"/>
                </a:cxn>
                <a:cxn ang="0">
                  <a:pos x="T4" y="T5"/>
                </a:cxn>
                <a:cxn ang="0">
                  <a:pos x="T6" y="T7"/>
                </a:cxn>
                <a:cxn ang="0">
                  <a:pos x="T8" y="T9"/>
                </a:cxn>
              </a:cxnLst>
              <a:rect l="0" t="0" r="r" b="b"/>
              <a:pathLst>
                <a:path w="15" h="25">
                  <a:moveTo>
                    <a:pt x="5" y="0"/>
                  </a:moveTo>
                  <a:cubicBezTo>
                    <a:pt x="5" y="0"/>
                    <a:pt x="0" y="6"/>
                    <a:pt x="2" y="14"/>
                  </a:cubicBezTo>
                  <a:cubicBezTo>
                    <a:pt x="3" y="21"/>
                    <a:pt x="10" y="25"/>
                    <a:pt x="10" y="25"/>
                  </a:cubicBezTo>
                  <a:cubicBezTo>
                    <a:pt x="10" y="25"/>
                    <a:pt x="15" y="19"/>
                    <a:pt x="13" y="12"/>
                  </a:cubicBezTo>
                  <a:cubicBezTo>
                    <a:pt x="12" y="4"/>
                    <a:pt x="5" y="0"/>
                    <a:pt x="5"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76" name="Freeform 106"/>
            <p:cNvSpPr/>
            <p:nvPr/>
          </p:nvSpPr>
          <p:spPr bwMode="auto">
            <a:xfrm>
              <a:off x="4189528" y="1908496"/>
              <a:ext cx="26426" cy="19471"/>
            </a:xfrm>
            <a:custGeom>
              <a:avLst/>
              <a:gdLst>
                <a:gd name="T0" fmla="*/ 5 w 15"/>
                <a:gd name="T1" fmla="*/ 9 h 12"/>
                <a:gd name="T2" fmla="*/ 15 w 15"/>
                <a:gd name="T3" fmla="*/ 11 h 12"/>
                <a:gd name="T4" fmla="*/ 10 w 15"/>
                <a:gd name="T5" fmla="*/ 2 h 12"/>
                <a:gd name="T6" fmla="*/ 0 w 15"/>
                <a:gd name="T7" fmla="*/ 1 h 12"/>
                <a:gd name="T8" fmla="*/ 5 w 15"/>
                <a:gd name="T9" fmla="*/ 9 h 12"/>
              </a:gdLst>
              <a:ahLst/>
              <a:cxnLst>
                <a:cxn ang="0">
                  <a:pos x="T0" y="T1"/>
                </a:cxn>
                <a:cxn ang="0">
                  <a:pos x="T2" y="T3"/>
                </a:cxn>
                <a:cxn ang="0">
                  <a:pos x="T4" y="T5"/>
                </a:cxn>
                <a:cxn ang="0">
                  <a:pos x="T6" y="T7"/>
                </a:cxn>
                <a:cxn ang="0">
                  <a:pos x="T8" y="T9"/>
                </a:cxn>
              </a:cxnLst>
              <a:rect l="0" t="0" r="r" b="b"/>
              <a:pathLst>
                <a:path w="15" h="12">
                  <a:moveTo>
                    <a:pt x="5" y="9"/>
                  </a:moveTo>
                  <a:cubicBezTo>
                    <a:pt x="9" y="12"/>
                    <a:pt x="15" y="11"/>
                    <a:pt x="15" y="11"/>
                  </a:cubicBezTo>
                  <a:cubicBezTo>
                    <a:pt x="15" y="11"/>
                    <a:pt x="14" y="5"/>
                    <a:pt x="10" y="2"/>
                  </a:cubicBezTo>
                  <a:cubicBezTo>
                    <a:pt x="6" y="0"/>
                    <a:pt x="0" y="1"/>
                    <a:pt x="0" y="1"/>
                  </a:cubicBezTo>
                  <a:cubicBezTo>
                    <a:pt x="0" y="1"/>
                    <a:pt x="1" y="6"/>
                    <a:pt x="5" y="9"/>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77" name="Freeform 107"/>
            <p:cNvSpPr/>
            <p:nvPr/>
          </p:nvSpPr>
          <p:spPr bwMode="auto">
            <a:xfrm>
              <a:off x="4193701" y="1893197"/>
              <a:ext cx="18081" cy="15299"/>
            </a:xfrm>
            <a:custGeom>
              <a:avLst/>
              <a:gdLst>
                <a:gd name="T0" fmla="*/ 7 w 11"/>
                <a:gd name="T1" fmla="*/ 7 h 9"/>
                <a:gd name="T2" fmla="*/ 11 w 11"/>
                <a:gd name="T3" fmla="*/ 1 h 9"/>
                <a:gd name="T4" fmla="*/ 4 w 11"/>
                <a:gd name="T5" fmla="*/ 2 h 9"/>
                <a:gd name="T6" fmla="*/ 0 w 11"/>
                <a:gd name="T7" fmla="*/ 8 h 9"/>
                <a:gd name="T8" fmla="*/ 7 w 11"/>
                <a:gd name="T9" fmla="*/ 7 h 9"/>
              </a:gdLst>
              <a:ahLst/>
              <a:cxnLst>
                <a:cxn ang="0">
                  <a:pos x="T0" y="T1"/>
                </a:cxn>
                <a:cxn ang="0">
                  <a:pos x="T2" y="T3"/>
                </a:cxn>
                <a:cxn ang="0">
                  <a:pos x="T4" y="T5"/>
                </a:cxn>
                <a:cxn ang="0">
                  <a:pos x="T6" y="T7"/>
                </a:cxn>
                <a:cxn ang="0">
                  <a:pos x="T8" y="T9"/>
                </a:cxn>
              </a:cxnLst>
              <a:rect l="0" t="0" r="r" b="b"/>
              <a:pathLst>
                <a:path w="11" h="9">
                  <a:moveTo>
                    <a:pt x="7" y="7"/>
                  </a:moveTo>
                  <a:cubicBezTo>
                    <a:pt x="10" y="5"/>
                    <a:pt x="11" y="1"/>
                    <a:pt x="11" y="1"/>
                  </a:cubicBezTo>
                  <a:cubicBezTo>
                    <a:pt x="11" y="1"/>
                    <a:pt x="7" y="0"/>
                    <a:pt x="4" y="2"/>
                  </a:cubicBezTo>
                  <a:cubicBezTo>
                    <a:pt x="1" y="4"/>
                    <a:pt x="0" y="8"/>
                    <a:pt x="0" y="8"/>
                  </a:cubicBezTo>
                  <a:cubicBezTo>
                    <a:pt x="0" y="8"/>
                    <a:pt x="4" y="9"/>
                    <a:pt x="7" y="7"/>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78" name="Freeform 108"/>
            <p:cNvSpPr/>
            <p:nvPr/>
          </p:nvSpPr>
          <p:spPr bwMode="auto">
            <a:xfrm>
              <a:off x="4182575" y="1883462"/>
              <a:ext cx="11126" cy="20862"/>
            </a:xfrm>
            <a:custGeom>
              <a:avLst/>
              <a:gdLst>
                <a:gd name="T0" fmla="*/ 0 w 6"/>
                <a:gd name="T1" fmla="*/ 6 h 12"/>
                <a:gd name="T2" fmla="*/ 3 w 6"/>
                <a:gd name="T3" fmla="*/ 12 h 12"/>
                <a:gd name="T4" fmla="*/ 6 w 6"/>
                <a:gd name="T5" fmla="*/ 6 h 12"/>
                <a:gd name="T6" fmla="*/ 3 w 6"/>
                <a:gd name="T7" fmla="*/ 0 h 12"/>
                <a:gd name="T8" fmla="*/ 0 w 6"/>
                <a:gd name="T9" fmla="*/ 6 h 12"/>
              </a:gdLst>
              <a:ahLst/>
              <a:cxnLst>
                <a:cxn ang="0">
                  <a:pos x="T0" y="T1"/>
                </a:cxn>
                <a:cxn ang="0">
                  <a:pos x="T2" y="T3"/>
                </a:cxn>
                <a:cxn ang="0">
                  <a:pos x="T4" y="T5"/>
                </a:cxn>
                <a:cxn ang="0">
                  <a:pos x="T6" y="T7"/>
                </a:cxn>
                <a:cxn ang="0">
                  <a:pos x="T8" y="T9"/>
                </a:cxn>
              </a:cxnLst>
              <a:rect l="0" t="0" r="r" b="b"/>
              <a:pathLst>
                <a:path w="6" h="12">
                  <a:moveTo>
                    <a:pt x="0" y="6"/>
                  </a:moveTo>
                  <a:cubicBezTo>
                    <a:pt x="0" y="10"/>
                    <a:pt x="3" y="12"/>
                    <a:pt x="3" y="12"/>
                  </a:cubicBezTo>
                  <a:cubicBezTo>
                    <a:pt x="3" y="12"/>
                    <a:pt x="5" y="10"/>
                    <a:pt x="6" y="6"/>
                  </a:cubicBezTo>
                  <a:cubicBezTo>
                    <a:pt x="6" y="3"/>
                    <a:pt x="3" y="0"/>
                    <a:pt x="3" y="0"/>
                  </a:cubicBezTo>
                  <a:cubicBezTo>
                    <a:pt x="3" y="0"/>
                    <a:pt x="0" y="3"/>
                    <a:pt x="0" y="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79" name="Freeform 109"/>
            <p:cNvSpPr/>
            <p:nvPr/>
          </p:nvSpPr>
          <p:spPr bwMode="auto">
            <a:xfrm>
              <a:off x="3673541" y="1769416"/>
              <a:ext cx="41724" cy="23644"/>
            </a:xfrm>
            <a:custGeom>
              <a:avLst/>
              <a:gdLst>
                <a:gd name="T0" fmla="*/ 13 w 25"/>
                <a:gd name="T1" fmla="*/ 12 h 14"/>
                <a:gd name="T2" fmla="*/ 25 w 25"/>
                <a:gd name="T3" fmla="*/ 4 h 14"/>
                <a:gd name="T4" fmla="*/ 11 w 25"/>
                <a:gd name="T5" fmla="*/ 1 h 14"/>
                <a:gd name="T6" fmla="*/ 0 w 25"/>
                <a:gd name="T7" fmla="*/ 9 h 14"/>
                <a:gd name="T8" fmla="*/ 13 w 25"/>
                <a:gd name="T9" fmla="*/ 12 h 14"/>
              </a:gdLst>
              <a:ahLst/>
              <a:cxnLst>
                <a:cxn ang="0">
                  <a:pos x="T0" y="T1"/>
                </a:cxn>
                <a:cxn ang="0">
                  <a:pos x="T2" y="T3"/>
                </a:cxn>
                <a:cxn ang="0">
                  <a:pos x="T4" y="T5"/>
                </a:cxn>
                <a:cxn ang="0">
                  <a:pos x="T6" y="T7"/>
                </a:cxn>
                <a:cxn ang="0">
                  <a:pos x="T8" y="T9"/>
                </a:cxn>
              </a:cxnLst>
              <a:rect l="0" t="0" r="r" b="b"/>
              <a:pathLst>
                <a:path w="25" h="14">
                  <a:moveTo>
                    <a:pt x="13" y="12"/>
                  </a:moveTo>
                  <a:cubicBezTo>
                    <a:pt x="20" y="11"/>
                    <a:pt x="25" y="4"/>
                    <a:pt x="25" y="4"/>
                  </a:cubicBezTo>
                  <a:cubicBezTo>
                    <a:pt x="25" y="4"/>
                    <a:pt x="18" y="0"/>
                    <a:pt x="11" y="1"/>
                  </a:cubicBezTo>
                  <a:cubicBezTo>
                    <a:pt x="4" y="2"/>
                    <a:pt x="0" y="9"/>
                    <a:pt x="0" y="9"/>
                  </a:cubicBezTo>
                  <a:cubicBezTo>
                    <a:pt x="0" y="9"/>
                    <a:pt x="6" y="14"/>
                    <a:pt x="13" y="1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80" name="Freeform 110"/>
            <p:cNvSpPr/>
            <p:nvPr/>
          </p:nvSpPr>
          <p:spPr bwMode="auto">
            <a:xfrm>
              <a:off x="3667978" y="1747163"/>
              <a:ext cx="18081" cy="30598"/>
            </a:xfrm>
            <a:custGeom>
              <a:avLst/>
              <a:gdLst>
                <a:gd name="T0" fmla="*/ 10 w 11"/>
                <a:gd name="T1" fmla="*/ 10 h 18"/>
                <a:gd name="T2" fmla="*/ 8 w 11"/>
                <a:gd name="T3" fmla="*/ 0 h 18"/>
                <a:gd name="T4" fmla="*/ 1 w 11"/>
                <a:gd name="T5" fmla="*/ 8 h 18"/>
                <a:gd name="T6" fmla="*/ 3 w 11"/>
                <a:gd name="T7" fmla="*/ 18 h 18"/>
                <a:gd name="T8" fmla="*/ 10 w 11"/>
                <a:gd name="T9" fmla="*/ 10 h 18"/>
              </a:gdLst>
              <a:ahLst/>
              <a:cxnLst>
                <a:cxn ang="0">
                  <a:pos x="T0" y="T1"/>
                </a:cxn>
                <a:cxn ang="0">
                  <a:pos x="T2" y="T3"/>
                </a:cxn>
                <a:cxn ang="0">
                  <a:pos x="T4" y="T5"/>
                </a:cxn>
                <a:cxn ang="0">
                  <a:pos x="T6" y="T7"/>
                </a:cxn>
                <a:cxn ang="0">
                  <a:pos x="T8" y="T9"/>
                </a:cxn>
              </a:cxnLst>
              <a:rect l="0" t="0" r="r" b="b"/>
              <a:pathLst>
                <a:path w="11" h="18">
                  <a:moveTo>
                    <a:pt x="10" y="10"/>
                  </a:moveTo>
                  <a:cubicBezTo>
                    <a:pt x="11" y="5"/>
                    <a:pt x="8" y="0"/>
                    <a:pt x="8" y="0"/>
                  </a:cubicBezTo>
                  <a:cubicBezTo>
                    <a:pt x="8" y="0"/>
                    <a:pt x="3" y="3"/>
                    <a:pt x="1" y="8"/>
                  </a:cubicBezTo>
                  <a:cubicBezTo>
                    <a:pt x="0" y="13"/>
                    <a:pt x="3" y="18"/>
                    <a:pt x="3" y="18"/>
                  </a:cubicBezTo>
                  <a:cubicBezTo>
                    <a:pt x="3" y="18"/>
                    <a:pt x="8" y="15"/>
                    <a:pt x="10" y="1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81" name="Freeform 111"/>
            <p:cNvSpPr/>
            <p:nvPr/>
          </p:nvSpPr>
          <p:spPr bwMode="auto">
            <a:xfrm>
              <a:off x="3645725" y="1762462"/>
              <a:ext cx="20862" cy="20862"/>
            </a:xfrm>
            <a:custGeom>
              <a:avLst/>
              <a:gdLst>
                <a:gd name="T0" fmla="*/ 0 w 12"/>
                <a:gd name="T1" fmla="*/ 0 h 12"/>
                <a:gd name="T2" fmla="*/ 3 w 12"/>
                <a:gd name="T3" fmla="*/ 9 h 12"/>
                <a:gd name="T4" fmla="*/ 12 w 12"/>
                <a:gd name="T5" fmla="*/ 12 h 12"/>
                <a:gd name="T6" fmla="*/ 9 w 12"/>
                <a:gd name="T7" fmla="*/ 3 h 12"/>
                <a:gd name="T8" fmla="*/ 0 w 12"/>
                <a:gd name="T9" fmla="*/ 0 h 12"/>
              </a:gdLst>
              <a:ahLst/>
              <a:cxnLst>
                <a:cxn ang="0">
                  <a:pos x="T0" y="T1"/>
                </a:cxn>
                <a:cxn ang="0">
                  <a:pos x="T2" y="T3"/>
                </a:cxn>
                <a:cxn ang="0">
                  <a:pos x="T4" y="T5"/>
                </a:cxn>
                <a:cxn ang="0">
                  <a:pos x="T6" y="T7"/>
                </a:cxn>
                <a:cxn ang="0">
                  <a:pos x="T8" y="T9"/>
                </a:cxn>
              </a:cxnLst>
              <a:rect l="0" t="0" r="r" b="b"/>
              <a:pathLst>
                <a:path w="12" h="12">
                  <a:moveTo>
                    <a:pt x="0" y="0"/>
                  </a:moveTo>
                  <a:cubicBezTo>
                    <a:pt x="0" y="0"/>
                    <a:pt x="0" y="5"/>
                    <a:pt x="3" y="9"/>
                  </a:cubicBezTo>
                  <a:cubicBezTo>
                    <a:pt x="6" y="12"/>
                    <a:pt x="12" y="12"/>
                    <a:pt x="12" y="12"/>
                  </a:cubicBezTo>
                  <a:cubicBezTo>
                    <a:pt x="12" y="12"/>
                    <a:pt x="12" y="7"/>
                    <a:pt x="9" y="3"/>
                  </a:cubicBezTo>
                  <a:cubicBezTo>
                    <a:pt x="6" y="0"/>
                    <a:pt x="0" y="0"/>
                    <a:pt x="0"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82" name="Freeform 112"/>
            <p:cNvSpPr/>
            <p:nvPr/>
          </p:nvSpPr>
          <p:spPr bwMode="auto">
            <a:xfrm>
              <a:off x="3990644" y="2112944"/>
              <a:ext cx="40334" cy="26426"/>
            </a:xfrm>
            <a:custGeom>
              <a:avLst/>
              <a:gdLst>
                <a:gd name="T0" fmla="*/ 14 w 24"/>
                <a:gd name="T1" fmla="*/ 13 h 16"/>
                <a:gd name="T2" fmla="*/ 24 w 24"/>
                <a:gd name="T3" fmla="*/ 3 h 16"/>
                <a:gd name="T4" fmla="*/ 10 w 24"/>
                <a:gd name="T5" fmla="*/ 2 h 16"/>
                <a:gd name="T6" fmla="*/ 0 w 24"/>
                <a:gd name="T7" fmla="*/ 12 h 16"/>
                <a:gd name="T8" fmla="*/ 14 w 24"/>
                <a:gd name="T9" fmla="*/ 13 h 16"/>
              </a:gdLst>
              <a:ahLst/>
              <a:cxnLst>
                <a:cxn ang="0">
                  <a:pos x="T0" y="T1"/>
                </a:cxn>
                <a:cxn ang="0">
                  <a:pos x="T2" y="T3"/>
                </a:cxn>
                <a:cxn ang="0">
                  <a:pos x="T4" y="T5"/>
                </a:cxn>
                <a:cxn ang="0">
                  <a:pos x="T6" y="T7"/>
                </a:cxn>
                <a:cxn ang="0">
                  <a:pos x="T8" y="T9"/>
                </a:cxn>
              </a:cxnLst>
              <a:rect l="0" t="0" r="r" b="b"/>
              <a:pathLst>
                <a:path w="24" h="16">
                  <a:moveTo>
                    <a:pt x="14" y="13"/>
                  </a:moveTo>
                  <a:cubicBezTo>
                    <a:pt x="21" y="10"/>
                    <a:pt x="24" y="3"/>
                    <a:pt x="24" y="3"/>
                  </a:cubicBezTo>
                  <a:cubicBezTo>
                    <a:pt x="24" y="3"/>
                    <a:pt x="17" y="0"/>
                    <a:pt x="10" y="2"/>
                  </a:cubicBezTo>
                  <a:cubicBezTo>
                    <a:pt x="3" y="5"/>
                    <a:pt x="0" y="12"/>
                    <a:pt x="0" y="12"/>
                  </a:cubicBezTo>
                  <a:cubicBezTo>
                    <a:pt x="0" y="12"/>
                    <a:pt x="8" y="16"/>
                    <a:pt x="14" y="13"/>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83" name="Freeform 113"/>
            <p:cNvSpPr/>
            <p:nvPr/>
          </p:nvSpPr>
          <p:spPr bwMode="auto">
            <a:xfrm>
              <a:off x="3983689" y="2094864"/>
              <a:ext cx="15299" cy="31989"/>
            </a:xfrm>
            <a:custGeom>
              <a:avLst/>
              <a:gdLst>
                <a:gd name="T0" fmla="*/ 1 w 9"/>
                <a:gd name="T1" fmla="*/ 9 h 18"/>
                <a:gd name="T2" fmla="*/ 4 w 9"/>
                <a:gd name="T3" fmla="*/ 18 h 18"/>
                <a:gd name="T4" fmla="*/ 9 w 9"/>
                <a:gd name="T5" fmla="*/ 9 h 18"/>
                <a:gd name="T6" fmla="*/ 5 w 9"/>
                <a:gd name="T7" fmla="*/ 0 h 18"/>
                <a:gd name="T8" fmla="*/ 1 w 9"/>
                <a:gd name="T9" fmla="*/ 9 h 18"/>
              </a:gdLst>
              <a:ahLst/>
              <a:cxnLst>
                <a:cxn ang="0">
                  <a:pos x="T0" y="T1"/>
                </a:cxn>
                <a:cxn ang="0">
                  <a:pos x="T2" y="T3"/>
                </a:cxn>
                <a:cxn ang="0">
                  <a:pos x="T4" y="T5"/>
                </a:cxn>
                <a:cxn ang="0">
                  <a:pos x="T6" y="T7"/>
                </a:cxn>
                <a:cxn ang="0">
                  <a:pos x="T8" y="T9"/>
                </a:cxn>
              </a:cxnLst>
              <a:rect l="0" t="0" r="r" b="b"/>
              <a:pathLst>
                <a:path w="9" h="18">
                  <a:moveTo>
                    <a:pt x="1" y="9"/>
                  </a:moveTo>
                  <a:cubicBezTo>
                    <a:pt x="0" y="14"/>
                    <a:pt x="4" y="18"/>
                    <a:pt x="4" y="18"/>
                  </a:cubicBezTo>
                  <a:cubicBezTo>
                    <a:pt x="4" y="18"/>
                    <a:pt x="9" y="14"/>
                    <a:pt x="9" y="9"/>
                  </a:cubicBezTo>
                  <a:cubicBezTo>
                    <a:pt x="9" y="4"/>
                    <a:pt x="5" y="0"/>
                    <a:pt x="5" y="0"/>
                  </a:cubicBezTo>
                  <a:cubicBezTo>
                    <a:pt x="5" y="0"/>
                    <a:pt x="1" y="4"/>
                    <a:pt x="1" y="9"/>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84" name="Freeform 114"/>
            <p:cNvSpPr/>
            <p:nvPr/>
          </p:nvSpPr>
          <p:spPr bwMode="auto">
            <a:xfrm>
              <a:off x="3961437" y="2114335"/>
              <a:ext cx="22253" cy="20862"/>
            </a:xfrm>
            <a:custGeom>
              <a:avLst/>
              <a:gdLst>
                <a:gd name="T0" fmla="*/ 0 w 13"/>
                <a:gd name="T1" fmla="*/ 1 h 12"/>
                <a:gd name="T2" fmla="*/ 4 w 13"/>
                <a:gd name="T3" fmla="*/ 9 h 12"/>
                <a:gd name="T4" fmla="*/ 13 w 13"/>
                <a:gd name="T5" fmla="*/ 11 h 12"/>
                <a:gd name="T6" fmla="*/ 9 w 13"/>
                <a:gd name="T7" fmla="*/ 3 h 12"/>
                <a:gd name="T8" fmla="*/ 0 w 13"/>
                <a:gd name="T9" fmla="*/ 1 h 12"/>
              </a:gdLst>
              <a:ahLst/>
              <a:cxnLst>
                <a:cxn ang="0">
                  <a:pos x="T0" y="T1"/>
                </a:cxn>
                <a:cxn ang="0">
                  <a:pos x="T2" y="T3"/>
                </a:cxn>
                <a:cxn ang="0">
                  <a:pos x="T4" y="T5"/>
                </a:cxn>
                <a:cxn ang="0">
                  <a:pos x="T6" y="T7"/>
                </a:cxn>
                <a:cxn ang="0">
                  <a:pos x="T8" y="T9"/>
                </a:cxn>
              </a:cxnLst>
              <a:rect l="0" t="0" r="r" b="b"/>
              <a:pathLst>
                <a:path w="13" h="12">
                  <a:moveTo>
                    <a:pt x="0" y="1"/>
                  </a:moveTo>
                  <a:cubicBezTo>
                    <a:pt x="0" y="1"/>
                    <a:pt x="0" y="6"/>
                    <a:pt x="4" y="9"/>
                  </a:cubicBezTo>
                  <a:cubicBezTo>
                    <a:pt x="8" y="12"/>
                    <a:pt x="13" y="11"/>
                    <a:pt x="13" y="11"/>
                  </a:cubicBezTo>
                  <a:cubicBezTo>
                    <a:pt x="13" y="11"/>
                    <a:pt x="13" y="6"/>
                    <a:pt x="9" y="3"/>
                  </a:cubicBezTo>
                  <a:cubicBezTo>
                    <a:pt x="5" y="0"/>
                    <a:pt x="0" y="1"/>
                    <a:pt x="0" y="1"/>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85" name="Freeform 115"/>
            <p:cNvSpPr/>
            <p:nvPr/>
          </p:nvSpPr>
          <p:spPr bwMode="auto">
            <a:xfrm>
              <a:off x="3392599" y="2335472"/>
              <a:ext cx="40334" cy="61195"/>
            </a:xfrm>
            <a:custGeom>
              <a:avLst/>
              <a:gdLst>
                <a:gd name="T0" fmla="*/ 19 w 23"/>
                <a:gd name="T1" fmla="*/ 21 h 36"/>
                <a:gd name="T2" fmla="*/ 17 w 23"/>
                <a:gd name="T3" fmla="*/ 0 h 36"/>
                <a:gd name="T4" fmla="*/ 3 w 23"/>
                <a:gd name="T5" fmla="*/ 16 h 36"/>
                <a:gd name="T6" fmla="*/ 6 w 23"/>
                <a:gd name="T7" fmla="*/ 36 h 36"/>
                <a:gd name="T8" fmla="*/ 19 w 23"/>
                <a:gd name="T9" fmla="*/ 21 h 36"/>
              </a:gdLst>
              <a:ahLst/>
              <a:cxnLst>
                <a:cxn ang="0">
                  <a:pos x="T0" y="T1"/>
                </a:cxn>
                <a:cxn ang="0">
                  <a:pos x="T2" y="T3"/>
                </a:cxn>
                <a:cxn ang="0">
                  <a:pos x="T4" y="T5"/>
                </a:cxn>
                <a:cxn ang="0">
                  <a:pos x="T6" y="T7"/>
                </a:cxn>
                <a:cxn ang="0">
                  <a:pos x="T8" y="T9"/>
                </a:cxn>
              </a:cxnLst>
              <a:rect l="0" t="0" r="r" b="b"/>
              <a:pathLst>
                <a:path w="23" h="36">
                  <a:moveTo>
                    <a:pt x="19" y="21"/>
                  </a:moveTo>
                  <a:cubicBezTo>
                    <a:pt x="23" y="11"/>
                    <a:pt x="17" y="0"/>
                    <a:pt x="17" y="0"/>
                  </a:cubicBezTo>
                  <a:cubicBezTo>
                    <a:pt x="17" y="0"/>
                    <a:pt x="6" y="6"/>
                    <a:pt x="3" y="16"/>
                  </a:cubicBezTo>
                  <a:cubicBezTo>
                    <a:pt x="0" y="25"/>
                    <a:pt x="6" y="36"/>
                    <a:pt x="6" y="36"/>
                  </a:cubicBezTo>
                  <a:cubicBezTo>
                    <a:pt x="6" y="36"/>
                    <a:pt x="16" y="31"/>
                    <a:pt x="19" y="21"/>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86" name="Freeform 116"/>
            <p:cNvSpPr/>
            <p:nvPr/>
          </p:nvSpPr>
          <p:spPr bwMode="auto">
            <a:xfrm>
              <a:off x="3360610" y="2359116"/>
              <a:ext cx="34770" cy="33379"/>
            </a:xfrm>
            <a:custGeom>
              <a:avLst/>
              <a:gdLst>
                <a:gd name="T0" fmla="*/ 0 w 20"/>
                <a:gd name="T1" fmla="*/ 0 h 19"/>
                <a:gd name="T2" fmla="*/ 6 w 20"/>
                <a:gd name="T3" fmla="*/ 14 h 19"/>
                <a:gd name="T4" fmla="*/ 20 w 20"/>
                <a:gd name="T5" fmla="*/ 18 h 19"/>
                <a:gd name="T6" fmla="*/ 14 w 20"/>
                <a:gd name="T7" fmla="*/ 5 h 19"/>
                <a:gd name="T8" fmla="*/ 0 w 20"/>
                <a:gd name="T9" fmla="*/ 0 h 19"/>
              </a:gdLst>
              <a:ahLst/>
              <a:cxnLst>
                <a:cxn ang="0">
                  <a:pos x="T0" y="T1"/>
                </a:cxn>
                <a:cxn ang="0">
                  <a:pos x="T2" y="T3"/>
                </a:cxn>
                <a:cxn ang="0">
                  <a:pos x="T4" y="T5"/>
                </a:cxn>
                <a:cxn ang="0">
                  <a:pos x="T6" y="T7"/>
                </a:cxn>
                <a:cxn ang="0">
                  <a:pos x="T8" y="T9"/>
                </a:cxn>
              </a:cxnLst>
              <a:rect l="0" t="0" r="r" b="b"/>
              <a:pathLst>
                <a:path w="20" h="19">
                  <a:moveTo>
                    <a:pt x="0" y="0"/>
                  </a:moveTo>
                  <a:cubicBezTo>
                    <a:pt x="0" y="0"/>
                    <a:pt x="1" y="9"/>
                    <a:pt x="6" y="14"/>
                  </a:cubicBezTo>
                  <a:cubicBezTo>
                    <a:pt x="12" y="19"/>
                    <a:pt x="20" y="18"/>
                    <a:pt x="20" y="18"/>
                  </a:cubicBezTo>
                  <a:cubicBezTo>
                    <a:pt x="20" y="18"/>
                    <a:pt x="20" y="10"/>
                    <a:pt x="14" y="5"/>
                  </a:cubicBezTo>
                  <a:cubicBezTo>
                    <a:pt x="9" y="0"/>
                    <a:pt x="0" y="0"/>
                    <a:pt x="0"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87" name="Freeform 117"/>
            <p:cNvSpPr/>
            <p:nvPr/>
          </p:nvSpPr>
          <p:spPr bwMode="auto">
            <a:xfrm>
              <a:off x="3355047" y="2396667"/>
              <a:ext cx="41724" cy="26426"/>
            </a:xfrm>
            <a:custGeom>
              <a:avLst/>
              <a:gdLst>
                <a:gd name="T0" fmla="*/ 10 w 24"/>
                <a:gd name="T1" fmla="*/ 2 h 15"/>
                <a:gd name="T2" fmla="*/ 0 w 24"/>
                <a:gd name="T3" fmla="*/ 10 h 15"/>
                <a:gd name="T4" fmla="*/ 13 w 24"/>
                <a:gd name="T5" fmla="*/ 13 h 15"/>
                <a:gd name="T6" fmla="*/ 24 w 24"/>
                <a:gd name="T7" fmla="*/ 4 h 15"/>
                <a:gd name="T8" fmla="*/ 10 w 24"/>
                <a:gd name="T9" fmla="*/ 2 h 15"/>
              </a:gdLst>
              <a:ahLst/>
              <a:cxnLst>
                <a:cxn ang="0">
                  <a:pos x="T0" y="T1"/>
                </a:cxn>
                <a:cxn ang="0">
                  <a:pos x="T2" y="T3"/>
                </a:cxn>
                <a:cxn ang="0">
                  <a:pos x="T4" y="T5"/>
                </a:cxn>
                <a:cxn ang="0">
                  <a:pos x="T6" y="T7"/>
                </a:cxn>
                <a:cxn ang="0">
                  <a:pos x="T8" y="T9"/>
                </a:cxn>
              </a:cxnLst>
              <a:rect l="0" t="0" r="r" b="b"/>
              <a:pathLst>
                <a:path w="24" h="15">
                  <a:moveTo>
                    <a:pt x="10" y="2"/>
                  </a:moveTo>
                  <a:cubicBezTo>
                    <a:pt x="4" y="4"/>
                    <a:pt x="0" y="10"/>
                    <a:pt x="0" y="10"/>
                  </a:cubicBezTo>
                  <a:cubicBezTo>
                    <a:pt x="0" y="10"/>
                    <a:pt x="6" y="15"/>
                    <a:pt x="13" y="13"/>
                  </a:cubicBezTo>
                  <a:cubicBezTo>
                    <a:pt x="20" y="11"/>
                    <a:pt x="24" y="4"/>
                    <a:pt x="24" y="4"/>
                  </a:cubicBezTo>
                  <a:cubicBezTo>
                    <a:pt x="24" y="4"/>
                    <a:pt x="17" y="0"/>
                    <a:pt x="10" y="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88" name="Freeform 118"/>
            <p:cNvSpPr/>
            <p:nvPr/>
          </p:nvSpPr>
          <p:spPr bwMode="auto">
            <a:xfrm>
              <a:off x="3392599" y="1603910"/>
              <a:ext cx="62587" cy="70931"/>
            </a:xfrm>
            <a:custGeom>
              <a:avLst/>
              <a:gdLst>
                <a:gd name="T0" fmla="*/ 27 w 36"/>
                <a:gd name="T1" fmla="*/ 27 h 41"/>
                <a:gd name="T2" fmla="*/ 33 w 36"/>
                <a:gd name="T3" fmla="*/ 0 h 41"/>
                <a:gd name="T4" fmla="*/ 9 w 36"/>
                <a:gd name="T5" fmla="*/ 13 h 41"/>
                <a:gd name="T6" fmla="*/ 3 w 36"/>
                <a:gd name="T7" fmla="*/ 41 h 41"/>
                <a:gd name="T8" fmla="*/ 27 w 36"/>
                <a:gd name="T9" fmla="*/ 27 h 41"/>
              </a:gdLst>
              <a:ahLst/>
              <a:cxnLst>
                <a:cxn ang="0">
                  <a:pos x="T0" y="T1"/>
                </a:cxn>
                <a:cxn ang="0">
                  <a:pos x="T2" y="T3"/>
                </a:cxn>
                <a:cxn ang="0">
                  <a:pos x="T4" y="T5"/>
                </a:cxn>
                <a:cxn ang="0">
                  <a:pos x="T6" y="T7"/>
                </a:cxn>
                <a:cxn ang="0">
                  <a:pos x="T8" y="T9"/>
                </a:cxn>
              </a:cxnLst>
              <a:rect l="0" t="0" r="r" b="b"/>
              <a:pathLst>
                <a:path w="36" h="41">
                  <a:moveTo>
                    <a:pt x="27" y="27"/>
                  </a:moveTo>
                  <a:cubicBezTo>
                    <a:pt x="36" y="16"/>
                    <a:pt x="33" y="0"/>
                    <a:pt x="33" y="0"/>
                  </a:cubicBezTo>
                  <a:cubicBezTo>
                    <a:pt x="33" y="0"/>
                    <a:pt x="17" y="2"/>
                    <a:pt x="9" y="13"/>
                  </a:cubicBezTo>
                  <a:cubicBezTo>
                    <a:pt x="0" y="25"/>
                    <a:pt x="3" y="41"/>
                    <a:pt x="3" y="41"/>
                  </a:cubicBezTo>
                  <a:cubicBezTo>
                    <a:pt x="3" y="41"/>
                    <a:pt x="19" y="38"/>
                    <a:pt x="27" y="27"/>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89" name="Freeform 119"/>
            <p:cNvSpPr/>
            <p:nvPr/>
          </p:nvSpPr>
          <p:spPr bwMode="auto">
            <a:xfrm>
              <a:off x="3355047" y="1608083"/>
              <a:ext cx="41724" cy="54242"/>
            </a:xfrm>
            <a:custGeom>
              <a:avLst/>
              <a:gdLst>
                <a:gd name="T0" fmla="*/ 21 w 24"/>
                <a:gd name="T1" fmla="*/ 32 h 32"/>
                <a:gd name="T2" fmla="*/ 19 w 24"/>
                <a:gd name="T3" fmla="*/ 12 h 32"/>
                <a:gd name="T4" fmla="*/ 3 w 24"/>
                <a:gd name="T5" fmla="*/ 0 h 32"/>
                <a:gd name="T6" fmla="*/ 5 w 24"/>
                <a:gd name="T7" fmla="*/ 20 h 32"/>
                <a:gd name="T8" fmla="*/ 21 w 24"/>
                <a:gd name="T9" fmla="*/ 32 h 32"/>
              </a:gdLst>
              <a:ahLst/>
              <a:cxnLst>
                <a:cxn ang="0">
                  <a:pos x="T0" y="T1"/>
                </a:cxn>
                <a:cxn ang="0">
                  <a:pos x="T2" y="T3"/>
                </a:cxn>
                <a:cxn ang="0">
                  <a:pos x="T4" y="T5"/>
                </a:cxn>
                <a:cxn ang="0">
                  <a:pos x="T6" y="T7"/>
                </a:cxn>
                <a:cxn ang="0">
                  <a:pos x="T8" y="T9"/>
                </a:cxn>
              </a:cxnLst>
              <a:rect l="0" t="0" r="r" b="b"/>
              <a:pathLst>
                <a:path w="24" h="32">
                  <a:moveTo>
                    <a:pt x="21" y="32"/>
                  </a:moveTo>
                  <a:cubicBezTo>
                    <a:pt x="21" y="32"/>
                    <a:pt x="24" y="21"/>
                    <a:pt x="19" y="12"/>
                  </a:cubicBezTo>
                  <a:cubicBezTo>
                    <a:pt x="15" y="3"/>
                    <a:pt x="3" y="0"/>
                    <a:pt x="3" y="0"/>
                  </a:cubicBezTo>
                  <a:cubicBezTo>
                    <a:pt x="3" y="0"/>
                    <a:pt x="0" y="11"/>
                    <a:pt x="5" y="20"/>
                  </a:cubicBezTo>
                  <a:cubicBezTo>
                    <a:pt x="10" y="29"/>
                    <a:pt x="21" y="32"/>
                    <a:pt x="21" y="3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90" name="Freeform 120"/>
            <p:cNvSpPr/>
            <p:nvPr/>
          </p:nvSpPr>
          <p:spPr bwMode="auto">
            <a:xfrm>
              <a:off x="3328622" y="1663715"/>
              <a:ext cx="57023" cy="27816"/>
            </a:xfrm>
            <a:custGeom>
              <a:avLst/>
              <a:gdLst>
                <a:gd name="T0" fmla="*/ 17 w 34"/>
                <a:gd name="T1" fmla="*/ 16 h 16"/>
                <a:gd name="T2" fmla="*/ 34 w 34"/>
                <a:gd name="T3" fmla="*/ 9 h 16"/>
                <a:gd name="T4" fmla="*/ 18 w 34"/>
                <a:gd name="T5" fmla="*/ 0 h 16"/>
                <a:gd name="T6" fmla="*/ 0 w 34"/>
                <a:gd name="T7" fmla="*/ 7 h 16"/>
                <a:gd name="T8" fmla="*/ 17 w 34"/>
                <a:gd name="T9" fmla="*/ 16 h 16"/>
              </a:gdLst>
              <a:ahLst/>
              <a:cxnLst>
                <a:cxn ang="0">
                  <a:pos x="T0" y="T1"/>
                </a:cxn>
                <a:cxn ang="0">
                  <a:pos x="T2" y="T3"/>
                </a:cxn>
                <a:cxn ang="0">
                  <a:pos x="T4" y="T5"/>
                </a:cxn>
                <a:cxn ang="0">
                  <a:pos x="T6" y="T7"/>
                </a:cxn>
                <a:cxn ang="0">
                  <a:pos x="T8" y="T9"/>
                </a:cxn>
              </a:cxnLst>
              <a:rect l="0" t="0" r="r" b="b"/>
              <a:pathLst>
                <a:path w="34" h="16">
                  <a:moveTo>
                    <a:pt x="17" y="16"/>
                  </a:moveTo>
                  <a:cubicBezTo>
                    <a:pt x="26" y="16"/>
                    <a:pt x="34" y="9"/>
                    <a:pt x="34" y="9"/>
                  </a:cubicBezTo>
                  <a:cubicBezTo>
                    <a:pt x="34" y="9"/>
                    <a:pt x="27" y="1"/>
                    <a:pt x="18" y="0"/>
                  </a:cubicBezTo>
                  <a:cubicBezTo>
                    <a:pt x="9" y="0"/>
                    <a:pt x="0" y="7"/>
                    <a:pt x="0" y="7"/>
                  </a:cubicBezTo>
                  <a:cubicBezTo>
                    <a:pt x="0" y="7"/>
                    <a:pt x="7" y="15"/>
                    <a:pt x="17" y="1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91" name="Freeform 121"/>
            <p:cNvSpPr/>
            <p:nvPr/>
          </p:nvSpPr>
          <p:spPr bwMode="auto">
            <a:xfrm>
              <a:off x="4339735" y="1261773"/>
              <a:ext cx="57023" cy="80666"/>
            </a:xfrm>
            <a:custGeom>
              <a:avLst/>
              <a:gdLst>
                <a:gd name="T0" fmla="*/ 6 w 33"/>
                <a:gd name="T1" fmla="*/ 18 h 47"/>
                <a:gd name="T2" fmla="*/ 6 w 33"/>
                <a:gd name="T3" fmla="*/ 47 h 47"/>
                <a:gd name="T4" fmla="*/ 27 w 33"/>
                <a:gd name="T5" fmla="*/ 28 h 47"/>
                <a:gd name="T6" fmla="*/ 28 w 33"/>
                <a:gd name="T7" fmla="*/ 0 h 47"/>
                <a:gd name="T8" fmla="*/ 6 w 33"/>
                <a:gd name="T9" fmla="*/ 18 h 47"/>
              </a:gdLst>
              <a:ahLst/>
              <a:cxnLst>
                <a:cxn ang="0">
                  <a:pos x="T0" y="T1"/>
                </a:cxn>
                <a:cxn ang="0">
                  <a:pos x="T2" y="T3"/>
                </a:cxn>
                <a:cxn ang="0">
                  <a:pos x="T4" y="T5"/>
                </a:cxn>
                <a:cxn ang="0">
                  <a:pos x="T6" y="T7"/>
                </a:cxn>
                <a:cxn ang="0">
                  <a:pos x="T8" y="T9"/>
                </a:cxn>
              </a:cxnLst>
              <a:rect l="0" t="0" r="r" b="b"/>
              <a:pathLst>
                <a:path w="33" h="47">
                  <a:moveTo>
                    <a:pt x="6" y="18"/>
                  </a:moveTo>
                  <a:cubicBezTo>
                    <a:pt x="0" y="31"/>
                    <a:pt x="6" y="47"/>
                    <a:pt x="6" y="47"/>
                  </a:cubicBezTo>
                  <a:cubicBezTo>
                    <a:pt x="6" y="47"/>
                    <a:pt x="21" y="41"/>
                    <a:pt x="27" y="28"/>
                  </a:cubicBezTo>
                  <a:cubicBezTo>
                    <a:pt x="33" y="15"/>
                    <a:pt x="28" y="0"/>
                    <a:pt x="28" y="0"/>
                  </a:cubicBezTo>
                  <a:cubicBezTo>
                    <a:pt x="28" y="0"/>
                    <a:pt x="12" y="5"/>
                    <a:pt x="6" y="18"/>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92" name="Freeform 122"/>
            <p:cNvSpPr/>
            <p:nvPr/>
          </p:nvSpPr>
          <p:spPr bwMode="auto">
            <a:xfrm>
              <a:off x="4298011" y="1282636"/>
              <a:ext cx="43115" cy="48678"/>
            </a:xfrm>
            <a:custGeom>
              <a:avLst/>
              <a:gdLst>
                <a:gd name="T0" fmla="*/ 25 w 26"/>
                <a:gd name="T1" fmla="*/ 29 h 29"/>
                <a:gd name="T2" fmla="*/ 20 w 26"/>
                <a:gd name="T3" fmla="*/ 9 h 29"/>
                <a:gd name="T4" fmla="*/ 1 w 26"/>
                <a:gd name="T5" fmla="*/ 0 h 29"/>
                <a:gd name="T6" fmla="*/ 7 w 26"/>
                <a:gd name="T7" fmla="*/ 20 h 29"/>
                <a:gd name="T8" fmla="*/ 25 w 26"/>
                <a:gd name="T9" fmla="*/ 29 h 29"/>
              </a:gdLst>
              <a:ahLst/>
              <a:cxnLst>
                <a:cxn ang="0">
                  <a:pos x="T0" y="T1"/>
                </a:cxn>
                <a:cxn ang="0">
                  <a:pos x="T2" y="T3"/>
                </a:cxn>
                <a:cxn ang="0">
                  <a:pos x="T4" y="T5"/>
                </a:cxn>
                <a:cxn ang="0">
                  <a:pos x="T6" y="T7"/>
                </a:cxn>
                <a:cxn ang="0">
                  <a:pos x="T8" y="T9"/>
                </a:cxn>
              </a:cxnLst>
              <a:rect l="0" t="0" r="r" b="b"/>
              <a:pathLst>
                <a:path w="26" h="29">
                  <a:moveTo>
                    <a:pt x="25" y="29"/>
                  </a:moveTo>
                  <a:cubicBezTo>
                    <a:pt x="25" y="29"/>
                    <a:pt x="26" y="17"/>
                    <a:pt x="20" y="9"/>
                  </a:cubicBezTo>
                  <a:cubicBezTo>
                    <a:pt x="13" y="1"/>
                    <a:pt x="1" y="0"/>
                    <a:pt x="1" y="0"/>
                  </a:cubicBezTo>
                  <a:cubicBezTo>
                    <a:pt x="1" y="0"/>
                    <a:pt x="0" y="12"/>
                    <a:pt x="7" y="20"/>
                  </a:cubicBezTo>
                  <a:cubicBezTo>
                    <a:pt x="13" y="28"/>
                    <a:pt x="25" y="29"/>
                    <a:pt x="25" y="29"/>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93" name="Freeform 123"/>
            <p:cNvSpPr/>
            <p:nvPr/>
          </p:nvSpPr>
          <p:spPr bwMode="auto">
            <a:xfrm>
              <a:off x="4281321" y="1338268"/>
              <a:ext cx="58414" cy="30598"/>
            </a:xfrm>
            <a:custGeom>
              <a:avLst/>
              <a:gdLst>
                <a:gd name="T0" fmla="*/ 18 w 34"/>
                <a:gd name="T1" fmla="*/ 16 h 18"/>
                <a:gd name="T2" fmla="*/ 34 w 34"/>
                <a:gd name="T3" fmla="*/ 6 h 18"/>
                <a:gd name="T4" fmla="*/ 16 w 34"/>
                <a:gd name="T5" fmla="*/ 1 h 18"/>
                <a:gd name="T6" fmla="*/ 0 w 34"/>
                <a:gd name="T7" fmla="*/ 11 h 18"/>
                <a:gd name="T8" fmla="*/ 18 w 34"/>
                <a:gd name="T9" fmla="*/ 16 h 18"/>
              </a:gdLst>
              <a:ahLst/>
              <a:cxnLst>
                <a:cxn ang="0">
                  <a:pos x="T0" y="T1"/>
                </a:cxn>
                <a:cxn ang="0">
                  <a:pos x="T2" y="T3"/>
                </a:cxn>
                <a:cxn ang="0">
                  <a:pos x="T4" y="T5"/>
                </a:cxn>
                <a:cxn ang="0">
                  <a:pos x="T6" y="T7"/>
                </a:cxn>
                <a:cxn ang="0">
                  <a:pos x="T8" y="T9"/>
                </a:cxn>
              </a:cxnLst>
              <a:rect l="0" t="0" r="r" b="b"/>
              <a:pathLst>
                <a:path w="34" h="18">
                  <a:moveTo>
                    <a:pt x="18" y="16"/>
                  </a:moveTo>
                  <a:cubicBezTo>
                    <a:pt x="27" y="15"/>
                    <a:pt x="34" y="6"/>
                    <a:pt x="34" y="6"/>
                  </a:cubicBezTo>
                  <a:cubicBezTo>
                    <a:pt x="34" y="6"/>
                    <a:pt x="25" y="0"/>
                    <a:pt x="16" y="1"/>
                  </a:cubicBezTo>
                  <a:cubicBezTo>
                    <a:pt x="6" y="2"/>
                    <a:pt x="0" y="11"/>
                    <a:pt x="0" y="11"/>
                  </a:cubicBezTo>
                  <a:cubicBezTo>
                    <a:pt x="0" y="11"/>
                    <a:pt x="8" y="18"/>
                    <a:pt x="18" y="1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94" name="Freeform 124"/>
            <p:cNvSpPr/>
            <p:nvPr/>
          </p:nvSpPr>
          <p:spPr bwMode="auto">
            <a:xfrm>
              <a:off x="5951674" y="2665092"/>
              <a:ext cx="26426" cy="51460"/>
            </a:xfrm>
            <a:custGeom>
              <a:avLst/>
              <a:gdLst>
                <a:gd name="T0" fmla="*/ 1 w 15"/>
                <a:gd name="T1" fmla="*/ 14 h 30"/>
                <a:gd name="T2" fmla="*/ 5 w 15"/>
                <a:gd name="T3" fmla="*/ 30 h 30"/>
                <a:gd name="T4" fmla="*/ 14 w 15"/>
                <a:gd name="T5" fmla="*/ 16 h 30"/>
                <a:gd name="T6" fmla="*/ 9 w 15"/>
                <a:gd name="T7" fmla="*/ 0 h 30"/>
                <a:gd name="T8" fmla="*/ 1 w 15"/>
                <a:gd name="T9" fmla="*/ 14 h 30"/>
              </a:gdLst>
              <a:ahLst/>
              <a:cxnLst>
                <a:cxn ang="0">
                  <a:pos x="T0" y="T1"/>
                </a:cxn>
                <a:cxn ang="0">
                  <a:pos x="T2" y="T3"/>
                </a:cxn>
                <a:cxn ang="0">
                  <a:pos x="T4" y="T5"/>
                </a:cxn>
                <a:cxn ang="0">
                  <a:pos x="T6" y="T7"/>
                </a:cxn>
                <a:cxn ang="0">
                  <a:pos x="T8" y="T9"/>
                </a:cxn>
              </a:cxnLst>
              <a:rect l="0" t="0" r="r" b="b"/>
              <a:pathLst>
                <a:path w="15" h="30">
                  <a:moveTo>
                    <a:pt x="1" y="14"/>
                  </a:moveTo>
                  <a:cubicBezTo>
                    <a:pt x="0" y="22"/>
                    <a:pt x="5" y="30"/>
                    <a:pt x="5" y="30"/>
                  </a:cubicBezTo>
                  <a:cubicBezTo>
                    <a:pt x="5" y="30"/>
                    <a:pt x="13" y="24"/>
                    <a:pt x="14" y="16"/>
                  </a:cubicBezTo>
                  <a:cubicBezTo>
                    <a:pt x="15" y="8"/>
                    <a:pt x="9" y="0"/>
                    <a:pt x="9" y="0"/>
                  </a:cubicBezTo>
                  <a:cubicBezTo>
                    <a:pt x="9" y="0"/>
                    <a:pt x="2" y="6"/>
                    <a:pt x="1" y="1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95" name="Freeform 125"/>
            <p:cNvSpPr/>
            <p:nvPr/>
          </p:nvSpPr>
          <p:spPr bwMode="auto">
            <a:xfrm>
              <a:off x="5980880" y="2655356"/>
              <a:ext cx="65368" cy="40334"/>
            </a:xfrm>
            <a:custGeom>
              <a:avLst/>
              <a:gdLst>
                <a:gd name="T0" fmla="*/ 16 w 38"/>
                <a:gd name="T1" fmla="*/ 21 h 24"/>
                <a:gd name="T2" fmla="*/ 38 w 38"/>
                <a:gd name="T3" fmla="*/ 19 h 24"/>
                <a:gd name="T4" fmla="*/ 22 w 38"/>
                <a:gd name="T5" fmla="*/ 4 h 24"/>
                <a:gd name="T6" fmla="*/ 0 w 38"/>
                <a:gd name="T7" fmla="*/ 6 h 24"/>
                <a:gd name="T8" fmla="*/ 16 w 38"/>
                <a:gd name="T9" fmla="*/ 21 h 24"/>
              </a:gdLst>
              <a:ahLst/>
              <a:cxnLst>
                <a:cxn ang="0">
                  <a:pos x="T0" y="T1"/>
                </a:cxn>
                <a:cxn ang="0">
                  <a:pos x="T2" y="T3"/>
                </a:cxn>
                <a:cxn ang="0">
                  <a:pos x="T4" y="T5"/>
                </a:cxn>
                <a:cxn ang="0">
                  <a:pos x="T6" y="T7"/>
                </a:cxn>
                <a:cxn ang="0">
                  <a:pos x="T8" y="T9"/>
                </a:cxn>
              </a:cxnLst>
              <a:rect l="0" t="0" r="r" b="b"/>
              <a:pathLst>
                <a:path w="38" h="24">
                  <a:moveTo>
                    <a:pt x="16" y="21"/>
                  </a:moveTo>
                  <a:cubicBezTo>
                    <a:pt x="27" y="24"/>
                    <a:pt x="38" y="19"/>
                    <a:pt x="38" y="19"/>
                  </a:cubicBezTo>
                  <a:cubicBezTo>
                    <a:pt x="38" y="19"/>
                    <a:pt x="32" y="7"/>
                    <a:pt x="22" y="4"/>
                  </a:cubicBezTo>
                  <a:cubicBezTo>
                    <a:pt x="12" y="0"/>
                    <a:pt x="0" y="6"/>
                    <a:pt x="0" y="6"/>
                  </a:cubicBezTo>
                  <a:cubicBezTo>
                    <a:pt x="0" y="6"/>
                    <a:pt x="6" y="17"/>
                    <a:pt x="16" y="21"/>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96" name="Freeform 126"/>
            <p:cNvSpPr/>
            <p:nvPr/>
          </p:nvSpPr>
          <p:spPr bwMode="auto">
            <a:xfrm>
              <a:off x="5950283" y="2621977"/>
              <a:ext cx="48678" cy="30598"/>
            </a:xfrm>
            <a:custGeom>
              <a:avLst/>
              <a:gdLst>
                <a:gd name="T0" fmla="*/ 28 w 28"/>
                <a:gd name="T1" fmla="*/ 4 h 18"/>
                <a:gd name="T2" fmla="*/ 12 w 28"/>
                <a:gd name="T3" fmla="*/ 3 h 18"/>
                <a:gd name="T4" fmla="*/ 0 w 28"/>
                <a:gd name="T5" fmla="*/ 14 h 18"/>
                <a:gd name="T6" fmla="*/ 16 w 28"/>
                <a:gd name="T7" fmla="*/ 16 h 18"/>
                <a:gd name="T8" fmla="*/ 28 w 28"/>
                <a:gd name="T9" fmla="*/ 4 h 18"/>
              </a:gdLst>
              <a:ahLst/>
              <a:cxnLst>
                <a:cxn ang="0">
                  <a:pos x="T0" y="T1"/>
                </a:cxn>
                <a:cxn ang="0">
                  <a:pos x="T2" y="T3"/>
                </a:cxn>
                <a:cxn ang="0">
                  <a:pos x="T4" y="T5"/>
                </a:cxn>
                <a:cxn ang="0">
                  <a:pos x="T6" y="T7"/>
                </a:cxn>
                <a:cxn ang="0">
                  <a:pos x="T8" y="T9"/>
                </a:cxn>
              </a:cxnLst>
              <a:rect l="0" t="0" r="r" b="b"/>
              <a:pathLst>
                <a:path w="28" h="18">
                  <a:moveTo>
                    <a:pt x="28" y="4"/>
                  </a:moveTo>
                  <a:cubicBezTo>
                    <a:pt x="28" y="4"/>
                    <a:pt x="20" y="0"/>
                    <a:pt x="12" y="3"/>
                  </a:cubicBezTo>
                  <a:cubicBezTo>
                    <a:pt x="4" y="6"/>
                    <a:pt x="0" y="14"/>
                    <a:pt x="0" y="14"/>
                  </a:cubicBezTo>
                  <a:cubicBezTo>
                    <a:pt x="0" y="14"/>
                    <a:pt x="9" y="18"/>
                    <a:pt x="16" y="16"/>
                  </a:cubicBezTo>
                  <a:cubicBezTo>
                    <a:pt x="24" y="13"/>
                    <a:pt x="28" y="4"/>
                    <a:pt x="28" y="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97" name="Freeform 127"/>
            <p:cNvSpPr/>
            <p:nvPr/>
          </p:nvSpPr>
          <p:spPr bwMode="auto">
            <a:xfrm>
              <a:off x="5588674" y="1609473"/>
              <a:ext cx="26426" cy="50069"/>
            </a:xfrm>
            <a:custGeom>
              <a:avLst/>
              <a:gdLst>
                <a:gd name="T0" fmla="*/ 1 w 15"/>
                <a:gd name="T1" fmla="*/ 14 h 29"/>
                <a:gd name="T2" fmla="*/ 6 w 15"/>
                <a:gd name="T3" fmla="*/ 29 h 29"/>
                <a:gd name="T4" fmla="*/ 14 w 15"/>
                <a:gd name="T5" fmla="*/ 16 h 29"/>
                <a:gd name="T6" fmla="*/ 10 w 15"/>
                <a:gd name="T7" fmla="*/ 0 h 29"/>
                <a:gd name="T8" fmla="*/ 1 w 15"/>
                <a:gd name="T9" fmla="*/ 14 h 29"/>
              </a:gdLst>
              <a:ahLst/>
              <a:cxnLst>
                <a:cxn ang="0">
                  <a:pos x="T0" y="T1"/>
                </a:cxn>
                <a:cxn ang="0">
                  <a:pos x="T2" y="T3"/>
                </a:cxn>
                <a:cxn ang="0">
                  <a:pos x="T4" y="T5"/>
                </a:cxn>
                <a:cxn ang="0">
                  <a:pos x="T6" y="T7"/>
                </a:cxn>
                <a:cxn ang="0">
                  <a:pos x="T8" y="T9"/>
                </a:cxn>
              </a:cxnLst>
              <a:rect l="0" t="0" r="r" b="b"/>
              <a:pathLst>
                <a:path w="15" h="29">
                  <a:moveTo>
                    <a:pt x="1" y="14"/>
                  </a:moveTo>
                  <a:cubicBezTo>
                    <a:pt x="0" y="22"/>
                    <a:pt x="6" y="29"/>
                    <a:pt x="6" y="29"/>
                  </a:cubicBezTo>
                  <a:cubicBezTo>
                    <a:pt x="6" y="29"/>
                    <a:pt x="13" y="24"/>
                    <a:pt x="14" y="16"/>
                  </a:cubicBezTo>
                  <a:cubicBezTo>
                    <a:pt x="15" y="8"/>
                    <a:pt x="10" y="0"/>
                    <a:pt x="10" y="0"/>
                  </a:cubicBezTo>
                  <a:cubicBezTo>
                    <a:pt x="10" y="0"/>
                    <a:pt x="2" y="6"/>
                    <a:pt x="1" y="1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98" name="Freeform 128"/>
            <p:cNvSpPr/>
            <p:nvPr/>
          </p:nvSpPr>
          <p:spPr bwMode="auto">
            <a:xfrm>
              <a:off x="5619272" y="1599738"/>
              <a:ext cx="63977" cy="40334"/>
            </a:xfrm>
            <a:custGeom>
              <a:avLst/>
              <a:gdLst>
                <a:gd name="T0" fmla="*/ 16 w 37"/>
                <a:gd name="T1" fmla="*/ 20 h 24"/>
                <a:gd name="T2" fmla="*/ 37 w 37"/>
                <a:gd name="T3" fmla="*/ 18 h 24"/>
                <a:gd name="T4" fmla="*/ 21 w 37"/>
                <a:gd name="T5" fmla="*/ 3 h 24"/>
                <a:gd name="T6" fmla="*/ 0 w 37"/>
                <a:gd name="T7" fmla="*/ 6 h 24"/>
                <a:gd name="T8" fmla="*/ 16 w 37"/>
                <a:gd name="T9" fmla="*/ 20 h 24"/>
              </a:gdLst>
              <a:ahLst/>
              <a:cxnLst>
                <a:cxn ang="0">
                  <a:pos x="T0" y="T1"/>
                </a:cxn>
                <a:cxn ang="0">
                  <a:pos x="T2" y="T3"/>
                </a:cxn>
                <a:cxn ang="0">
                  <a:pos x="T4" y="T5"/>
                </a:cxn>
                <a:cxn ang="0">
                  <a:pos x="T6" y="T7"/>
                </a:cxn>
                <a:cxn ang="0">
                  <a:pos x="T8" y="T9"/>
                </a:cxn>
              </a:cxnLst>
              <a:rect l="0" t="0" r="r" b="b"/>
              <a:pathLst>
                <a:path w="37" h="24">
                  <a:moveTo>
                    <a:pt x="16" y="20"/>
                  </a:moveTo>
                  <a:cubicBezTo>
                    <a:pt x="26" y="24"/>
                    <a:pt x="37" y="18"/>
                    <a:pt x="37" y="18"/>
                  </a:cubicBezTo>
                  <a:cubicBezTo>
                    <a:pt x="37" y="18"/>
                    <a:pt x="32" y="7"/>
                    <a:pt x="21" y="3"/>
                  </a:cubicBezTo>
                  <a:cubicBezTo>
                    <a:pt x="11" y="0"/>
                    <a:pt x="0" y="6"/>
                    <a:pt x="0" y="6"/>
                  </a:cubicBezTo>
                  <a:cubicBezTo>
                    <a:pt x="0" y="6"/>
                    <a:pt x="5" y="17"/>
                    <a:pt x="16" y="2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99" name="Freeform 129"/>
            <p:cNvSpPr/>
            <p:nvPr/>
          </p:nvSpPr>
          <p:spPr bwMode="auto">
            <a:xfrm>
              <a:off x="5588674" y="1566359"/>
              <a:ext cx="45897" cy="30598"/>
            </a:xfrm>
            <a:custGeom>
              <a:avLst/>
              <a:gdLst>
                <a:gd name="T0" fmla="*/ 16 w 27"/>
                <a:gd name="T1" fmla="*/ 15 h 18"/>
                <a:gd name="T2" fmla="*/ 27 w 27"/>
                <a:gd name="T3" fmla="*/ 4 h 18"/>
                <a:gd name="T4" fmla="*/ 11 w 27"/>
                <a:gd name="T5" fmla="*/ 3 h 18"/>
                <a:gd name="T6" fmla="*/ 0 w 27"/>
                <a:gd name="T7" fmla="*/ 14 h 18"/>
                <a:gd name="T8" fmla="*/ 16 w 27"/>
                <a:gd name="T9" fmla="*/ 15 h 18"/>
              </a:gdLst>
              <a:ahLst/>
              <a:cxnLst>
                <a:cxn ang="0">
                  <a:pos x="T0" y="T1"/>
                </a:cxn>
                <a:cxn ang="0">
                  <a:pos x="T2" y="T3"/>
                </a:cxn>
                <a:cxn ang="0">
                  <a:pos x="T4" y="T5"/>
                </a:cxn>
                <a:cxn ang="0">
                  <a:pos x="T6" y="T7"/>
                </a:cxn>
                <a:cxn ang="0">
                  <a:pos x="T8" y="T9"/>
                </a:cxn>
              </a:cxnLst>
              <a:rect l="0" t="0" r="r" b="b"/>
              <a:pathLst>
                <a:path w="27" h="18">
                  <a:moveTo>
                    <a:pt x="16" y="15"/>
                  </a:moveTo>
                  <a:cubicBezTo>
                    <a:pt x="24" y="12"/>
                    <a:pt x="27" y="4"/>
                    <a:pt x="27" y="4"/>
                  </a:cubicBezTo>
                  <a:cubicBezTo>
                    <a:pt x="27" y="4"/>
                    <a:pt x="19" y="0"/>
                    <a:pt x="11" y="3"/>
                  </a:cubicBezTo>
                  <a:cubicBezTo>
                    <a:pt x="4" y="5"/>
                    <a:pt x="0" y="14"/>
                    <a:pt x="0" y="14"/>
                  </a:cubicBezTo>
                  <a:cubicBezTo>
                    <a:pt x="0" y="14"/>
                    <a:pt x="8" y="18"/>
                    <a:pt x="16" y="1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00" name="Freeform 130"/>
            <p:cNvSpPr/>
            <p:nvPr/>
          </p:nvSpPr>
          <p:spPr bwMode="auto">
            <a:xfrm>
              <a:off x="4811217" y="1947439"/>
              <a:ext cx="11126" cy="23644"/>
            </a:xfrm>
            <a:custGeom>
              <a:avLst/>
              <a:gdLst>
                <a:gd name="T0" fmla="*/ 3 w 7"/>
                <a:gd name="T1" fmla="*/ 0 h 14"/>
                <a:gd name="T2" fmla="*/ 0 w 7"/>
                <a:gd name="T3" fmla="*/ 8 h 14"/>
                <a:gd name="T4" fmla="*/ 4 w 7"/>
                <a:gd name="T5" fmla="*/ 14 h 14"/>
                <a:gd name="T6" fmla="*/ 6 w 7"/>
                <a:gd name="T7" fmla="*/ 7 h 14"/>
                <a:gd name="T8" fmla="*/ 3 w 7"/>
                <a:gd name="T9" fmla="*/ 0 h 14"/>
              </a:gdLst>
              <a:ahLst/>
              <a:cxnLst>
                <a:cxn ang="0">
                  <a:pos x="T0" y="T1"/>
                </a:cxn>
                <a:cxn ang="0">
                  <a:pos x="T2" y="T3"/>
                </a:cxn>
                <a:cxn ang="0">
                  <a:pos x="T4" y="T5"/>
                </a:cxn>
                <a:cxn ang="0">
                  <a:pos x="T6" y="T7"/>
                </a:cxn>
                <a:cxn ang="0">
                  <a:pos x="T8" y="T9"/>
                </a:cxn>
              </a:cxnLst>
              <a:rect l="0" t="0" r="r" b="b"/>
              <a:pathLst>
                <a:path w="7" h="14">
                  <a:moveTo>
                    <a:pt x="3" y="0"/>
                  </a:moveTo>
                  <a:cubicBezTo>
                    <a:pt x="3" y="0"/>
                    <a:pt x="0" y="4"/>
                    <a:pt x="0" y="8"/>
                  </a:cubicBezTo>
                  <a:cubicBezTo>
                    <a:pt x="1" y="11"/>
                    <a:pt x="4" y="14"/>
                    <a:pt x="4" y="14"/>
                  </a:cubicBezTo>
                  <a:cubicBezTo>
                    <a:pt x="4" y="14"/>
                    <a:pt x="7" y="11"/>
                    <a:pt x="6" y="7"/>
                  </a:cubicBezTo>
                  <a:cubicBezTo>
                    <a:pt x="6" y="3"/>
                    <a:pt x="3" y="0"/>
                    <a:pt x="3"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01" name="Freeform 131"/>
            <p:cNvSpPr/>
            <p:nvPr/>
          </p:nvSpPr>
          <p:spPr bwMode="auto">
            <a:xfrm>
              <a:off x="4820952" y="1939094"/>
              <a:ext cx="31989" cy="16690"/>
            </a:xfrm>
            <a:custGeom>
              <a:avLst/>
              <a:gdLst>
                <a:gd name="T0" fmla="*/ 9 w 19"/>
                <a:gd name="T1" fmla="*/ 9 h 10"/>
                <a:gd name="T2" fmla="*/ 19 w 19"/>
                <a:gd name="T3" fmla="*/ 6 h 10"/>
                <a:gd name="T4" fmla="*/ 10 w 19"/>
                <a:gd name="T5" fmla="*/ 1 h 10"/>
                <a:gd name="T6" fmla="*/ 0 w 19"/>
                <a:gd name="T7" fmla="*/ 4 h 10"/>
                <a:gd name="T8" fmla="*/ 9 w 19"/>
                <a:gd name="T9" fmla="*/ 9 h 10"/>
              </a:gdLst>
              <a:ahLst/>
              <a:cxnLst>
                <a:cxn ang="0">
                  <a:pos x="T0" y="T1"/>
                </a:cxn>
                <a:cxn ang="0">
                  <a:pos x="T2" y="T3"/>
                </a:cxn>
                <a:cxn ang="0">
                  <a:pos x="T4" y="T5"/>
                </a:cxn>
                <a:cxn ang="0">
                  <a:pos x="T6" y="T7"/>
                </a:cxn>
                <a:cxn ang="0">
                  <a:pos x="T8" y="T9"/>
                </a:cxn>
              </a:cxnLst>
              <a:rect l="0" t="0" r="r" b="b"/>
              <a:pathLst>
                <a:path w="19" h="10">
                  <a:moveTo>
                    <a:pt x="9" y="9"/>
                  </a:moveTo>
                  <a:cubicBezTo>
                    <a:pt x="14" y="10"/>
                    <a:pt x="19" y="6"/>
                    <a:pt x="19" y="6"/>
                  </a:cubicBezTo>
                  <a:cubicBezTo>
                    <a:pt x="19" y="6"/>
                    <a:pt x="15" y="1"/>
                    <a:pt x="10" y="1"/>
                  </a:cubicBezTo>
                  <a:cubicBezTo>
                    <a:pt x="5" y="0"/>
                    <a:pt x="0" y="4"/>
                    <a:pt x="0" y="4"/>
                  </a:cubicBezTo>
                  <a:cubicBezTo>
                    <a:pt x="0" y="4"/>
                    <a:pt x="4" y="9"/>
                    <a:pt x="9" y="9"/>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02" name="Freeform 132"/>
            <p:cNvSpPr/>
            <p:nvPr/>
          </p:nvSpPr>
          <p:spPr bwMode="auto">
            <a:xfrm>
              <a:off x="4805654" y="1926576"/>
              <a:ext cx="19471" cy="15299"/>
            </a:xfrm>
            <a:custGeom>
              <a:avLst/>
              <a:gdLst>
                <a:gd name="T0" fmla="*/ 4 w 11"/>
                <a:gd name="T1" fmla="*/ 2 h 9"/>
                <a:gd name="T2" fmla="*/ 0 w 11"/>
                <a:gd name="T3" fmla="*/ 8 h 9"/>
                <a:gd name="T4" fmla="*/ 7 w 11"/>
                <a:gd name="T5" fmla="*/ 7 h 9"/>
                <a:gd name="T6" fmla="*/ 11 w 11"/>
                <a:gd name="T7" fmla="*/ 0 h 9"/>
                <a:gd name="T8" fmla="*/ 4 w 11"/>
                <a:gd name="T9" fmla="*/ 2 h 9"/>
              </a:gdLst>
              <a:ahLst/>
              <a:cxnLst>
                <a:cxn ang="0">
                  <a:pos x="T0" y="T1"/>
                </a:cxn>
                <a:cxn ang="0">
                  <a:pos x="T2" y="T3"/>
                </a:cxn>
                <a:cxn ang="0">
                  <a:pos x="T4" y="T5"/>
                </a:cxn>
                <a:cxn ang="0">
                  <a:pos x="T6" y="T7"/>
                </a:cxn>
                <a:cxn ang="0">
                  <a:pos x="T8" y="T9"/>
                </a:cxn>
              </a:cxnLst>
              <a:rect l="0" t="0" r="r" b="b"/>
              <a:pathLst>
                <a:path w="11" h="9">
                  <a:moveTo>
                    <a:pt x="4" y="2"/>
                  </a:moveTo>
                  <a:cubicBezTo>
                    <a:pt x="1" y="4"/>
                    <a:pt x="0" y="8"/>
                    <a:pt x="0" y="8"/>
                  </a:cubicBezTo>
                  <a:cubicBezTo>
                    <a:pt x="0" y="8"/>
                    <a:pt x="4" y="9"/>
                    <a:pt x="7" y="7"/>
                  </a:cubicBezTo>
                  <a:cubicBezTo>
                    <a:pt x="11" y="5"/>
                    <a:pt x="11" y="0"/>
                    <a:pt x="11" y="0"/>
                  </a:cubicBezTo>
                  <a:cubicBezTo>
                    <a:pt x="11" y="0"/>
                    <a:pt x="7" y="0"/>
                    <a:pt x="4" y="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03" name="Freeform 133"/>
            <p:cNvSpPr/>
            <p:nvPr/>
          </p:nvSpPr>
          <p:spPr bwMode="auto">
            <a:xfrm>
              <a:off x="4421792" y="2115725"/>
              <a:ext cx="23644" cy="12518"/>
            </a:xfrm>
            <a:custGeom>
              <a:avLst/>
              <a:gdLst>
                <a:gd name="T0" fmla="*/ 7 w 14"/>
                <a:gd name="T1" fmla="*/ 6 h 7"/>
                <a:gd name="T2" fmla="*/ 14 w 14"/>
                <a:gd name="T3" fmla="*/ 4 h 7"/>
                <a:gd name="T4" fmla="*/ 8 w 14"/>
                <a:gd name="T5" fmla="*/ 0 h 7"/>
                <a:gd name="T6" fmla="*/ 0 w 14"/>
                <a:gd name="T7" fmla="*/ 3 h 7"/>
                <a:gd name="T8" fmla="*/ 7 w 14"/>
                <a:gd name="T9" fmla="*/ 6 h 7"/>
              </a:gdLst>
              <a:ahLst/>
              <a:cxnLst>
                <a:cxn ang="0">
                  <a:pos x="T0" y="T1"/>
                </a:cxn>
                <a:cxn ang="0">
                  <a:pos x="T2" y="T3"/>
                </a:cxn>
                <a:cxn ang="0">
                  <a:pos x="T4" y="T5"/>
                </a:cxn>
                <a:cxn ang="0">
                  <a:pos x="T6" y="T7"/>
                </a:cxn>
                <a:cxn ang="0">
                  <a:pos x="T8" y="T9"/>
                </a:cxn>
              </a:cxnLst>
              <a:rect l="0" t="0" r="r" b="b"/>
              <a:pathLst>
                <a:path w="14" h="7">
                  <a:moveTo>
                    <a:pt x="7" y="6"/>
                  </a:moveTo>
                  <a:cubicBezTo>
                    <a:pt x="11" y="7"/>
                    <a:pt x="14" y="4"/>
                    <a:pt x="14" y="4"/>
                  </a:cubicBezTo>
                  <a:cubicBezTo>
                    <a:pt x="14" y="4"/>
                    <a:pt x="12" y="0"/>
                    <a:pt x="8" y="0"/>
                  </a:cubicBezTo>
                  <a:cubicBezTo>
                    <a:pt x="4" y="0"/>
                    <a:pt x="0" y="3"/>
                    <a:pt x="0" y="3"/>
                  </a:cubicBezTo>
                  <a:cubicBezTo>
                    <a:pt x="0" y="3"/>
                    <a:pt x="3" y="6"/>
                    <a:pt x="7" y="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04" name="Freeform 134"/>
            <p:cNvSpPr/>
            <p:nvPr/>
          </p:nvSpPr>
          <p:spPr bwMode="auto">
            <a:xfrm>
              <a:off x="4416229" y="2083737"/>
              <a:ext cx="19471" cy="30598"/>
            </a:xfrm>
            <a:custGeom>
              <a:avLst/>
              <a:gdLst>
                <a:gd name="T0" fmla="*/ 8 w 11"/>
                <a:gd name="T1" fmla="*/ 0 h 18"/>
                <a:gd name="T2" fmla="*/ 2 w 11"/>
                <a:gd name="T3" fmla="*/ 7 h 18"/>
                <a:gd name="T4" fmla="*/ 3 w 11"/>
                <a:gd name="T5" fmla="*/ 18 h 18"/>
                <a:gd name="T6" fmla="*/ 10 w 11"/>
                <a:gd name="T7" fmla="*/ 10 h 18"/>
                <a:gd name="T8" fmla="*/ 8 w 11"/>
                <a:gd name="T9" fmla="*/ 0 h 18"/>
              </a:gdLst>
              <a:ahLst/>
              <a:cxnLst>
                <a:cxn ang="0">
                  <a:pos x="T0" y="T1"/>
                </a:cxn>
                <a:cxn ang="0">
                  <a:pos x="T2" y="T3"/>
                </a:cxn>
                <a:cxn ang="0">
                  <a:pos x="T4" y="T5"/>
                </a:cxn>
                <a:cxn ang="0">
                  <a:pos x="T6" y="T7"/>
                </a:cxn>
                <a:cxn ang="0">
                  <a:pos x="T8" y="T9"/>
                </a:cxn>
              </a:cxnLst>
              <a:rect l="0" t="0" r="r" b="b"/>
              <a:pathLst>
                <a:path w="11" h="18">
                  <a:moveTo>
                    <a:pt x="8" y="0"/>
                  </a:moveTo>
                  <a:cubicBezTo>
                    <a:pt x="8" y="0"/>
                    <a:pt x="3" y="3"/>
                    <a:pt x="2" y="7"/>
                  </a:cubicBezTo>
                  <a:cubicBezTo>
                    <a:pt x="0" y="12"/>
                    <a:pt x="3" y="18"/>
                    <a:pt x="3" y="18"/>
                  </a:cubicBezTo>
                  <a:cubicBezTo>
                    <a:pt x="3" y="18"/>
                    <a:pt x="8" y="15"/>
                    <a:pt x="10" y="10"/>
                  </a:cubicBezTo>
                  <a:cubicBezTo>
                    <a:pt x="11" y="5"/>
                    <a:pt x="8" y="0"/>
                    <a:pt x="8"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05" name="Freeform 135"/>
            <p:cNvSpPr/>
            <p:nvPr/>
          </p:nvSpPr>
          <p:spPr bwMode="auto">
            <a:xfrm>
              <a:off x="4400930" y="2105990"/>
              <a:ext cx="15299" cy="23644"/>
            </a:xfrm>
            <a:custGeom>
              <a:avLst/>
              <a:gdLst>
                <a:gd name="T0" fmla="*/ 2 w 9"/>
                <a:gd name="T1" fmla="*/ 0 h 14"/>
                <a:gd name="T2" fmla="*/ 2 w 9"/>
                <a:gd name="T3" fmla="*/ 8 h 14"/>
                <a:gd name="T4" fmla="*/ 7 w 9"/>
                <a:gd name="T5" fmla="*/ 14 h 14"/>
                <a:gd name="T6" fmla="*/ 8 w 9"/>
                <a:gd name="T7" fmla="*/ 6 h 14"/>
                <a:gd name="T8" fmla="*/ 2 w 9"/>
                <a:gd name="T9" fmla="*/ 0 h 14"/>
              </a:gdLst>
              <a:ahLst/>
              <a:cxnLst>
                <a:cxn ang="0">
                  <a:pos x="T0" y="T1"/>
                </a:cxn>
                <a:cxn ang="0">
                  <a:pos x="T2" y="T3"/>
                </a:cxn>
                <a:cxn ang="0">
                  <a:pos x="T4" y="T5"/>
                </a:cxn>
                <a:cxn ang="0">
                  <a:pos x="T6" y="T7"/>
                </a:cxn>
                <a:cxn ang="0">
                  <a:pos x="T8" y="T9"/>
                </a:cxn>
              </a:cxnLst>
              <a:rect l="0" t="0" r="r" b="b"/>
              <a:pathLst>
                <a:path w="9" h="14">
                  <a:moveTo>
                    <a:pt x="2" y="0"/>
                  </a:moveTo>
                  <a:cubicBezTo>
                    <a:pt x="2" y="0"/>
                    <a:pt x="0" y="5"/>
                    <a:pt x="2" y="8"/>
                  </a:cubicBezTo>
                  <a:cubicBezTo>
                    <a:pt x="3" y="12"/>
                    <a:pt x="7" y="14"/>
                    <a:pt x="7" y="14"/>
                  </a:cubicBezTo>
                  <a:cubicBezTo>
                    <a:pt x="7" y="14"/>
                    <a:pt x="9" y="9"/>
                    <a:pt x="8" y="6"/>
                  </a:cubicBezTo>
                  <a:cubicBezTo>
                    <a:pt x="6" y="2"/>
                    <a:pt x="2" y="0"/>
                    <a:pt x="2"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06" name="Freeform 136"/>
            <p:cNvSpPr/>
            <p:nvPr/>
          </p:nvSpPr>
          <p:spPr bwMode="auto">
            <a:xfrm>
              <a:off x="3948920" y="2051748"/>
              <a:ext cx="38942" cy="23644"/>
            </a:xfrm>
            <a:custGeom>
              <a:avLst/>
              <a:gdLst>
                <a:gd name="T0" fmla="*/ 13 w 23"/>
                <a:gd name="T1" fmla="*/ 2 h 14"/>
                <a:gd name="T2" fmla="*/ 0 w 23"/>
                <a:gd name="T3" fmla="*/ 3 h 14"/>
                <a:gd name="T4" fmla="*/ 10 w 23"/>
                <a:gd name="T5" fmla="*/ 12 h 14"/>
                <a:gd name="T6" fmla="*/ 23 w 23"/>
                <a:gd name="T7" fmla="*/ 10 h 14"/>
                <a:gd name="T8" fmla="*/ 13 w 23"/>
                <a:gd name="T9" fmla="*/ 2 h 14"/>
              </a:gdLst>
              <a:ahLst/>
              <a:cxnLst>
                <a:cxn ang="0">
                  <a:pos x="T0" y="T1"/>
                </a:cxn>
                <a:cxn ang="0">
                  <a:pos x="T2" y="T3"/>
                </a:cxn>
                <a:cxn ang="0">
                  <a:pos x="T4" y="T5"/>
                </a:cxn>
                <a:cxn ang="0">
                  <a:pos x="T6" y="T7"/>
                </a:cxn>
                <a:cxn ang="0">
                  <a:pos x="T8" y="T9"/>
                </a:cxn>
              </a:cxnLst>
              <a:rect l="0" t="0" r="r" b="b"/>
              <a:pathLst>
                <a:path w="23" h="14">
                  <a:moveTo>
                    <a:pt x="13" y="2"/>
                  </a:moveTo>
                  <a:cubicBezTo>
                    <a:pt x="7" y="0"/>
                    <a:pt x="0" y="3"/>
                    <a:pt x="0" y="3"/>
                  </a:cubicBezTo>
                  <a:cubicBezTo>
                    <a:pt x="0" y="3"/>
                    <a:pt x="4" y="10"/>
                    <a:pt x="10" y="12"/>
                  </a:cubicBezTo>
                  <a:cubicBezTo>
                    <a:pt x="16" y="14"/>
                    <a:pt x="23" y="10"/>
                    <a:pt x="23" y="10"/>
                  </a:cubicBezTo>
                  <a:cubicBezTo>
                    <a:pt x="23" y="10"/>
                    <a:pt x="19" y="4"/>
                    <a:pt x="13" y="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07" name="Freeform 137"/>
            <p:cNvSpPr/>
            <p:nvPr/>
          </p:nvSpPr>
          <p:spPr bwMode="auto">
            <a:xfrm>
              <a:off x="3946138" y="2008634"/>
              <a:ext cx="37552" cy="44506"/>
            </a:xfrm>
            <a:custGeom>
              <a:avLst/>
              <a:gdLst>
                <a:gd name="T0" fmla="*/ 6 w 22"/>
                <a:gd name="T1" fmla="*/ 9 h 26"/>
                <a:gd name="T2" fmla="*/ 2 w 22"/>
                <a:gd name="T3" fmla="*/ 26 h 26"/>
                <a:gd name="T4" fmla="*/ 17 w 22"/>
                <a:gd name="T5" fmla="*/ 17 h 26"/>
                <a:gd name="T6" fmla="*/ 21 w 22"/>
                <a:gd name="T7" fmla="*/ 0 h 26"/>
                <a:gd name="T8" fmla="*/ 6 w 22"/>
                <a:gd name="T9" fmla="*/ 9 h 26"/>
              </a:gdLst>
              <a:ahLst/>
              <a:cxnLst>
                <a:cxn ang="0">
                  <a:pos x="T0" y="T1"/>
                </a:cxn>
                <a:cxn ang="0">
                  <a:pos x="T2" y="T3"/>
                </a:cxn>
                <a:cxn ang="0">
                  <a:pos x="T4" y="T5"/>
                </a:cxn>
                <a:cxn ang="0">
                  <a:pos x="T6" y="T7"/>
                </a:cxn>
                <a:cxn ang="0">
                  <a:pos x="T8" y="T9"/>
                </a:cxn>
              </a:cxnLst>
              <a:rect l="0" t="0" r="r" b="b"/>
              <a:pathLst>
                <a:path w="22" h="26">
                  <a:moveTo>
                    <a:pt x="6" y="9"/>
                  </a:moveTo>
                  <a:cubicBezTo>
                    <a:pt x="0" y="16"/>
                    <a:pt x="2" y="26"/>
                    <a:pt x="2" y="26"/>
                  </a:cubicBezTo>
                  <a:cubicBezTo>
                    <a:pt x="2" y="26"/>
                    <a:pt x="12" y="24"/>
                    <a:pt x="17" y="17"/>
                  </a:cubicBezTo>
                  <a:cubicBezTo>
                    <a:pt x="22" y="10"/>
                    <a:pt x="21" y="0"/>
                    <a:pt x="21" y="0"/>
                  </a:cubicBezTo>
                  <a:cubicBezTo>
                    <a:pt x="21" y="0"/>
                    <a:pt x="11" y="2"/>
                    <a:pt x="6" y="9"/>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08" name="Freeform 138"/>
            <p:cNvSpPr/>
            <p:nvPr/>
          </p:nvSpPr>
          <p:spPr bwMode="auto">
            <a:xfrm>
              <a:off x="3925276" y="2016979"/>
              <a:ext cx="22253" cy="40334"/>
            </a:xfrm>
            <a:custGeom>
              <a:avLst/>
              <a:gdLst>
                <a:gd name="T0" fmla="*/ 8 w 13"/>
                <a:gd name="T1" fmla="*/ 24 h 24"/>
                <a:gd name="T2" fmla="*/ 11 w 13"/>
                <a:gd name="T3" fmla="*/ 11 h 24"/>
                <a:gd name="T4" fmla="*/ 4 w 13"/>
                <a:gd name="T5" fmla="*/ 0 h 24"/>
                <a:gd name="T6" fmla="*/ 1 w 13"/>
                <a:gd name="T7" fmla="*/ 13 h 24"/>
                <a:gd name="T8" fmla="*/ 8 w 13"/>
                <a:gd name="T9" fmla="*/ 24 h 24"/>
              </a:gdLst>
              <a:ahLst/>
              <a:cxnLst>
                <a:cxn ang="0">
                  <a:pos x="T0" y="T1"/>
                </a:cxn>
                <a:cxn ang="0">
                  <a:pos x="T2" y="T3"/>
                </a:cxn>
                <a:cxn ang="0">
                  <a:pos x="T4" y="T5"/>
                </a:cxn>
                <a:cxn ang="0">
                  <a:pos x="T6" y="T7"/>
                </a:cxn>
                <a:cxn ang="0">
                  <a:pos x="T8" y="T9"/>
                </a:cxn>
              </a:cxnLst>
              <a:rect l="0" t="0" r="r" b="b"/>
              <a:pathLst>
                <a:path w="13" h="24">
                  <a:moveTo>
                    <a:pt x="8" y="24"/>
                  </a:moveTo>
                  <a:cubicBezTo>
                    <a:pt x="8" y="24"/>
                    <a:pt x="13" y="18"/>
                    <a:pt x="11" y="11"/>
                  </a:cubicBezTo>
                  <a:cubicBezTo>
                    <a:pt x="10" y="5"/>
                    <a:pt x="4" y="0"/>
                    <a:pt x="4" y="0"/>
                  </a:cubicBezTo>
                  <a:cubicBezTo>
                    <a:pt x="4" y="0"/>
                    <a:pt x="0" y="7"/>
                    <a:pt x="1" y="13"/>
                  </a:cubicBezTo>
                  <a:cubicBezTo>
                    <a:pt x="2" y="20"/>
                    <a:pt x="8" y="24"/>
                    <a:pt x="8" y="2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09" name="Freeform 139"/>
            <p:cNvSpPr/>
            <p:nvPr/>
          </p:nvSpPr>
          <p:spPr bwMode="auto">
            <a:xfrm>
              <a:off x="3978126" y="1425888"/>
              <a:ext cx="22253" cy="38942"/>
            </a:xfrm>
            <a:custGeom>
              <a:avLst/>
              <a:gdLst>
                <a:gd name="T0" fmla="*/ 1 w 13"/>
                <a:gd name="T1" fmla="*/ 10 h 23"/>
                <a:gd name="T2" fmla="*/ 4 w 13"/>
                <a:gd name="T3" fmla="*/ 23 h 23"/>
                <a:gd name="T4" fmla="*/ 12 w 13"/>
                <a:gd name="T5" fmla="*/ 12 h 23"/>
                <a:gd name="T6" fmla="*/ 8 w 13"/>
                <a:gd name="T7" fmla="*/ 0 h 23"/>
                <a:gd name="T8" fmla="*/ 1 w 13"/>
                <a:gd name="T9" fmla="*/ 10 h 23"/>
              </a:gdLst>
              <a:ahLst/>
              <a:cxnLst>
                <a:cxn ang="0">
                  <a:pos x="T0" y="T1"/>
                </a:cxn>
                <a:cxn ang="0">
                  <a:pos x="T2" y="T3"/>
                </a:cxn>
                <a:cxn ang="0">
                  <a:pos x="T4" y="T5"/>
                </a:cxn>
                <a:cxn ang="0">
                  <a:pos x="T6" y="T7"/>
                </a:cxn>
                <a:cxn ang="0">
                  <a:pos x="T8" y="T9"/>
                </a:cxn>
              </a:cxnLst>
              <a:rect l="0" t="0" r="r" b="b"/>
              <a:pathLst>
                <a:path w="13" h="23">
                  <a:moveTo>
                    <a:pt x="1" y="10"/>
                  </a:moveTo>
                  <a:cubicBezTo>
                    <a:pt x="0" y="17"/>
                    <a:pt x="4" y="23"/>
                    <a:pt x="4" y="23"/>
                  </a:cubicBezTo>
                  <a:cubicBezTo>
                    <a:pt x="4" y="23"/>
                    <a:pt x="10" y="19"/>
                    <a:pt x="12" y="12"/>
                  </a:cubicBezTo>
                  <a:cubicBezTo>
                    <a:pt x="13" y="6"/>
                    <a:pt x="8" y="0"/>
                    <a:pt x="8" y="0"/>
                  </a:cubicBezTo>
                  <a:cubicBezTo>
                    <a:pt x="8" y="0"/>
                    <a:pt x="2" y="4"/>
                    <a:pt x="1" y="1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10" name="Freeform 140"/>
            <p:cNvSpPr/>
            <p:nvPr/>
          </p:nvSpPr>
          <p:spPr bwMode="auto">
            <a:xfrm>
              <a:off x="3935012" y="1434232"/>
              <a:ext cx="47287" cy="36161"/>
            </a:xfrm>
            <a:custGeom>
              <a:avLst/>
              <a:gdLst>
                <a:gd name="T0" fmla="*/ 10 w 27"/>
                <a:gd name="T1" fmla="*/ 17 h 21"/>
                <a:gd name="T2" fmla="*/ 27 w 27"/>
                <a:gd name="T3" fmla="*/ 19 h 21"/>
                <a:gd name="T4" fmla="*/ 17 w 27"/>
                <a:gd name="T5" fmla="*/ 5 h 21"/>
                <a:gd name="T6" fmla="*/ 0 w 27"/>
                <a:gd name="T7" fmla="*/ 3 h 21"/>
                <a:gd name="T8" fmla="*/ 10 w 27"/>
                <a:gd name="T9" fmla="*/ 17 h 21"/>
              </a:gdLst>
              <a:ahLst/>
              <a:cxnLst>
                <a:cxn ang="0">
                  <a:pos x="T0" y="T1"/>
                </a:cxn>
                <a:cxn ang="0">
                  <a:pos x="T2" y="T3"/>
                </a:cxn>
                <a:cxn ang="0">
                  <a:pos x="T4" y="T5"/>
                </a:cxn>
                <a:cxn ang="0">
                  <a:pos x="T6" y="T7"/>
                </a:cxn>
                <a:cxn ang="0">
                  <a:pos x="T8" y="T9"/>
                </a:cxn>
              </a:cxnLst>
              <a:rect l="0" t="0" r="r" b="b"/>
              <a:pathLst>
                <a:path w="27" h="21">
                  <a:moveTo>
                    <a:pt x="10" y="17"/>
                  </a:moveTo>
                  <a:cubicBezTo>
                    <a:pt x="17" y="21"/>
                    <a:pt x="27" y="19"/>
                    <a:pt x="27" y="19"/>
                  </a:cubicBezTo>
                  <a:cubicBezTo>
                    <a:pt x="27" y="19"/>
                    <a:pt x="24" y="9"/>
                    <a:pt x="17" y="5"/>
                  </a:cubicBezTo>
                  <a:cubicBezTo>
                    <a:pt x="10" y="0"/>
                    <a:pt x="0" y="3"/>
                    <a:pt x="0" y="3"/>
                  </a:cubicBezTo>
                  <a:cubicBezTo>
                    <a:pt x="0" y="3"/>
                    <a:pt x="2" y="12"/>
                    <a:pt x="10" y="17"/>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11" name="Freeform 141"/>
            <p:cNvSpPr/>
            <p:nvPr/>
          </p:nvSpPr>
          <p:spPr bwMode="auto">
            <a:xfrm>
              <a:off x="3948920" y="1467612"/>
              <a:ext cx="37552" cy="23644"/>
            </a:xfrm>
            <a:custGeom>
              <a:avLst/>
              <a:gdLst>
                <a:gd name="T0" fmla="*/ 0 w 22"/>
                <a:gd name="T1" fmla="*/ 11 h 14"/>
                <a:gd name="T2" fmla="*/ 13 w 22"/>
                <a:gd name="T3" fmla="*/ 12 h 14"/>
                <a:gd name="T4" fmla="*/ 22 w 22"/>
                <a:gd name="T5" fmla="*/ 3 h 14"/>
                <a:gd name="T6" fmla="*/ 10 w 22"/>
                <a:gd name="T7" fmla="*/ 2 h 14"/>
                <a:gd name="T8" fmla="*/ 0 w 22"/>
                <a:gd name="T9" fmla="*/ 11 h 14"/>
              </a:gdLst>
              <a:ahLst/>
              <a:cxnLst>
                <a:cxn ang="0">
                  <a:pos x="T0" y="T1"/>
                </a:cxn>
                <a:cxn ang="0">
                  <a:pos x="T2" y="T3"/>
                </a:cxn>
                <a:cxn ang="0">
                  <a:pos x="T4" y="T5"/>
                </a:cxn>
                <a:cxn ang="0">
                  <a:pos x="T6" y="T7"/>
                </a:cxn>
                <a:cxn ang="0">
                  <a:pos x="T8" y="T9"/>
                </a:cxn>
              </a:cxnLst>
              <a:rect l="0" t="0" r="r" b="b"/>
              <a:pathLst>
                <a:path w="22" h="14">
                  <a:moveTo>
                    <a:pt x="0" y="11"/>
                  </a:moveTo>
                  <a:cubicBezTo>
                    <a:pt x="0" y="11"/>
                    <a:pt x="7" y="14"/>
                    <a:pt x="13" y="12"/>
                  </a:cubicBezTo>
                  <a:cubicBezTo>
                    <a:pt x="19" y="10"/>
                    <a:pt x="22" y="3"/>
                    <a:pt x="22" y="3"/>
                  </a:cubicBezTo>
                  <a:cubicBezTo>
                    <a:pt x="22" y="3"/>
                    <a:pt x="16" y="0"/>
                    <a:pt x="10" y="2"/>
                  </a:cubicBezTo>
                  <a:cubicBezTo>
                    <a:pt x="4" y="4"/>
                    <a:pt x="0" y="11"/>
                    <a:pt x="0" y="11"/>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12" name="Freeform 142"/>
            <p:cNvSpPr/>
            <p:nvPr/>
          </p:nvSpPr>
          <p:spPr bwMode="auto">
            <a:xfrm>
              <a:off x="3891897" y="1825048"/>
              <a:ext cx="25034" cy="19471"/>
            </a:xfrm>
            <a:custGeom>
              <a:avLst/>
              <a:gdLst>
                <a:gd name="T0" fmla="*/ 10 w 15"/>
                <a:gd name="T1" fmla="*/ 10 h 12"/>
                <a:gd name="T2" fmla="*/ 15 w 15"/>
                <a:gd name="T3" fmla="*/ 2 h 12"/>
                <a:gd name="T4" fmla="*/ 5 w 15"/>
                <a:gd name="T5" fmla="*/ 3 h 12"/>
                <a:gd name="T6" fmla="*/ 0 w 15"/>
                <a:gd name="T7" fmla="*/ 11 h 12"/>
                <a:gd name="T8" fmla="*/ 10 w 15"/>
                <a:gd name="T9" fmla="*/ 10 h 12"/>
              </a:gdLst>
              <a:ahLst/>
              <a:cxnLst>
                <a:cxn ang="0">
                  <a:pos x="T0" y="T1"/>
                </a:cxn>
                <a:cxn ang="0">
                  <a:pos x="T2" y="T3"/>
                </a:cxn>
                <a:cxn ang="0">
                  <a:pos x="T4" y="T5"/>
                </a:cxn>
                <a:cxn ang="0">
                  <a:pos x="T6" y="T7"/>
                </a:cxn>
                <a:cxn ang="0">
                  <a:pos x="T8" y="T9"/>
                </a:cxn>
              </a:cxnLst>
              <a:rect l="0" t="0" r="r" b="b"/>
              <a:pathLst>
                <a:path w="15" h="12">
                  <a:moveTo>
                    <a:pt x="10" y="10"/>
                  </a:moveTo>
                  <a:cubicBezTo>
                    <a:pt x="14" y="7"/>
                    <a:pt x="15" y="2"/>
                    <a:pt x="15" y="2"/>
                  </a:cubicBezTo>
                  <a:cubicBezTo>
                    <a:pt x="15" y="2"/>
                    <a:pt x="10" y="0"/>
                    <a:pt x="5" y="3"/>
                  </a:cubicBezTo>
                  <a:cubicBezTo>
                    <a:pt x="1" y="5"/>
                    <a:pt x="0" y="11"/>
                    <a:pt x="0" y="11"/>
                  </a:cubicBezTo>
                  <a:cubicBezTo>
                    <a:pt x="0" y="11"/>
                    <a:pt x="5" y="12"/>
                    <a:pt x="10" y="1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13" name="Freeform 143"/>
            <p:cNvSpPr/>
            <p:nvPr/>
          </p:nvSpPr>
          <p:spPr bwMode="auto">
            <a:xfrm>
              <a:off x="3872425" y="1800014"/>
              <a:ext cx="22253" cy="41724"/>
            </a:xfrm>
            <a:custGeom>
              <a:avLst/>
              <a:gdLst>
                <a:gd name="T0" fmla="*/ 5 w 13"/>
                <a:gd name="T1" fmla="*/ 0 h 24"/>
                <a:gd name="T2" fmla="*/ 1 w 13"/>
                <a:gd name="T3" fmla="*/ 13 h 24"/>
                <a:gd name="T4" fmla="*/ 9 w 13"/>
                <a:gd name="T5" fmla="*/ 24 h 24"/>
                <a:gd name="T6" fmla="*/ 12 w 13"/>
                <a:gd name="T7" fmla="*/ 11 h 24"/>
                <a:gd name="T8" fmla="*/ 5 w 13"/>
                <a:gd name="T9" fmla="*/ 0 h 24"/>
              </a:gdLst>
              <a:ahLst/>
              <a:cxnLst>
                <a:cxn ang="0">
                  <a:pos x="T0" y="T1"/>
                </a:cxn>
                <a:cxn ang="0">
                  <a:pos x="T2" y="T3"/>
                </a:cxn>
                <a:cxn ang="0">
                  <a:pos x="T4" y="T5"/>
                </a:cxn>
                <a:cxn ang="0">
                  <a:pos x="T6" y="T7"/>
                </a:cxn>
                <a:cxn ang="0">
                  <a:pos x="T8" y="T9"/>
                </a:cxn>
              </a:cxnLst>
              <a:rect l="0" t="0" r="r" b="b"/>
              <a:pathLst>
                <a:path w="13" h="24">
                  <a:moveTo>
                    <a:pt x="5" y="0"/>
                  </a:moveTo>
                  <a:cubicBezTo>
                    <a:pt x="5" y="0"/>
                    <a:pt x="0" y="6"/>
                    <a:pt x="1" y="13"/>
                  </a:cubicBezTo>
                  <a:cubicBezTo>
                    <a:pt x="3" y="19"/>
                    <a:pt x="9" y="24"/>
                    <a:pt x="9" y="24"/>
                  </a:cubicBezTo>
                  <a:cubicBezTo>
                    <a:pt x="9" y="24"/>
                    <a:pt x="13" y="17"/>
                    <a:pt x="12" y="11"/>
                  </a:cubicBezTo>
                  <a:cubicBezTo>
                    <a:pt x="11" y="4"/>
                    <a:pt x="5" y="0"/>
                    <a:pt x="5"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14" name="Freeform 144"/>
            <p:cNvSpPr/>
            <p:nvPr/>
          </p:nvSpPr>
          <p:spPr bwMode="auto">
            <a:xfrm>
              <a:off x="3859909" y="1829220"/>
              <a:ext cx="26426" cy="22253"/>
            </a:xfrm>
            <a:custGeom>
              <a:avLst/>
              <a:gdLst>
                <a:gd name="T0" fmla="*/ 5 w 15"/>
                <a:gd name="T1" fmla="*/ 10 h 13"/>
                <a:gd name="T2" fmla="*/ 15 w 15"/>
                <a:gd name="T3" fmla="*/ 11 h 13"/>
                <a:gd name="T4" fmla="*/ 9 w 15"/>
                <a:gd name="T5" fmla="*/ 3 h 13"/>
                <a:gd name="T6" fmla="*/ 0 w 15"/>
                <a:gd name="T7" fmla="*/ 2 h 13"/>
                <a:gd name="T8" fmla="*/ 5 w 15"/>
                <a:gd name="T9" fmla="*/ 10 h 13"/>
              </a:gdLst>
              <a:ahLst/>
              <a:cxnLst>
                <a:cxn ang="0">
                  <a:pos x="T0" y="T1"/>
                </a:cxn>
                <a:cxn ang="0">
                  <a:pos x="T2" y="T3"/>
                </a:cxn>
                <a:cxn ang="0">
                  <a:pos x="T4" y="T5"/>
                </a:cxn>
                <a:cxn ang="0">
                  <a:pos x="T6" y="T7"/>
                </a:cxn>
                <a:cxn ang="0">
                  <a:pos x="T8" y="T9"/>
                </a:cxn>
              </a:cxnLst>
              <a:rect l="0" t="0" r="r" b="b"/>
              <a:pathLst>
                <a:path w="15" h="13">
                  <a:moveTo>
                    <a:pt x="5" y="10"/>
                  </a:moveTo>
                  <a:cubicBezTo>
                    <a:pt x="9" y="13"/>
                    <a:pt x="15" y="11"/>
                    <a:pt x="15" y="11"/>
                  </a:cubicBezTo>
                  <a:cubicBezTo>
                    <a:pt x="15" y="11"/>
                    <a:pt x="14" y="6"/>
                    <a:pt x="9" y="3"/>
                  </a:cubicBezTo>
                  <a:cubicBezTo>
                    <a:pt x="5" y="0"/>
                    <a:pt x="0" y="2"/>
                    <a:pt x="0" y="2"/>
                  </a:cubicBezTo>
                  <a:cubicBezTo>
                    <a:pt x="0" y="2"/>
                    <a:pt x="1" y="7"/>
                    <a:pt x="5" y="1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15" name="Freeform 145"/>
            <p:cNvSpPr/>
            <p:nvPr/>
          </p:nvSpPr>
          <p:spPr bwMode="auto">
            <a:xfrm>
              <a:off x="3188151" y="2356334"/>
              <a:ext cx="27816" cy="51460"/>
            </a:xfrm>
            <a:custGeom>
              <a:avLst/>
              <a:gdLst>
                <a:gd name="T0" fmla="*/ 15 w 16"/>
                <a:gd name="T1" fmla="*/ 16 h 30"/>
                <a:gd name="T2" fmla="*/ 11 w 16"/>
                <a:gd name="T3" fmla="*/ 0 h 30"/>
                <a:gd name="T4" fmla="*/ 1 w 16"/>
                <a:gd name="T5" fmla="*/ 14 h 30"/>
                <a:gd name="T6" fmla="*/ 5 w 16"/>
                <a:gd name="T7" fmla="*/ 30 h 30"/>
                <a:gd name="T8" fmla="*/ 15 w 16"/>
                <a:gd name="T9" fmla="*/ 16 h 30"/>
              </a:gdLst>
              <a:ahLst/>
              <a:cxnLst>
                <a:cxn ang="0">
                  <a:pos x="T0" y="T1"/>
                </a:cxn>
                <a:cxn ang="0">
                  <a:pos x="T2" y="T3"/>
                </a:cxn>
                <a:cxn ang="0">
                  <a:pos x="T4" y="T5"/>
                </a:cxn>
                <a:cxn ang="0">
                  <a:pos x="T6" y="T7"/>
                </a:cxn>
                <a:cxn ang="0">
                  <a:pos x="T8" y="T9"/>
                </a:cxn>
              </a:cxnLst>
              <a:rect l="0" t="0" r="r" b="b"/>
              <a:pathLst>
                <a:path w="16" h="30">
                  <a:moveTo>
                    <a:pt x="15" y="16"/>
                  </a:moveTo>
                  <a:cubicBezTo>
                    <a:pt x="16" y="8"/>
                    <a:pt x="11" y="0"/>
                    <a:pt x="11" y="0"/>
                  </a:cubicBezTo>
                  <a:cubicBezTo>
                    <a:pt x="11" y="0"/>
                    <a:pt x="3" y="6"/>
                    <a:pt x="1" y="14"/>
                  </a:cubicBezTo>
                  <a:cubicBezTo>
                    <a:pt x="0" y="22"/>
                    <a:pt x="5" y="30"/>
                    <a:pt x="5" y="30"/>
                  </a:cubicBezTo>
                  <a:cubicBezTo>
                    <a:pt x="5" y="30"/>
                    <a:pt x="13" y="24"/>
                    <a:pt x="15" y="1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16" name="Freeform 146"/>
            <p:cNvSpPr/>
            <p:nvPr/>
          </p:nvSpPr>
          <p:spPr bwMode="auto">
            <a:xfrm>
              <a:off x="3133910" y="2368851"/>
              <a:ext cx="58414" cy="45897"/>
            </a:xfrm>
            <a:custGeom>
              <a:avLst/>
              <a:gdLst>
                <a:gd name="T0" fmla="*/ 0 w 34"/>
                <a:gd name="T1" fmla="*/ 3 h 27"/>
                <a:gd name="T2" fmla="*/ 12 w 34"/>
                <a:gd name="T3" fmla="*/ 21 h 27"/>
                <a:gd name="T4" fmla="*/ 34 w 34"/>
                <a:gd name="T5" fmla="*/ 24 h 27"/>
                <a:gd name="T6" fmla="*/ 22 w 34"/>
                <a:gd name="T7" fmla="*/ 6 h 27"/>
                <a:gd name="T8" fmla="*/ 0 w 34"/>
                <a:gd name="T9" fmla="*/ 3 h 27"/>
              </a:gdLst>
              <a:ahLst/>
              <a:cxnLst>
                <a:cxn ang="0">
                  <a:pos x="T0" y="T1"/>
                </a:cxn>
                <a:cxn ang="0">
                  <a:pos x="T2" y="T3"/>
                </a:cxn>
                <a:cxn ang="0">
                  <a:pos x="T4" y="T5"/>
                </a:cxn>
                <a:cxn ang="0">
                  <a:pos x="T6" y="T7"/>
                </a:cxn>
                <a:cxn ang="0">
                  <a:pos x="T8" y="T9"/>
                </a:cxn>
              </a:cxnLst>
              <a:rect l="0" t="0" r="r" b="b"/>
              <a:pathLst>
                <a:path w="34" h="27">
                  <a:moveTo>
                    <a:pt x="0" y="3"/>
                  </a:moveTo>
                  <a:cubicBezTo>
                    <a:pt x="0" y="3"/>
                    <a:pt x="3" y="16"/>
                    <a:pt x="12" y="21"/>
                  </a:cubicBezTo>
                  <a:cubicBezTo>
                    <a:pt x="22" y="27"/>
                    <a:pt x="34" y="24"/>
                    <a:pt x="34" y="24"/>
                  </a:cubicBezTo>
                  <a:cubicBezTo>
                    <a:pt x="34" y="24"/>
                    <a:pt x="31" y="12"/>
                    <a:pt x="22" y="6"/>
                  </a:cubicBezTo>
                  <a:cubicBezTo>
                    <a:pt x="12" y="0"/>
                    <a:pt x="0" y="3"/>
                    <a:pt x="0" y="3"/>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17" name="Freeform 147"/>
            <p:cNvSpPr/>
            <p:nvPr/>
          </p:nvSpPr>
          <p:spPr bwMode="auto">
            <a:xfrm>
              <a:off x="3150600" y="2410575"/>
              <a:ext cx="50069" cy="30598"/>
            </a:xfrm>
            <a:custGeom>
              <a:avLst/>
              <a:gdLst>
                <a:gd name="T0" fmla="*/ 13 w 29"/>
                <a:gd name="T1" fmla="*/ 3 h 18"/>
                <a:gd name="T2" fmla="*/ 0 w 29"/>
                <a:gd name="T3" fmla="*/ 14 h 18"/>
                <a:gd name="T4" fmla="*/ 17 w 29"/>
                <a:gd name="T5" fmla="*/ 16 h 18"/>
                <a:gd name="T6" fmla="*/ 29 w 29"/>
                <a:gd name="T7" fmla="*/ 5 h 18"/>
                <a:gd name="T8" fmla="*/ 13 w 29"/>
                <a:gd name="T9" fmla="*/ 3 h 18"/>
              </a:gdLst>
              <a:ahLst/>
              <a:cxnLst>
                <a:cxn ang="0">
                  <a:pos x="T0" y="T1"/>
                </a:cxn>
                <a:cxn ang="0">
                  <a:pos x="T2" y="T3"/>
                </a:cxn>
                <a:cxn ang="0">
                  <a:pos x="T4" y="T5"/>
                </a:cxn>
                <a:cxn ang="0">
                  <a:pos x="T6" y="T7"/>
                </a:cxn>
                <a:cxn ang="0">
                  <a:pos x="T8" y="T9"/>
                </a:cxn>
              </a:cxnLst>
              <a:rect l="0" t="0" r="r" b="b"/>
              <a:pathLst>
                <a:path w="29" h="18">
                  <a:moveTo>
                    <a:pt x="13" y="3"/>
                  </a:moveTo>
                  <a:cubicBezTo>
                    <a:pt x="5" y="5"/>
                    <a:pt x="0" y="14"/>
                    <a:pt x="0" y="14"/>
                  </a:cubicBezTo>
                  <a:cubicBezTo>
                    <a:pt x="0" y="14"/>
                    <a:pt x="9" y="18"/>
                    <a:pt x="17" y="16"/>
                  </a:cubicBezTo>
                  <a:cubicBezTo>
                    <a:pt x="24" y="13"/>
                    <a:pt x="29" y="5"/>
                    <a:pt x="29" y="5"/>
                  </a:cubicBezTo>
                  <a:cubicBezTo>
                    <a:pt x="29" y="5"/>
                    <a:pt x="20" y="0"/>
                    <a:pt x="13" y="3"/>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18" name="Freeform 148"/>
            <p:cNvSpPr/>
            <p:nvPr/>
          </p:nvSpPr>
          <p:spPr bwMode="auto">
            <a:xfrm>
              <a:off x="3037944" y="2788873"/>
              <a:ext cx="41724" cy="58414"/>
            </a:xfrm>
            <a:custGeom>
              <a:avLst/>
              <a:gdLst>
                <a:gd name="T0" fmla="*/ 3 w 24"/>
                <a:gd name="T1" fmla="*/ 0 h 34"/>
                <a:gd name="T2" fmla="*/ 4 w 24"/>
                <a:gd name="T3" fmla="*/ 21 h 34"/>
                <a:gd name="T4" fmla="*/ 20 w 24"/>
                <a:gd name="T5" fmla="*/ 34 h 34"/>
                <a:gd name="T6" fmla="*/ 20 w 24"/>
                <a:gd name="T7" fmla="*/ 13 h 34"/>
                <a:gd name="T8" fmla="*/ 3 w 24"/>
                <a:gd name="T9" fmla="*/ 0 h 34"/>
              </a:gdLst>
              <a:ahLst/>
              <a:cxnLst>
                <a:cxn ang="0">
                  <a:pos x="T0" y="T1"/>
                </a:cxn>
                <a:cxn ang="0">
                  <a:pos x="T2" y="T3"/>
                </a:cxn>
                <a:cxn ang="0">
                  <a:pos x="T4" y="T5"/>
                </a:cxn>
                <a:cxn ang="0">
                  <a:pos x="T6" y="T7"/>
                </a:cxn>
                <a:cxn ang="0">
                  <a:pos x="T8" y="T9"/>
                </a:cxn>
              </a:cxnLst>
              <a:rect l="0" t="0" r="r" b="b"/>
              <a:pathLst>
                <a:path w="24" h="34">
                  <a:moveTo>
                    <a:pt x="3" y="0"/>
                  </a:moveTo>
                  <a:cubicBezTo>
                    <a:pt x="3" y="0"/>
                    <a:pt x="0" y="11"/>
                    <a:pt x="4" y="21"/>
                  </a:cubicBezTo>
                  <a:cubicBezTo>
                    <a:pt x="9" y="30"/>
                    <a:pt x="20" y="34"/>
                    <a:pt x="20" y="34"/>
                  </a:cubicBezTo>
                  <a:cubicBezTo>
                    <a:pt x="20" y="34"/>
                    <a:pt x="24" y="23"/>
                    <a:pt x="20" y="13"/>
                  </a:cubicBezTo>
                  <a:cubicBezTo>
                    <a:pt x="15" y="4"/>
                    <a:pt x="3" y="0"/>
                    <a:pt x="3"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19" name="Freeform 149"/>
            <p:cNvSpPr/>
            <p:nvPr/>
          </p:nvSpPr>
          <p:spPr bwMode="auto">
            <a:xfrm>
              <a:off x="2982312" y="2834770"/>
              <a:ext cx="86230" cy="44506"/>
            </a:xfrm>
            <a:custGeom>
              <a:avLst/>
              <a:gdLst>
                <a:gd name="T0" fmla="*/ 24 w 51"/>
                <a:gd name="T1" fmla="*/ 2 h 26"/>
                <a:gd name="T2" fmla="*/ 0 w 51"/>
                <a:gd name="T3" fmla="*/ 16 h 26"/>
                <a:gd name="T4" fmla="*/ 26 w 51"/>
                <a:gd name="T5" fmla="*/ 25 h 26"/>
                <a:gd name="T6" fmla="*/ 51 w 51"/>
                <a:gd name="T7" fmla="*/ 11 h 26"/>
                <a:gd name="T8" fmla="*/ 24 w 51"/>
                <a:gd name="T9" fmla="*/ 2 h 26"/>
              </a:gdLst>
              <a:ahLst/>
              <a:cxnLst>
                <a:cxn ang="0">
                  <a:pos x="T0" y="T1"/>
                </a:cxn>
                <a:cxn ang="0">
                  <a:pos x="T2" y="T3"/>
                </a:cxn>
                <a:cxn ang="0">
                  <a:pos x="T4" y="T5"/>
                </a:cxn>
                <a:cxn ang="0">
                  <a:pos x="T6" y="T7"/>
                </a:cxn>
                <a:cxn ang="0">
                  <a:pos x="T8" y="T9"/>
                </a:cxn>
              </a:cxnLst>
              <a:rect l="0" t="0" r="r" b="b"/>
              <a:pathLst>
                <a:path w="51" h="26">
                  <a:moveTo>
                    <a:pt x="24" y="2"/>
                  </a:moveTo>
                  <a:cubicBezTo>
                    <a:pt x="10" y="3"/>
                    <a:pt x="0" y="16"/>
                    <a:pt x="0" y="16"/>
                  </a:cubicBezTo>
                  <a:cubicBezTo>
                    <a:pt x="0" y="16"/>
                    <a:pt x="12" y="26"/>
                    <a:pt x="26" y="25"/>
                  </a:cubicBezTo>
                  <a:cubicBezTo>
                    <a:pt x="40" y="23"/>
                    <a:pt x="51" y="11"/>
                    <a:pt x="51" y="11"/>
                  </a:cubicBezTo>
                  <a:cubicBezTo>
                    <a:pt x="51" y="11"/>
                    <a:pt x="38" y="0"/>
                    <a:pt x="24" y="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20" name="Freeform 150"/>
            <p:cNvSpPr/>
            <p:nvPr/>
          </p:nvSpPr>
          <p:spPr bwMode="auto">
            <a:xfrm>
              <a:off x="3043508" y="2859805"/>
              <a:ext cx="44506" cy="50069"/>
            </a:xfrm>
            <a:custGeom>
              <a:avLst/>
              <a:gdLst>
                <a:gd name="T0" fmla="*/ 6 w 26"/>
                <a:gd name="T1" fmla="*/ 10 h 30"/>
                <a:gd name="T2" fmla="*/ 2 w 26"/>
                <a:gd name="T3" fmla="*/ 30 h 30"/>
                <a:gd name="T4" fmla="*/ 20 w 26"/>
                <a:gd name="T5" fmla="*/ 20 h 30"/>
                <a:gd name="T6" fmla="*/ 24 w 26"/>
                <a:gd name="T7" fmla="*/ 0 h 30"/>
                <a:gd name="T8" fmla="*/ 6 w 26"/>
                <a:gd name="T9" fmla="*/ 10 h 30"/>
              </a:gdLst>
              <a:ahLst/>
              <a:cxnLst>
                <a:cxn ang="0">
                  <a:pos x="T0" y="T1"/>
                </a:cxn>
                <a:cxn ang="0">
                  <a:pos x="T2" y="T3"/>
                </a:cxn>
                <a:cxn ang="0">
                  <a:pos x="T4" y="T5"/>
                </a:cxn>
                <a:cxn ang="0">
                  <a:pos x="T6" y="T7"/>
                </a:cxn>
                <a:cxn ang="0">
                  <a:pos x="T8" y="T9"/>
                </a:cxn>
              </a:cxnLst>
              <a:rect l="0" t="0" r="r" b="b"/>
              <a:pathLst>
                <a:path w="26" h="30">
                  <a:moveTo>
                    <a:pt x="6" y="10"/>
                  </a:moveTo>
                  <a:cubicBezTo>
                    <a:pt x="0" y="18"/>
                    <a:pt x="2" y="30"/>
                    <a:pt x="2" y="30"/>
                  </a:cubicBezTo>
                  <a:cubicBezTo>
                    <a:pt x="2" y="30"/>
                    <a:pt x="14" y="29"/>
                    <a:pt x="20" y="20"/>
                  </a:cubicBezTo>
                  <a:cubicBezTo>
                    <a:pt x="26" y="12"/>
                    <a:pt x="24" y="0"/>
                    <a:pt x="24" y="0"/>
                  </a:cubicBezTo>
                  <a:cubicBezTo>
                    <a:pt x="24" y="0"/>
                    <a:pt x="12" y="1"/>
                    <a:pt x="6" y="1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21" name="Freeform 151"/>
            <p:cNvSpPr/>
            <p:nvPr/>
          </p:nvSpPr>
          <p:spPr bwMode="auto">
            <a:xfrm>
              <a:off x="2911382" y="2047576"/>
              <a:ext cx="47287" cy="43115"/>
            </a:xfrm>
            <a:custGeom>
              <a:avLst/>
              <a:gdLst>
                <a:gd name="T0" fmla="*/ 0 w 27"/>
                <a:gd name="T1" fmla="*/ 1 h 25"/>
                <a:gd name="T2" fmla="*/ 8 w 27"/>
                <a:gd name="T3" fmla="*/ 19 h 25"/>
                <a:gd name="T4" fmla="*/ 27 w 27"/>
                <a:gd name="T5" fmla="*/ 24 h 25"/>
                <a:gd name="T6" fmla="*/ 19 w 27"/>
                <a:gd name="T7" fmla="*/ 6 h 25"/>
                <a:gd name="T8" fmla="*/ 0 w 27"/>
                <a:gd name="T9" fmla="*/ 1 h 25"/>
              </a:gdLst>
              <a:ahLst/>
              <a:cxnLst>
                <a:cxn ang="0">
                  <a:pos x="T0" y="T1"/>
                </a:cxn>
                <a:cxn ang="0">
                  <a:pos x="T2" y="T3"/>
                </a:cxn>
                <a:cxn ang="0">
                  <a:pos x="T4" y="T5"/>
                </a:cxn>
                <a:cxn ang="0">
                  <a:pos x="T6" y="T7"/>
                </a:cxn>
                <a:cxn ang="0">
                  <a:pos x="T8" y="T9"/>
                </a:cxn>
              </a:cxnLst>
              <a:rect l="0" t="0" r="r" b="b"/>
              <a:pathLst>
                <a:path w="27" h="25">
                  <a:moveTo>
                    <a:pt x="0" y="1"/>
                  </a:moveTo>
                  <a:cubicBezTo>
                    <a:pt x="0" y="1"/>
                    <a:pt x="1" y="12"/>
                    <a:pt x="8" y="19"/>
                  </a:cubicBezTo>
                  <a:cubicBezTo>
                    <a:pt x="16" y="25"/>
                    <a:pt x="27" y="24"/>
                    <a:pt x="27" y="24"/>
                  </a:cubicBezTo>
                  <a:cubicBezTo>
                    <a:pt x="27" y="24"/>
                    <a:pt x="26" y="13"/>
                    <a:pt x="19" y="6"/>
                  </a:cubicBezTo>
                  <a:cubicBezTo>
                    <a:pt x="11" y="0"/>
                    <a:pt x="0" y="1"/>
                    <a:pt x="0" y="1"/>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22" name="Freeform 152"/>
            <p:cNvSpPr/>
            <p:nvPr/>
          </p:nvSpPr>
          <p:spPr bwMode="auto">
            <a:xfrm>
              <a:off x="2884956" y="2089300"/>
              <a:ext cx="70931" cy="54242"/>
            </a:xfrm>
            <a:custGeom>
              <a:avLst/>
              <a:gdLst>
                <a:gd name="T0" fmla="*/ 27 w 42"/>
                <a:gd name="T1" fmla="*/ 26 h 32"/>
                <a:gd name="T2" fmla="*/ 42 w 42"/>
                <a:gd name="T3" fmla="*/ 5 h 32"/>
                <a:gd name="T4" fmla="*/ 16 w 42"/>
                <a:gd name="T5" fmla="*/ 6 h 32"/>
                <a:gd name="T6" fmla="*/ 0 w 42"/>
                <a:gd name="T7" fmla="*/ 27 h 32"/>
                <a:gd name="T8" fmla="*/ 27 w 42"/>
                <a:gd name="T9" fmla="*/ 26 h 32"/>
              </a:gdLst>
              <a:ahLst/>
              <a:cxnLst>
                <a:cxn ang="0">
                  <a:pos x="T0" y="T1"/>
                </a:cxn>
                <a:cxn ang="0">
                  <a:pos x="T2" y="T3"/>
                </a:cxn>
                <a:cxn ang="0">
                  <a:pos x="T4" y="T5"/>
                </a:cxn>
                <a:cxn ang="0">
                  <a:pos x="T6" y="T7"/>
                </a:cxn>
                <a:cxn ang="0">
                  <a:pos x="T8" y="T9"/>
                </a:cxn>
              </a:cxnLst>
              <a:rect l="0" t="0" r="r" b="b"/>
              <a:pathLst>
                <a:path w="42" h="32">
                  <a:moveTo>
                    <a:pt x="27" y="26"/>
                  </a:moveTo>
                  <a:cubicBezTo>
                    <a:pt x="38" y="19"/>
                    <a:pt x="42" y="5"/>
                    <a:pt x="42" y="5"/>
                  </a:cubicBezTo>
                  <a:cubicBezTo>
                    <a:pt x="42" y="5"/>
                    <a:pt x="28" y="0"/>
                    <a:pt x="16" y="6"/>
                  </a:cubicBezTo>
                  <a:cubicBezTo>
                    <a:pt x="5" y="13"/>
                    <a:pt x="0" y="27"/>
                    <a:pt x="0" y="27"/>
                  </a:cubicBezTo>
                  <a:cubicBezTo>
                    <a:pt x="0" y="27"/>
                    <a:pt x="15" y="32"/>
                    <a:pt x="27" y="2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23" name="Freeform 153"/>
            <p:cNvSpPr/>
            <p:nvPr/>
          </p:nvSpPr>
          <p:spPr bwMode="auto">
            <a:xfrm>
              <a:off x="2947543" y="2093472"/>
              <a:ext cx="36161" cy="59805"/>
            </a:xfrm>
            <a:custGeom>
              <a:avLst/>
              <a:gdLst>
                <a:gd name="T0" fmla="*/ 3 w 21"/>
                <a:gd name="T1" fmla="*/ 16 h 35"/>
                <a:gd name="T2" fmla="*/ 7 w 21"/>
                <a:gd name="T3" fmla="*/ 35 h 35"/>
                <a:gd name="T4" fmla="*/ 19 w 21"/>
                <a:gd name="T5" fmla="*/ 20 h 35"/>
                <a:gd name="T6" fmla="*/ 15 w 21"/>
                <a:gd name="T7" fmla="*/ 0 h 35"/>
                <a:gd name="T8" fmla="*/ 3 w 21"/>
                <a:gd name="T9" fmla="*/ 16 h 35"/>
              </a:gdLst>
              <a:ahLst/>
              <a:cxnLst>
                <a:cxn ang="0">
                  <a:pos x="T0" y="T1"/>
                </a:cxn>
                <a:cxn ang="0">
                  <a:pos x="T2" y="T3"/>
                </a:cxn>
                <a:cxn ang="0">
                  <a:pos x="T4" y="T5"/>
                </a:cxn>
                <a:cxn ang="0">
                  <a:pos x="T6" y="T7"/>
                </a:cxn>
                <a:cxn ang="0">
                  <a:pos x="T8" y="T9"/>
                </a:cxn>
              </a:cxnLst>
              <a:rect l="0" t="0" r="r" b="b"/>
              <a:pathLst>
                <a:path w="21" h="35">
                  <a:moveTo>
                    <a:pt x="3" y="16"/>
                  </a:moveTo>
                  <a:cubicBezTo>
                    <a:pt x="0" y="26"/>
                    <a:pt x="7" y="35"/>
                    <a:pt x="7" y="35"/>
                  </a:cubicBezTo>
                  <a:cubicBezTo>
                    <a:pt x="7" y="35"/>
                    <a:pt x="16" y="29"/>
                    <a:pt x="19" y="20"/>
                  </a:cubicBezTo>
                  <a:cubicBezTo>
                    <a:pt x="21" y="10"/>
                    <a:pt x="15" y="0"/>
                    <a:pt x="15" y="0"/>
                  </a:cubicBezTo>
                  <a:cubicBezTo>
                    <a:pt x="15" y="0"/>
                    <a:pt x="5" y="6"/>
                    <a:pt x="3" y="1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24" name="Freeform 154"/>
            <p:cNvSpPr/>
            <p:nvPr/>
          </p:nvSpPr>
          <p:spPr bwMode="auto">
            <a:xfrm>
              <a:off x="3210404" y="1755508"/>
              <a:ext cx="30598" cy="40334"/>
            </a:xfrm>
            <a:custGeom>
              <a:avLst/>
              <a:gdLst>
                <a:gd name="T0" fmla="*/ 14 w 18"/>
                <a:gd name="T1" fmla="*/ 15 h 23"/>
                <a:gd name="T2" fmla="*/ 16 w 18"/>
                <a:gd name="T3" fmla="*/ 0 h 23"/>
                <a:gd name="T4" fmla="*/ 4 w 18"/>
                <a:gd name="T5" fmla="*/ 9 h 23"/>
                <a:gd name="T6" fmla="*/ 2 w 18"/>
                <a:gd name="T7" fmla="*/ 23 h 23"/>
                <a:gd name="T8" fmla="*/ 14 w 18"/>
                <a:gd name="T9" fmla="*/ 15 h 23"/>
              </a:gdLst>
              <a:ahLst/>
              <a:cxnLst>
                <a:cxn ang="0">
                  <a:pos x="T0" y="T1"/>
                </a:cxn>
                <a:cxn ang="0">
                  <a:pos x="T2" y="T3"/>
                </a:cxn>
                <a:cxn ang="0">
                  <a:pos x="T4" y="T5"/>
                </a:cxn>
                <a:cxn ang="0">
                  <a:pos x="T6" y="T7"/>
                </a:cxn>
                <a:cxn ang="0">
                  <a:pos x="T8" y="T9"/>
                </a:cxn>
              </a:cxnLst>
              <a:rect l="0" t="0" r="r" b="b"/>
              <a:pathLst>
                <a:path w="18" h="23">
                  <a:moveTo>
                    <a:pt x="14" y="15"/>
                  </a:moveTo>
                  <a:cubicBezTo>
                    <a:pt x="18" y="8"/>
                    <a:pt x="16" y="0"/>
                    <a:pt x="16" y="0"/>
                  </a:cubicBezTo>
                  <a:cubicBezTo>
                    <a:pt x="16" y="0"/>
                    <a:pt x="8" y="2"/>
                    <a:pt x="4" y="9"/>
                  </a:cubicBezTo>
                  <a:cubicBezTo>
                    <a:pt x="0" y="15"/>
                    <a:pt x="2" y="23"/>
                    <a:pt x="2" y="23"/>
                  </a:cubicBezTo>
                  <a:cubicBezTo>
                    <a:pt x="2" y="23"/>
                    <a:pt x="11" y="21"/>
                    <a:pt x="14" y="1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25" name="Freeform 155"/>
            <p:cNvSpPr/>
            <p:nvPr/>
          </p:nvSpPr>
          <p:spPr bwMode="auto">
            <a:xfrm>
              <a:off x="3167289" y="1747163"/>
              <a:ext cx="43115" cy="48678"/>
            </a:xfrm>
            <a:custGeom>
              <a:avLst/>
              <a:gdLst>
                <a:gd name="T0" fmla="*/ 24 w 25"/>
                <a:gd name="T1" fmla="*/ 28 h 28"/>
                <a:gd name="T2" fmla="*/ 19 w 25"/>
                <a:gd name="T3" fmla="*/ 9 h 28"/>
                <a:gd name="T4" fmla="*/ 1 w 25"/>
                <a:gd name="T5" fmla="*/ 0 h 28"/>
                <a:gd name="T6" fmla="*/ 6 w 25"/>
                <a:gd name="T7" fmla="*/ 19 h 28"/>
                <a:gd name="T8" fmla="*/ 24 w 25"/>
                <a:gd name="T9" fmla="*/ 28 h 28"/>
              </a:gdLst>
              <a:ahLst/>
              <a:cxnLst>
                <a:cxn ang="0">
                  <a:pos x="T0" y="T1"/>
                </a:cxn>
                <a:cxn ang="0">
                  <a:pos x="T2" y="T3"/>
                </a:cxn>
                <a:cxn ang="0">
                  <a:pos x="T4" y="T5"/>
                </a:cxn>
                <a:cxn ang="0">
                  <a:pos x="T6" y="T7"/>
                </a:cxn>
                <a:cxn ang="0">
                  <a:pos x="T8" y="T9"/>
                </a:cxn>
              </a:cxnLst>
              <a:rect l="0" t="0" r="r" b="b"/>
              <a:pathLst>
                <a:path w="25" h="28">
                  <a:moveTo>
                    <a:pt x="24" y="28"/>
                  </a:moveTo>
                  <a:cubicBezTo>
                    <a:pt x="24" y="28"/>
                    <a:pt x="25" y="17"/>
                    <a:pt x="19" y="9"/>
                  </a:cubicBezTo>
                  <a:cubicBezTo>
                    <a:pt x="13" y="2"/>
                    <a:pt x="1" y="0"/>
                    <a:pt x="1" y="0"/>
                  </a:cubicBezTo>
                  <a:cubicBezTo>
                    <a:pt x="1" y="0"/>
                    <a:pt x="0" y="12"/>
                    <a:pt x="6" y="19"/>
                  </a:cubicBezTo>
                  <a:cubicBezTo>
                    <a:pt x="13" y="27"/>
                    <a:pt x="24" y="28"/>
                    <a:pt x="24" y="28"/>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26" name="Freeform 156"/>
            <p:cNvSpPr/>
            <p:nvPr/>
          </p:nvSpPr>
          <p:spPr bwMode="auto">
            <a:xfrm>
              <a:off x="3165898" y="1795841"/>
              <a:ext cx="45897" cy="22253"/>
            </a:xfrm>
            <a:custGeom>
              <a:avLst/>
              <a:gdLst>
                <a:gd name="T0" fmla="*/ 14 w 27"/>
                <a:gd name="T1" fmla="*/ 12 h 13"/>
                <a:gd name="T2" fmla="*/ 27 w 27"/>
                <a:gd name="T3" fmla="*/ 7 h 13"/>
                <a:gd name="T4" fmla="*/ 14 w 27"/>
                <a:gd name="T5" fmla="*/ 0 h 13"/>
                <a:gd name="T6" fmla="*/ 0 w 27"/>
                <a:gd name="T7" fmla="*/ 6 h 13"/>
                <a:gd name="T8" fmla="*/ 14 w 27"/>
                <a:gd name="T9" fmla="*/ 12 h 13"/>
              </a:gdLst>
              <a:ahLst/>
              <a:cxnLst>
                <a:cxn ang="0">
                  <a:pos x="T0" y="T1"/>
                </a:cxn>
                <a:cxn ang="0">
                  <a:pos x="T2" y="T3"/>
                </a:cxn>
                <a:cxn ang="0">
                  <a:pos x="T4" y="T5"/>
                </a:cxn>
                <a:cxn ang="0">
                  <a:pos x="T6" y="T7"/>
                </a:cxn>
                <a:cxn ang="0">
                  <a:pos x="T8" y="T9"/>
                </a:cxn>
              </a:cxnLst>
              <a:rect l="0" t="0" r="r" b="b"/>
              <a:pathLst>
                <a:path w="27" h="13">
                  <a:moveTo>
                    <a:pt x="14" y="12"/>
                  </a:moveTo>
                  <a:cubicBezTo>
                    <a:pt x="21" y="13"/>
                    <a:pt x="27" y="7"/>
                    <a:pt x="27" y="7"/>
                  </a:cubicBezTo>
                  <a:cubicBezTo>
                    <a:pt x="27" y="7"/>
                    <a:pt x="22" y="1"/>
                    <a:pt x="14" y="0"/>
                  </a:cubicBezTo>
                  <a:cubicBezTo>
                    <a:pt x="7" y="0"/>
                    <a:pt x="0" y="6"/>
                    <a:pt x="0" y="6"/>
                  </a:cubicBezTo>
                  <a:cubicBezTo>
                    <a:pt x="0" y="6"/>
                    <a:pt x="6" y="12"/>
                    <a:pt x="14" y="1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27" name="Freeform 157"/>
            <p:cNvSpPr/>
            <p:nvPr/>
          </p:nvSpPr>
          <p:spPr bwMode="auto">
            <a:xfrm>
              <a:off x="5477410" y="2610851"/>
              <a:ext cx="34770" cy="41724"/>
            </a:xfrm>
            <a:custGeom>
              <a:avLst/>
              <a:gdLst>
                <a:gd name="T0" fmla="*/ 15 w 20"/>
                <a:gd name="T1" fmla="*/ 9 h 25"/>
                <a:gd name="T2" fmla="*/ 2 w 20"/>
                <a:gd name="T3" fmla="*/ 0 h 25"/>
                <a:gd name="T4" fmla="*/ 4 w 20"/>
                <a:gd name="T5" fmla="*/ 17 h 25"/>
                <a:gd name="T6" fmla="*/ 18 w 20"/>
                <a:gd name="T7" fmla="*/ 25 h 25"/>
                <a:gd name="T8" fmla="*/ 15 w 20"/>
                <a:gd name="T9" fmla="*/ 9 h 25"/>
              </a:gdLst>
              <a:ahLst/>
              <a:cxnLst>
                <a:cxn ang="0">
                  <a:pos x="T0" y="T1"/>
                </a:cxn>
                <a:cxn ang="0">
                  <a:pos x="T2" y="T3"/>
                </a:cxn>
                <a:cxn ang="0">
                  <a:pos x="T4" y="T5"/>
                </a:cxn>
                <a:cxn ang="0">
                  <a:pos x="T6" y="T7"/>
                </a:cxn>
                <a:cxn ang="0">
                  <a:pos x="T8" y="T9"/>
                </a:cxn>
              </a:cxnLst>
              <a:rect l="0" t="0" r="r" b="b"/>
              <a:pathLst>
                <a:path w="20" h="25">
                  <a:moveTo>
                    <a:pt x="15" y="9"/>
                  </a:moveTo>
                  <a:cubicBezTo>
                    <a:pt x="11" y="2"/>
                    <a:pt x="2" y="0"/>
                    <a:pt x="2" y="0"/>
                  </a:cubicBezTo>
                  <a:cubicBezTo>
                    <a:pt x="2" y="0"/>
                    <a:pt x="0" y="10"/>
                    <a:pt x="4" y="17"/>
                  </a:cubicBezTo>
                  <a:cubicBezTo>
                    <a:pt x="8" y="23"/>
                    <a:pt x="18" y="25"/>
                    <a:pt x="18" y="25"/>
                  </a:cubicBezTo>
                  <a:cubicBezTo>
                    <a:pt x="18" y="25"/>
                    <a:pt x="20" y="16"/>
                    <a:pt x="15" y="9"/>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28" name="Freeform 158"/>
            <p:cNvSpPr/>
            <p:nvPr/>
          </p:nvSpPr>
          <p:spPr bwMode="auto">
            <a:xfrm>
              <a:off x="5482973" y="2580253"/>
              <a:ext cx="66758" cy="37552"/>
            </a:xfrm>
            <a:custGeom>
              <a:avLst/>
              <a:gdLst>
                <a:gd name="T0" fmla="*/ 22 w 39"/>
                <a:gd name="T1" fmla="*/ 20 h 22"/>
                <a:gd name="T2" fmla="*/ 39 w 39"/>
                <a:gd name="T3" fmla="*/ 7 h 22"/>
                <a:gd name="T4" fmla="*/ 18 w 39"/>
                <a:gd name="T5" fmla="*/ 2 h 22"/>
                <a:gd name="T6" fmla="*/ 0 w 39"/>
                <a:gd name="T7" fmla="*/ 15 h 22"/>
                <a:gd name="T8" fmla="*/ 22 w 39"/>
                <a:gd name="T9" fmla="*/ 20 h 22"/>
              </a:gdLst>
              <a:ahLst/>
              <a:cxnLst>
                <a:cxn ang="0">
                  <a:pos x="T0" y="T1"/>
                </a:cxn>
                <a:cxn ang="0">
                  <a:pos x="T2" y="T3"/>
                </a:cxn>
                <a:cxn ang="0">
                  <a:pos x="T4" y="T5"/>
                </a:cxn>
                <a:cxn ang="0">
                  <a:pos x="T6" y="T7"/>
                </a:cxn>
                <a:cxn ang="0">
                  <a:pos x="T8" y="T9"/>
                </a:cxn>
              </a:cxnLst>
              <a:rect l="0" t="0" r="r" b="b"/>
              <a:pathLst>
                <a:path w="39" h="22">
                  <a:moveTo>
                    <a:pt x="22" y="20"/>
                  </a:moveTo>
                  <a:cubicBezTo>
                    <a:pt x="32" y="18"/>
                    <a:pt x="39" y="7"/>
                    <a:pt x="39" y="7"/>
                  </a:cubicBezTo>
                  <a:cubicBezTo>
                    <a:pt x="39" y="7"/>
                    <a:pt x="28" y="0"/>
                    <a:pt x="18" y="2"/>
                  </a:cubicBezTo>
                  <a:cubicBezTo>
                    <a:pt x="7" y="5"/>
                    <a:pt x="0" y="15"/>
                    <a:pt x="0" y="15"/>
                  </a:cubicBezTo>
                  <a:cubicBezTo>
                    <a:pt x="0" y="15"/>
                    <a:pt x="11" y="22"/>
                    <a:pt x="22" y="2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29" name="Freeform 159"/>
            <p:cNvSpPr/>
            <p:nvPr/>
          </p:nvSpPr>
          <p:spPr bwMode="auto">
            <a:xfrm>
              <a:off x="5466284" y="2559391"/>
              <a:ext cx="33379" cy="44506"/>
            </a:xfrm>
            <a:custGeom>
              <a:avLst/>
              <a:gdLst>
                <a:gd name="T0" fmla="*/ 16 w 20"/>
                <a:gd name="T1" fmla="*/ 16 h 26"/>
                <a:gd name="T2" fmla="*/ 17 w 20"/>
                <a:gd name="T3" fmla="*/ 0 h 26"/>
                <a:gd name="T4" fmla="*/ 4 w 20"/>
                <a:gd name="T5" fmla="*/ 10 h 26"/>
                <a:gd name="T6" fmla="*/ 3 w 20"/>
                <a:gd name="T7" fmla="*/ 26 h 26"/>
                <a:gd name="T8" fmla="*/ 16 w 20"/>
                <a:gd name="T9" fmla="*/ 16 h 26"/>
              </a:gdLst>
              <a:ahLst/>
              <a:cxnLst>
                <a:cxn ang="0">
                  <a:pos x="T0" y="T1"/>
                </a:cxn>
                <a:cxn ang="0">
                  <a:pos x="T2" y="T3"/>
                </a:cxn>
                <a:cxn ang="0">
                  <a:pos x="T4" y="T5"/>
                </a:cxn>
                <a:cxn ang="0">
                  <a:pos x="T6" y="T7"/>
                </a:cxn>
                <a:cxn ang="0">
                  <a:pos x="T8" y="T9"/>
                </a:cxn>
              </a:cxnLst>
              <a:rect l="0" t="0" r="r" b="b"/>
              <a:pathLst>
                <a:path w="20" h="26">
                  <a:moveTo>
                    <a:pt x="16" y="16"/>
                  </a:moveTo>
                  <a:cubicBezTo>
                    <a:pt x="20" y="9"/>
                    <a:pt x="17" y="0"/>
                    <a:pt x="17" y="0"/>
                  </a:cubicBezTo>
                  <a:cubicBezTo>
                    <a:pt x="17" y="0"/>
                    <a:pt x="8" y="3"/>
                    <a:pt x="4" y="10"/>
                  </a:cubicBezTo>
                  <a:cubicBezTo>
                    <a:pt x="0" y="17"/>
                    <a:pt x="3" y="26"/>
                    <a:pt x="3" y="26"/>
                  </a:cubicBezTo>
                  <a:cubicBezTo>
                    <a:pt x="3" y="26"/>
                    <a:pt x="12" y="24"/>
                    <a:pt x="16" y="1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30" name="Freeform 160"/>
            <p:cNvSpPr/>
            <p:nvPr/>
          </p:nvSpPr>
          <p:spPr bwMode="auto">
            <a:xfrm>
              <a:off x="5980880" y="2539920"/>
              <a:ext cx="36161" cy="43115"/>
            </a:xfrm>
            <a:custGeom>
              <a:avLst/>
              <a:gdLst>
                <a:gd name="T0" fmla="*/ 18 w 21"/>
                <a:gd name="T1" fmla="*/ 25 h 25"/>
                <a:gd name="T2" fmla="*/ 16 w 21"/>
                <a:gd name="T3" fmla="*/ 9 h 25"/>
                <a:gd name="T4" fmla="*/ 2 w 21"/>
                <a:gd name="T5" fmla="*/ 0 h 25"/>
                <a:gd name="T6" fmla="*/ 5 w 21"/>
                <a:gd name="T7" fmla="*/ 16 h 25"/>
                <a:gd name="T8" fmla="*/ 18 w 21"/>
                <a:gd name="T9" fmla="*/ 25 h 25"/>
              </a:gdLst>
              <a:ahLst/>
              <a:cxnLst>
                <a:cxn ang="0">
                  <a:pos x="T0" y="T1"/>
                </a:cxn>
                <a:cxn ang="0">
                  <a:pos x="T2" y="T3"/>
                </a:cxn>
                <a:cxn ang="0">
                  <a:pos x="T4" y="T5"/>
                </a:cxn>
                <a:cxn ang="0">
                  <a:pos x="T6" y="T7"/>
                </a:cxn>
                <a:cxn ang="0">
                  <a:pos x="T8" y="T9"/>
                </a:cxn>
              </a:cxnLst>
              <a:rect l="0" t="0" r="r" b="b"/>
              <a:pathLst>
                <a:path w="21" h="25">
                  <a:moveTo>
                    <a:pt x="18" y="25"/>
                  </a:moveTo>
                  <a:cubicBezTo>
                    <a:pt x="18" y="25"/>
                    <a:pt x="21" y="15"/>
                    <a:pt x="16" y="9"/>
                  </a:cubicBezTo>
                  <a:cubicBezTo>
                    <a:pt x="12" y="2"/>
                    <a:pt x="2" y="0"/>
                    <a:pt x="2" y="0"/>
                  </a:cubicBezTo>
                  <a:cubicBezTo>
                    <a:pt x="2" y="0"/>
                    <a:pt x="0" y="9"/>
                    <a:pt x="5" y="16"/>
                  </a:cubicBezTo>
                  <a:cubicBezTo>
                    <a:pt x="9" y="23"/>
                    <a:pt x="18" y="25"/>
                    <a:pt x="18" y="2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31" name="Freeform 161"/>
            <p:cNvSpPr/>
            <p:nvPr/>
          </p:nvSpPr>
          <p:spPr bwMode="auto">
            <a:xfrm>
              <a:off x="5987835" y="2507931"/>
              <a:ext cx="66758" cy="38942"/>
            </a:xfrm>
            <a:custGeom>
              <a:avLst/>
              <a:gdLst>
                <a:gd name="T0" fmla="*/ 39 w 39"/>
                <a:gd name="T1" fmla="*/ 7 h 23"/>
                <a:gd name="T2" fmla="*/ 18 w 39"/>
                <a:gd name="T3" fmla="*/ 3 h 23"/>
                <a:gd name="T4" fmla="*/ 0 w 39"/>
                <a:gd name="T5" fmla="*/ 16 h 23"/>
                <a:gd name="T6" fmla="*/ 21 w 39"/>
                <a:gd name="T7" fmla="*/ 20 h 23"/>
                <a:gd name="T8" fmla="*/ 39 w 39"/>
                <a:gd name="T9" fmla="*/ 7 h 23"/>
              </a:gdLst>
              <a:ahLst/>
              <a:cxnLst>
                <a:cxn ang="0">
                  <a:pos x="T0" y="T1"/>
                </a:cxn>
                <a:cxn ang="0">
                  <a:pos x="T2" y="T3"/>
                </a:cxn>
                <a:cxn ang="0">
                  <a:pos x="T4" y="T5"/>
                </a:cxn>
                <a:cxn ang="0">
                  <a:pos x="T6" y="T7"/>
                </a:cxn>
                <a:cxn ang="0">
                  <a:pos x="T8" y="T9"/>
                </a:cxn>
              </a:cxnLst>
              <a:rect l="0" t="0" r="r" b="b"/>
              <a:pathLst>
                <a:path w="39" h="23">
                  <a:moveTo>
                    <a:pt x="39" y="7"/>
                  </a:moveTo>
                  <a:cubicBezTo>
                    <a:pt x="39" y="7"/>
                    <a:pt x="28" y="0"/>
                    <a:pt x="18" y="3"/>
                  </a:cubicBezTo>
                  <a:cubicBezTo>
                    <a:pt x="7" y="5"/>
                    <a:pt x="0" y="16"/>
                    <a:pt x="0" y="16"/>
                  </a:cubicBezTo>
                  <a:cubicBezTo>
                    <a:pt x="0" y="16"/>
                    <a:pt x="11" y="23"/>
                    <a:pt x="21" y="20"/>
                  </a:cubicBezTo>
                  <a:cubicBezTo>
                    <a:pt x="32" y="18"/>
                    <a:pt x="39" y="7"/>
                    <a:pt x="39" y="7"/>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32" name="Freeform 162"/>
            <p:cNvSpPr/>
            <p:nvPr/>
          </p:nvSpPr>
          <p:spPr bwMode="auto">
            <a:xfrm>
              <a:off x="5971145" y="2489851"/>
              <a:ext cx="34770" cy="41724"/>
            </a:xfrm>
            <a:custGeom>
              <a:avLst/>
              <a:gdLst>
                <a:gd name="T0" fmla="*/ 16 w 20"/>
                <a:gd name="T1" fmla="*/ 16 h 25"/>
                <a:gd name="T2" fmla="*/ 17 w 20"/>
                <a:gd name="T3" fmla="*/ 0 h 25"/>
                <a:gd name="T4" fmla="*/ 4 w 20"/>
                <a:gd name="T5" fmla="*/ 9 h 25"/>
                <a:gd name="T6" fmla="*/ 3 w 20"/>
                <a:gd name="T7" fmla="*/ 25 h 25"/>
                <a:gd name="T8" fmla="*/ 16 w 20"/>
                <a:gd name="T9" fmla="*/ 16 h 25"/>
              </a:gdLst>
              <a:ahLst/>
              <a:cxnLst>
                <a:cxn ang="0">
                  <a:pos x="T0" y="T1"/>
                </a:cxn>
                <a:cxn ang="0">
                  <a:pos x="T2" y="T3"/>
                </a:cxn>
                <a:cxn ang="0">
                  <a:pos x="T4" y="T5"/>
                </a:cxn>
                <a:cxn ang="0">
                  <a:pos x="T6" y="T7"/>
                </a:cxn>
                <a:cxn ang="0">
                  <a:pos x="T8" y="T9"/>
                </a:cxn>
              </a:cxnLst>
              <a:rect l="0" t="0" r="r" b="b"/>
              <a:pathLst>
                <a:path w="20" h="25">
                  <a:moveTo>
                    <a:pt x="16" y="16"/>
                  </a:moveTo>
                  <a:cubicBezTo>
                    <a:pt x="20" y="9"/>
                    <a:pt x="17" y="0"/>
                    <a:pt x="17" y="0"/>
                  </a:cubicBezTo>
                  <a:cubicBezTo>
                    <a:pt x="17" y="0"/>
                    <a:pt x="8" y="2"/>
                    <a:pt x="4" y="9"/>
                  </a:cubicBezTo>
                  <a:cubicBezTo>
                    <a:pt x="0" y="16"/>
                    <a:pt x="3" y="25"/>
                    <a:pt x="3" y="25"/>
                  </a:cubicBezTo>
                  <a:cubicBezTo>
                    <a:pt x="3" y="25"/>
                    <a:pt x="12" y="23"/>
                    <a:pt x="16" y="1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33" name="Freeform 163"/>
            <p:cNvSpPr/>
            <p:nvPr/>
          </p:nvSpPr>
          <p:spPr bwMode="auto">
            <a:xfrm>
              <a:off x="6083800" y="2169967"/>
              <a:ext cx="36161" cy="41724"/>
            </a:xfrm>
            <a:custGeom>
              <a:avLst/>
              <a:gdLst>
                <a:gd name="T0" fmla="*/ 2 w 21"/>
                <a:gd name="T1" fmla="*/ 0 h 24"/>
                <a:gd name="T2" fmla="*/ 5 w 21"/>
                <a:gd name="T3" fmla="*/ 16 h 24"/>
                <a:gd name="T4" fmla="*/ 19 w 21"/>
                <a:gd name="T5" fmla="*/ 24 h 24"/>
                <a:gd name="T6" fmla="*/ 16 w 21"/>
                <a:gd name="T7" fmla="*/ 8 h 24"/>
                <a:gd name="T8" fmla="*/ 2 w 21"/>
                <a:gd name="T9" fmla="*/ 0 h 24"/>
              </a:gdLst>
              <a:ahLst/>
              <a:cxnLst>
                <a:cxn ang="0">
                  <a:pos x="T0" y="T1"/>
                </a:cxn>
                <a:cxn ang="0">
                  <a:pos x="T2" y="T3"/>
                </a:cxn>
                <a:cxn ang="0">
                  <a:pos x="T4" y="T5"/>
                </a:cxn>
                <a:cxn ang="0">
                  <a:pos x="T6" y="T7"/>
                </a:cxn>
                <a:cxn ang="0">
                  <a:pos x="T8" y="T9"/>
                </a:cxn>
              </a:cxnLst>
              <a:rect l="0" t="0" r="r" b="b"/>
              <a:pathLst>
                <a:path w="21" h="24">
                  <a:moveTo>
                    <a:pt x="2" y="0"/>
                  </a:moveTo>
                  <a:cubicBezTo>
                    <a:pt x="2" y="0"/>
                    <a:pt x="0" y="9"/>
                    <a:pt x="5" y="16"/>
                  </a:cubicBezTo>
                  <a:cubicBezTo>
                    <a:pt x="9" y="23"/>
                    <a:pt x="19" y="24"/>
                    <a:pt x="19" y="24"/>
                  </a:cubicBezTo>
                  <a:cubicBezTo>
                    <a:pt x="19" y="24"/>
                    <a:pt x="21" y="15"/>
                    <a:pt x="16" y="8"/>
                  </a:cubicBezTo>
                  <a:cubicBezTo>
                    <a:pt x="12" y="1"/>
                    <a:pt x="2" y="0"/>
                    <a:pt x="2"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34" name="Freeform 164"/>
            <p:cNvSpPr/>
            <p:nvPr/>
          </p:nvSpPr>
          <p:spPr bwMode="auto">
            <a:xfrm>
              <a:off x="6090754" y="2137978"/>
              <a:ext cx="66758" cy="37552"/>
            </a:xfrm>
            <a:custGeom>
              <a:avLst/>
              <a:gdLst>
                <a:gd name="T0" fmla="*/ 0 w 39"/>
                <a:gd name="T1" fmla="*/ 15 h 22"/>
                <a:gd name="T2" fmla="*/ 21 w 39"/>
                <a:gd name="T3" fmla="*/ 20 h 22"/>
                <a:gd name="T4" fmla="*/ 39 w 39"/>
                <a:gd name="T5" fmla="*/ 7 h 22"/>
                <a:gd name="T6" fmla="*/ 18 w 39"/>
                <a:gd name="T7" fmla="*/ 2 h 22"/>
                <a:gd name="T8" fmla="*/ 0 w 39"/>
                <a:gd name="T9" fmla="*/ 15 h 22"/>
              </a:gdLst>
              <a:ahLst/>
              <a:cxnLst>
                <a:cxn ang="0">
                  <a:pos x="T0" y="T1"/>
                </a:cxn>
                <a:cxn ang="0">
                  <a:pos x="T2" y="T3"/>
                </a:cxn>
                <a:cxn ang="0">
                  <a:pos x="T4" y="T5"/>
                </a:cxn>
                <a:cxn ang="0">
                  <a:pos x="T6" y="T7"/>
                </a:cxn>
                <a:cxn ang="0">
                  <a:pos x="T8" y="T9"/>
                </a:cxn>
              </a:cxnLst>
              <a:rect l="0" t="0" r="r" b="b"/>
              <a:pathLst>
                <a:path w="39" h="22">
                  <a:moveTo>
                    <a:pt x="0" y="15"/>
                  </a:moveTo>
                  <a:cubicBezTo>
                    <a:pt x="0" y="15"/>
                    <a:pt x="11" y="22"/>
                    <a:pt x="21" y="20"/>
                  </a:cubicBezTo>
                  <a:cubicBezTo>
                    <a:pt x="32" y="18"/>
                    <a:pt x="39" y="7"/>
                    <a:pt x="39" y="7"/>
                  </a:cubicBezTo>
                  <a:cubicBezTo>
                    <a:pt x="39" y="7"/>
                    <a:pt x="28" y="0"/>
                    <a:pt x="18" y="2"/>
                  </a:cubicBezTo>
                  <a:cubicBezTo>
                    <a:pt x="7" y="5"/>
                    <a:pt x="0" y="15"/>
                    <a:pt x="0" y="1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35" name="Freeform 165"/>
            <p:cNvSpPr/>
            <p:nvPr/>
          </p:nvSpPr>
          <p:spPr bwMode="auto">
            <a:xfrm>
              <a:off x="6074065" y="2117117"/>
              <a:ext cx="33379" cy="44506"/>
            </a:xfrm>
            <a:custGeom>
              <a:avLst/>
              <a:gdLst>
                <a:gd name="T0" fmla="*/ 16 w 20"/>
                <a:gd name="T1" fmla="*/ 17 h 26"/>
                <a:gd name="T2" fmla="*/ 17 w 20"/>
                <a:gd name="T3" fmla="*/ 0 h 26"/>
                <a:gd name="T4" fmla="*/ 4 w 20"/>
                <a:gd name="T5" fmla="*/ 10 h 26"/>
                <a:gd name="T6" fmla="*/ 3 w 20"/>
                <a:gd name="T7" fmla="*/ 26 h 26"/>
                <a:gd name="T8" fmla="*/ 16 w 20"/>
                <a:gd name="T9" fmla="*/ 17 h 26"/>
              </a:gdLst>
              <a:ahLst/>
              <a:cxnLst>
                <a:cxn ang="0">
                  <a:pos x="T0" y="T1"/>
                </a:cxn>
                <a:cxn ang="0">
                  <a:pos x="T2" y="T3"/>
                </a:cxn>
                <a:cxn ang="0">
                  <a:pos x="T4" y="T5"/>
                </a:cxn>
                <a:cxn ang="0">
                  <a:pos x="T6" y="T7"/>
                </a:cxn>
                <a:cxn ang="0">
                  <a:pos x="T8" y="T9"/>
                </a:cxn>
              </a:cxnLst>
              <a:rect l="0" t="0" r="r" b="b"/>
              <a:pathLst>
                <a:path w="20" h="26">
                  <a:moveTo>
                    <a:pt x="16" y="17"/>
                  </a:moveTo>
                  <a:cubicBezTo>
                    <a:pt x="20" y="9"/>
                    <a:pt x="17" y="0"/>
                    <a:pt x="17" y="0"/>
                  </a:cubicBezTo>
                  <a:cubicBezTo>
                    <a:pt x="17" y="0"/>
                    <a:pt x="8" y="3"/>
                    <a:pt x="4" y="10"/>
                  </a:cubicBezTo>
                  <a:cubicBezTo>
                    <a:pt x="0" y="17"/>
                    <a:pt x="3" y="26"/>
                    <a:pt x="3" y="26"/>
                  </a:cubicBezTo>
                  <a:cubicBezTo>
                    <a:pt x="3" y="26"/>
                    <a:pt x="12" y="24"/>
                    <a:pt x="16" y="17"/>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36" name="Freeform 166"/>
            <p:cNvSpPr/>
            <p:nvPr/>
          </p:nvSpPr>
          <p:spPr bwMode="auto">
            <a:xfrm>
              <a:off x="5876571" y="1939094"/>
              <a:ext cx="34770" cy="44506"/>
            </a:xfrm>
            <a:custGeom>
              <a:avLst/>
              <a:gdLst>
                <a:gd name="T0" fmla="*/ 17 w 20"/>
                <a:gd name="T1" fmla="*/ 26 h 26"/>
                <a:gd name="T2" fmla="*/ 16 w 20"/>
                <a:gd name="T3" fmla="*/ 10 h 26"/>
                <a:gd name="T4" fmla="*/ 3 w 20"/>
                <a:gd name="T5" fmla="*/ 0 h 26"/>
                <a:gd name="T6" fmla="*/ 4 w 20"/>
                <a:gd name="T7" fmla="*/ 16 h 26"/>
                <a:gd name="T8" fmla="*/ 17 w 20"/>
                <a:gd name="T9" fmla="*/ 26 h 26"/>
              </a:gdLst>
              <a:ahLst/>
              <a:cxnLst>
                <a:cxn ang="0">
                  <a:pos x="T0" y="T1"/>
                </a:cxn>
                <a:cxn ang="0">
                  <a:pos x="T2" y="T3"/>
                </a:cxn>
                <a:cxn ang="0">
                  <a:pos x="T4" y="T5"/>
                </a:cxn>
                <a:cxn ang="0">
                  <a:pos x="T6" y="T7"/>
                </a:cxn>
                <a:cxn ang="0">
                  <a:pos x="T8" y="T9"/>
                </a:cxn>
              </a:cxnLst>
              <a:rect l="0" t="0" r="r" b="b"/>
              <a:pathLst>
                <a:path w="20" h="26">
                  <a:moveTo>
                    <a:pt x="17" y="26"/>
                  </a:moveTo>
                  <a:cubicBezTo>
                    <a:pt x="17" y="26"/>
                    <a:pt x="20" y="17"/>
                    <a:pt x="16" y="10"/>
                  </a:cubicBezTo>
                  <a:cubicBezTo>
                    <a:pt x="12" y="3"/>
                    <a:pt x="3" y="0"/>
                    <a:pt x="3" y="0"/>
                  </a:cubicBezTo>
                  <a:cubicBezTo>
                    <a:pt x="3" y="0"/>
                    <a:pt x="0" y="9"/>
                    <a:pt x="4" y="16"/>
                  </a:cubicBezTo>
                  <a:cubicBezTo>
                    <a:pt x="8" y="24"/>
                    <a:pt x="17" y="26"/>
                    <a:pt x="17" y="2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37" name="Freeform 167"/>
            <p:cNvSpPr/>
            <p:nvPr/>
          </p:nvSpPr>
          <p:spPr bwMode="auto">
            <a:xfrm>
              <a:off x="5886306" y="1911278"/>
              <a:ext cx="65368" cy="36161"/>
            </a:xfrm>
            <a:custGeom>
              <a:avLst/>
              <a:gdLst>
                <a:gd name="T0" fmla="*/ 19 w 39"/>
                <a:gd name="T1" fmla="*/ 2 h 21"/>
                <a:gd name="T2" fmla="*/ 0 w 39"/>
                <a:gd name="T3" fmla="*/ 13 h 21"/>
                <a:gd name="T4" fmla="*/ 21 w 39"/>
                <a:gd name="T5" fmla="*/ 19 h 21"/>
                <a:gd name="T6" fmla="*/ 39 w 39"/>
                <a:gd name="T7" fmla="*/ 8 h 21"/>
                <a:gd name="T8" fmla="*/ 19 w 39"/>
                <a:gd name="T9" fmla="*/ 2 h 21"/>
              </a:gdLst>
              <a:ahLst/>
              <a:cxnLst>
                <a:cxn ang="0">
                  <a:pos x="T0" y="T1"/>
                </a:cxn>
                <a:cxn ang="0">
                  <a:pos x="T2" y="T3"/>
                </a:cxn>
                <a:cxn ang="0">
                  <a:pos x="T4" y="T5"/>
                </a:cxn>
                <a:cxn ang="0">
                  <a:pos x="T6" y="T7"/>
                </a:cxn>
                <a:cxn ang="0">
                  <a:pos x="T8" y="T9"/>
                </a:cxn>
              </a:cxnLst>
              <a:rect l="0" t="0" r="r" b="b"/>
              <a:pathLst>
                <a:path w="39" h="21">
                  <a:moveTo>
                    <a:pt x="19" y="2"/>
                  </a:moveTo>
                  <a:cubicBezTo>
                    <a:pt x="8" y="3"/>
                    <a:pt x="0" y="13"/>
                    <a:pt x="0" y="13"/>
                  </a:cubicBezTo>
                  <a:cubicBezTo>
                    <a:pt x="0" y="13"/>
                    <a:pt x="10" y="21"/>
                    <a:pt x="21" y="19"/>
                  </a:cubicBezTo>
                  <a:cubicBezTo>
                    <a:pt x="32" y="18"/>
                    <a:pt x="39" y="8"/>
                    <a:pt x="39" y="8"/>
                  </a:cubicBezTo>
                  <a:cubicBezTo>
                    <a:pt x="39" y="8"/>
                    <a:pt x="29" y="0"/>
                    <a:pt x="19" y="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38" name="Freeform 168"/>
            <p:cNvSpPr/>
            <p:nvPr/>
          </p:nvSpPr>
          <p:spPr bwMode="auto">
            <a:xfrm>
              <a:off x="5871008" y="1889025"/>
              <a:ext cx="33379" cy="41724"/>
            </a:xfrm>
            <a:custGeom>
              <a:avLst/>
              <a:gdLst>
                <a:gd name="T0" fmla="*/ 16 w 20"/>
                <a:gd name="T1" fmla="*/ 16 h 24"/>
                <a:gd name="T2" fmla="*/ 18 w 20"/>
                <a:gd name="T3" fmla="*/ 0 h 24"/>
                <a:gd name="T4" fmla="*/ 4 w 20"/>
                <a:gd name="T5" fmla="*/ 8 h 24"/>
                <a:gd name="T6" fmla="*/ 2 w 20"/>
                <a:gd name="T7" fmla="*/ 24 h 24"/>
                <a:gd name="T8" fmla="*/ 16 w 20"/>
                <a:gd name="T9" fmla="*/ 16 h 24"/>
              </a:gdLst>
              <a:ahLst/>
              <a:cxnLst>
                <a:cxn ang="0">
                  <a:pos x="T0" y="T1"/>
                </a:cxn>
                <a:cxn ang="0">
                  <a:pos x="T2" y="T3"/>
                </a:cxn>
                <a:cxn ang="0">
                  <a:pos x="T4" y="T5"/>
                </a:cxn>
                <a:cxn ang="0">
                  <a:pos x="T6" y="T7"/>
                </a:cxn>
                <a:cxn ang="0">
                  <a:pos x="T8" y="T9"/>
                </a:cxn>
              </a:cxnLst>
              <a:rect l="0" t="0" r="r" b="b"/>
              <a:pathLst>
                <a:path w="20" h="24">
                  <a:moveTo>
                    <a:pt x="16" y="16"/>
                  </a:moveTo>
                  <a:cubicBezTo>
                    <a:pt x="20" y="9"/>
                    <a:pt x="18" y="0"/>
                    <a:pt x="18" y="0"/>
                  </a:cubicBezTo>
                  <a:cubicBezTo>
                    <a:pt x="18" y="0"/>
                    <a:pt x="9" y="2"/>
                    <a:pt x="4" y="8"/>
                  </a:cubicBezTo>
                  <a:cubicBezTo>
                    <a:pt x="0" y="15"/>
                    <a:pt x="2" y="24"/>
                    <a:pt x="2" y="24"/>
                  </a:cubicBezTo>
                  <a:cubicBezTo>
                    <a:pt x="2" y="24"/>
                    <a:pt x="11" y="23"/>
                    <a:pt x="16" y="1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39" name="Freeform 169"/>
            <p:cNvSpPr/>
            <p:nvPr/>
          </p:nvSpPr>
          <p:spPr bwMode="auto">
            <a:xfrm>
              <a:off x="5334158" y="1662324"/>
              <a:ext cx="18081" cy="23644"/>
            </a:xfrm>
            <a:custGeom>
              <a:avLst/>
              <a:gdLst>
                <a:gd name="T0" fmla="*/ 1 w 10"/>
                <a:gd name="T1" fmla="*/ 0 h 14"/>
                <a:gd name="T2" fmla="*/ 2 w 10"/>
                <a:gd name="T3" fmla="*/ 8 h 14"/>
                <a:gd name="T4" fmla="*/ 9 w 10"/>
                <a:gd name="T5" fmla="*/ 14 h 14"/>
                <a:gd name="T6" fmla="*/ 8 w 10"/>
                <a:gd name="T7" fmla="*/ 5 h 14"/>
                <a:gd name="T8" fmla="*/ 1 w 10"/>
                <a:gd name="T9" fmla="*/ 0 h 14"/>
              </a:gdLst>
              <a:ahLst/>
              <a:cxnLst>
                <a:cxn ang="0">
                  <a:pos x="T0" y="T1"/>
                </a:cxn>
                <a:cxn ang="0">
                  <a:pos x="T2" y="T3"/>
                </a:cxn>
                <a:cxn ang="0">
                  <a:pos x="T4" y="T5"/>
                </a:cxn>
                <a:cxn ang="0">
                  <a:pos x="T6" y="T7"/>
                </a:cxn>
                <a:cxn ang="0">
                  <a:pos x="T8" y="T9"/>
                </a:cxn>
              </a:cxnLst>
              <a:rect l="0" t="0" r="r" b="b"/>
              <a:pathLst>
                <a:path w="10" h="14">
                  <a:moveTo>
                    <a:pt x="1" y="0"/>
                  </a:moveTo>
                  <a:cubicBezTo>
                    <a:pt x="1" y="0"/>
                    <a:pt x="0" y="5"/>
                    <a:pt x="2" y="8"/>
                  </a:cubicBezTo>
                  <a:cubicBezTo>
                    <a:pt x="4" y="12"/>
                    <a:pt x="9" y="14"/>
                    <a:pt x="9" y="14"/>
                  </a:cubicBezTo>
                  <a:cubicBezTo>
                    <a:pt x="9" y="14"/>
                    <a:pt x="10" y="9"/>
                    <a:pt x="8" y="5"/>
                  </a:cubicBezTo>
                  <a:cubicBezTo>
                    <a:pt x="6" y="1"/>
                    <a:pt x="1" y="0"/>
                    <a:pt x="1"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40" name="Freeform 170"/>
            <p:cNvSpPr/>
            <p:nvPr/>
          </p:nvSpPr>
          <p:spPr bwMode="auto">
            <a:xfrm>
              <a:off x="5338330" y="1647026"/>
              <a:ext cx="36161" cy="19471"/>
            </a:xfrm>
            <a:custGeom>
              <a:avLst/>
              <a:gdLst>
                <a:gd name="T0" fmla="*/ 0 w 21"/>
                <a:gd name="T1" fmla="*/ 7 h 11"/>
                <a:gd name="T2" fmla="*/ 11 w 21"/>
                <a:gd name="T3" fmla="*/ 10 h 11"/>
                <a:gd name="T4" fmla="*/ 21 w 21"/>
                <a:gd name="T5" fmla="*/ 4 h 11"/>
                <a:gd name="T6" fmla="*/ 10 w 21"/>
                <a:gd name="T7" fmla="*/ 1 h 11"/>
                <a:gd name="T8" fmla="*/ 0 w 21"/>
                <a:gd name="T9" fmla="*/ 7 h 11"/>
              </a:gdLst>
              <a:ahLst/>
              <a:cxnLst>
                <a:cxn ang="0">
                  <a:pos x="T0" y="T1"/>
                </a:cxn>
                <a:cxn ang="0">
                  <a:pos x="T2" y="T3"/>
                </a:cxn>
                <a:cxn ang="0">
                  <a:pos x="T4" y="T5"/>
                </a:cxn>
                <a:cxn ang="0">
                  <a:pos x="T6" y="T7"/>
                </a:cxn>
                <a:cxn ang="0">
                  <a:pos x="T8" y="T9"/>
                </a:cxn>
              </a:cxnLst>
              <a:rect l="0" t="0" r="r" b="b"/>
              <a:pathLst>
                <a:path w="21" h="11">
                  <a:moveTo>
                    <a:pt x="0" y="7"/>
                  </a:moveTo>
                  <a:cubicBezTo>
                    <a:pt x="0" y="7"/>
                    <a:pt x="6" y="11"/>
                    <a:pt x="11" y="10"/>
                  </a:cubicBezTo>
                  <a:cubicBezTo>
                    <a:pt x="17" y="10"/>
                    <a:pt x="21" y="4"/>
                    <a:pt x="21" y="4"/>
                  </a:cubicBezTo>
                  <a:cubicBezTo>
                    <a:pt x="21" y="4"/>
                    <a:pt x="16" y="0"/>
                    <a:pt x="10" y="1"/>
                  </a:cubicBezTo>
                  <a:cubicBezTo>
                    <a:pt x="4" y="2"/>
                    <a:pt x="0" y="7"/>
                    <a:pt x="0" y="7"/>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41" name="Freeform 171"/>
            <p:cNvSpPr/>
            <p:nvPr/>
          </p:nvSpPr>
          <p:spPr bwMode="auto">
            <a:xfrm>
              <a:off x="5329985" y="1634508"/>
              <a:ext cx="18081" cy="22253"/>
            </a:xfrm>
            <a:custGeom>
              <a:avLst/>
              <a:gdLst>
                <a:gd name="T0" fmla="*/ 9 w 11"/>
                <a:gd name="T1" fmla="*/ 8 h 13"/>
                <a:gd name="T2" fmla="*/ 10 w 11"/>
                <a:gd name="T3" fmla="*/ 0 h 13"/>
                <a:gd name="T4" fmla="*/ 3 w 11"/>
                <a:gd name="T5" fmla="*/ 4 h 13"/>
                <a:gd name="T6" fmla="*/ 1 w 11"/>
                <a:gd name="T7" fmla="*/ 13 h 13"/>
                <a:gd name="T8" fmla="*/ 9 w 11"/>
                <a:gd name="T9" fmla="*/ 8 h 13"/>
              </a:gdLst>
              <a:ahLst/>
              <a:cxnLst>
                <a:cxn ang="0">
                  <a:pos x="T0" y="T1"/>
                </a:cxn>
                <a:cxn ang="0">
                  <a:pos x="T2" y="T3"/>
                </a:cxn>
                <a:cxn ang="0">
                  <a:pos x="T4" y="T5"/>
                </a:cxn>
                <a:cxn ang="0">
                  <a:pos x="T6" y="T7"/>
                </a:cxn>
                <a:cxn ang="0">
                  <a:pos x="T8" y="T9"/>
                </a:cxn>
              </a:cxnLst>
              <a:rect l="0" t="0" r="r" b="b"/>
              <a:pathLst>
                <a:path w="11" h="13">
                  <a:moveTo>
                    <a:pt x="9" y="8"/>
                  </a:moveTo>
                  <a:cubicBezTo>
                    <a:pt x="11" y="5"/>
                    <a:pt x="10" y="0"/>
                    <a:pt x="10" y="0"/>
                  </a:cubicBezTo>
                  <a:cubicBezTo>
                    <a:pt x="10" y="0"/>
                    <a:pt x="5" y="1"/>
                    <a:pt x="3" y="4"/>
                  </a:cubicBezTo>
                  <a:cubicBezTo>
                    <a:pt x="0" y="8"/>
                    <a:pt x="1" y="13"/>
                    <a:pt x="1" y="13"/>
                  </a:cubicBezTo>
                  <a:cubicBezTo>
                    <a:pt x="1" y="13"/>
                    <a:pt x="6" y="12"/>
                    <a:pt x="9" y="8"/>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42" name="Freeform 172"/>
            <p:cNvSpPr/>
            <p:nvPr/>
          </p:nvSpPr>
          <p:spPr bwMode="auto">
            <a:xfrm>
              <a:off x="4794527" y="1902933"/>
              <a:ext cx="23644" cy="18081"/>
            </a:xfrm>
            <a:custGeom>
              <a:avLst/>
              <a:gdLst>
                <a:gd name="T0" fmla="*/ 14 w 14"/>
                <a:gd name="T1" fmla="*/ 10 h 11"/>
                <a:gd name="T2" fmla="*/ 9 w 14"/>
                <a:gd name="T3" fmla="*/ 3 h 11"/>
                <a:gd name="T4" fmla="*/ 0 w 14"/>
                <a:gd name="T5" fmla="*/ 1 h 11"/>
                <a:gd name="T6" fmla="*/ 5 w 14"/>
                <a:gd name="T7" fmla="*/ 9 h 11"/>
                <a:gd name="T8" fmla="*/ 14 w 14"/>
                <a:gd name="T9" fmla="*/ 10 h 11"/>
              </a:gdLst>
              <a:ahLst/>
              <a:cxnLst>
                <a:cxn ang="0">
                  <a:pos x="T0" y="T1"/>
                </a:cxn>
                <a:cxn ang="0">
                  <a:pos x="T2" y="T3"/>
                </a:cxn>
                <a:cxn ang="0">
                  <a:pos x="T4" y="T5"/>
                </a:cxn>
                <a:cxn ang="0">
                  <a:pos x="T6" y="T7"/>
                </a:cxn>
                <a:cxn ang="0">
                  <a:pos x="T8" y="T9"/>
                </a:cxn>
              </a:cxnLst>
              <a:rect l="0" t="0" r="r" b="b"/>
              <a:pathLst>
                <a:path w="14" h="11">
                  <a:moveTo>
                    <a:pt x="14" y="10"/>
                  </a:moveTo>
                  <a:cubicBezTo>
                    <a:pt x="14" y="10"/>
                    <a:pt x="13" y="5"/>
                    <a:pt x="9" y="3"/>
                  </a:cubicBezTo>
                  <a:cubicBezTo>
                    <a:pt x="5" y="0"/>
                    <a:pt x="0" y="1"/>
                    <a:pt x="0" y="1"/>
                  </a:cubicBezTo>
                  <a:cubicBezTo>
                    <a:pt x="0" y="1"/>
                    <a:pt x="1" y="6"/>
                    <a:pt x="5" y="9"/>
                  </a:cubicBezTo>
                  <a:cubicBezTo>
                    <a:pt x="9" y="11"/>
                    <a:pt x="14" y="10"/>
                    <a:pt x="14" y="1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43" name="Freeform 173"/>
            <p:cNvSpPr/>
            <p:nvPr/>
          </p:nvSpPr>
          <p:spPr bwMode="auto">
            <a:xfrm>
              <a:off x="4795918" y="1879289"/>
              <a:ext cx="29207" cy="25034"/>
            </a:xfrm>
            <a:custGeom>
              <a:avLst/>
              <a:gdLst>
                <a:gd name="T0" fmla="*/ 6 w 17"/>
                <a:gd name="T1" fmla="*/ 3 h 15"/>
                <a:gd name="T2" fmla="*/ 0 w 17"/>
                <a:gd name="T3" fmla="*/ 13 h 15"/>
                <a:gd name="T4" fmla="*/ 11 w 17"/>
                <a:gd name="T5" fmla="*/ 11 h 15"/>
                <a:gd name="T6" fmla="*/ 17 w 17"/>
                <a:gd name="T7" fmla="*/ 1 h 15"/>
                <a:gd name="T8" fmla="*/ 6 w 17"/>
                <a:gd name="T9" fmla="*/ 3 h 15"/>
              </a:gdLst>
              <a:ahLst/>
              <a:cxnLst>
                <a:cxn ang="0">
                  <a:pos x="T0" y="T1"/>
                </a:cxn>
                <a:cxn ang="0">
                  <a:pos x="T2" y="T3"/>
                </a:cxn>
                <a:cxn ang="0">
                  <a:pos x="T4" y="T5"/>
                </a:cxn>
                <a:cxn ang="0">
                  <a:pos x="T6" y="T7"/>
                </a:cxn>
                <a:cxn ang="0">
                  <a:pos x="T8" y="T9"/>
                </a:cxn>
              </a:cxnLst>
              <a:rect l="0" t="0" r="r" b="b"/>
              <a:pathLst>
                <a:path w="17" h="15">
                  <a:moveTo>
                    <a:pt x="6" y="3"/>
                  </a:moveTo>
                  <a:cubicBezTo>
                    <a:pt x="1" y="7"/>
                    <a:pt x="0" y="13"/>
                    <a:pt x="0" y="13"/>
                  </a:cubicBezTo>
                  <a:cubicBezTo>
                    <a:pt x="0" y="13"/>
                    <a:pt x="6" y="15"/>
                    <a:pt x="11" y="11"/>
                  </a:cubicBezTo>
                  <a:cubicBezTo>
                    <a:pt x="16" y="8"/>
                    <a:pt x="17" y="1"/>
                    <a:pt x="17" y="1"/>
                  </a:cubicBezTo>
                  <a:cubicBezTo>
                    <a:pt x="17" y="1"/>
                    <a:pt x="10" y="0"/>
                    <a:pt x="6" y="3"/>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44" name="Freeform 174"/>
            <p:cNvSpPr/>
            <p:nvPr/>
          </p:nvSpPr>
          <p:spPr bwMode="auto">
            <a:xfrm>
              <a:off x="4782010" y="1877899"/>
              <a:ext cx="15299" cy="25034"/>
            </a:xfrm>
            <a:custGeom>
              <a:avLst/>
              <a:gdLst>
                <a:gd name="T0" fmla="*/ 1 w 9"/>
                <a:gd name="T1" fmla="*/ 7 h 15"/>
                <a:gd name="T2" fmla="*/ 4 w 9"/>
                <a:gd name="T3" fmla="*/ 15 h 15"/>
                <a:gd name="T4" fmla="*/ 8 w 9"/>
                <a:gd name="T5" fmla="*/ 8 h 15"/>
                <a:gd name="T6" fmla="*/ 5 w 9"/>
                <a:gd name="T7" fmla="*/ 0 h 15"/>
                <a:gd name="T8" fmla="*/ 1 w 9"/>
                <a:gd name="T9" fmla="*/ 7 h 15"/>
              </a:gdLst>
              <a:ahLst/>
              <a:cxnLst>
                <a:cxn ang="0">
                  <a:pos x="T0" y="T1"/>
                </a:cxn>
                <a:cxn ang="0">
                  <a:pos x="T2" y="T3"/>
                </a:cxn>
                <a:cxn ang="0">
                  <a:pos x="T4" y="T5"/>
                </a:cxn>
                <a:cxn ang="0">
                  <a:pos x="T6" y="T7"/>
                </a:cxn>
                <a:cxn ang="0">
                  <a:pos x="T8" y="T9"/>
                </a:cxn>
              </a:cxnLst>
              <a:rect l="0" t="0" r="r" b="b"/>
              <a:pathLst>
                <a:path w="9" h="15">
                  <a:moveTo>
                    <a:pt x="1" y="7"/>
                  </a:moveTo>
                  <a:cubicBezTo>
                    <a:pt x="0" y="11"/>
                    <a:pt x="4" y="15"/>
                    <a:pt x="4" y="15"/>
                  </a:cubicBezTo>
                  <a:cubicBezTo>
                    <a:pt x="4" y="15"/>
                    <a:pt x="8" y="12"/>
                    <a:pt x="8" y="8"/>
                  </a:cubicBezTo>
                  <a:cubicBezTo>
                    <a:pt x="9" y="3"/>
                    <a:pt x="5" y="0"/>
                    <a:pt x="5" y="0"/>
                  </a:cubicBezTo>
                  <a:cubicBezTo>
                    <a:pt x="5" y="0"/>
                    <a:pt x="1" y="3"/>
                    <a:pt x="1" y="7"/>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45" name="Freeform 175"/>
            <p:cNvSpPr/>
            <p:nvPr/>
          </p:nvSpPr>
          <p:spPr bwMode="auto">
            <a:xfrm>
              <a:off x="5542778" y="1541325"/>
              <a:ext cx="31989" cy="50069"/>
            </a:xfrm>
            <a:custGeom>
              <a:avLst/>
              <a:gdLst>
                <a:gd name="T0" fmla="*/ 16 w 19"/>
                <a:gd name="T1" fmla="*/ 17 h 29"/>
                <a:gd name="T2" fmla="*/ 15 w 19"/>
                <a:gd name="T3" fmla="*/ 0 h 29"/>
                <a:gd name="T4" fmla="*/ 3 w 19"/>
                <a:gd name="T5" fmla="*/ 12 h 29"/>
                <a:gd name="T6" fmla="*/ 4 w 19"/>
                <a:gd name="T7" fmla="*/ 29 h 29"/>
                <a:gd name="T8" fmla="*/ 16 w 19"/>
                <a:gd name="T9" fmla="*/ 17 h 29"/>
              </a:gdLst>
              <a:ahLst/>
              <a:cxnLst>
                <a:cxn ang="0">
                  <a:pos x="T0" y="T1"/>
                </a:cxn>
                <a:cxn ang="0">
                  <a:pos x="T2" y="T3"/>
                </a:cxn>
                <a:cxn ang="0">
                  <a:pos x="T4" y="T5"/>
                </a:cxn>
                <a:cxn ang="0">
                  <a:pos x="T6" y="T7"/>
                </a:cxn>
                <a:cxn ang="0">
                  <a:pos x="T8" y="T9"/>
                </a:cxn>
              </a:cxnLst>
              <a:rect l="0" t="0" r="r" b="b"/>
              <a:pathLst>
                <a:path w="19" h="29">
                  <a:moveTo>
                    <a:pt x="16" y="17"/>
                  </a:moveTo>
                  <a:cubicBezTo>
                    <a:pt x="19" y="9"/>
                    <a:pt x="15" y="0"/>
                    <a:pt x="15" y="0"/>
                  </a:cubicBezTo>
                  <a:cubicBezTo>
                    <a:pt x="15" y="0"/>
                    <a:pt x="6" y="4"/>
                    <a:pt x="3" y="12"/>
                  </a:cubicBezTo>
                  <a:cubicBezTo>
                    <a:pt x="0" y="20"/>
                    <a:pt x="4" y="29"/>
                    <a:pt x="4" y="29"/>
                  </a:cubicBezTo>
                  <a:cubicBezTo>
                    <a:pt x="4" y="29"/>
                    <a:pt x="13" y="25"/>
                    <a:pt x="16" y="17"/>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46" name="Freeform 176"/>
            <p:cNvSpPr/>
            <p:nvPr/>
          </p:nvSpPr>
          <p:spPr bwMode="auto">
            <a:xfrm>
              <a:off x="5509399" y="1539933"/>
              <a:ext cx="25034" cy="52850"/>
            </a:xfrm>
            <a:custGeom>
              <a:avLst/>
              <a:gdLst>
                <a:gd name="T0" fmla="*/ 9 w 15"/>
                <a:gd name="T1" fmla="*/ 31 h 31"/>
                <a:gd name="T2" fmla="*/ 15 w 15"/>
                <a:gd name="T3" fmla="*/ 15 h 31"/>
                <a:gd name="T4" fmla="*/ 7 w 15"/>
                <a:gd name="T5" fmla="*/ 0 h 31"/>
                <a:gd name="T6" fmla="*/ 1 w 15"/>
                <a:gd name="T7" fmla="*/ 16 h 31"/>
                <a:gd name="T8" fmla="*/ 9 w 15"/>
                <a:gd name="T9" fmla="*/ 31 h 31"/>
              </a:gdLst>
              <a:ahLst/>
              <a:cxnLst>
                <a:cxn ang="0">
                  <a:pos x="T0" y="T1"/>
                </a:cxn>
                <a:cxn ang="0">
                  <a:pos x="T2" y="T3"/>
                </a:cxn>
                <a:cxn ang="0">
                  <a:pos x="T4" y="T5"/>
                </a:cxn>
                <a:cxn ang="0">
                  <a:pos x="T6" y="T7"/>
                </a:cxn>
                <a:cxn ang="0">
                  <a:pos x="T8" y="T9"/>
                </a:cxn>
              </a:cxnLst>
              <a:rect l="0" t="0" r="r" b="b"/>
              <a:pathLst>
                <a:path w="15" h="31">
                  <a:moveTo>
                    <a:pt x="9" y="31"/>
                  </a:moveTo>
                  <a:cubicBezTo>
                    <a:pt x="9" y="31"/>
                    <a:pt x="15" y="24"/>
                    <a:pt x="15" y="15"/>
                  </a:cubicBezTo>
                  <a:cubicBezTo>
                    <a:pt x="14" y="7"/>
                    <a:pt x="7" y="0"/>
                    <a:pt x="7" y="0"/>
                  </a:cubicBezTo>
                  <a:cubicBezTo>
                    <a:pt x="7" y="0"/>
                    <a:pt x="0" y="7"/>
                    <a:pt x="1" y="16"/>
                  </a:cubicBezTo>
                  <a:cubicBezTo>
                    <a:pt x="1" y="24"/>
                    <a:pt x="9" y="31"/>
                    <a:pt x="9" y="31"/>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47" name="Freeform 177"/>
            <p:cNvSpPr/>
            <p:nvPr/>
          </p:nvSpPr>
          <p:spPr bwMode="auto">
            <a:xfrm>
              <a:off x="5467675" y="1556623"/>
              <a:ext cx="34770" cy="47287"/>
            </a:xfrm>
            <a:custGeom>
              <a:avLst/>
              <a:gdLst>
                <a:gd name="T0" fmla="*/ 17 w 20"/>
                <a:gd name="T1" fmla="*/ 28 h 28"/>
                <a:gd name="T2" fmla="*/ 17 w 20"/>
                <a:gd name="T3" fmla="*/ 11 h 28"/>
                <a:gd name="T4" fmla="*/ 4 w 20"/>
                <a:gd name="T5" fmla="*/ 0 h 28"/>
                <a:gd name="T6" fmla="*/ 4 w 20"/>
                <a:gd name="T7" fmla="*/ 17 h 28"/>
                <a:gd name="T8" fmla="*/ 17 w 20"/>
                <a:gd name="T9" fmla="*/ 28 h 28"/>
              </a:gdLst>
              <a:ahLst/>
              <a:cxnLst>
                <a:cxn ang="0">
                  <a:pos x="T0" y="T1"/>
                </a:cxn>
                <a:cxn ang="0">
                  <a:pos x="T2" y="T3"/>
                </a:cxn>
                <a:cxn ang="0">
                  <a:pos x="T4" y="T5"/>
                </a:cxn>
                <a:cxn ang="0">
                  <a:pos x="T6" y="T7"/>
                </a:cxn>
                <a:cxn ang="0">
                  <a:pos x="T8" y="T9"/>
                </a:cxn>
              </a:cxnLst>
              <a:rect l="0" t="0" r="r" b="b"/>
              <a:pathLst>
                <a:path w="20" h="28">
                  <a:moveTo>
                    <a:pt x="17" y="28"/>
                  </a:moveTo>
                  <a:cubicBezTo>
                    <a:pt x="17" y="28"/>
                    <a:pt x="20" y="19"/>
                    <a:pt x="17" y="11"/>
                  </a:cubicBezTo>
                  <a:cubicBezTo>
                    <a:pt x="13" y="3"/>
                    <a:pt x="4" y="0"/>
                    <a:pt x="4" y="0"/>
                  </a:cubicBezTo>
                  <a:cubicBezTo>
                    <a:pt x="4" y="0"/>
                    <a:pt x="0" y="9"/>
                    <a:pt x="4" y="17"/>
                  </a:cubicBezTo>
                  <a:cubicBezTo>
                    <a:pt x="7" y="24"/>
                    <a:pt x="17" y="28"/>
                    <a:pt x="17" y="28"/>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48" name="Freeform 178"/>
            <p:cNvSpPr/>
            <p:nvPr/>
          </p:nvSpPr>
          <p:spPr bwMode="auto">
            <a:xfrm>
              <a:off x="3275772" y="2245070"/>
              <a:ext cx="23644" cy="50069"/>
            </a:xfrm>
            <a:custGeom>
              <a:avLst/>
              <a:gdLst>
                <a:gd name="T0" fmla="*/ 13 w 14"/>
                <a:gd name="T1" fmla="*/ 15 h 29"/>
                <a:gd name="T2" fmla="*/ 8 w 14"/>
                <a:gd name="T3" fmla="*/ 0 h 29"/>
                <a:gd name="T4" fmla="*/ 0 w 14"/>
                <a:gd name="T5" fmla="*/ 14 h 29"/>
                <a:gd name="T6" fmla="*/ 6 w 14"/>
                <a:gd name="T7" fmla="*/ 29 h 29"/>
                <a:gd name="T8" fmla="*/ 13 w 14"/>
                <a:gd name="T9" fmla="*/ 15 h 29"/>
              </a:gdLst>
              <a:ahLst/>
              <a:cxnLst>
                <a:cxn ang="0">
                  <a:pos x="T0" y="T1"/>
                </a:cxn>
                <a:cxn ang="0">
                  <a:pos x="T2" y="T3"/>
                </a:cxn>
                <a:cxn ang="0">
                  <a:pos x="T4" y="T5"/>
                </a:cxn>
                <a:cxn ang="0">
                  <a:pos x="T6" y="T7"/>
                </a:cxn>
                <a:cxn ang="0">
                  <a:pos x="T8" y="T9"/>
                </a:cxn>
              </a:cxnLst>
              <a:rect l="0" t="0" r="r" b="b"/>
              <a:pathLst>
                <a:path w="14" h="29">
                  <a:moveTo>
                    <a:pt x="13" y="15"/>
                  </a:moveTo>
                  <a:cubicBezTo>
                    <a:pt x="14" y="7"/>
                    <a:pt x="8" y="0"/>
                    <a:pt x="8" y="0"/>
                  </a:cubicBezTo>
                  <a:cubicBezTo>
                    <a:pt x="8" y="0"/>
                    <a:pt x="1" y="6"/>
                    <a:pt x="0" y="14"/>
                  </a:cubicBezTo>
                  <a:cubicBezTo>
                    <a:pt x="0" y="22"/>
                    <a:pt x="6" y="29"/>
                    <a:pt x="6" y="29"/>
                  </a:cubicBezTo>
                  <a:cubicBezTo>
                    <a:pt x="6" y="29"/>
                    <a:pt x="13" y="23"/>
                    <a:pt x="13" y="1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49" name="Freeform 179"/>
            <p:cNvSpPr/>
            <p:nvPr/>
          </p:nvSpPr>
          <p:spPr bwMode="auto">
            <a:xfrm>
              <a:off x="3304978" y="2236725"/>
              <a:ext cx="30598" cy="45897"/>
            </a:xfrm>
            <a:custGeom>
              <a:avLst/>
              <a:gdLst>
                <a:gd name="T0" fmla="*/ 14 w 18"/>
                <a:gd name="T1" fmla="*/ 27 h 27"/>
                <a:gd name="T2" fmla="*/ 15 w 18"/>
                <a:gd name="T3" fmla="*/ 11 h 27"/>
                <a:gd name="T4" fmla="*/ 4 w 18"/>
                <a:gd name="T5" fmla="*/ 0 h 27"/>
                <a:gd name="T6" fmla="*/ 3 w 18"/>
                <a:gd name="T7" fmla="*/ 16 h 27"/>
                <a:gd name="T8" fmla="*/ 14 w 18"/>
                <a:gd name="T9" fmla="*/ 27 h 27"/>
              </a:gdLst>
              <a:ahLst/>
              <a:cxnLst>
                <a:cxn ang="0">
                  <a:pos x="T0" y="T1"/>
                </a:cxn>
                <a:cxn ang="0">
                  <a:pos x="T2" y="T3"/>
                </a:cxn>
                <a:cxn ang="0">
                  <a:pos x="T4" y="T5"/>
                </a:cxn>
                <a:cxn ang="0">
                  <a:pos x="T6" y="T7"/>
                </a:cxn>
                <a:cxn ang="0">
                  <a:pos x="T8" y="T9"/>
                </a:cxn>
              </a:cxnLst>
              <a:rect l="0" t="0" r="r" b="b"/>
              <a:pathLst>
                <a:path w="18" h="27">
                  <a:moveTo>
                    <a:pt x="14" y="27"/>
                  </a:moveTo>
                  <a:cubicBezTo>
                    <a:pt x="14" y="27"/>
                    <a:pt x="18" y="19"/>
                    <a:pt x="15" y="11"/>
                  </a:cubicBezTo>
                  <a:cubicBezTo>
                    <a:pt x="12" y="4"/>
                    <a:pt x="4" y="0"/>
                    <a:pt x="4" y="0"/>
                  </a:cubicBezTo>
                  <a:cubicBezTo>
                    <a:pt x="4" y="0"/>
                    <a:pt x="0" y="8"/>
                    <a:pt x="3" y="16"/>
                  </a:cubicBezTo>
                  <a:cubicBezTo>
                    <a:pt x="6" y="23"/>
                    <a:pt x="14" y="27"/>
                    <a:pt x="14" y="27"/>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50" name="Freeform 180"/>
            <p:cNvSpPr/>
            <p:nvPr/>
          </p:nvSpPr>
          <p:spPr bwMode="auto">
            <a:xfrm>
              <a:off x="3331404" y="2218645"/>
              <a:ext cx="34770" cy="37552"/>
            </a:xfrm>
            <a:custGeom>
              <a:avLst/>
              <a:gdLst>
                <a:gd name="T0" fmla="*/ 0 w 20"/>
                <a:gd name="T1" fmla="*/ 0 h 22"/>
                <a:gd name="T2" fmla="*/ 5 w 20"/>
                <a:gd name="T3" fmla="*/ 15 h 22"/>
                <a:gd name="T4" fmla="*/ 20 w 20"/>
                <a:gd name="T5" fmla="*/ 22 h 22"/>
                <a:gd name="T6" fmla="*/ 15 w 20"/>
                <a:gd name="T7" fmla="*/ 7 h 22"/>
                <a:gd name="T8" fmla="*/ 0 w 20"/>
                <a:gd name="T9" fmla="*/ 0 h 22"/>
              </a:gdLst>
              <a:ahLst/>
              <a:cxnLst>
                <a:cxn ang="0">
                  <a:pos x="T0" y="T1"/>
                </a:cxn>
                <a:cxn ang="0">
                  <a:pos x="T2" y="T3"/>
                </a:cxn>
                <a:cxn ang="0">
                  <a:pos x="T4" y="T5"/>
                </a:cxn>
                <a:cxn ang="0">
                  <a:pos x="T6" y="T7"/>
                </a:cxn>
                <a:cxn ang="0">
                  <a:pos x="T8" y="T9"/>
                </a:cxn>
              </a:cxnLst>
              <a:rect l="0" t="0" r="r" b="b"/>
              <a:pathLst>
                <a:path w="20" h="22">
                  <a:moveTo>
                    <a:pt x="0" y="0"/>
                  </a:moveTo>
                  <a:cubicBezTo>
                    <a:pt x="0" y="0"/>
                    <a:pt x="0" y="10"/>
                    <a:pt x="5" y="15"/>
                  </a:cubicBezTo>
                  <a:cubicBezTo>
                    <a:pt x="11" y="21"/>
                    <a:pt x="20" y="22"/>
                    <a:pt x="20" y="22"/>
                  </a:cubicBezTo>
                  <a:cubicBezTo>
                    <a:pt x="20" y="22"/>
                    <a:pt x="20" y="13"/>
                    <a:pt x="15" y="7"/>
                  </a:cubicBezTo>
                  <a:cubicBezTo>
                    <a:pt x="10" y="1"/>
                    <a:pt x="0" y="0"/>
                    <a:pt x="0"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51" name="Freeform 181"/>
            <p:cNvSpPr/>
            <p:nvPr/>
          </p:nvSpPr>
          <p:spPr bwMode="auto">
            <a:xfrm>
              <a:off x="3117221" y="1826439"/>
              <a:ext cx="34770" cy="34770"/>
            </a:xfrm>
            <a:custGeom>
              <a:avLst/>
              <a:gdLst>
                <a:gd name="T0" fmla="*/ 20 w 21"/>
                <a:gd name="T1" fmla="*/ 0 h 21"/>
                <a:gd name="T2" fmla="*/ 6 w 21"/>
                <a:gd name="T3" fmla="*/ 5 h 21"/>
                <a:gd name="T4" fmla="*/ 0 w 21"/>
                <a:gd name="T5" fmla="*/ 21 h 21"/>
                <a:gd name="T6" fmla="*/ 15 w 21"/>
                <a:gd name="T7" fmla="*/ 15 h 21"/>
                <a:gd name="T8" fmla="*/ 20 w 21"/>
                <a:gd name="T9" fmla="*/ 0 h 21"/>
              </a:gdLst>
              <a:ahLst/>
              <a:cxnLst>
                <a:cxn ang="0">
                  <a:pos x="T0" y="T1"/>
                </a:cxn>
                <a:cxn ang="0">
                  <a:pos x="T2" y="T3"/>
                </a:cxn>
                <a:cxn ang="0">
                  <a:pos x="T4" y="T5"/>
                </a:cxn>
                <a:cxn ang="0">
                  <a:pos x="T6" y="T7"/>
                </a:cxn>
                <a:cxn ang="0">
                  <a:pos x="T8" y="T9"/>
                </a:cxn>
              </a:cxnLst>
              <a:rect l="0" t="0" r="r" b="b"/>
              <a:pathLst>
                <a:path w="21" h="21">
                  <a:moveTo>
                    <a:pt x="20" y="0"/>
                  </a:moveTo>
                  <a:cubicBezTo>
                    <a:pt x="20" y="0"/>
                    <a:pt x="11" y="0"/>
                    <a:pt x="6" y="5"/>
                  </a:cubicBezTo>
                  <a:cubicBezTo>
                    <a:pt x="0" y="11"/>
                    <a:pt x="0" y="21"/>
                    <a:pt x="0" y="21"/>
                  </a:cubicBezTo>
                  <a:cubicBezTo>
                    <a:pt x="0" y="21"/>
                    <a:pt x="10" y="20"/>
                    <a:pt x="15" y="15"/>
                  </a:cubicBezTo>
                  <a:cubicBezTo>
                    <a:pt x="21" y="9"/>
                    <a:pt x="20" y="0"/>
                    <a:pt x="20"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52" name="Freeform 182"/>
            <p:cNvSpPr/>
            <p:nvPr/>
          </p:nvSpPr>
          <p:spPr bwMode="auto">
            <a:xfrm>
              <a:off x="3088013" y="1805577"/>
              <a:ext cx="29207" cy="47287"/>
            </a:xfrm>
            <a:custGeom>
              <a:avLst/>
              <a:gdLst>
                <a:gd name="T0" fmla="*/ 15 w 17"/>
                <a:gd name="T1" fmla="*/ 16 h 28"/>
                <a:gd name="T2" fmla="*/ 13 w 17"/>
                <a:gd name="T3" fmla="*/ 0 h 28"/>
                <a:gd name="T4" fmla="*/ 2 w 17"/>
                <a:gd name="T5" fmla="*/ 12 h 28"/>
                <a:gd name="T6" fmla="*/ 4 w 17"/>
                <a:gd name="T7" fmla="*/ 28 h 28"/>
                <a:gd name="T8" fmla="*/ 15 w 17"/>
                <a:gd name="T9" fmla="*/ 16 h 28"/>
              </a:gdLst>
              <a:ahLst/>
              <a:cxnLst>
                <a:cxn ang="0">
                  <a:pos x="T0" y="T1"/>
                </a:cxn>
                <a:cxn ang="0">
                  <a:pos x="T2" y="T3"/>
                </a:cxn>
                <a:cxn ang="0">
                  <a:pos x="T4" y="T5"/>
                </a:cxn>
                <a:cxn ang="0">
                  <a:pos x="T6" y="T7"/>
                </a:cxn>
                <a:cxn ang="0">
                  <a:pos x="T8" y="T9"/>
                </a:cxn>
              </a:cxnLst>
              <a:rect l="0" t="0" r="r" b="b"/>
              <a:pathLst>
                <a:path w="17" h="28">
                  <a:moveTo>
                    <a:pt x="15" y="16"/>
                  </a:moveTo>
                  <a:cubicBezTo>
                    <a:pt x="17" y="9"/>
                    <a:pt x="13" y="0"/>
                    <a:pt x="13" y="0"/>
                  </a:cubicBezTo>
                  <a:cubicBezTo>
                    <a:pt x="13" y="0"/>
                    <a:pt x="5" y="4"/>
                    <a:pt x="2" y="12"/>
                  </a:cubicBezTo>
                  <a:cubicBezTo>
                    <a:pt x="0" y="19"/>
                    <a:pt x="4" y="28"/>
                    <a:pt x="4" y="28"/>
                  </a:cubicBezTo>
                  <a:cubicBezTo>
                    <a:pt x="4" y="28"/>
                    <a:pt x="12" y="24"/>
                    <a:pt x="15" y="1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53" name="Freeform 183"/>
            <p:cNvSpPr/>
            <p:nvPr/>
          </p:nvSpPr>
          <p:spPr bwMode="auto">
            <a:xfrm>
              <a:off x="3053244" y="1804186"/>
              <a:ext cx="23644" cy="48678"/>
            </a:xfrm>
            <a:custGeom>
              <a:avLst/>
              <a:gdLst>
                <a:gd name="T0" fmla="*/ 7 w 14"/>
                <a:gd name="T1" fmla="*/ 29 h 29"/>
                <a:gd name="T2" fmla="*/ 13 w 14"/>
                <a:gd name="T3" fmla="*/ 14 h 29"/>
                <a:gd name="T4" fmla="*/ 6 w 14"/>
                <a:gd name="T5" fmla="*/ 0 h 29"/>
                <a:gd name="T6" fmla="*/ 0 w 14"/>
                <a:gd name="T7" fmla="*/ 14 h 29"/>
                <a:gd name="T8" fmla="*/ 7 w 14"/>
                <a:gd name="T9" fmla="*/ 29 h 29"/>
              </a:gdLst>
              <a:ahLst/>
              <a:cxnLst>
                <a:cxn ang="0">
                  <a:pos x="T0" y="T1"/>
                </a:cxn>
                <a:cxn ang="0">
                  <a:pos x="T2" y="T3"/>
                </a:cxn>
                <a:cxn ang="0">
                  <a:pos x="T4" y="T5"/>
                </a:cxn>
                <a:cxn ang="0">
                  <a:pos x="T6" y="T7"/>
                </a:cxn>
                <a:cxn ang="0">
                  <a:pos x="T8" y="T9"/>
                </a:cxn>
              </a:cxnLst>
              <a:rect l="0" t="0" r="r" b="b"/>
              <a:pathLst>
                <a:path w="14" h="29">
                  <a:moveTo>
                    <a:pt x="7" y="29"/>
                  </a:moveTo>
                  <a:cubicBezTo>
                    <a:pt x="7" y="29"/>
                    <a:pt x="14" y="22"/>
                    <a:pt x="13" y="14"/>
                  </a:cubicBezTo>
                  <a:cubicBezTo>
                    <a:pt x="13" y="6"/>
                    <a:pt x="6" y="0"/>
                    <a:pt x="6" y="0"/>
                  </a:cubicBezTo>
                  <a:cubicBezTo>
                    <a:pt x="6" y="0"/>
                    <a:pt x="0" y="6"/>
                    <a:pt x="0" y="14"/>
                  </a:cubicBezTo>
                  <a:cubicBezTo>
                    <a:pt x="1" y="22"/>
                    <a:pt x="7" y="29"/>
                    <a:pt x="7" y="29"/>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54" name="Freeform 184"/>
            <p:cNvSpPr/>
            <p:nvPr/>
          </p:nvSpPr>
          <p:spPr bwMode="auto">
            <a:xfrm>
              <a:off x="3165898" y="2786092"/>
              <a:ext cx="34770" cy="40334"/>
            </a:xfrm>
            <a:custGeom>
              <a:avLst/>
              <a:gdLst>
                <a:gd name="T0" fmla="*/ 15 w 20"/>
                <a:gd name="T1" fmla="*/ 16 h 24"/>
                <a:gd name="T2" fmla="*/ 18 w 20"/>
                <a:gd name="T3" fmla="*/ 0 h 24"/>
                <a:gd name="T4" fmla="*/ 4 w 20"/>
                <a:gd name="T5" fmla="*/ 9 h 24"/>
                <a:gd name="T6" fmla="*/ 2 w 20"/>
                <a:gd name="T7" fmla="*/ 24 h 24"/>
                <a:gd name="T8" fmla="*/ 15 w 20"/>
                <a:gd name="T9" fmla="*/ 16 h 24"/>
              </a:gdLst>
              <a:ahLst/>
              <a:cxnLst>
                <a:cxn ang="0">
                  <a:pos x="T0" y="T1"/>
                </a:cxn>
                <a:cxn ang="0">
                  <a:pos x="T2" y="T3"/>
                </a:cxn>
                <a:cxn ang="0">
                  <a:pos x="T4" y="T5"/>
                </a:cxn>
                <a:cxn ang="0">
                  <a:pos x="T6" y="T7"/>
                </a:cxn>
                <a:cxn ang="0">
                  <a:pos x="T8" y="T9"/>
                </a:cxn>
              </a:cxnLst>
              <a:rect l="0" t="0" r="r" b="b"/>
              <a:pathLst>
                <a:path w="20" h="24">
                  <a:moveTo>
                    <a:pt x="15" y="16"/>
                  </a:moveTo>
                  <a:cubicBezTo>
                    <a:pt x="20" y="9"/>
                    <a:pt x="18" y="0"/>
                    <a:pt x="18" y="0"/>
                  </a:cubicBezTo>
                  <a:cubicBezTo>
                    <a:pt x="18" y="0"/>
                    <a:pt x="9" y="2"/>
                    <a:pt x="4" y="9"/>
                  </a:cubicBezTo>
                  <a:cubicBezTo>
                    <a:pt x="0" y="15"/>
                    <a:pt x="2" y="24"/>
                    <a:pt x="2" y="24"/>
                  </a:cubicBezTo>
                  <a:cubicBezTo>
                    <a:pt x="2" y="24"/>
                    <a:pt x="11" y="23"/>
                    <a:pt x="15" y="1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55" name="Freeform 185"/>
            <p:cNvSpPr/>
            <p:nvPr/>
          </p:nvSpPr>
          <p:spPr bwMode="auto">
            <a:xfrm>
              <a:off x="3135301" y="2773575"/>
              <a:ext cx="27816" cy="50069"/>
            </a:xfrm>
            <a:custGeom>
              <a:avLst/>
              <a:gdLst>
                <a:gd name="T0" fmla="*/ 15 w 16"/>
                <a:gd name="T1" fmla="*/ 16 h 29"/>
                <a:gd name="T2" fmla="*/ 11 w 16"/>
                <a:gd name="T3" fmla="*/ 0 h 29"/>
                <a:gd name="T4" fmla="*/ 2 w 16"/>
                <a:gd name="T5" fmla="*/ 14 h 29"/>
                <a:gd name="T6" fmla="*/ 6 w 16"/>
                <a:gd name="T7" fmla="*/ 29 h 29"/>
                <a:gd name="T8" fmla="*/ 15 w 16"/>
                <a:gd name="T9" fmla="*/ 16 h 29"/>
              </a:gdLst>
              <a:ahLst/>
              <a:cxnLst>
                <a:cxn ang="0">
                  <a:pos x="T0" y="T1"/>
                </a:cxn>
                <a:cxn ang="0">
                  <a:pos x="T2" y="T3"/>
                </a:cxn>
                <a:cxn ang="0">
                  <a:pos x="T4" y="T5"/>
                </a:cxn>
                <a:cxn ang="0">
                  <a:pos x="T6" y="T7"/>
                </a:cxn>
                <a:cxn ang="0">
                  <a:pos x="T8" y="T9"/>
                </a:cxn>
              </a:cxnLst>
              <a:rect l="0" t="0" r="r" b="b"/>
              <a:pathLst>
                <a:path w="16" h="29">
                  <a:moveTo>
                    <a:pt x="15" y="16"/>
                  </a:moveTo>
                  <a:cubicBezTo>
                    <a:pt x="16" y="8"/>
                    <a:pt x="11" y="0"/>
                    <a:pt x="11" y="0"/>
                  </a:cubicBezTo>
                  <a:cubicBezTo>
                    <a:pt x="11" y="0"/>
                    <a:pt x="3" y="6"/>
                    <a:pt x="2" y="14"/>
                  </a:cubicBezTo>
                  <a:cubicBezTo>
                    <a:pt x="0" y="21"/>
                    <a:pt x="6" y="29"/>
                    <a:pt x="6" y="29"/>
                  </a:cubicBezTo>
                  <a:cubicBezTo>
                    <a:pt x="6" y="29"/>
                    <a:pt x="13" y="24"/>
                    <a:pt x="15" y="1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56" name="Freeform 186"/>
            <p:cNvSpPr/>
            <p:nvPr/>
          </p:nvSpPr>
          <p:spPr bwMode="auto">
            <a:xfrm>
              <a:off x="3097749" y="2779138"/>
              <a:ext cx="29207" cy="50069"/>
            </a:xfrm>
            <a:custGeom>
              <a:avLst/>
              <a:gdLst>
                <a:gd name="T0" fmla="*/ 11 w 17"/>
                <a:gd name="T1" fmla="*/ 29 h 29"/>
                <a:gd name="T2" fmla="*/ 15 w 17"/>
                <a:gd name="T3" fmla="*/ 13 h 29"/>
                <a:gd name="T4" fmla="*/ 6 w 17"/>
                <a:gd name="T5" fmla="*/ 0 h 29"/>
                <a:gd name="T6" fmla="*/ 2 w 17"/>
                <a:gd name="T7" fmla="*/ 16 h 29"/>
                <a:gd name="T8" fmla="*/ 11 w 17"/>
                <a:gd name="T9" fmla="*/ 29 h 29"/>
              </a:gdLst>
              <a:ahLst/>
              <a:cxnLst>
                <a:cxn ang="0">
                  <a:pos x="T0" y="T1"/>
                </a:cxn>
                <a:cxn ang="0">
                  <a:pos x="T2" y="T3"/>
                </a:cxn>
                <a:cxn ang="0">
                  <a:pos x="T4" y="T5"/>
                </a:cxn>
                <a:cxn ang="0">
                  <a:pos x="T6" y="T7"/>
                </a:cxn>
                <a:cxn ang="0">
                  <a:pos x="T8" y="T9"/>
                </a:cxn>
              </a:cxnLst>
              <a:rect l="0" t="0" r="r" b="b"/>
              <a:pathLst>
                <a:path w="17" h="29">
                  <a:moveTo>
                    <a:pt x="11" y="29"/>
                  </a:moveTo>
                  <a:cubicBezTo>
                    <a:pt x="11" y="29"/>
                    <a:pt x="17" y="21"/>
                    <a:pt x="15" y="13"/>
                  </a:cubicBezTo>
                  <a:cubicBezTo>
                    <a:pt x="13" y="5"/>
                    <a:pt x="6" y="0"/>
                    <a:pt x="6" y="0"/>
                  </a:cubicBezTo>
                  <a:cubicBezTo>
                    <a:pt x="6" y="0"/>
                    <a:pt x="0" y="8"/>
                    <a:pt x="2" y="16"/>
                  </a:cubicBezTo>
                  <a:cubicBezTo>
                    <a:pt x="4" y="24"/>
                    <a:pt x="11" y="29"/>
                    <a:pt x="11" y="29"/>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57" name="Freeform 187"/>
            <p:cNvSpPr/>
            <p:nvPr/>
          </p:nvSpPr>
          <p:spPr bwMode="auto">
            <a:xfrm>
              <a:off x="5204813" y="2064266"/>
              <a:ext cx="43115" cy="33379"/>
            </a:xfrm>
            <a:custGeom>
              <a:avLst/>
              <a:gdLst>
                <a:gd name="T0" fmla="*/ 9 w 25"/>
                <a:gd name="T1" fmla="*/ 4 h 19"/>
                <a:gd name="T2" fmla="*/ 0 w 25"/>
                <a:gd name="T3" fmla="*/ 17 h 19"/>
                <a:gd name="T4" fmla="*/ 16 w 25"/>
                <a:gd name="T5" fmla="*/ 15 h 19"/>
                <a:gd name="T6" fmla="*/ 25 w 25"/>
                <a:gd name="T7" fmla="*/ 2 h 19"/>
                <a:gd name="T8" fmla="*/ 9 w 25"/>
                <a:gd name="T9" fmla="*/ 4 h 19"/>
              </a:gdLst>
              <a:ahLst/>
              <a:cxnLst>
                <a:cxn ang="0">
                  <a:pos x="T0" y="T1"/>
                </a:cxn>
                <a:cxn ang="0">
                  <a:pos x="T2" y="T3"/>
                </a:cxn>
                <a:cxn ang="0">
                  <a:pos x="T4" y="T5"/>
                </a:cxn>
                <a:cxn ang="0">
                  <a:pos x="T6" y="T7"/>
                </a:cxn>
                <a:cxn ang="0">
                  <a:pos x="T8" y="T9"/>
                </a:cxn>
              </a:cxnLst>
              <a:rect l="0" t="0" r="r" b="b"/>
              <a:pathLst>
                <a:path w="25" h="19">
                  <a:moveTo>
                    <a:pt x="9" y="4"/>
                  </a:moveTo>
                  <a:cubicBezTo>
                    <a:pt x="2" y="8"/>
                    <a:pt x="0" y="17"/>
                    <a:pt x="0" y="17"/>
                  </a:cubicBezTo>
                  <a:cubicBezTo>
                    <a:pt x="0" y="17"/>
                    <a:pt x="9" y="19"/>
                    <a:pt x="16" y="15"/>
                  </a:cubicBezTo>
                  <a:cubicBezTo>
                    <a:pt x="23" y="11"/>
                    <a:pt x="25" y="2"/>
                    <a:pt x="25" y="2"/>
                  </a:cubicBezTo>
                  <a:cubicBezTo>
                    <a:pt x="25" y="2"/>
                    <a:pt x="16" y="0"/>
                    <a:pt x="9" y="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58" name="Freeform 188"/>
            <p:cNvSpPr/>
            <p:nvPr/>
          </p:nvSpPr>
          <p:spPr bwMode="auto">
            <a:xfrm>
              <a:off x="5236802" y="2082346"/>
              <a:ext cx="34770" cy="40334"/>
            </a:xfrm>
            <a:custGeom>
              <a:avLst/>
              <a:gdLst>
                <a:gd name="T0" fmla="*/ 15 w 20"/>
                <a:gd name="T1" fmla="*/ 16 h 24"/>
                <a:gd name="T2" fmla="*/ 18 w 20"/>
                <a:gd name="T3" fmla="*/ 0 h 24"/>
                <a:gd name="T4" fmla="*/ 4 w 20"/>
                <a:gd name="T5" fmla="*/ 8 h 24"/>
                <a:gd name="T6" fmla="*/ 1 w 20"/>
                <a:gd name="T7" fmla="*/ 24 h 24"/>
                <a:gd name="T8" fmla="*/ 15 w 20"/>
                <a:gd name="T9" fmla="*/ 16 h 24"/>
              </a:gdLst>
              <a:ahLst/>
              <a:cxnLst>
                <a:cxn ang="0">
                  <a:pos x="T0" y="T1"/>
                </a:cxn>
                <a:cxn ang="0">
                  <a:pos x="T2" y="T3"/>
                </a:cxn>
                <a:cxn ang="0">
                  <a:pos x="T4" y="T5"/>
                </a:cxn>
                <a:cxn ang="0">
                  <a:pos x="T6" y="T7"/>
                </a:cxn>
                <a:cxn ang="0">
                  <a:pos x="T8" y="T9"/>
                </a:cxn>
              </a:cxnLst>
              <a:rect l="0" t="0" r="r" b="b"/>
              <a:pathLst>
                <a:path w="20" h="24">
                  <a:moveTo>
                    <a:pt x="15" y="16"/>
                  </a:moveTo>
                  <a:cubicBezTo>
                    <a:pt x="20" y="9"/>
                    <a:pt x="18" y="0"/>
                    <a:pt x="18" y="0"/>
                  </a:cubicBezTo>
                  <a:cubicBezTo>
                    <a:pt x="18" y="0"/>
                    <a:pt x="9" y="2"/>
                    <a:pt x="4" y="8"/>
                  </a:cubicBezTo>
                  <a:cubicBezTo>
                    <a:pt x="0" y="15"/>
                    <a:pt x="1" y="24"/>
                    <a:pt x="1" y="24"/>
                  </a:cubicBezTo>
                  <a:cubicBezTo>
                    <a:pt x="1" y="24"/>
                    <a:pt x="10" y="22"/>
                    <a:pt x="15" y="1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59" name="Freeform 189"/>
            <p:cNvSpPr/>
            <p:nvPr/>
          </p:nvSpPr>
          <p:spPr bwMode="auto">
            <a:xfrm>
              <a:off x="5274353" y="2090691"/>
              <a:ext cx="29207" cy="47287"/>
            </a:xfrm>
            <a:custGeom>
              <a:avLst/>
              <a:gdLst>
                <a:gd name="T0" fmla="*/ 2 w 17"/>
                <a:gd name="T1" fmla="*/ 12 h 28"/>
                <a:gd name="T2" fmla="*/ 5 w 17"/>
                <a:gd name="T3" fmla="*/ 28 h 28"/>
                <a:gd name="T4" fmla="*/ 15 w 17"/>
                <a:gd name="T5" fmla="*/ 15 h 28"/>
                <a:gd name="T6" fmla="*/ 12 w 17"/>
                <a:gd name="T7" fmla="*/ 0 h 28"/>
                <a:gd name="T8" fmla="*/ 2 w 17"/>
                <a:gd name="T9" fmla="*/ 12 h 28"/>
              </a:gdLst>
              <a:ahLst/>
              <a:cxnLst>
                <a:cxn ang="0">
                  <a:pos x="T0" y="T1"/>
                </a:cxn>
                <a:cxn ang="0">
                  <a:pos x="T2" y="T3"/>
                </a:cxn>
                <a:cxn ang="0">
                  <a:pos x="T4" y="T5"/>
                </a:cxn>
                <a:cxn ang="0">
                  <a:pos x="T6" y="T7"/>
                </a:cxn>
                <a:cxn ang="0">
                  <a:pos x="T8" y="T9"/>
                </a:cxn>
              </a:cxnLst>
              <a:rect l="0" t="0" r="r" b="b"/>
              <a:pathLst>
                <a:path w="17" h="28">
                  <a:moveTo>
                    <a:pt x="2" y="12"/>
                  </a:moveTo>
                  <a:cubicBezTo>
                    <a:pt x="0" y="20"/>
                    <a:pt x="5" y="28"/>
                    <a:pt x="5" y="28"/>
                  </a:cubicBezTo>
                  <a:cubicBezTo>
                    <a:pt x="5" y="28"/>
                    <a:pt x="13" y="23"/>
                    <a:pt x="15" y="15"/>
                  </a:cubicBezTo>
                  <a:cubicBezTo>
                    <a:pt x="17" y="7"/>
                    <a:pt x="12" y="0"/>
                    <a:pt x="12" y="0"/>
                  </a:cubicBezTo>
                  <a:cubicBezTo>
                    <a:pt x="12" y="0"/>
                    <a:pt x="4" y="4"/>
                    <a:pt x="2" y="1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60" name="Freeform 190"/>
            <p:cNvSpPr/>
            <p:nvPr/>
          </p:nvSpPr>
          <p:spPr bwMode="auto">
            <a:xfrm>
              <a:off x="5845973" y="1777761"/>
              <a:ext cx="50069" cy="50069"/>
            </a:xfrm>
            <a:custGeom>
              <a:avLst/>
              <a:gdLst>
                <a:gd name="T0" fmla="*/ 29 w 29"/>
                <a:gd name="T1" fmla="*/ 29 h 29"/>
                <a:gd name="T2" fmla="*/ 21 w 29"/>
                <a:gd name="T3" fmla="*/ 8 h 29"/>
                <a:gd name="T4" fmla="*/ 0 w 29"/>
                <a:gd name="T5" fmla="*/ 0 h 29"/>
                <a:gd name="T6" fmla="*/ 8 w 29"/>
                <a:gd name="T7" fmla="*/ 21 h 29"/>
                <a:gd name="T8" fmla="*/ 29 w 29"/>
                <a:gd name="T9" fmla="*/ 29 h 29"/>
              </a:gdLst>
              <a:ahLst/>
              <a:cxnLst>
                <a:cxn ang="0">
                  <a:pos x="T0" y="T1"/>
                </a:cxn>
                <a:cxn ang="0">
                  <a:pos x="T2" y="T3"/>
                </a:cxn>
                <a:cxn ang="0">
                  <a:pos x="T4" y="T5"/>
                </a:cxn>
                <a:cxn ang="0">
                  <a:pos x="T6" y="T7"/>
                </a:cxn>
                <a:cxn ang="0">
                  <a:pos x="T8" y="T9"/>
                </a:cxn>
              </a:cxnLst>
              <a:rect l="0" t="0" r="r" b="b"/>
              <a:pathLst>
                <a:path w="29" h="29">
                  <a:moveTo>
                    <a:pt x="29" y="29"/>
                  </a:moveTo>
                  <a:cubicBezTo>
                    <a:pt x="29" y="29"/>
                    <a:pt x="29" y="16"/>
                    <a:pt x="21" y="8"/>
                  </a:cubicBezTo>
                  <a:cubicBezTo>
                    <a:pt x="13" y="0"/>
                    <a:pt x="0" y="0"/>
                    <a:pt x="0" y="0"/>
                  </a:cubicBezTo>
                  <a:cubicBezTo>
                    <a:pt x="0" y="0"/>
                    <a:pt x="0" y="13"/>
                    <a:pt x="8" y="21"/>
                  </a:cubicBezTo>
                  <a:cubicBezTo>
                    <a:pt x="16" y="29"/>
                    <a:pt x="29" y="29"/>
                    <a:pt x="29" y="29"/>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61" name="Freeform 191"/>
            <p:cNvSpPr/>
            <p:nvPr/>
          </p:nvSpPr>
          <p:spPr bwMode="auto">
            <a:xfrm>
              <a:off x="5819547" y="1811140"/>
              <a:ext cx="44506" cy="63977"/>
            </a:xfrm>
            <a:custGeom>
              <a:avLst/>
              <a:gdLst>
                <a:gd name="T0" fmla="*/ 5 w 26"/>
                <a:gd name="T1" fmla="*/ 0 h 38"/>
                <a:gd name="T2" fmla="*/ 4 w 26"/>
                <a:gd name="T3" fmla="*/ 23 h 38"/>
                <a:gd name="T4" fmla="*/ 21 w 26"/>
                <a:gd name="T5" fmla="*/ 38 h 38"/>
                <a:gd name="T6" fmla="*/ 21 w 26"/>
                <a:gd name="T7" fmla="*/ 15 h 38"/>
                <a:gd name="T8" fmla="*/ 5 w 26"/>
                <a:gd name="T9" fmla="*/ 0 h 38"/>
              </a:gdLst>
              <a:ahLst/>
              <a:cxnLst>
                <a:cxn ang="0">
                  <a:pos x="T0" y="T1"/>
                </a:cxn>
                <a:cxn ang="0">
                  <a:pos x="T2" y="T3"/>
                </a:cxn>
                <a:cxn ang="0">
                  <a:pos x="T4" y="T5"/>
                </a:cxn>
                <a:cxn ang="0">
                  <a:pos x="T6" y="T7"/>
                </a:cxn>
                <a:cxn ang="0">
                  <a:pos x="T8" y="T9"/>
                </a:cxn>
              </a:cxnLst>
              <a:rect l="0" t="0" r="r" b="b"/>
              <a:pathLst>
                <a:path w="26" h="38">
                  <a:moveTo>
                    <a:pt x="5" y="0"/>
                  </a:moveTo>
                  <a:cubicBezTo>
                    <a:pt x="5" y="0"/>
                    <a:pt x="0" y="12"/>
                    <a:pt x="4" y="23"/>
                  </a:cubicBezTo>
                  <a:cubicBezTo>
                    <a:pt x="9" y="33"/>
                    <a:pt x="21" y="38"/>
                    <a:pt x="21" y="38"/>
                  </a:cubicBezTo>
                  <a:cubicBezTo>
                    <a:pt x="21" y="38"/>
                    <a:pt x="26" y="26"/>
                    <a:pt x="21" y="15"/>
                  </a:cubicBezTo>
                  <a:cubicBezTo>
                    <a:pt x="17" y="5"/>
                    <a:pt x="5" y="0"/>
                    <a:pt x="5"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62" name="Freeform 192"/>
            <p:cNvSpPr/>
            <p:nvPr/>
          </p:nvSpPr>
          <p:spPr bwMode="auto">
            <a:xfrm>
              <a:off x="5858490" y="1740209"/>
              <a:ext cx="45897" cy="33379"/>
            </a:xfrm>
            <a:custGeom>
              <a:avLst/>
              <a:gdLst>
                <a:gd name="T0" fmla="*/ 11 w 27"/>
                <a:gd name="T1" fmla="*/ 16 h 19"/>
                <a:gd name="T2" fmla="*/ 27 w 27"/>
                <a:gd name="T3" fmla="*/ 15 h 19"/>
                <a:gd name="T4" fmla="*/ 16 w 27"/>
                <a:gd name="T5" fmla="*/ 3 h 19"/>
                <a:gd name="T6" fmla="*/ 0 w 27"/>
                <a:gd name="T7" fmla="*/ 4 h 19"/>
                <a:gd name="T8" fmla="*/ 11 w 27"/>
                <a:gd name="T9" fmla="*/ 16 h 19"/>
              </a:gdLst>
              <a:ahLst/>
              <a:cxnLst>
                <a:cxn ang="0">
                  <a:pos x="T0" y="T1"/>
                </a:cxn>
                <a:cxn ang="0">
                  <a:pos x="T2" y="T3"/>
                </a:cxn>
                <a:cxn ang="0">
                  <a:pos x="T4" y="T5"/>
                </a:cxn>
                <a:cxn ang="0">
                  <a:pos x="T6" y="T7"/>
                </a:cxn>
                <a:cxn ang="0">
                  <a:pos x="T8" y="T9"/>
                </a:cxn>
              </a:cxnLst>
              <a:rect l="0" t="0" r="r" b="b"/>
              <a:pathLst>
                <a:path w="27" h="19">
                  <a:moveTo>
                    <a:pt x="11" y="16"/>
                  </a:moveTo>
                  <a:cubicBezTo>
                    <a:pt x="18" y="19"/>
                    <a:pt x="27" y="15"/>
                    <a:pt x="27" y="15"/>
                  </a:cubicBezTo>
                  <a:cubicBezTo>
                    <a:pt x="27" y="15"/>
                    <a:pt x="23" y="6"/>
                    <a:pt x="16" y="3"/>
                  </a:cubicBezTo>
                  <a:cubicBezTo>
                    <a:pt x="8" y="0"/>
                    <a:pt x="0" y="4"/>
                    <a:pt x="0" y="4"/>
                  </a:cubicBezTo>
                  <a:cubicBezTo>
                    <a:pt x="0" y="4"/>
                    <a:pt x="3" y="13"/>
                    <a:pt x="11" y="1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63" name="Freeform 193"/>
            <p:cNvSpPr/>
            <p:nvPr/>
          </p:nvSpPr>
          <p:spPr bwMode="auto">
            <a:xfrm>
              <a:off x="5861271" y="1702658"/>
              <a:ext cx="62587" cy="29207"/>
            </a:xfrm>
            <a:custGeom>
              <a:avLst/>
              <a:gdLst>
                <a:gd name="T0" fmla="*/ 36 w 36"/>
                <a:gd name="T1" fmla="*/ 8 h 17"/>
                <a:gd name="T2" fmla="*/ 18 w 36"/>
                <a:gd name="T3" fmla="*/ 0 h 17"/>
                <a:gd name="T4" fmla="*/ 0 w 36"/>
                <a:gd name="T5" fmla="*/ 9 h 17"/>
                <a:gd name="T6" fmla="*/ 18 w 36"/>
                <a:gd name="T7" fmla="*/ 17 h 17"/>
                <a:gd name="T8" fmla="*/ 36 w 36"/>
                <a:gd name="T9" fmla="*/ 8 h 17"/>
              </a:gdLst>
              <a:ahLst/>
              <a:cxnLst>
                <a:cxn ang="0">
                  <a:pos x="T0" y="T1"/>
                </a:cxn>
                <a:cxn ang="0">
                  <a:pos x="T2" y="T3"/>
                </a:cxn>
                <a:cxn ang="0">
                  <a:pos x="T4" y="T5"/>
                </a:cxn>
                <a:cxn ang="0">
                  <a:pos x="T6" y="T7"/>
                </a:cxn>
                <a:cxn ang="0">
                  <a:pos x="T8" y="T9"/>
                </a:cxn>
              </a:cxnLst>
              <a:rect l="0" t="0" r="r" b="b"/>
              <a:pathLst>
                <a:path w="36" h="17">
                  <a:moveTo>
                    <a:pt x="36" y="8"/>
                  </a:moveTo>
                  <a:cubicBezTo>
                    <a:pt x="36" y="8"/>
                    <a:pt x="28" y="0"/>
                    <a:pt x="18" y="0"/>
                  </a:cubicBezTo>
                  <a:cubicBezTo>
                    <a:pt x="8" y="0"/>
                    <a:pt x="0" y="9"/>
                    <a:pt x="0" y="9"/>
                  </a:cubicBezTo>
                  <a:cubicBezTo>
                    <a:pt x="0" y="9"/>
                    <a:pt x="8" y="17"/>
                    <a:pt x="18" y="17"/>
                  </a:cubicBezTo>
                  <a:cubicBezTo>
                    <a:pt x="28" y="16"/>
                    <a:pt x="36" y="8"/>
                    <a:pt x="36" y="8"/>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64" name="Freeform 194"/>
            <p:cNvSpPr/>
            <p:nvPr/>
          </p:nvSpPr>
          <p:spPr bwMode="auto">
            <a:xfrm>
              <a:off x="3783414" y="1526025"/>
              <a:ext cx="36161" cy="58414"/>
            </a:xfrm>
            <a:custGeom>
              <a:avLst/>
              <a:gdLst>
                <a:gd name="T0" fmla="*/ 5 w 21"/>
                <a:gd name="T1" fmla="*/ 0 h 34"/>
                <a:gd name="T2" fmla="*/ 3 w 21"/>
                <a:gd name="T3" fmla="*/ 20 h 34"/>
                <a:gd name="T4" fmla="*/ 16 w 21"/>
                <a:gd name="T5" fmla="*/ 34 h 34"/>
                <a:gd name="T6" fmla="*/ 18 w 21"/>
                <a:gd name="T7" fmla="*/ 15 h 34"/>
                <a:gd name="T8" fmla="*/ 5 w 21"/>
                <a:gd name="T9" fmla="*/ 0 h 34"/>
              </a:gdLst>
              <a:ahLst/>
              <a:cxnLst>
                <a:cxn ang="0">
                  <a:pos x="T0" y="T1"/>
                </a:cxn>
                <a:cxn ang="0">
                  <a:pos x="T2" y="T3"/>
                </a:cxn>
                <a:cxn ang="0">
                  <a:pos x="T4" y="T5"/>
                </a:cxn>
                <a:cxn ang="0">
                  <a:pos x="T6" y="T7"/>
                </a:cxn>
                <a:cxn ang="0">
                  <a:pos x="T8" y="T9"/>
                </a:cxn>
              </a:cxnLst>
              <a:rect l="0" t="0" r="r" b="b"/>
              <a:pathLst>
                <a:path w="21" h="34">
                  <a:moveTo>
                    <a:pt x="5" y="0"/>
                  </a:moveTo>
                  <a:cubicBezTo>
                    <a:pt x="5" y="0"/>
                    <a:pt x="0" y="10"/>
                    <a:pt x="3" y="20"/>
                  </a:cubicBezTo>
                  <a:cubicBezTo>
                    <a:pt x="6" y="29"/>
                    <a:pt x="16" y="34"/>
                    <a:pt x="16" y="34"/>
                  </a:cubicBezTo>
                  <a:cubicBezTo>
                    <a:pt x="16" y="34"/>
                    <a:pt x="21" y="24"/>
                    <a:pt x="18" y="15"/>
                  </a:cubicBezTo>
                  <a:cubicBezTo>
                    <a:pt x="15" y="5"/>
                    <a:pt x="5" y="0"/>
                    <a:pt x="5"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65" name="Freeform 195"/>
            <p:cNvSpPr/>
            <p:nvPr/>
          </p:nvSpPr>
          <p:spPr bwMode="auto">
            <a:xfrm>
              <a:off x="3748644" y="1542715"/>
              <a:ext cx="27816" cy="61195"/>
            </a:xfrm>
            <a:custGeom>
              <a:avLst/>
              <a:gdLst>
                <a:gd name="T0" fmla="*/ 0 w 17"/>
                <a:gd name="T1" fmla="*/ 18 h 36"/>
                <a:gd name="T2" fmla="*/ 7 w 17"/>
                <a:gd name="T3" fmla="*/ 36 h 36"/>
                <a:gd name="T4" fmla="*/ 16 w 17"/>
                <a:gd name="T5" fmla="*/ 19 h 36"/>
                <a:gd name="T6" fmla="*/ 10 w 17"/>
                <a:gd name="T7" fmla="*/ 0 h 36"/>
                <a:gd name="T8" fmla="*/ 0 w 17"/>
                <a:gd name="T9" fmla="*/ 18 h 36"/>
              </a:gdLst>
              <a:ahLst/>
              <a:cxnLst>
                <a:cxn ang="0">
                  <a:pos x="T0" y="T1"/>
                </a:cxn>
                <a:cxn ang="0">
                  <a:pos x="T2" y="T3"/>
                </a:cxn>
                <a:cxn ang="0">
                  <a:pos x="T4" y="T5"/>
                </a:cxn>
                <a:cxn ang="0">
                  <a:pos x="T6" y="T7"/>
                </a:cxn>
                <a:cxn ang="0">
                  <a:pos x="T8" y="T9"/>
                </a:cxn>
              </a:cxnLst>
              <a:rect l="0" t="0" r="r" b="b"/>
              <a:pathLst>
                <a:path w="17" h="36">
                  <a:moveTo>
                    <a:pt x="0" y="18"/>
                  </a:moveTo>
                  <a:cubicBezTo>
                    <a:pt x="0" y="27"/>
                    <a:pt x="7" y="36"/>
                    <a:pt x="7" y="36"/>
                  </a:cubicBezTo>
                  <a:cubicBezTo>
                    <a:pt x="7" y="36"/>
                    <a:pt x="16" y="29"/>
                    <a:pt x="16" y="19"/>
                  </a:cubicBezTo>
                  <a:cubicBezTo>
                    <a:pt x="17" y="9"/>
                    <a:pt x="10" y="0"/>
                    <a:pt x="10" y="0"/>
                  </a:cubicBezTo>
                  <a:cubicBezTo>
                    <a:pt x="10" y="0"/>
                    <a:pt x="1" y="8"/>
                    <a:pt x="0" y="18"/>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66" name="Freeform 196"/>
            <p:cNvSpPr/>
            <p:nvPr/>
          </p:nvSpPr>
          <p:spPr bwMode="auto">
            <a:xfrm>
              <a:off x="3811230" y="1507945"/>
              <a:ext cx="30598" cy="30598"/>
            </a:xfrm>
            <a:custGeom>
              <a:avLst/>
              <a:gdLst>
                <a:gd name="T0" fmla="*/ 18 w 18"/>
                <a:gd name="T1" fmla="*/ 18 h 18"/>
                <a:gd name="T2" fmla="*/ 13 w 18"/>
                <a:gd name="T3" fmla="*/ 5 h 18"/>
                <a:gd name="T4" fmla="*/ 1 w 18"/>
                <a:gd name="T5" fmla="*/ 0 h 18"/>
                <a:gd name="T6" fmla="*/ 5 w 18"/>
                <a:gd name="T7" fmla="*/ 13 h 18"/>
                <a:gd name="T8" fmla="*/ 18 w 18"/>
                <a:gd name="T9" fmla="*/ 18 h 18"/>
              </a:gdLst>
              <a:ahLst/>
              <a:cxnLst>
                <a:cxn ang="0">
                  <a:pos x="T0" y="T1"/>
                </a:cxn>
                <a:cxn ang="0">
                  <a:pos x="T2" y="T3"/>
                </a:cxn>
                <a:cxn ang="0">
                  <a:pos x="T4" y="T5"/>
                </a:cxn>
                <a:cxn ang="0">
                  <a:pos x="T6" y="T7"/>
                </a:cxn>
                <a:cxn ang="0">
                  <a:pos x="T8" y="T9"/>
                </a:cxn>
              </a:cxnLst>
              <a:rect l="0" t="0" r="r" b="b"/>
              <a:pathLst>
                <a:path w="18" h="18">
                  <a:moveTo>
                    <a:pt x="18" y="18"/>
                  </a:moveTo>
                  <a:cubicBezTo>
                    <a:pt x="18" y="18"/>
                    <a:pt x="18" y="10"/>
                    <a:pt x="13" y="5"/>
                  </a:cubicBezTo>
                  <a:cubicBezTo>
                    <a:pt x="9" y="0"/>
                    <a:pt x="1" y="0"/>
                    <a:pt x="1" y="0"/>
                  </a:cubicBezTo>
                  <a:cubicBezTo>
                    <a:pt x="1" y="0"/>
                    <a:pt x="0" y="8"/>
                    <a:pt x="5" y="13"/>
                  </a:cubicBezTo>
                  <a:cubicBezTo>
                    <a:pt x="10" y="18"/>
                    <a:pt x="18" y="18"/>
                    <a:pt x="18" y="18"/>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67" name="Freeform 197"/>
            <p:cNvSpPr/>
            <p:nvPr/>
          </p:nvSpPr>
          <p:spPr bwMode="auto">
            <a:xfrm>
              <a:off x="3827920" y="1480129"/>
              <a:ext cx="48678" cy="33379"/>
            </a:xfrm>
            <a:custGeom>
              <a:avLst/>
              <a:gdLst>
                <a:gd name="T0" fmla="*/ 11 w 28"/>
                <a:gd name="T1" fmla="*/ 16 h 20"/>
                <a:gd name="T2" fmla="*/ 28 w 28"/>
                <a:gd name="T3" fmla="*/ 17 h 20"/>
                <a:gd name="T4" fmla="*/ 17 w 28"/>
                <a:gd name="T5" fmla="*/ 4 h 20"/>
                <a:gd name="T6" fmla="*/ 0 w 28"/>
                <a:gd name="T7" fmla="*/ 3 h 20"/>
                <a:gd name="T8" fmla="*/ 11 w 28"/>
                <a:gd name="T9" fmla="*/ 16 h 20"/>
              </a:gdLst>
              <a:ahLst/>
              <a:cxnLst>
                <a:cxn ang="0">
                  <a:pos x="T0" y="T1"/>
                </a:cxn>
                <a:cxn ang="0">
                  <a:pos x="T2" y="T3"/>
                </a:cxn>
                <a:cxn ang="0">
                  <a:pos x="T4" y="T5"/>
                </a:cxn>
                <a:cxn ang="0">
                  <a:pos x="T6" y="T7"/>
                </a:cxn>
                <a:cxn ang="0">
                  <a:pos x="T8" y="T9"/>
                </a:cxn>
              </a:cxnLst>
              <a:rect l="0" t="0" r="r" b="b"/>
              <a:pathLst>
                <a:path w="28" h="20">
                  <a:moveTo>
                    <a:pt x="11" y="16"/>
                  </a:moveTo>
                  <a:cubicBezTo>
                    <a:pt x="18" y="20"/>
                    <a:pt x="28" y="17"/>
                    <a:pt x="28" y="17"/>
                  </a:cubicBezTo>
                  <a:cubicBezTo>
                    <a:pt x="28" y="17"/>
                    <a:pt x="25" y="8"/>
                    <a:pt x="17" y="4"/>
                  </a:cubicBezTo>
                  <a:cubicBezTo>
                    <a:pt x="9" y="0"/>
                    <a:pt x="0" y="3"/>
                    <a:pt x="0" y="3"/>
                  </a:cubicBezTo>
                  <a:cubicBezTo>
                    <a:pt x="0" y="3"/>
                    <a:pt x="3" y="12"/>
                    <a:pt x="11" y="1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68" name="Freeform 198"/>
            <p:cNvSpPr/>
            <p:nvPr/>
          </p:nvSpPr>
          <p:spPr bwMode="auto">
            <a:xfrm>
              <a:off x="4776446" y="1274291"/>
              <a:ext cx="43115" cy="50069"/>
            </a:xfrm>
            <a:custGeom>
              <a:avLst/>
              <a:gdLst>
                <a:gd name="T0" fmla="*/ 3 w 25"/>
                <a:gd name="T1" fmla="*/ 30 h 30"/>
                <a:gd name="T2" fmla="*/ 19 w 25"/>
                <a:gd name="T3" fmla="*/ 20 h 30"/>
                <a:gd name="T4" fmla="*/ 22 w 25"/>
                <a:gd name="T5" fmla="*/ 0 h 30"/>
                <a:gd name="T6" fmla="*/ 6 w 25"/>
                <a:gd name="T7" fmla="*/ 11 h 30"/>
                <a:gd name="T8" fmla="*/ 3 w 25"/>
                <a:gd name="T9" fmla="*/ 30 h 30"/>
              </a:gdLst>
              <a:ahLst/>
              <a:cxnLst>
                <a:cxn ang="0">
                  <a:pos x="T0" y="T1"/>
                </a:cxn>
                <a:cxn ang="0">
                  <a:pos x="T2" y="T3"/>
                </a:cxn>
                <a:cxn ang="0">
                  <a:pos x="T4" y="T5"/>
                </a:cxn>
                <a:cxn ang="0">
                  <a:pos x="T6" y="T7"/>
                </a:cxn>
                <a:cxn ang="0">
                  <a:pos x="T8" y="T9"/>
                </a:cxn>
              </a:cxnLst>
              <a:rect l="0" t="0" r="r" b="b"/>
              <a:pathLst>
                <a:path w="25" h="30">
                  <a:moveTo>
                    <a:pt x="3" y="30"/>
                  </a:moveTo>
                  <a:cubicBezTo>
                    <a:pt x="3" y="30"/>
                    <a:pt x="14" y="28"/>
                    <a:pt x="19" y="20"/>
                  </a:cubicBezTo>
                  <a:cubicBezTo>
                    <a:pt x="25" y="12"/>
                    <a:pt x="22" y="0"/>
                    <a:pt x="22" y="0"/>
                  </a:cubicBezTo>
                  <a:cubicBezTo>
                    <a:pt x="22" y="0"/>
                    <a:pt x="11" y="3"/>
                    <a:pt x="6" y="11"/>
                  </a:cubicBezTo>
                  <a:cubicBezTo>
                    <a:pt x="0" y="19"/>
                    <a:pt x="3" y="30"/>
                    <a:pt x="3" y="3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69" name="Freeform 199"/>
            <p:cNvSpPr/>
            <p:nvPr/>
          </p:nvSpPr>
          <p:spPr bwMode="auto">
            <a:xfrm>
              <a:off x="4812607" y="1297934"/>
              <a:ext cx="50069" cy="41724"/>
            </a:xfrm>
            <a:custGeom>
              <a:avLst/>
              <a:gdLst>
                <a:gd name="T0" fmla="*/ 19 w 29"/>
                <a:gd name="T1" fmla="*/ 19 h 25"/>
                <a:gd name="T2" fmla="*/ 29 w 29"/>
                <a:gd name="T3" fmla="*/ 2 h 25"/>
                <a:gd name="T4" fmla="*/ 10 w 29"/>
                <a:gd name="T5" fmla="*/ 6 h 25"/>
                <a:gd name="T6" fmla="*/ 0 w 29"/>
                <a:gd name="T7" fmla="*/ 23 h 25"/>
                <a:gd name="T8" fmla="*/ 19 w 29"/>
                <a:gd name="T9" fmla="*/ 19 h 25"/>
              </a:gdLst>
              <a:ahLst/>
              <a:cxnLst>
                <a:cxn ang="0">
                  <a:pos x="T0" y="T1"/>
                </a:cxn>
                <a:cxn ang="0">
                  <a:pos x="T2" y="T3"/>
                </a:cxn>
                <a:cxn ang="0">
                  <a:pos x="T4" y="T5"/>
                </a:cxn>
                <a:cxn ang="0">
                  <a:pos x="T6" y="T7"/>
                </a:cxn>
                <a:cxn ang="0">
                  <a:pos x="T8" y="T9"/>
                </a:cxn>
              </a:cxnLst>
              <a:rect l="0" t="0" r="r" b="b"/>
              <a:pathLst>
                <a:path w="29" h="25">
                  <a:moveTo>
                    <a:pt x="19" y="19"/>
                  </a:moveTo>
                  <a:cubicBezTo>
                    <a:pt x="27" y="13"/>
                    <a:pt x="29" y="2"/>
                    <a:pt x="29" y="2"/>
                  </a:cubicBezTo>
                  <a:cubicBezTo>
                    <a:pt x="29" y="2"/>
                    <a:pt x="18" y="0"/>
                    <a:pt x="10" y="6"/>
                  </a:cubicBezTo>
                  <a:cubicBezTo>
                    <a:pt x="2" y="11"/>
                    <a:pt x="0" y="23"/>
                    <a:pt x="0" y="23"/>
                  </a:cubicBezTo>
                  <a:cubicBezTo>
                    <a:pt x="0" y="23"/>
                    <a:pt x="11" y="25"/>
                    <a:pt x="19" y="19"/>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70" name="Freeform 200"/>
            <p:cNvSpPr/>
            <p:nvPr/>
          </p:nvSpPr>
          <p:spPr bwMode="auto">
            <a:xfrm>
              <a:off x="4744458" y="1278463"/>
              <a:ext cx="23644" cy="43115"/>
            </a:xfrm>
            <a:custGeom>
              <a:avLst/>
              <a:gdLst>
                <a:gd name="T0" fmla="*/ 1 w 14"/>
                <a:gd name="T1" fmla="*/ 12 h 25"/>
                <a:gd name="T2" fmla="*/ 5 w 14"/>
                <a:gd name="T3" fmla="*/ 25 h 25"/>
                <a:gd name="T4" fmla="*/ 13 w 14"/>
                <a:gd name="T5" fmla="*/ 14 h 25"/>
                <a:gd name="T6" fmla="*/ 9 w 14"/>
                <a:gd name="T7" fmla="*/ 0 h 25"/>
                <a:gd name="T8" fmla="*/ 1 w 14"/>
                <a:gd name="T9" fmla="*/ 12 h 25"/>
              </a:gdLst>
              <a:ahLst/>
              <a:cxnLst>
                <a:cxn ang="0">
                  <a:pos x="T0" y="T1"/>
                </a:cxn>
                <a:cxn ang="0">
                  <a:pos x="T2" y="T3"/>
                </a:cxn>
                <a:cxn ang="0">
                  <a:pos x="T4" y="T5"/>
                </a:cxn>
                <a:cxn ang="0">
                  <a:pos x="T6" y="T7"/>
                </a:cxn>
                <a:cxn ang="0">
                  <a:pos x="T8" y="T9"/>
                </a:cxn>
              </a:cxnLst>
              <a:rect l="0" t="0" r="r" b="b"/>
              <a:pathLst>
                <a:path w="14" h="25">
                  <a:moveTo>
                    <a:pt x="1" y="12"/>
                  </a:moveTo>
                  <a:cubicBezTo>
                    <a:pt x="0" y="19"/>
                    <a:pt x="5" y="25"/>
                    <a:pt x="5" y="25"/>
                  </a:cubicBezTo>
                  <a:cubicBezTo>
                    <a:pt x="5" y="25"/>
                    <a:pt x="12" y="21"/>
                    <a:pt x="13" y="14"/>
                  </a:cubicBezTo>
                  <a:cubicBezTo>
                    <a:pt x="14" y="7"/>
                    <a:pt x="9" y="0"/>
                    <a:pt x="9" y="0"/>
                  </a:cubicBezTo>
                  <a:cubicBezTo>
                    <a:pt x="9" y="0"/>
                    <a:pt x="2" y="5"/>
                    <a:pt x="1" y="1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71" name="Freeform 201"/>
            <p:cNvSpPr/>
            <p:nvPr/>
          </p:nvSpPr>
          <p:spPr bwMode="auto">
            <a:xfrm>
              <a:off x="4705516" y="1271509"/>
              <a:ext cx="30598" cy="51460"/>
            </a:xfrm>
            <a:custGeom>
              <a:avLst/>
              <a:gdLst>
                <a:gd name="T0" fmla="*/ 6 w 18"/>
                <a:gd name="T1" fmla="*/ 0 h 30"/>
                <a:gd name="T2" fmla="*/ 2 w 18"/>
                <a:gd name="T3" fmla="*/ 17 h 30"/>
                <a:gd name="T4" fmla="*/ 13 w 18"/>
                <a:gd name="T5" fmla="*/ 30 h 30"/>
                <a:gd name="T6" fmla="*/ 16 w 18"/>
                <a:gd name="T7" fmla="*/ 13 h 30"/>
                <a:gd name="T8" fmla="*/ 6 w 18"/>
                <a:gd name="T9" fmla="*/ 0 h 30"/>
              </a:gdLst>
              <a:ahLst/>
              <a:cxnLst>
                <a:cxn ang="0">
                  <a:pos x="T0" y="T1"/>
                </a:cxn>
                <a:cxn ang="0">
                  <a:pos x="T2" y="T3"/>
                </a:cxn>
                <a:cxn ang="0">
                  <a:pos x="T4" y="T5"/>
                </a:cxn>
                <a:cxn ang="0">
                  <a:pos x="T6" y="T7"/>
                </a:cxn>
                <a:cxn ang="0">
                  <a:pos x="T8" y="T9"/>
                </a:cxn>
              </a:cxnLst>
              <a:rect l="0" t="0" r="r" b="b"/>
              <a:pathLst>
                <a:path w="18" h="30">
                  <a:moveTo>
                    <a:pt x="6" y="0"/>
                  </a:moveTo>
                  <a:cubicBezTo>
                    <a:pt x="6" y="0"/>
                    <a:pt x="0" y="8"/>
                    <a:pt x="2" y="17"/>
                  </a:cubicBezTo>
                  <a:cubicBezTo>
                    <a:pt x="4" y="25"/>
                    <a:pt x="13" y="30"/>
                    <a:pt x="13" y="30"/>
                  </a:cubicBezTo>
                  <a:cubicBezTo>
                    <a:pt x="13" y="30"/>
                    <a:pt x="18" y="22"/>
                    <a:pt x="16" y="13"/>
                  </a:cubicBezTo>
                  <a:cubicBezTo>
                    <a:pt x="14" y="5"/>
                    <a:pt x="6" y="0"/>
                    <a:pt x="6"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72" name="Freeform 202"/>
            <p:cNvSpPr/>
            <p:nvPr/>
          </p:nvSpPr>
          <p:spPr bwMode="auto">
            <a:xfrm>
              <a:off x="4171448" y="1360520"/>
              <a:ext cx="41724" cy="43115"/>
            </a:xfrm>
            <a:custGeom>
              <a:avLst/>
              <a:gdLst>
                <a:gd name="T0" fmla="*/ 18 w 25"/>
                <a:gd name="T1" fmla="*/ 18 h 25"/>
                <a:gd name="T2" fmla="*/ 25 w 25"/>
                <a:gd name="T3" fmla="*/ 0 h 25"/>
                <a:gd name="T4" fmla="*/ 7 w 25"/>
                <a:gd name="T5" fmla="*/ 7 h 25"/>
                <a:gd name="T6" fmla="*/ 0 w 25"/>
                <a:gd name="T7" fmla="*/ 25 h 25"/>
                <a:gd name="T8" fmla="*/ 18 w 25"/>
                <a:gd name="T9" fmla="*/ 18 h 25"/>
              </a:gdLst>
              <a:ahLst/>
              <a:cxnLst>
                <a:cxn ang="0">
                  <a:pos x="T0" y="T1"/>
                </a:cxn>
                <a:cxn ang="0">
                  <a:pos x="T2" y="T3"/>
                </a:cxn>
                <a:cxn ang="0">
                  <a:pos x="T4" y="T5"/>
                </a:cxn>
                <a:cxn ang="0">
                  <a:pos x="T6" y="T7"/>
                </a:cxn>
                <a:cxn ang="0">
                  <a:pos x="T8" y="T9"/>
                </a:cxn>
              </a:cxnLst>
              <a:rect l="0" t="0" r="r" b="b"/>
              <a:pathLst>
                <a:path w="25" h="25">
                  <a:moveTo>
                    <a:pt x="18" y="18"/>
                  </a:moveTo>
                  <a:cubicBezTo>
                    <a:pt x="25" y="12"/>
                    <a:pt x="25" y="0"/>
                    <a:pt x="25" y="0"/>
                  </a:cubicBezTo>
                  <a:cubicBezTo>
                    <a:pt x="25" y="0"/>
                    <a:pt x="14" y="0"/>
                    <a:pt x="7" y="7"/>
                  </a:cubicBezTo>
                  <a:cubicBezTo>
                    <a:pt x="0" y="13"/>
                    <a:pt x="0" y="25"/>
                    <a:pt x="0" y="25"/>
                  </a:cubicBezTo>
                  <a:cubicBezTo>
                    <a:pt x="0" y="25"/>
                    <a:pt x="11" y="25"/>
                    <a:pt x="18" y="18"/>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73" name="Freeform 203"/>
            <p:cNvSpPr/>
            <p:nvPr/>
          </p:nvSpPr>
          <p:spPr bwMode="auto">
            <a:xfrm>
              <a:off x="4197873" y="1389727"/>
              <a:ext cx="57023" cy="38942"/>
            </a:xfrm>
            <a:custGeom>
              <a:avLst/>
              <a:gdLst>
                <a:gd name="T0" fmla="*/ 0 w 33"/>
                <a:gd name="T1" fmla="*/ 18 h 23"/>
                <a:gd name="T2" fmla="*/ 19 w 33"/>
                <a:gd name="T3" fmla="*/ 19 h 23"/>
                <a:gd name="T4" fmla="*/ 33 w 33"/>
                <a:gd name="T5" fmla="*/ 5 h 23"/>
                <a:gd name="T6" fmla="*/ 13 w 33"/>
                <a:gd name="T7" fmla="*/ 4 h 23"/>
                <a:gd name="T8" fmla="*/ 0 w 33"/>
                <a:gd name="T9" fmla="*/ 18 h 23"/>
              </a:gdLst>
              <a:ahLst/>
              <a:cxnLst>
                <a:cxn ang="0">
                  <a:pos x="T0" y="T1"/>
                </a:cxn>
                <a:cxn ang="0">
                  <a:pos x="T2" y="T3"/>
                </a:cxn>
                <a:cxn ang="0">
                  <a:pos x="T4" y="T5"/>
                </a:cxn>
                <a:cxn ang="0">
                  <a:pos x="T6" y="T7"/>
                </a:cxn>
                <a:cxn ang="0">
                  <a:pos x="T8" y="T9"/>
                </a:cxn>
              </a:cxnLst>
              <a:rect l="0" t="0" r="r" b="b"/>
              <a:pathLst>
                <a:path w="33" h="23">
                  <a:moveTo>
                    <a:pt x="0" y="18"/>
                  </a:moveTo>
                  <a:cubicBezTo>
                    <a:pt x="0" y="18"/>
                    <a:pt x="10" y="23"/>
                    <a:pt x="19" y="19"/>
                  </a:cubicBezTo>
                  <a:cubicBezTo>
                    <a:pt x="28" y="15"/>
                    <a:pt x="33" y="5"/>
                    <a:pt x="33" y="5"/>
                  </a:cubicBezTo>
                  <a:cubicBezTo>
                    <a:pt x="33" y="5"/>
                    <a:pt x="22" y="0"/>
                    <a:pt x="13" y="4"/>
                  </a:cubicBezTo>
                  <a:cubicBezTo>
                    <a:pt x="4" y="8"/>
                    <a:pt x="0" y="18"/>
                    <a:pt x="0" y="18"/>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74" name="Freeform 204"/>
            <p:cNvSpPr/>
            <p:nvPr/>
          </p:nvSpPr>
          <p:spPr bwMode="auto">
            <a:xfrm>
              <a:off x="4138069" y="1353566"/>
              <a:ext cx="27816" cy="38942"/>
            </a:xfrm>
            <a:custGeom>
              <a:avLst/>
              <a:gdLst>
                <a:gd name="T0" fmla="*/ 13 w 16"/>
                <a:gd name="T1" fmla="*/ 14 h 23"/>
                <a:gd name="T2" fmla="*/ 12 w 16"/>
                <a:gd name="T3" fmla="*/ 0 h 23"/>
                <a:gd name="T4" fmla="*/ 2 w 16"/>
                <a:gd name="T5" fmla="*/ 9 h 23"/>
                <a:gd name="T6" fmla="*/ 3 w 16"/>
                <a:gd name="T7" fmla="*/ 23 h 23"/>
                <a:gd name="T8" fmla="*/ 13 w 16"/>
                <a:gd name="T9" fmla="*/ 14 h 23"/>
              </a:gdLst>
              <a:ahLst/>
              <a:cxnLst>
                <a:cxn ang="0">
                  <a:pos x="T0" y="T1"/>
                </a:cxn>
                <a:cxn ang="0">
                  <a:pos x="T2" y="T3"/>
                </a:cxn>
                <a:cxn ang="0">
                  <a:pos x="T4" y="T5"/>
                </a:cxn>
                <a:cxn ang="0">
                  <a:pos x="T6" y="T7"/>
                </a:cxn>
                <a:cxn ang="0">
                  <a:pos x="T8" y="T9"/>
                </a:cxn>
              </a:cxnLst>
              <a:rect l="0" t="0" r="r" b="b"/>
              <a:pathLst>
                <a:path w="16" h="23">
                  <a:moveTo>
                    <a:pt x="13" y="14"/>
                  </a:moveTo>
                  <a:cubicBezTo>
                    <a:pt x="16" y="7"/>
                    <a:pt x="12" y="0"/>
                    <a:pt x="12" y="0"/>
                  </a:cubicBezTo>
                  <a:cubicBezTo>
                    <a:pt x="12" y="0"/>
                    <a:pt x="5" y="3"/>
                    <a:pt x="2" y="9"/>
                  </a:cubicBezTo>
                  <a:cubicBezTo>
                    <a:pt x="0" y="16"/>
                    <a:pt x="3" y="23"/>
                    <a:pt x="3" y="23"/>
                  </a:cubicBezTo>
                  <a:cubicBezTo>
                    <a:pt x="3" y="23"/>
                    <a:pt x="10" y="20"/>
                    <a:pt x="13" y="1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75" name="Oval 206"/>
            <p:cNvSpPr>
              <a:spLocks noChangeArrowheads="1"/>
            </p:cNvSpPr>
            <p:nvPr/>
          </p:nvSpPr>
          <p:spPr bwMode="auto">
            <a:xfrm>
              <a:off x="4106080" y="1335485"/>
              <a:ext cx="23644" cy="52850"/>
            </a:xfrm>
            <a:prstGeom prst="ellipse">
              <a:avLst/>
            </a:pr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76" name="Freeform 207"/>
            <p:cNvSpPr/>
            <p:nvPr/>
          </p:nvSpPr>
          <p:spPr bwMode="auto">
            <a:xfrm>
              <a:off x="3421806" y="2655356"/>
              <a:ext cx="33379" cy="43115"/>
            </a:xfrm>
            <a:custGeom>
              <a:avLst/>
              <a:gdLst>
                <a:gd name="T0" fmla="*/ 16 w 19"/>
                <a:gd name="T1" fmla="*/ 16 h 26"/>
                <a:gd name="T2" fmla="*/ 15 w 19"/>
                <a:gd name="T3" fmla="*/ 0 h 26"/>
                <a:gd name="T4" fmla="*/ 3 w 19"/>
                <a:gd name="T5" fmla="*/ 11 h 26"/>
                <a:gd name="T6" fmla="*/ 4 w 19"/>
                <a:gd name="T7" fmla="*/ 26 h 26"/>
                <a:gd name="T8" fmla="*/ 16 w 19"/>
                <a:gd name="T9" fmla="*/ 16 h 26"/>
              </a:gdLst>
              <a:ahLst/>
              <a:cxnLst>
                <a:cxn ang="0">
                  <a:pos x="T0" y="T1"/>
                </a:cxn>
                <a:cxn ang="0">
                  <a:pos x="T2" y="T3"/>
                </a:cxn>
                <a:cxn ang="0">
                  <a:pos x="T4" y="T5"/>
                </a:cxn>
                <a:cxn ang="0">
                  <a:pos x="T6" y="T7"/>
                </a:cxn>
                <a:cxn ang="0">
                  <a:pos x="T8" y="T9"/>
                </a:cxn>
              </a:cxnLst>
              <a:rect l="0" t="0" r="r" b="b"/>
              <a:pathLst>
                <a:path w="19" h="26">
                  <a:moveTo>
                    <a:pt x="16" y="16"/>
                  </a:moveTo>
                  <a:cubicBezTo>
                    <a:pt x="19" y="8"/>
                    <a:pt x="15" y="0"/>
                    <a:pt x="15" y="0"/>
                  </a:cubicBezTo>
                  <a:cubicBezTo>
                    <a:pt x="15" y="0"/>
                    <a:pt x="6" y="3"/>
                    <a:pt x="3" y="11"/>
                  </a:cubicBezTo>
                  <a:cubicBezTo>
                    <a:pt x="0" y="18"/>
                    <a:pt x="4" y="26"/>
                    <a:pt x="4" y="26"/>
                  </a:cubicBezTo>
                  <a:cubicBezTo>
                    <a:pt x="4" y="26"/>
                    <a:pt x="13" y="23"/>
                    <a:pt x="16" y="1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77" name="Freeform 208"/>
            <p:cNvSpPr/>
            <p:nvPr/>
          </p:nvSpPr>
          <p:spPr bwMode="auto">
            <a:xfrm>
              <a:off x="3460748" y="2652575"/>
              <a:ext cx="25034" cy="50069"/>
            </a:xfrm>
            <a:custGeom>
              <a:avLst/>
              <a:gdLst>
                <a:gd name="T0" fmla="*/ 13 w 14"/>
                <a:gd name="T1" fmla="*/ 14 h 29"/>
                <a:gd name="T2" fmla="*/ 6 w 14"/>
                <a:gd name="T3" fmla="*/ 0 h 29"/>
                <a:gd name="T4" fmla="*/ 0 w 14"/>
                <a:gd name="T5" fmla="*/ 15 h 29"/>
                <a:gd name="T6" fmla="*/ 7 w 14"/>
                <a:gd name="T7" fmla="*/ 29 h 29"/>
                <a:gd name="T8" fmla="*/ 13 w 14"/>
                <a:gd name="T9" fmla="*/ 14 h 29"/>
              </a:gdLst>
              <a:ahLst/>
              <a:cxnLst>
                <a:cxn ang="0">
                  <a:pos x="T0" y="T1"/>
                </a:cxn>
                <a:cxn ang="0">
                  <a:pos x="T2" y="T3"/>
                </a:cxn>
                <a:cxn ang="0">
                  <a:pos x="T4" y="T5"/>
                </a:cxn>
                <a:cxn ang="0">
                  <a:pos x="T6" y="T7"/>
                </a:cxn>
                <a:cxn ang="0">
                  <a:pos x="T8" y="T9"/>
                </a:cxn>
              </a:cxnLst>
              <a:rect l="0" t="0" r="r" b="b"/>
              <a:pathLst>
                <a:path w="14" h="29">
                  <a:moveTo>
                    <a:pt x="13" y="14"/>
                  </a:moveTo>
                  <a:cubicBezTo>
                    <a:pt x="13" y="6"/>
                    <a:pt x="6" y="0"/>
                    <a:pt x="6" y="0"/>
                  </a:cubicBezTo>
                  <a:cubicBezTo>
                    <a:pt x="6" y="0"/>
                    <a:pt x="0" y="7"/>
                    <a:pt x="0" y="15"/>
                  </a:cubicBezTo>
                  <a:cubicBezTo>
                    <a:pt x="1" y="23"/>
                    <a:pt x="7" y="29"/>
                    <a:pt x="7" y="29"/>
                  </a:cubicBezTo>
                  <a:cubicBezTo>
                    <a:pt x="7" y="29"/>
                    <a:pt x="14" y="22"/>
                    <a:pt x="13" y="1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78" name="Freeform 209"/>
            <p:cNvSpPr/>
            <p:nvPr/>
          </p:nvSpPr>
          <p:spPr bwMode="auto">
            <a:xfrm>
              <a:off x="3492736" y="2642839"/>
              <a:ext cx="31989" cy="44506"/>
            </a:xfrm>
            <a:custGeom>
              <a:avLst/>
              <a:gdLst>
                <a:gd name="T0" fmla="*/ 15 w 19"/>
                <a:gd name="T1" fmla="*/ 26 h 26"/>
                <a:gd name="T2" fmla="*/ 15 w 19"/>
                <a:gd name="T3" fmla="*/ 11 h 26"/>
                <a:gd name="T4" fmla="*/ 4 w 19"/>
                <a:gd name="T5" fmla="*/ 0 h 26"/>
                <a:gd name="T6" fmla="*/ 3 w 19"/>
                <a:gd name="T7" fmla="*/ 16 h 26"/>
                <a:gd name="T8" fmla="*/ 15 w 19"/>
                <a:gd name="T9" fmla="*/ 26 h 26"/>
              </a:gdLst>
              <a:ahLst/>
              <a:cxnLst>
                <a:cxn ang="0">
                  <a:pos x="T0" y="T1"/>
                </a:cxn>
                <a:cxn ang="0">
                  <a:pos x="T2" y="T3"/>
                </a:cxn>
                <a:cxn ang="0">
                  <a:pos x="T4" y="T5"/>
                </a:cxn>
                <a:cxn ang="0">
                  <a:pos x="T6" y="T7"/>
                </a:cxn>
                <a:cxn ang="0">
                  <a:pos x="T8" y="T9"/>
                </a:cxn>
              </a:cxnLst>
              <a:rect l="0" t="0" r="r" b="b"/>
              <a:pathLst>
                <a:path w="19" h="26">
                  <a:moveTo>
                    <a:pt x="15" y="26"/>
                  </a:moveTo>
                  <a:cubicBezTo>
                    <a:pt x="15" y="26"/>
                    <a:pt x="19" y="18"/>
                    <a:pt x="15" y="11"/>
                  </a:cubicBezTo>
                  <a:cubicBezTo>
                    <a:pt x="12" y="3"/>
                    <a:pt x="4" y="0"/>
                    <a:pt x="4" y="0"/>
                  </a:cubicBezTo>
                  <a:cubicBezTo>
                    <a:pt x="4" y="0"/>
                    <a:pt x="0" y="8"/>
                    <a:pt x="3" y="16"/>
                  </a:cubicBezTo>
                  <a:cubicBezTo>
                    <a:pt x="7" y="23"/>
                    <a:pt x="15" y="26"/>
                    <a:pt x="15" y="2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79" name="Freeform 210"/>
            <p:cNvSpPr/>
            <p:nvPr/>
          </p:nvSpPr>
          <p:spPr bwMode="auto">
            <a:xfrm>
              <a:off x="5994788" y="2131024"/>
              <a:ext cx="47287" cy="50069"/>
            </a:xfrm>
            <a:custGeom>
              <a:avLst/>
              <a:gdLst>
                <a:gd name="T0" fmla="*/ 21 w 28"/>
                <a:gd name="T1" fmla="*/ 21 h 29"/>
                <a:gd name="T2" fmla="*/ 27 w 28"/>
                <a:gd name="T3" fmla="*/ 0 h 29"/>
                <a:gd name="T4" fmla="*/ 7 w 28"/>
                <a:gd name="T5" fmla="*/ 9 h 29"/>
                <a:gd name="T6" fmla="*/ 1 w 28"/>
                <a:gd name="T7" fmla="*/ 29 h 29"/>
                <a:gd name="T8" fmla="*/ 21 w 28"/>
                <a:gd name="T9" fmla="*/ 21 h 29"/>
              </a:gdLst>
              <a:ahLst/>
              <a:cxnLst>
                <a:cxn ang="0">
                  <a:pos x="T0" y="T1"/>
                </a:cxn>
                <a:cxn ang="0">
                  <a:pos x="T2" y="T3"/>
                </a:cxn>
                <a:cxn ang="0">
                  <a:pos x="T4" y="T5"/>
                </a:cxn>
                <a:cxn ang="0">
                  <a:pos x="T6" y="T7"/>
                </a:cxn>
                <a:cxn ang="0">
                  <a:pos x="T8" y="T9"/>
                </a:cxn>
              </a:cxnLst>
              <a:rect l="0" t="0" r="r" b="b"/>
              <a:pathLst>
                <a:path w="28" h="29">
                  <a:moveTo>
                    <a:pt x="21" y="21"/>
                  </a:moveTo>
                  <a:cubicBezTo>
                    <a:pt x="28" y="13"/>
                    <a:pt x="27" y="0"/>
                    <a:pt x="27" y="0"/>
                  </a:cubicBezTo>
                  <a:cubicBezTo>
                    <a:pt x="27" y="0"/>
                    <a:pt x="15" y="1"/>
                    <a:pt x="7" y="9"/>
                  </a:cubicBezTo>
                  <a:cubicBezTo>
                    <a:pt x="0" y="17"/>
                    <a:pt x="1" y="29"/>
                    <a:pt x="1" y="29"/>
                  </a:cubicBezTo>
                  <a:cubicBezTo>
                    <a:pt x="1" y="29"/>
                    <a:pt x="13" y="29"/>
                    <a:pt x="21" y="21"/>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80" name="Freeform 211"/>
            <p:cNvSpPr/>
            <p:nvPr/>
          </p:nvSpPr>
          <p:spPr bwMode="auto">
            <a:xfrm>
              <a:off x="5940547" y="2131024"/>
              <a:ext cx="30598" cy="66758"/>
            </a:xfrm>
            <a:custGeom>
              <a:avLst/>
              <a:gdLst>
                <a:gd name="T0" fmla="*/ 8 w 18"/>
                <a:gd name="T1" fmla="*/ 39 h 39"/>
                <a:gd name="T2" fmla="*/ 18 w 18"/>
                <a:gd name="T3" fmla="*/ 20 h 39"/>
                <a:gd name="T4" fmla="*/ 10 w 18"/>
                <a:gd name="T5" fmla="*/ 0 h 39"/>
                <a:gd name="T6" fmla="*/ 0 w 18"/>
                <a:gd name="T7" fmla="*/ 19 h 39"/>
                <a:gd name="T8" fmla="*/ 8 w 18"/>
                <a:gd name="T9" fmla="*/ 39 h 39"/>
              </a:gdLst>
              <a:ahLst/>
              <a:cxnLst>
                <a:cxn ang="0">
                  <a:pos x="T0" y="T1"/>
                </a:cxn>
                <a:cxn ang="0">
                  <a:pos x="T2" y="T3"/>
                </a:cxn>
                <a:cxn ang="0">
                  <a:pos x="T4" y="T5"/>
                </a:cxn>
                <a:cxn ang="0">
                  <a:pos x="T6" y="T7"/>
                </a:cxn>
                <a:cxn ang="0">
                  <a:pos x="T8" y="T9"/>
                </a:cxn>
              </a:cxnLst>
              <a:rect l="0" t="0" r="r" b="b"/>
              <a:pathLst>
                <a:path w="18" h="39">
                  <a:moveTo>
                    <a:pt x="8" y="39"/>
                  </a:moveTo>
                  <a:cubicBezTo>
                    <a:pt x="8" y="39"/>
                    <a:pt x="18" y="31"/>
                    <a:pt x="18" y="20"/>
                  </a:cubicBezTo>
                  <a:cubicBezTo>
                    <a:pt x="18" y="9"/>
                    <a:pt x="10" y="0"/>
                    <a:pt x="10" y="0"/>
                  </a:cubicBezTo>
                  <a:cubicBezTo>
                    <a:pt x="10" y="0"/>
                    <a:pt x="0" y="8"/>
                    <a:pt x="0" y="19"/>
                  </a:cubicBezTo>
                  <a:cubicBezTo>
                    <a:pt x="0" y="30"/>
                    <a:pt x="8" y="39"/>
                    <a:pt x="8" y="39"/>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81" name="Freeform 212"/>
            <p:cNvSpPr/>
            <p:nvPr/>
          </p:nvSpPr>
          <p:spPr bwMode="auto">
            <a:xfrm>
              <a:off x="6199236" y="2188047"/>
              <a:ext cx="48678" cy="47287"/>
            </a:xfrm>
            <a:custGeom>
              <a:avLst/>
              <a:gdLst>
                <a:gd name="T0" fmla="*/ 21 w 28"/>
                <a:gd name="T1" fmla="*/ 20 h 28"/>
                <a:gd name="T2" fmla="*/ 28 w 28"/>
                <a:gd name="T3" fmla="*/ 0 h 28"/>
                <a:gd name="T4" fmla="*/ 8 w 28"/>
                <a:gd name="T5" fmla="*/ 8 h 28"/>
                <a:gd name="T6" fmla="*/ 0 w 28"/>
                <a:gd name="T7" fmla="*/ 28 h 28"/>
                <a:gd name="T8" fmla="*/ 21 w 28"/>
                <a:gd name="T9" fmla="*/ 20 h 28"/>
              </a:gdLst>
              <a:ahLst/>
              <a:cxnLst>
                <a:cxn ang="0">
                  <a:pos x="T0" y="T1"/>
                </a:cxn>
                <a:cxn ang="0">
                  <a:pos x="T2" y="T3"/>
                </a:cxn>
                <a:cxn ang="0">
                  <a:pos x="T4" y="T5"/>
                </a:cxn>
                <a:cxn ang="0">
                  <a:pos x="T6" y="T7"/>
                </a:cxn>
                <a:cxn ang="0">
                  <a:pos x="T8" y="T9"/>
                </a:cxn>
              </a:cxnLst>
              <a:rect l="0" t="0" r="r" b="b"/>
              <a:pathLst>
                <a:path w="28" h="28">
                  <a:moveTo>
                    <a:pt x="21" y="20"/>
                  </a:moveTo>
                  <a:cubicBezTo>
                    <a:pt x="28" y="12"/>
                    <a:pt x="28" y="0"/>
                    <a:pt x="28" y="0"/>
                  </a:cubicBezTo>
                  <a:cubicBezTo>
                    <a:pt x="28" y="0"/>
                    <a:pt x="15" y="0"/>
                    <a:pt x="8" y="8"/>
                  </a:cubicBezTo>
                  <a:cubicBezTo>
                    <a:pt x="0" y="16"/>
                    <a:pt x="0" y="28"/>
                    <a:pt x="0" y="28"/>
                  </a:cubicBezTo>
                  <a:cubicBezTo>
                    <a:pt x="0" y="28"/>
                    <a:pt x="13" y="28"/>
                    <a:pt x="21" y="2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82" name="Freeform 213"/>
            <p:cNvSpPr/>
            <p:nvPr/>
          </p:nvSpPr>
          <p:spPr bwMode="auto">
            <a:xfrm>
              <a:off x="6236788" y="2215863"/>
              <a:ext cx="66758" cy="36161"/>
            </a:xfrm>
            <a:custGeom>
              <a:avLst/>
              <a:gdLst>
                <a:gd name="T0" fmla="*/ 0 w 39"/>
                <a:gd name="T1" fmla="*/ 14 h 21"/>
                <a:gd name="T2" fmla="*/ 21 w 39"/>
                <a:gd name="T3" fmla="*/ 20 h 21"/>
                <a:gd name="T4" fmla="*/ 39 w 39"/>
                <a:gd name="T5" fmla="*/ 8 h 21"/>
                <a:gd name="T6" fmla="*/ 18 w 39"/>
                <a:gd name="T7" fmla="*/ 2 h 21"/>
                <a:gd name="T8" fmla="*/ 0 w 39"/>
                <a:gd name="T9" fmla="*/ 14 h 21"/>
              </a:gdLst>
              <a:ahLst/>
              <a:cxnLst>
                <a:cxn ang="0">
                  <a:pos x="T0" y="T1"/>
                </a:cxn>
                <a:cxn ang="0">
                  <a:pos x="T2" y="T3"/>
                </a:cxn>
                <a:cxn ang="0">
                  <a:pos x="T4" y="T5"/>
                </a:cxn>
                <a:cxn ang="0">
                  <a:pos x="T6" y="T7"/>
                </a:cxn>
                <a:cxn ang="0">
                  <a:pos x="T8" y="T9"/>
                </a:cxn>
              </a:cxnLst>
              <a:rect l="0" t="0" r="r" b="b"/>
              <a:pathLst>
                <a:path w="39" h="21">
                  <a:moveTo>
                    <a:pt x="0" y="14"/>
                  </a:moveTo>
                  <a:cubicBezTo>
                    <a:pt x="0" y="14"/>
                    <a:pt x="10" y="21"/>
                    <a:pt x="21" y="20"/>
                  </a:cubicBezTo>
                  <a:cubicBezTo>
                    <a:pt x="32" y="18"/>
                    <a:pt x="39" y="8"/>
                    <a:pt x="39" y="8"/>
                  </a:cubicBezTo>
                  <a:cubicBezTo>
                    <a:pt x="39" y="8"/>
                    <a:pt x="29" y="0"/>
                    <a:pt x="18" y="2"/>
                  </a:cubicBezTo>
                  <a:cubicBezTo>
                    <a:pt x="8" y="4"/>
                    <a:pt x="0" y="14"/>
                    <a:pt x="0" y="1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83" name="Freeform 214"/>
            <p:cNvSpPr/>
            <p:nvPr/>
          </p:nvSpPr>
          <p:spPr bwMode="auto">
            <a:xfrm>
              <a:off x="6220098" y="2250633"/>
              <a:ext cx="54242" cy="47287"/>
            </a:xfrm>
            <a:custGeom>
              <a:avLst/>
              <a:gdLst>
                <a:gd name="T0" fmla="*/ 32 w 32"/>
                <a:gd name="T1" fmla="*/ 25 h 28"/>
                <a:gd name="T2" fmla="*/ 21 w 32"/>
                <a:gd name="T3" fmla="*/ 7 h 28"/>
                <a:gd name="T4" fmla="*/ 0 w 32"/>
                <a:gd name="T5" fmla="*/ 3 h 28"/>
                <a:gd name="T6" fmla="*/ 11 w 32"/>
                <a:gd name="T7" fmla="*/ 21 h 28"/>
                <a:gd name="T8" fmla="*/ 32 w 32"/>
                <a:gd name="T9" fmla="*/ 25 h 28"/>
              </a:gdLst>
              <a:ahLst/>
              <a:cxnLst>
                <a:cxn ang="0">
                  <a:pos x="T0" y="T1"/>
                </a:cxn>
                <a:cxn ang="0">
                  <a:pos x="T2" y="T3"/>
                </a:cxn>
                <a:cxn ang="0">
                  <a:pos x="T4" y="T5"/>
                </a:cxn>
                <a:cxn ang="0">
                  <a:pos x="T6" y="T7"/>
                </a:cxn>
                <a:cxn ang="0">
                  <a:pos x="T8" y="T9"/>
                </a:cxn>
              </a:cxnLst>
              <a:rect l="0" t="0" r="r" b="b"/>
              <a:pathLst>
                <a:path w="32" h="28">
                  <a:moveTo>
                    <a:pt x="32" y="25"/>
                  </a:moveTo>
                  <a:cubicBezTo>
                    <a:pt x="32" y="25"/>
                    <a:pt x="30" y="13"/>
                    <a:pt x="21" y="7"/>
                  </a:cubicBezTo>
                  <a:cubicBezTo>
                    <a:pt x="12" y="0"/>
                    <a:pt x="0" y="3"/>
                    <a:pt x="0" y="3"/>
                  </a:cubicBezTo>
                  <a:cubicBezTo>
                    <a:pt x="0" y="3"/>
                    <a:pt x="2" y="15"/>
                    <a:pt x="11" y="21"/>
                  </a:cubicBezTo>
                  <a:cubicBezTo>
                    <a:pt x="20" y="28"/>
                    <a:pt x="32" y="25"/>
                    <a:pt x="32" y="2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84" name="Freeform 215"/>
            <p:cNvSpPr/>
            <p:nvPr/>
          </p:nvSpPr>
          <p:spPr bwMode="auto">
            <a:xfrm>
              <a:off x="6157512" y="2267322"/>
              <a:ext cx="55632" cy="45897"/>
            </a:xfrm>
            <a:custGeom>
              <a:avLst/>
              <a:gdLst>
                <a:gd name="T0" fmla="*/ 11 w 33"/>
                <a:gd name="T1" fmla="*/ 21 h 27"/>
                <a:gd name="T2" fmla="*/ 33 w 33"/>
                <a:gd name="T3" fmla="*/ 24 h 27"/>
                <a:gd name="T4" fmla="*/ 21 w 33"/>
                <a:gd name="T5" fmla="*/ 6 h 27"/>
                <a:gd name="T6" fmla="*/ 0 w 33"/>
                <a:gd name="T7" fmla="*/ 2 h 27"/>
                <a:gd name="T8" fmla="*/ 11 w 33"/>
                <a:gd name="T9" fmla="*/ 21 h 27"/>
              </a:gdLst>
              <a:ahLst/>
              <a:cxnLst>
                <a:cxn ang="0">
                  <a:pos x="T0" y="T1"/>
                </a:cxn>
                <a:cxn ang="0">
                  <a:pos x="T2" y="T3"/>
                </a:cxn>
                <a:cxn ang="0">
                  <a:pos x="T4" y="T5"/>
                </a:cxn>
                <a:cxn ang="0">
                  <a:pos x="T6" y="T7"/>
                </a:cxn>
                <a:cxn ang="0">
                  <a:pos x="T8" y="T9"/>
                </a:cxn>
              </a:cxnLst>
              <a:rect l="0" t="0" r="r" b="b"/>
              <a:pathLst>
                <a:path w="33" h="27">
                  <a:moveTo>
                    <a:pt x="11" y="21"/>
                  </a:moveTo>
                  <a:cubicBezTo>
                    <a:pt x="20" y="27"/>
                    <a:pt x="33" y="24"/>
                    <a:pt x="33" y="24"/>
                  </a:cubicBezTo>
                  <a:cubicBezTo>
                    <a:pt x="33" y="24"/>
                    <a:pt x="30" y="12"/>
                    <a:pt x="21" y="6"/>
                  </a:cubicBezTo>
                  <a:cubicBezTo>
                    <a:pt x="12" y="0"/>
                    <a:pt x="0" y="2"/>
                    <a:pt x="0" y="2"/>
                  </a:cubicBezTo>
                  <a:cubicBezTo>
                    <a:pt x="0" y="2"/>
                    <a:pt x="2" y="15"/>
                    <a:pt x="11" y="21"/>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85" name="Freeform 216"/>
            <p:cNvSpPr/>
            <p:nvPr/>
          </p:nvSpPr>
          <p:spPr bwMode="auto">
            <a:xfrm>
              <a:off x="6100489" y="2313219"/>
              <a:ext cx="57023" cy="45897"/>
            </a:xfrm>
            <a:custGeom>
              <a:avLst/>
              <a:gdLst>
                <a:gd name="T0" fmla="*/ 22 w 33"/>
                <a:gd name="T1" fmla="*/ 6 h 27"/>
                <a:gd name="T2" fmla="*/ 0 w 33"/>
                <a:gd name="T3" fmla="*/ 3 h 27"/>
                <a:gd name="T4" fmla="*/ 12 w 33"/>
                <a:gd name="T5" fmla="*/ 21 h 27"/>
                <a:gd name="T6" fmla="*/ 33 w 33"/>
                <a:gd name="T7" fmla="*/ 25 h 27"/>
                <a:gd name="T8" fmla="*/ 22 w 33"/>
                <a:gd name="T9" fmla="*/ 6 h 27"/>
              </a:gdLst>
              <a:ahLst/>
              <a:cxnLst>
                <a:cxn ang="0">
                  <a:pos x="T0" y="T1"/>
                </a:cxn>
                <a:cxn ang="0">
                  <a:pos x="T2" y="T3"/>
                </a:cxn>
                <a:cxn ang="0">
                  <a:pos x="T4" y="T5"/>
                </a:cxn>
                <a:cxn ang="0">
                  <a:pos x="T6" y="T7"/>
                </a:cxn>
                <a:cxn ang="0">
                  <a:pos x="T8" y="T9"/>
                </a:cxn>
              </a:cxnLst>
              <a:rect l="0" t="0" r="r" b="b"/>
              <a:pathLst>
                <a:path w="33" h="27">
                  <a:moveTo>
                    <a:pt x="22" y="6"/>
                  </a:moveTo>
                  <a:cubicBezTo>
                    <a:pt x="13" y="0"/>
                    <a:pt x="0" y="3"/>
                    <a:pt x="0" y="3"/>
                  </a:cubicBezTo>
                  <a:cubicBezTo>
                    <a:pt x="0" y="3"/>
                    <a:pt x="3" y="15"/>
                    <a:pt x="12" y="21"/>
                  </a:cubicBezTo>
                  <a:cubicBezTo>
                    <a:pt x="21" y="27"/>
                    <a:pt x="33" y="25"/>
                    <a:pt x="33" y="25"/>
                  </a:cubicBezTo>
                  <a:cubicBezTo>
                    <a:pt x="33" y="25"/>
                    <a:pt x="31" y="13"/>
                    <a:pt x="22" y="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86" name="Freeform 217"/>
            <p:cNvSpPr/>
            <p:nvPr/>
          </p:nvSpPr>
          <p:spPr bwMode="auto">
            <a:xfrm>
              <a:off x="5431513" y="2016978"/>
              <a:ext cx="37552" cy="29207"/>
            </a:xfrm>
            <a:custGeom>
              <a:avLst/>
              <a:gdLst>
                <a:gd name="T0" fmla="*/ 8 w 22"/>
                <a:gd name="T1" fmla="*/ 13 h 17"/>
                <a:gd name="T2" fmla="*/ 22 w 22"/>
                <a:gd name="T3" fmla="*/ 16 h 17"/>
                <a:gd name="T4" fmla="*/ 14 w 22"/>
                <a:gd name="T5" fmla="*/ 4 h 17"/>
                <a:gd name="T6" fmla="*/ 0 w 22"/>
                <a:gd name="T7" fmla="*/ 1 h 17"/>
                <a:gd name="T8" fmla="*/ 8 w 22"/>
                <a:gd name="T9" fmla="*/ 13 h 17"/>
              </a:gdLst>
              <a:ahLst/>
              <a:cxnLst>
                <a:cxn ang="0">
                  <a:pos x="T0" y="T1"/>
                </a:cxn>
                <a:cxn ang="0">
                  <a:pos x="T2" y="T3"/>
                </a:cxn>
                <a:cxn ang="0">
                  <a:pos x="T4" y="T5"/>
                </a:cxn>
                <a:cxn ang="0">
                  <a:pos x="T6" y="T7"/>
                </a:cxn>
                <a:cxn ang="0">
                  <a:pos x="T8" y="T9"/>
                </a:cxn>
              </a:cxnLst>
              <a:rect l="0" t="0" r="r" b="b"/>
              <a:pathLst>
                <a:path w="22" h="17">
                  <a:moveTo>
                    <a:pt x="8" y="13"/>
                  </a:moveTo>
                  <a:cubicBezTo>
                    <a:pt x="14" y="17"/>
                    <a:pt x="22" y="16"/>
                    <a:pt x="22" y="16"/>
                  </a:cubicBezTo>
                  <a:cubicBezTo>
                    <a:pt x="22" y="16"/>
                    <a:pt x="20" y="8"/>
                    <a:pt x="14" y="4"/>
                  </a:cubicBezTo>
                  <a:cubicBezTo>
                    <a:pt x="8" y="0"/>
                    <a:pt x="0" y="1"/>
                    <a:pt x="0" y="1"/>
                  </a:cubicBezTo>
                  <a:cubicBezTo>
                    <a:pt x="0" y="1"/>
                    <a:pt x="2" y="9"/>
                    <a:pt x="8" y="13"/>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87" name="Freeform 218"/>
            <p:cNvSpPr/>
            <p:nvPr/>
          </p:nvSpPr>
          <p:spPr bwMode="auto">
            <a:xfrm>
              <a:off x="5431513" y="1991943"/>
              <a:ext cx="34770" cy="23644"/>
            </a:xfrm>
            <a:custGeom>
              <a:avLst/>
              <a:gdLst>
                <a:gd name="T0" fmla="*/ 12 w 20"/>
                <a:gd name="T1" fmla="*/ 12 h 14"/>
                <a:gd name="T2" fmla="*/ 20 w 20"/>
                <a:gd name="T3" fmla="*/ 2 h 14"/>
                <a:gd name="T4" fmla="*/ 8 w 20"/>
                <a:gd name="T5" fmla="*/ 2 h 14"/>
                <a:gd name="T6" fmla="*/ 0 w 20"/>
                <a:gd name="T7" fmla="*/ 12 h 14"/>
                <a:gd name="T8" fmla="*/ 12 w 20"/>
                <a:gd name="T9" fmla="*/ 12 h 14"/>
              </a:gdLst>
              <a:ahLst/>
              <a:cxnLst>
                <a:cxn ang="0">
                  <a:pos x="T0" y="T1"/>
                </a:cxn>
                <a:cxn ang="0">
                  <a:pos x="T2" y="T3"/>
                </a:cxn>
                <a:cxn ang="0">
                  <a:pos x="T4" y="T5"/>
                </a:cxn>
                <a:cxn ang="0">
                  <a:pos x="T6" y="T7"/>
                </a:cxn>
                <a:cxn ang="0">
                  <a:pos x="T8" y="T9"/>
                </a:cxn>
              </a:cxnLst>
              <a:rect l="0" t="0" r="r" b="b"/>
              <a:pathLst>
                <a:path w="20" h="14">
                  <a:moveTo>
                    <a:pt x="12" y="12"/>
                  </a:moveTo>
                  <a:cubicBezTo>
                    <a:pt x="18" y="9"/>
                    <a:pt x="20" y="2"/>
                    <a:pt x="20" y="2"/>
                  </a:cubicBezTo>
                  <a:cubicBezTo>
                    <a:pt x="20" y="2"/>
                    <a:pt x="13" y="0"/>
                    <a:pt x="8" y="2"/>
                  </a:cubicBezTo>
                  <a:cubicBezTo>
                    <a:pt x="2" y="5"/>
                    <a:pt x="0" y="12"/>
                    <a:pt x="0" y="12"/>
                  </a:cubicBezTo>
                  <a:cubicBezTo>
                    <a:pt x="0" y="12"/>
                    <a:pt x="6" y="14"/>
                    <a:pt x="12" y="1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88" name="Freeform 219"/>
            <p:cNvSpPr/>
            <p:nvPr/>
          </p:nvSpPr>
          <p:spPr bwMode="auto">
            <a:xfrm>
              <a:off x="5227066" y="1633117"/>
              <a:ext cx="41724" cy="27816"/>
            </a:xfrm>
            <a:custGeom>
              <a:avLst/>
              <a:gdLst>
                <a:gd name="T0" fmla="*/ 14 w 24"/>
                <a:gd name="T1" fmla="*/ 14 h 16"/>
                <a:gd name="T2" fmla="*/ 24 w 24"/>
                <a:gd name="T3" fmla="*/ 4 h 16"/>
                <a:gd name="T4" fmla="*/ 10 w 24"/>
                <a:gd name="T5" fmla="*/ 3 h 16"/>
                <a:gd name="T6" fmla="*/ 0 w 24"/>
                <a:gd name="T7" fmla="*/ 13 h 16"/>
                <a:gd name="T8" fmla="*/ 14 w 24"/>
                <a:gd name="T9" fmla="*/ 14 h 16"/>
              </a:gdLst>
              <a:ahLst/>
              <a:cxnLst>
                <a:cxn ang="0">
                  <a:pos x="T0" y="T1"/>
                </a:cxn>
                <a:cxn ang="0">
                  <a:pos x="T2" y="T3"/>
                </a:cxn>
                <a:cxn ang="0">
                  <a:pos x="T4" y="T5"/>
                </a:cxn>
                <a:cxn ang="0">
                  <a:pos x="T6" y="T7"/>
                </a:cxn>
                <a:cxn ang="0">
                  <a:pos x="T8" y="T9"/>
                </a:cxn>
              </a:cxnLst>
              <a:rect l="0" t="0" r="r" b="b"/>
              <a:pathLst>
                <a:path w="24" h="16">
                  <a:moveTo>
                    <a:pt x="14" y="14"/>
                  </a:moveTo>
                  <a:cubicBezTo>
                    <a:pt x="21" y="11"/>
                    <a:pt x="24" y="4"/>
                    <a:pt x="24" y="4"/>
                  </a:cubicBezTo>
                  <a:cubicBezTo>
                    <a:pt x="24" y="4"/>
                    <a:pt x="17" y="0"/>
                    <a:pt x="10" y="3"/>
                  </a:cubicBezTo>
                  <a:cubicBezTo>
                    <a:pt x="3" y="5"/>
                    <a:pt x="0" y="13"/>
                    <a:pt x="0" y="13"/>
                  </a:cubicBezTo>
                  <a:cubicBezTo>
                    <a:pt x="0" y="13"/>
                    <a:pt x="7" y="16"/>
                    <a:pt x="14" y="1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89" name="Freeform 220"/>
            <p:cNvSpPr/>
            <p:nvPr/>
          </p:nvSpPr>
          <p:spPr bwMode="auto">
            <a:xfrm>
              <a:off x="5213158" y="1613645"/>
              <a:ext cx="20862" cy="38942"/>
            </a:xfrm>
            <a:custGeom>
              <a:avLst/>
              <a:gdLst>
                <a:gd name="T0" fmla="*/ 11 w 12"/>
                <a:gd name="T1" fmla="*/ 13 h 23"/>
                <a:gd name="T2" fmla="*/ 8 w 12"/>
                <a:gd name="T3" fmla="*/ 0 h 23"/>
                <a:gd name="T4" fmla="*/ 1 w 12"/>
                <a:gd name="T5" fmla="*/ 10 h 23"/>
                <a:gd name="T6" fmla="*/ 4 w 12"/>
                <a:gd name="T7" fmla="*/ 23 h 23"/>
                <a:gd name="T8" fmla="*/ 11 w 12"/>
                <a:gd name="T9" fmla="*/ 13 h 23"/>
              </a:gdLst>
              <a:ahLst/>
              <a:cxnLst>
                <a:cxn ang="0">
                  <a:pos x="T0" y="T1"/>
                </a:cxn>
                <a:cxn ang="0">
                  <a:pos x="T2" y="T3"/>
                </a:cxn>
                <a:cxn ang="0">
                  <a:pos x="T4" y="T5"/>
                </a:cxn>
                <a:cxn ang="0">
                  <a:pos x="T6" y="T7"/>
                </a:cxn>
                <a:cxn ang="0">
                  <a:pos x="T8" y="T9"/>
                </a:cxn>
              </a:cxnLst>
              <a:rect l="0" t="0" r="r" b="b"/>
              <a:pathLst>
                <a:path w="12" h="23">
                  <a:moveTo>
                    <a:pt x="11" y="13"/>
                  </a:moveTo>
                  <a:cubicBezTo>
                    <a:pt x="12" y="6"/>
                    <a:pt x="8" y="0"/>
                    <a:pt x="8" y="0"/>
                  </a:cubicBezTo>
                  <a:cubicBezTo>
                    <a:pt x="8" y="0"/>
                    <a:pt x="2" y="4"/>
                    <a:pt x="1" y="10"/>
                  </a:cubicBezTo>
                  <a:cubicBezTo>
                    <a:pt x="0" y="17"/>
                    <a:pt x="4" y="23"/>
                    <a:pt x="4" y="23"/>
                  </a:cubicBezTo>
                  <a:cubicBezTo>
                    <a:pt x="4" y="23"/>
                    <a:pt x="10" y="19"/>
                    <a:pt x="11" y="13"/>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90" name="Freeform 221"/>
            <p:cNvSpPr/>
            <p:nvPr/>
          </p:nvSpPr>
          <p:spPr bwMode="auto">
            <a:xfrm>
              <a:off x="4503849" y="1834783"/>
              <a:ext cx="20862" cy="37552"/>
            </a:xfrm>
            <a:custGeom>
              <a:avLst/>
              <a:gdLst>
                <a:gd name="T0" fmla="*/ 1 w 12"/>
                <a:gd name="T1" fmla="*/ 10 h 22"/>
                <a:gd name="T2" fmla="*/ 4 w 12"/>
                <a:gd name="T3" fmla="*/ 22 h 22"/>
                <a:gd name="T4" fmla="*/ 11 w 12"/>
                <a:gd name="T5" fmla="*/ 12 h 22"/>
                <a:gd name="T6" fmla="*/ 8 w 12"/>
                <a:gd name="T7" fmla="*/ 0 h 22"/>
                <a:gd name="T8" fmla="*/ 1 w 12"/>
                <a:gd name="T9" fmla="*/ 10 h 22"/>
              </a:gdLst>
              <a:ahLst/>
              <a:cxnLst>
                <a:cxn ang="0">
                  <a:pos x="T0" y="T1"/>
                </a:cxn>
                <a:cxn ang="0">
                  <a:pos x="T2" y="T3"/>
                </a:cxn>
                <a:cxn ang="0">
                  <a:pos x="T4" y="T5"/>
                </a:cxn>
                <a:cxn ang="0">
                  <a:pos x="T6" y="T7"/>
                </a:cxn>
                <a:cxn ang="0">
                  <a:pos x="T8" y="T9"/>
                </a:cxn>
              </a:cxnLst>
              <a:rect l="0" t="0" r="r" b="b"/>
              <a:pathLst>
                <a:path w="12" h="22">
                  <a:moveTo>
                    <a:pt x="1" y="10"/>
                  </a:moveTo>
                  <a:cubicBezTo>
                    <a:pt x="0" y="16"/>
                    <a:pt x="4" y="22"/>
                    <a:pt x="4" y="22"/>
                  </a:cubicBezTo>
                  <a:cubicBezTo>
                    <a:pt x="4" y="22"/>
                    <a:pt x="10" y="18"/>
                    <a:pt x="11" y="12"/>
                  </a:cubicBezTo>
                  <a:cubicBezTo>
                    <a:pt x="12" y="6"/>
                    <a:pt x="8" y="0"/>
                    <a:pt x="8" y="0"/>
                  </a:cubicBezTo>
                  <a:cubicBezTo>
                    <a:pt x="8" y="0"/>
                    <a:pt x="2" y="4"/>
                    <a:pt x="1" y="1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91" name="Freeform 222"/>
            <p:cNvSpPr/>
            <p:nvPr/>
          </p:nvSpPr>
          <p:spPr bwMode="auto">
            <a:xfrm>
              <a:off x="4674917" y="2075392"/>
              <a:ext cx="41724" cy="26426"/>
            </a:xfrm>
            <a:custGeom>
              <a:avLst/>
              <a:gdLst>
                <a:gd name="T0" fmla="*/ 15 w 25"/>
                <a:gd name="T1" fmla="*/ 14 h 16"/>
                <a:gd name="T2" fmla="*/ 25 w 25"/>
                <a:gd name="T3" fmla="*/ 4 h 16"/>
                <a:gd name="T4" fmla="*/ 10 w 25"/>
                <a:gd name="T5" fmla="*/ 3 h 16"/>
                <a:gd name="T6" fmla="*/ 0 w 25"/>
                <a:gd name="T7" fmla="*/ 13 h 16"/>
                <a:gd name="T8" fmla="*/ 15 w 25"/>
                <a:gd name="T9" fmla="*/ 14 h 16"/>
              </a:gdLst>
              <a:ahLst/>
              <a:cxnLst>
                <a:cxn ang="0">
                  <a:pos x="T0" y="T1"/>
                </a:cxn>
                <a:cxn ang="0">
                  <a:pos x="T2" y="T3"/>
                </a:cxn>
                <a:cxn ang="0">
                  <a:pos x="T4" y="T5"/>
                </a:cxn>
                <a:cxn ang="0">
                  <a:pos x="T6" y="T7"/>
                </a:cxn>
                <a:cxn ang="0">
                  <a:pos x="T8" y="T9"/>
                </a:cxn>
              </a:cxnLst>
              <a:rect l="0" t="0" r="r" b="b"/>
              <a:pathLst>
                <a:path w="25" h="16">
                  <a:moveTo>
                    <a:pt x="15" y="14"/>
                  </a:moveTo>
                  <a:cubicBezTo>
                    <a:pt x="21" y="11"/>
                    <a:pt x="25" y="4"/>
                    <a:pt x="25" y="4"/>
                  </a:cubicBezTo>
                  <a:cubicBezTo>
                    <a:pt x="25" y="4"/>
                    <a:pt x="17" y="0"/>
                    <a:pt x="10" y="3"/>
                  </a:cubicBezTo>
                  <a:cubicBezTo>
                    <a:pt x="4" y="5"/>
                    <a:pt x="0" y="13"/>
                    <a:pt x="0" y="13"/>
                  </a:cubicBezTo>
                  <a:cubicBezTo>
                    <a:pt x="0" y="13"/>
                    <a:pt x="8" y="16"/>
                    <a:pt x="15" y="1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92" name="Freeform 223"/>
            <p:cNvSpPr/>
            <p:nvPr/>
          </p:nvSpPr>
          <p:spPr bwMode="auto">
            <a:xfrm>
              <a:off x="4661009" y="2054530"/>
              <a:ext cx="22253" cy="37552"/>
            </a:xfrm>
            <a:custGeom>
              <a:avLst/>
              <a:gdLst>
                <a:gd name="T0" fmla="*/ 9 w 13"/>
                <a:gd name="T1" fmla="*/ 0 h 22"/>
                <a:gd name="T2" fmla="*/ 1 w 13"/>
                <a:gd name="T3" fmla="*/ 10 h 22"/>
                <a:gd name="T4" fmla="*/ 4 w 13"/>
                <a:gd name="T5" fmla="*/ 22 h 22"/>
                <a:gd name="T6" fmla="*/ 11 w 13"/>
                <a:gd name="T7" fmla="*/ 12 h 22"/>
                <a:gd name="T8" fmla="*/ 9 w 13"/>
                <a:gd name="T9" fmla="*/ 0 h 22"/>
              </a:gdLst>
              <a:ahLst/>
              <a:cxnLst>
                <a:cxn ang="0">
                  <a:pos x="T0" y="T1"/>
                </a:cxn>
                <a:cxn ang="0">
                  <a:pos x="T2" y="T3"/>
                </a:cxn>
                <a:cxn ang="0">
                  <a:pos x="T4" y="T5"/>
                </a:cxn>
                <a:cxn ang="0">
                  <a:pos x="T6" y="T7"/>
                </a:cxn>
                <a:cxn ang="0">
                  <a:pos x="T8" y="T9"/>
                </a:cxn>
              </a:cxnLst>
              <a:rect l="0" t="0" r="r" b="b"/>
              <a:pathLst>
                <a:path w="13" h="22">
                  <a:moveTo>
                    <a:pt x="9" y="0"/>
                  </a:moveTo>
                  <a:cubicBezTo>
                    <a:pt x="9" y="0"/>
                    <a:pt x="3" y="4"/>
                    <a:pt x="1" y="10"/>
                  </a:cubicBezTo>
                  <a:cubicBezTo>
                    <a:pt x="0" y="16"/>
                    <a:pt x="4" y="22"/>
                    <a:pt x="4" y="22"/>
                  </a:cubicBezTo>
                  <a:cubicBezTo>
                    <a:pt x="4" y="22"/>
                    <a:pt x="10" y="19"/>
                    <a:pt x="11" y="12"/>
                  </a:cubicBezTo>
                  <a:cubicBezTo>
                    <a:pt x="13" y="6"/>
                    <a:pt x="9" y="0"/>
                    <a:pt x="9"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93" name="Freeform 224"/>
            <p:cNvSpPr/>
            <p:nvPr/>
          </p:nvSpPr>
          <p:spPr bwMode="auto">
            <a:xfrm>
              <a:off x="3955873" y="1556623"/>
              <a:ext cx="31989" cy="54242"/>
            </a:xfrm>
            <a:custGeom>
              <a:avLst/>
              <a:gdLst>
                <a:gd name="T0" fmla="*/ 17 w 19"/>
                <a:gd name="T1" fmla="*/ 18 h 32"/>
                <a:gd name="T2" fmla="*/ 14 w 19"/>
                <a:gd name="T3" fmla="*/ 0 h 32"/>
                <a:gd name="T4" fmla="*/ 2 w 19"/>
                <a:gd name="T5" fmla="*/ 14 h 32"/>
                <a:gd name="T6" fmla="*/ 5 w 19"/>
                <a:gd name="T7" fmla="*/ 32 h 32"/>
                <a:gd name="T8" fmla="*/ 17 w 19"/>
                <a:gd name="T9" fmla="*/ 18 h 32"/>
              </a:gdLst>
              <a:ahLst/>
              <a:cxnLst>
                <a:cxn ang="0">
                  <a:pos x="T0" y="T1"/>
                </a:cxn>
                <a:cxn ang="0">
                  <a:pos x="T2" y="T3"/>
                </a:cxn>
                <a:cxn ang="0">
                  <a:pos x="T4" y="T5"/>
                </a:cxn>
                <a:cxn ang="0">
                  <a:pos x="T6" y="T7"/>
                </a:cxn>
                <a:cxn ang="0">
                  <a:pos x="T8" y="T9"/>
                </a:cxn>
              </a:cxnLst>
              <a:rect l="0" t="0" r="r" b="b"/>
              <a:pathLst>
                <a:path w="19" h="32">
                  <a:moveTo>
                    <a:pt x="17" y="18"/>
                  </a:moveTo>
                  <a:cubicBezTo>
                    <a:pt x="19" y="9"/>
                    <a:pt x="14" y="0"/>
                    <a:pt x="14" y="0"/>
                  </a:cubicBezTo>
                  <a:cubicBezTo>
                    <a:pt x="14" y="0"/>
                    <a:pt x="4" y="5"/>
                    <a:pt x="2" y="14"/>
                  </a:cubicBezTo>
                  <a:cubicBezTo>
                    <a:pt x="0" y="23"/>
                    <a:pt x="5" y="32"/>
                    <a:pt x="5" y="32"/>
                  </a:cubicBezTo>
                  <a:cubicBezTo>
                    <a:pt x="5" y="32"/>
                    <a:pt x="14" y="27"/>
                    <a:pt x="17" y="18"/>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94" name="Freeform 225"/>
            <p:cNvSpPr/>
            <p:nvPr/>
          </p:nvSpPr>
          <p:spPr bwMode="auto">
            <a:xfrm>
              <a:off x="3922494" y="1580266"/>
              <a:ext cx="33379" cy="36161"/>
            </a:xfrm>
            <a:custGeom>
              <a:avLst/>
              <a:gdLst>
                <a:gd name="T0" fmla="*/ 15 w 20"/>
                <a:gd name="T1" fmla="*/ 6 h 21"/>
                <a:gd name="T2" fmla="*/ 0 w 20"/>
                <a:gd name="T3" fmla="*/ 0 h 21"/>
                <a:gd name="T4" fmla="*/ 5 w 20"/>
                <a:gd name="T5" fmla="*/ 15 h 21"/>
                <a:gd name="T6" fmla="*/ 20 w 20"/>
                <a:gd name="T7" fmla="*/ 21 h 21"/>
                <a:gd name="T8" fmla="*/ 15 w 20"/>
                <a:gd name="T9" fmla="*/ 6 h 21"/>
              </a:gdLst>
              <a:ahLst/>
              <a:cxnLst>
                <a:cxn ang="0">
                  <a:pos x="T0" y="T1"/>
                </a:cxn>
                <a:cxn ang="0">
                  <a:pos x="T2" y="T3"/>
                </a:cxn>
                <a:cxn ang="0">
                  <a:pos x="T4" y="T5"/>
                </a:cxn>
                <a:cxn ang="0">
                  <a:pos x="T6" y="T7"/>
                </a:cxn>
                <a:cxn ang="0">
                  <a:pos x="T8" y="T9"/>
                </a:cxn>
              </a:cxnLst>
              <a:rect l="0" t="0" r="r" b="b"/>
              <a:pathLst>
                <a:path w="20" h="21">
                  <a:moveTo>
                    <a:pt x="15" y="6"/>
                  </a:moveTo>
                  <a:cubicBezTo>
                    <a:pt x="9" y="0"/>
                    <a:pt x="0" y="0"/>
                    <a:pt x="0" y="0"/>
                  </a:cubicBezTo>
                  <a:cubicBezTo>
                    <a:pt x="0" y="0"/>
                    <a:pt x="0" y="9"/>
                    <a:pt x="5" y="15"/>
                  </a:cubicBezTo>
                  <a:cubicBezTo>
                    <a:pt x="11" y="20"/>
                    <a:pt x="20" y="21"/>
                    <a:pt x="20" y="21"/>
                  </a:cubicBezTo>
                  <a:cubicBezTo>
                    <a:pt x="20" y="21"/>
                    <a:pt x="20" y="11"/>
                    <a:pt x="15" y="6"/>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95" name="Freeform 226"/>
            <p:cNvSpPr/>
            <p:nvPr/>
          </p:nvSpPr>
          <p:spPr bwMode="auto">
            <a:xfrm>
              <a:off x="4474642" y="1103222"/>
              <a:ext cx="58414" cy="43115"/>
            </a:xfrm>
            <a:custGeom>
              <a:avLst/>
              <a:gdLst>
                <a:gd name="T0" fmla="*/ 0 w 34"/>
                <a:gd name="T1" fmla="*/ 21 h 25"/>
                <a:gd name="T2" fmla="*/ 21 w 34"/>
                <a:gd name="T3" fmla="*/ 20 h 25"/>
                <a:gd name="T4" fmla="*/ 34 w 34"/>
                <a:gd name="T5" fmla="*/ 4 h 25"/>
                <a:gd name="T6" fmla="*/ 13 w 34"/>
                <a:gd name="T7" fmla="*/ 5 h 25"/>
                <a:gd name="T8" fmla="*/ 0 w 34"/>
                <a:gd name="T9" fmla="*/ 21 h 25"/>
              </a:gdLst>
              <a:ahLst/>
              <a:cxnLst>
                <a:cxn ang="0">
                  <a:pos x="T0" y="T1"/>
                </a:cxn>
                <a:cxn ang="0">
                  <a:pos x="T2" y="T3"/>
                </a:cxn>
                <a:cxn ang="0">
                  <a:pos x="T4" y="T5"/>
                </a:cxn>
                <a:cxn ang="0">
                  <a:pos x="T6" y="T7"/>
                </a:cxn>
                <a:cxn ang="0">
                  <a:pos x="T8" y="T9"/>
                </a:cxn>
              </a:cxnLst>
              <a:rect l="0" t="0" r="r" b="b"/>
              <a:pathLst>
                <a:path w="34" h="25">
                  <a:moveTo>
                    <a:pt x="0" y="21"/>
                  </a:moveTo>
                  <a:cubicBezTo>
                    <a:pt x="0" y="21"/>
                    <a:pt x="12" y="25"/>
                    <a:pt x="21" y="20"/>
                  </a:cubicBezTo>
                  <a:cubicBezTo>
                    <a:pt x="30" y="15"/>
                    <a:pt x="34" y="4"/>
                    <a:pt x="34" y="4"/>
                  </a:cubicBezTo>
                  <a:cubicBezTo>
                    <a:pt x="34" y="4"/>
                    <a:pt x="23" y="0"/>
                    <a:pt x="13" y="5"/>
                  </a:cubicBezTo>
                  <a:cubicBezTo>
                    <a:pt x="4" y="9"/>
                    <a:pt x="0" y="21"/>
                    <a:pt x="0" y="21"/>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96" name="Freeform 227"/>
            <p:cNvSpPr/>
            <p:nvPr/>
          </p:nvSpPr>
          <p:spPr bwMode="auto">
            <a:xfrm>
              <a:off x="4449608" y="1068451"/>
              <a:ext cx="44506" cy="50069"/>
            </a:xfrm>
            <a:custGeom>
              <a:avLst/>
              <a:gdLst>
                <a:gd name="T0" fmla="*/ 19 w 26"/>
                <a:gd name="T1" fmla="*/ 20 h 29"/>
                <a:gd name="T2" fmla="*/ 25 w 26"/>
                <a:gd name="T3" fmla="*/ 0 h 29"/>
                <a:gd name="T4" fmla="*/ 6 w 26"/>
                <a:gd name="T5" fmla="*/ 9 h 29"/>
                <a:gd name="T6" fmla="*/ 1 w 26"/>
                <a:gd name="T7" fmla="*/ 29 h 29"/>
                <a:gd name="T8" fmla="*/ 19 w 26"/>
                <a:gd name="T9" fmla="*/ 20 h 29"/>
              </a:gdLst>
              <a:ahLst/>
              <a:cxnLst>
                <a:cxn ang="0">
                  <a:pos x="T0" y="T1"/>
                </a:cxn>
                <a:cxn ang="0">
                  <a:pos x="T2" y="T3"/>
                </a:cxn>
                <a:cxn ang="0">
                  <a:pos x="T4" y="T5"/>
                </a:cxn>
                <a:cxn ang="0">
                  <a:pos x="T6" y="T7"/>
                </a:cxn>
                <a:cxn ang="0">
                  <a:pos x="T8" y="T9"/>
                </a:cxn>
              </a:cxnLst>
              <a:rect l="0" t="0" r="r" b="b"/>
              <a:pathLst>
                <a:path w="26" h="29">
                  <a:moveTo>
                    <a:pt x="19" y="20"/>
                  </a:moveTo>
                  <a:cubicBezTo>
                    <a:pt x="26" y="12"/>
                    <a:pt x="25" y="0"/>
                    <a:pt x="25" y="0"/>
                  </a:cubicBezTo>
                  <a:cubicBezTo>
                    <a:pt x="25" y="0"/>
                    <a:pt x="13" y="1"/>
                    <a:pt x="6" y="9"/>
                  </a:cubicBezTo>
                  <a:cubicBezTo>
                    <a:pt x="0" y="17"/>
                    <a:pt x="1" y="29"/>
                    <a:pt x="1" y="29"/>
                  </a:cubicBezTo>
                  <a:cubicBezTo>
                    <a:pt x="1" y="29"/>
                    <a:pt x="13" y="28"/>
                    <a:pt x="19" y="2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97" name="Freeform 228"/>
            <p:cNvSpPr/>
            <p:nvPr/>
          </p:nvSpPr>
          <p:spPr bwMode="auto">
            <a:xfrm>
              <a:off x="4406493" y="1044808"/>
              <a:ext cx="38942" cy="61195"/>
            </a:xfrm>
            <a:custGeom>
              <a:avLst/>
              <a:gdLst>
                <a:gd name="T0" fmla="*/ 20 w 23"/>
                <a:gd name="T1" fmla="*/ 21 h 36"/>
                <a:gd name="T2" fmla="*/ 17 w 23"/>
                <a:gd name="T3" fmla="*/ 0 h 36"/>
                <a:gd name="T4" fmla="*/ 4 w 23"/>
                <a:gd name="T5" fmla="*/ 15 h 36"/>
                <a:gd name="T6" fmla="*/ 6 w 23"/>
                <a:gd name="T7" fmla="*/ 36 h 36"/>
                <a:gd name="T8" fmla="*/ 20 w 23"/>
                <a:gd name="T9" fmla="*/ 21 h 36"/>
              </a:gdLst>
              <a:ahLst/>
              <a:cxnLst>
                <a:cxn ang="0">
                  <a:pos x="T0" y="T1"/>
                </a:cxn>
                <a:cxn ang="0">
                  <a:pos x="T2" y="T3"/>
                </a:cxn>
                <a:cxn ang="0">
                  <a:pos x="T4" y="T5"/>
                </a:cxn>
                <a:cxn ang="0">
                  <a:pos x="T6" y="T7"/>
                </a:cxn>
                <a:cxn ang="0">
                  <a:pos x="T8" y="T9"/>
                </a:cxn>
              </a:cxnLst>
              <a:rect l="0" t="0" r="r" b="b"/>
              <a:pathLst>
                <a:path w="23" h="36">
                  <a:moveTo>
                    <a:pt x="20" y="21"/>
                  </a:moveTo>
                  <a:cubicBezTo>
                    <a:pt x="23" y="11"/>
                    <a:pt x="17" y="0"/>
                    <a:pt x="17" y="0"/>
                  </a:cubicBezTo>
                  <a:cubicBezTo>
                    <a:pt x="17" y="0"/>
                    <a:pt x="7" y="5"/>
                    <a:pt x="4" y="15"/>
                  </a:cubicBezTo>
                  <a:cubicBezTo>
                    <a:pt x="0" y="25"/>
                    <a:pt x="6" y="36"/>
                    <a:pt x="6" y="36"/>
                  </a:cubicBezTo>
                  <a:cubicBezTo>
                    <a:pt x="6" y="36"/>
                    <a:pt x="17" y="30"/>
                    <a:pt x="20" y="21"/>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98" name="Freeform 229"/>
            <p:cNvSpPr/>
            <p:nvPr/>
          </p:nvSpPr>
          <p:spPr bwMode="auto">
            <a:xfrm>
              <a:off x="4324435" y="1053153"/>
              <a:ext cx="65368" cy="55632"/>
            </a:xfrm>
            <a:custGeom>
              <a:avLst/>
              <a:gdLst>
                <a:gd name="T0" fmla="*/ 13 w 38"/>
                <a:gd name="T1" fmla="*/ 25 h 32"/>
                <a:gd name="T2" fmla="*/ 38 w 38"/>
                <a:gd name="T3" fmla="*/ 29 h 32"/>
                <a:gd name="T4" fmla="*/ 25 w 38"/>
                <a:gd name="T5" fmla="*/ 7 h 32"/>
                <a:gd name="T6" fmla="*/ 0 w 38"/>
                <a:gd name="T7" fmla="*/ 3 h 32"/>
                <a:gd name="T8" fmla="*/ 13 w 38"/>
                <a:gd name="T9" fmla="*/ 25 h 32"/>
              </a:gdLst>
              <a:ahLst/>
              <a:cxnLst>
                <a:cxn ang="0">
                  <a:pos x="T0" y="T1"/>
                </a:cxn>
                <a:cxn ang="0">
                  <a:pos x="T2" y="T3"/>
                </a:cxn>
                <a:cxn ang="0">
                  <a:pos x="T4" y="T5"/>
                </a:cxn>
                <a:cxn ang="0">
                  <a:pos x="T6" y="T7"/>
                </a:cxn>
                <a:cxn ang="0">
                  <a:pos x="T8" y="T9"/>
                </a:cxn>
              </a:cxnLst>
              <a:rect l="0" t="0" r="r" b="b"/>
              <a:pathLst>
                <a:path w="38" h="32">
                  <a:moveTo>
                    <a:pt x="13" y="25"/>
                  </a:moveTo>
                  <a:cubicBezTo>
                    <a:pt x="24" y="32"/>
                    <a:pt x="38" y="29"/>
                    <a:pt x="38" y="29"/>
                  </a:cubicBezTo>
                  <a:cubicBezTo>
                    <a:pt x="38" y="29"/>
                    <a:pt x="36" y="15"/>
                    <a:pt x="25" y="7"/>
                  </a:cubicBezTo>
                  <a:cubicBezTo>
                    <a:pt x="14" y="0"/>
                    <a:pt x="0" y="3"/>
                    <a:pt x="0" y="3"/>
                  </a:cubicBezTo>
                  <a:cubicBezTo>
                    <a:pt x="0" y="3"/>
                    <a:pt x="2" y="18"/>
                    <a:pt x="13" y="2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199" name="Freeform 230"/>
            <p:cNvSpPr/>
            <p:nvPr/>
          </p:nvSpPr>
          <p:spPr bwMode="auto">
            <a:xfrm>
              <a:off x="4345298" y="1128256"/>
              <a:ext cx="45897" cy="34770"/>
            </a:xfrm>
            <a:custGeom>
              <a:avLst/>
              <a:gdLst>
                <a:gd name="T0" fmla="*/ 11 w 27"/>
                <a:gd name="T1" fmla="*/ 4 h 20"/>
                <a:gd name="T2" fmla="*/ 0 w 27"/>
                <a:gd name="T3" fmla="*/ 16 h 20"/>
                <a:gd name="T4" fmla="*/ 17 w 27"/>
                <a:gd name="T5" fmla="*/ 16 h 20"/>
                <a:gd name="T6" fmla="*/ 27 w 27"/>
                <a:gd name="T7" fmla="*/ 3 h 20"/>
                <a:gd name="T8" fmla="*/ 11 w 27"/>
                <a:gd name="T9" fmla="*/ 4 h 20"/>
              </a:gdLst>
              <a:ahLst/>
              <a:cxnLst>
                <a:cxn ang="0">
                  <a:pos x="T0" y="T1"/>
                </a:cxn>
                <a:cxn ang="0">
                  <a:pos x="T2" y="T3"/>
                </a:cxn>
                <a:cxn ang="0">
                  <a:pos x="T4" y="T5"/>
                </a:cxn>
                <a:cxn ang="0">
                  <a:pos x="T6" y="T7"/>
                </a:cxn>
                <a:cxn ang="0">
                  <a:pos x="T8" y="T9"/>
                </a:cxn>
              </a:cxnLst>
              <a:rect l="0" t="0" r="r" b="b"/>
              <a:pathLst>
                <a:path w="27" h="20">
                  <a:moveTo>
                    <a:pt x="11" y="4"/>
                  </a:moveTo>
                  <a:cubicBezTo>
                    <a:pt x="3" y="7"/>
                    <a:pt x="0" y="16"/>
                    <a:pt x="0" y="16"/>
                  </a:cubicBezTo>
                  <a:cubicBezTo>
                    <a:pt x="0" y="16"/>
                    <a:pt x="9" y="20"/>
                    <a:pt x="17" y="16"/>
                  </a:cubicBezTo>
                  <a:cubicBezTo>
                    <a:pt x="24" y="12"/>
                    <a:pt x="27" y="3"/>
                    <a:pt x="27" y="3"/>
                  </a:cubicBezTo>
                  <a:cubicBezTo>
                    <a:pt x="27" y="3"/>
                    <a:pt x="18" y="0"/>
                    <a:pt x="11" y="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00" name="Freeform 231"/>
            <p:cNvSpPr/>
            <p:nvPr/>
          </p:nvSpPr>
          <p:spPr bwMode="auto">
            <a:xfrm>
              <a:off x="5886306" y="2079564"/>
              <a:ext cx="27816" cy="47287"/>
            </a:xfrm>
            <a:custGeom>
              <a:avLst/>
              <a:gdLst>
                <a:gd name="T0" fmla="*/ 4 w 17"/>
                <a:gd name="T1" fmla="*/ 0 h 27"/>
                <a:gd name="T2" fmla="*/ 2 w 17"/>
                <a:gd name="T3" fmla="*/ 15 h 27"/>
                <a:gd name="T4" fmla="*/ 13 w 17"/>
                <a:gd name="T5" fmla="*/ 27 h 27"/>
                <a:gd name="T6" fmla="*/ 14 w 17"/>
                <a:gd name="T7" fmla="*/ 12 h 27"/>
                <a:gd name="T8" fmla="*/ 4 w 17"/>
                <a:gd name="T9" fmla="*/ 0 h 27"/>
              </a:gdLst>
              <a:ahLst/>
              <a:cxnLst>
                <a:cxn ang="0">
                  <a:pos x="T0" y="T1"/>
                </a:cxn>
                <a:cxn ang="0">
                  <a:pos x="T2" y="T3"/>
                </a:cxn>
                <a:cxn ang="0">
                  <a:pos x="T4" y="T5"/>
                </a:cxn>
                <a:cxn ang="0">
                  <a:pos x="T6" y="T7"/>
                </a:cxn>
                <a:cxn ang="0">
                  <a:pos x="T8" y="T9"/>
                </a:cxn>
              </a:cxnLst>
              <a:rect l="0" t="0" r="r" b="b"/>
              <a:pathLst>
                <a:path w="17" h="27">
                  <a:moveTo>
                    <a:pt x="4" y="0"/>
                  </a:moveTo>
                  <a:cubicBezTo>
                    <a:pt x="4" y="0"/>
                    <a:pt x="0" y="8"/>
                    <a:pt x="2" y="15"/>
                  </a:cubicBezTo>
                  <a:cubicBezTo>
                    <a:pt x="5" y="23"/>
                    <a:pt x="13" y="27"/>
                    <a:pt x="13" y="27"/>
                  </a:cubicBezTo>
                  <a:cubicBezTo>
                    <a:pt x="13" y="27"/>
                    <a:pt x="17" y="19"/>
                    <a:pt x="14" y="12"/>
                  </a:cubicBezTo>
                  <a:cubicBezTo>
                    <a:pt x="12" y="4"/>
                    <a:pt x="4" y="0"/>
                    <a:pt x="4"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01" name="Freeform 232"/>
            <p:cNvSpPr/>
            <p:nvPr/>
          </p:nvSpPr>
          <p:spPr bwMode="auto">
            <a:xfrm>
              <a:off x="5898823" y="2071220"/>
              <a:ext cx="31989" cy="18081"/>
            </a:xfrm>
            <a:custGeom>
              <a:avLst/>
              <a:gdLst>
                <a:gd name="T0" fmla="*/ 18 w 18"/>
                <a:gd name="T1" fmla="*/ 7 h 10"/>
                <a:gd name="T2" fmla="*/ 10 w 18"/>
                <a:gd name="T3" fmla="*/ 1 h 10"/>
                <a:gd name="T4" fmla="*/ 0 w 18"/>
                <a:gd name="T5" fmla="*/ 3 h 10"/>
                <a:gd name="T6" fmla="*/ 8 w 18"/>
                <a:gd name="T7" fmla="*/ 9 h 10"/>
                <a:gd name="T8" fmla="*/ 18 w 18"/>
                <a:gd name="T9" fmla="*/ 7 h 10"/>
              </a:gdLst>
              <a:ahLst/>
              <a:cxnLst>
                <a:cxn ang="0">
                  <a:pos x="T0" y="T1"/>
                </a:cxn>
                <a:cxn ang="0">
                  <a:pos x="T2" y="T3"/>
                </a:cxn>
                <a:cxn ang="0">
                  <a:pos x="T4" y="T5"/>
                </a:cxn>
                <a:cxn ang="0">
                  <a:pos x="T6" y="T7"/>
                </a:cxn>
                <a:cxn ang="0">
                  <a:pos x="T8" y="T9"/>
                </a:cxn>
              </a:cxnLst>
              <a:rect l="0" t="0" r="r" b="b"/>
              <a:pathLst>
                <a:path w="18" h="10">
                  <a:moveTo>
                    <a:pt x="18" y="7"/>
                  </a:moveTo>
                  <a:cubicBezTo>
                    <a:pt x="18" y="7"/>
                    <a:pt x="14" y="2"/>
                    <a:pt x="10" y="1"/>
                  </a:cubicBezTo>
                  <a:cubicBezTo>
                    <a:pt x="5" y="0"/>
                    <a:pt x="0" y="3"/>
                    <a:pt x="0" y="3"/>
                  </a:cubicBezTo>
                  <a:cubicBezTo>
                    <a:pt x="0" y="3"/>
                    <a:pt x="3" y="8"/>
                    <a:pt x="8" y="9"/>
                  </a:cubicBezTo>
                  <a:cubicBezTo>
                    <a:pt x="13" y="10"/>
                    <a:pt x="18" y="7"/>
                    <a:pt x="18" y="7"/>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02" name="Freeform 233"/>
            <p:cNvSpPr/>
            <p:nvPr/>
          </p:nvSpPr>
          <p:spPr bwMode="auto">
            <a:xfrm>
              <a:off x="5873788" y="1595565"/>
              <a:ext cx="59805" cy="65368"/>
            </a:xfrm>
            <a:custGeom>
              <a:avLst/>
              <a:gdLst>
                <a:gd name="T0" fmla="*/ 26 w 35"/>
                <a:gd name="T1" fmla="*/ 27 h 38"/>
                <a:gd name="T2" fmla="*/ 34 w 35"/>
                <a:gd name="T3" fmla="*/ 0 h 38"/>
                <a:gd name="T4" fmla="*/ 9 w 35"/>
                <a:gd name="T5" fmla="*/ 11 h 38"/>
                <a:gd name="T6" fmla="*/ 1 w 35"/>
                <a:gd name="T7" fmla="*/ 38 h 38"/>
                <a:gd name="T8" fmla="*/ 26 w 35"/>
                <a:gd name="T9" fmla="*/ 27 h 38"/>
              </a:gdLst>
              <a:ahLst/>
              <a:cxnLst>
                <a:cxn ang="0">
                  <a:pos x="T0" y="T1"/>
                </a:cxn>
                <a:cxn ang="0">
                  <a:pos x="T2" y="T3"/>
                </a:cxn>
                <a:cxn ang="0">
                  <a:pos x="T4" y="T5"/>
                </a:cxn>
                <a:cxn ang="0">
                  <a:pos x="T6" y="T7"/>
                </a:cxn>
                <a:cxn ang="0">
                  <a:pos x="T8" y="T9"/>
                </a:cxn>
              </a:cxnLst>
              <a:rect l="0" t="0" r="r" b="b"/>
              <a:pathLst>
                <a:path w="35" h="38">
                  <a:moveTo>
                    <a:pt x="26" y="27"/>
                  </a:moveTo>
                  <a:cubicBezTo>
                    <a:pt x="35" y="16"/>
                    <a:pt x="34" y="0"/>
                    <a:pt x="34" y="0"/>
                  </a:cubicBezTo>
                  <a:cubicBezTo>
                    <a:pt x="34" y="0"/>
                    <a:pt x="18" y="1"/>
                    <a:pt x="9" y="11"/>
                  </a:cubicBezTo>
                  <a:cubicBezTo>
                    <a:pt x="0" y="22"/>
                    <a:pt x="1" y="38"/>
                    <a:pt x="1" y="38"/>
                  </a:cubicBezTo>
                  <a:cubicBezTo>
                    <a:pt x="1" y="38"/>
                    <a:pt x="17" y="37"/>
                    <a:pt x="26" y="27"/>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03" name="Freeform 234"/>
            <p:cNvSpPr/>
            <p:nvPr/>
          </p:nvSpPr>
          <p:spPr bwMode="auto">
            <a:xfrm>
              <a:off x="5837627" y="1599737"/>
              <a:ext cx="34770" cy="52850"/>
            </a:xfrm>
            <a:custGeom>
              <a:avLst/>
              <a:gdLst>
                <a:gd name="T0" fmla="*/ 15 w 20"/>
                <a:gd name="T1" fmla="*/ 31 h 31"/>
                <a:gd name="T2" fmla="*/ 17 w 20"/>
                <a:gd name="T3" fmla="*/ 13 h 31"/>
                <a:gd name="T4" fmla="*/ 5 w 20"/>
                <a:gd name="T5" fmla="*/ 0 h 31"/>
                <a:gd name="T6" fmla="*/ 3 w 20"/>
                <a:gd name="T7" fmla="*/ 18 h 31"/>
                <a:gd name="T8" fmla="*/ 15 w 20"/>
                <a:gd name="T9" fmla="*/ 31 h 31"/>
              </a:gdLst>
              <a:ahLst/>
              <a:cxnLst>
                <a:cxn ang="0">
                  <a:pos x="T0" y="T1"/>
                </a:cxn>
                <a:cxn ang="0">
                  <a:pos x="T2" y="T3"/>
                </a:cxn>
                <a:cxn ang="0">
                  <a:pos x="T4" y="T5"/>
                </a:cxn>
                <a:cxn ang="0">
                  <a:pos x="T6" y="T7"/>
                </a:cxn>
                <a:cxn ang="0">
                  <a:pos x="T8" y="T9"/>
                </a:cxn>
              </a:cxnLst>
              <a:rect l="0" t="0" r="r" b="b"/>
              <a:pathLst>
                <a:path w="20" h="31">
                  <a:moveTo>
                    <a:pt x="15" y="31"/>
                  </a:moveTo>
                  <a:cubicBezTo>
                    <a:pt x="15" y="31"/>
                    <a:pt x="20" y="22"/>
                    <a:pt x="17" y="13"/>
                  </a:cubicBezTo>
                  <a:cubicBezTo>
                    <a:pt x="14" y="5"/>
                    <a:pt x="5" y="0"/>
                    <a:pt x="5" y="0"/>
                  </a:cubicBezTo>
                  <a:cubicBezTo>
                    <a:pt x="5" y="0"/>
                    <a:pt x="0" y="10"/>
                    <a:pt x="3" y="18"/>
                  </a:cubicBezTo>
                  <a:cubicBezTo>
                    <a:pt x="6" y="26"/>
                    <a:pt x="15" y="31"/>
                    <a:pt x="15" y="31"/>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04" name="Freeform 235"/>
            <p:cNvSpPr/>
            <p:nvPr/>
          </p:nvSpPr>
          <p:spPr bwMode="auto">
            <a:xfrm>
              <a:off x="5093549" y="1558013"/>
              <a:ext cx="59805" cy="43115"/>
            </a:xfrm>
            <a:custGeom>
              <a:avLst/>
              <a:gdLst>
                <a:gd name="T0" fmla="*/ 21 w 35"/>
                <a:gd name="T1" fmla="*/ 20 h 25"/>
                <a:gd name="T2" fmla="*/ 35 w 35"/>
                <a:gd name="T3" fmla="*/ 5 h 25"/>
                <a:gd name="T4" fmla="*/ 14 w 35"/>
                <a:gd name="T5" fmla="*/ 4 h 25"/>
                <a:gd name="T6" fmla="*/ 0 w 35"/>
                <a:gd name="T7" fmla="*/ 20 h 25"/>
                <a:gd name="T8" fmla="*/ 21 w 35"/>
                <a:gd name="T9" fmla="*/ 20 h 25"/>
              </a:gdLst>
              <a:ahLst/>
              <a:cxnLst>
                <a:cxn ang="0">
                  <a:pos x="T0" y="T1"/>
                </a:cxn>
                <a:cxn ang="0">
                  <a:pos x="T2" y="T3"/>
                </a:cxn>
                <a:cxn ang="0">
                  <a:pos x="T4" y="T5"/>
                </a:cxn>
                <a:cxn ang="0">
                  <a:pos x="T6" y="T7"/>
                </a:cxn>
                <a:cxn ang="0">
                  <a:pos x="T8" y="T9"/>
                </a:cxn>
              </a:cxnLst>
              <a:rect l="0" t="0" r="r" b="b"/>
              <a:pathLst>
                <a:path w="35" h="25">
                  <a:moveTo>
                    <a:pt x="21" y="20"/>
                  </a:moveTo>
                  <a:cubicBezTo>
                    <a:pt x="30" y="16"/>
                    <a:pt x="35" y="5"/>
                    <a:pt x="35" y="5"/>
                  </a:cubicBezTo>
                  <a:cubicBezTo>
                    <a:pt x="35" y="5"/>
                    <a:pt x="24" y="0"/>
                    <a:pt x="14" y="4"/>
                  </a:cubicBezTo>
                  <a:cubicBezTo>
                    <a:pt x="4" y="9"/>
                    <a:pt x="0" y="20"/>
                    <a:pt x="0" y="20"/>
                  </a:cubicBezTo>
                  <a:cubicBezTo>
                    <a:pt x="0" y="20"/>
                    <a:pt x="11" y="25"/>
                    <a:pt x="21" y="2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05" name="Freeform 236"/>
            <p:cNvSpPr/>
            <p:nvPr/>
          </p:nvSpPr>
          <p:spPr bwMode="auto">
            <a:xfrm>
              <a:off x="5078250" y="1541324"/>
              <a:ext cx="22253" cy="43115"/>
            </a:xfrm>
            <a:custGeom>
              <a:avLst/>
              <a:gdLst>
                <a:gd name="T0" fmla="*/ 12 w 13"/>
                <a:gd name="T1" fmla="*/ 13 h 25"/>
                <a:gd name="T2" fmla="*/ 8 w 13"/>
                <a:gd name="T3" fmla="*/ 0 h 25"/>
                <a:gd name="T4" fmla="*/ 1 w 13"/>
                <a:gd name="T5" fmla="*/ 12 h 25"/>
                <a:gd name="T6" fmla="*/ 5 w 13"/>
                <a:gd name="T7" fmla="*/ 25 h 25"/>
                <a:gd name="T8" fmla="*/ 12 w 13"/>
                <a:gd name="T9" fmla="*/ 13 h 25"/>
              </a:gdLst>
              <a:ahLst/>
              <a:cxnLst>
                <a:cxn ang="0">
                  <a:pos x="T0" y="T1"/>
                </a:cxn>
                <a:cxn ang="0">
                  <a:pos x="T2" y="T3"/>
                </a:cxn>
                <a:cxn ang="0">
                  <a:pos x="T4" y="T5"/>
                </a:cxn>
                <a:cxn ang="0">
                  <a:pos x="T6" y="T7"/>
                </a:cxn>
                <a:cxn ang="0">
                  <a:pos x="T8" y="T9"/>
                </a:cxn>
              </a:cxnLst>
              <a:rect l="0" t="0" r="r" b="b"/>
              <a:pathLst>
                <a:path w="13" h="25">
                  <a:moveTo>
                    <a:pt x="12" y="13"/>
                  </a:moveTo>
                  <a:cubicBezTo>
                    <a:pt x="13" y="6"/>
                    <a:pt x="8" y="0"/>
                    <a:pt x="8" y="0"/>
                  </a:cubicBezTo>
                  <a:cubicBezTo>
                    <a:pt x="8" y="0"/>
                    <a:pt x="2" y="5"/>
                    <a:pt x="1" y="12"/>
                  </a:cubicBezTo>
                  <a:cubicBezTo>
                    <a:pt x="0" y="19"/>
                    <a:pt x="5" y="25"/>
                    <a:pt x="5" y="25"/>
                  </a:cubicBezTo>
                  <a:cubicBezTo>
                    <a:pt x="5" y="25"/>
                    <a:pt x="12" y="20"/>
                    <a:pt x="12" y="13"/>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06" name="Freeform 237"/>
            <p:cNvSpPr/>
            <p:nvPr/>
          </p:nvSpPr>
          <p:spPr bwMode="auto">
            <a:xfrm>
              <a:off x="4730549" y="1495428"/>
              <a:ext cx="41724" cy="33379"/>
            </a:xfrm>
            <a:custGeom>
              <a:avLst/>
              <a:gdLst>
                <a:gd name="T0" fmla="*/ 16 w 24"/>
                <a:gd name="T1" fmla="*/ 15 h 20"/>
                <a:gd name="T2" fmla="*/ 24 w 24"/>
                <a:gd name="T3" fmla="*/ 2 h 20"/>
                <a:gd name="T4" fmla="*/ 8 w 24"/>
                <a:gd name="T5" fmla="*/ 4 h 20"/>
                <a:gd name="T6" fmla="*/ 0 w 24"/>
                <a:gd name="T7" fmla="*/ 18 h 20"/>
                <a:gd name="T8" fmla="*/ 16 w 24"/>
                <a:gd name="T9" fmla="*/ 15 h 20"/>
              </a:gdLst>
              <a:ahLst/>
              <a:cxnLst>
                <a:cxn ang="0">
                  <a:pos x="T0" y="T1"/>
                </a:cxn>
                <a:cxn ang="0">
                  <a:pos x="T2" y="T3"/>
                </a:cxn>
                <a:cxn ang="0">
                  <a:pos x="T4" y="T5"/>
                </a:cxn>
                <a:cxn ang="0">
                  <a:pos x="T6" y="T7"/>
                </a:cxn>
                <a:cxn ang="0">
                  <a:pos x="T8" y="T9"/>
                </a:cxn>
              </a:cxnLst>
              <a:rect l="0" t="0" r="r" b="b"/>
              <a:pathLst>
                <a:path w="24" h="20">
                  <a:moveTo>
                    <a:pt x="16" y="15"/>
                  </a:moveTo>
                  <a:cubicBezTo>
                    <a:pt x="22" y="11"/>
                    <a:pt x="24" y="2"/>
                    <a:pt x="24" y="2"/>
                  </a:cubicBezTo>
                  <a:cubicBezTo>
                    <a:pt x="24" y="2"/>
                    <a:pt x="15" y="0"/>
                    <a:pt x="8" y="4"/>
                  </a:cubicBezTo>
                  <a:cubicBezTo>
                    <a:pt x="2" y="9"/>
                    <a:pt x="0" y="18"/>
                    <a:pt x="0" y="18"/>
                  </a:cubicBezTo>
                  <a:cubicBezTo>
                    <a:pt x="0" y="18"/>
                    <a:pt x="9" y="20"/>
                    <a:pt x="16" y="1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07" name="Freeform 238"/>
            <p:cNvSpPr/>
            <p:nvPr/>
          </p:nvSpPr>
          <p:spPr bwMode="auto">
            <a:xfrm>
              <a:off x="4716641" y="1488473"/>
              <a:ext cx="15299" cy="30598"/>
            </a:xfrm>
            <a:custGeom>
              <a:avLst/>
              <a:gdLst>
                <a:gd name="T0" fmla="*/ 4 w 9"/>
                <a:gd name="T1" fmla="*/ 0 h 18"/>
                <a:gd name="T2" fmla="*/ 0 w 9"/>
                <a:gd name="T3" fmla="*/ 9 h 18"/>
                <a:gd name="T4" fmla="*/ 5 w 9"/>
                <a:gd name="T5" fmla="*/ 18 h 18"/>
                <a:gd name="T6" fmla="*/ 8 w 9"/>
                <a:gd name="T7" fmla="*/ 9 h 18"/>
                <a:gd name="T8" fmla="*/ 4 w 9"/>
                <a:gd name="T9" fmla="*/ 0 h 18"/>
              </a:gdLst>
              <a:ahLst/>
              <a:cxnLst>
                <a:cxn ang="0">
                  <a:pos x="T0" y="T1"/>
                </a:cxn>
                <a:cxn ang="0">
                  <a:pos x="T2" y="T3"/>
                </a:cxn>
                <a:cxn ang="0">
                  <a:pos x="T4" y="T5"/>
                </a:cxn>
                <a:cxn ang="0">
                  <a:pos x="T6" y="T7"/>
                </a:cxn>
                <a:cxn ang="0">
                  <a:pos x="T8" y="T9"/>
                </a:cxn>
              </a:cxnLst>
              <a:rect l="0" t="0" r="r" b="b"/>
              <a:pathLst>
                <a:path w="9" h="18">
                  <a:moveTo>
                    <a:pt x="4" y="0"/>
                  </a:moveTo>
                  <a:cubicBezTo>
                    <a:pt x="4" y="0"/>
                    <a:pt x="0" y="4"/>
                    <a:pt x="0" y="9"/>
                  </a:cubicBezTo>
                  <a:cubicBezTo>
                    <a:pt x="1" y="15"/>
                    <a:pt x="5" y="18"/>
                    <a:pt x="5" y="18"/>
                  </a:cubicBezTo>
                  <a:cubicBezTo>
                    <a:pt x="5" y="18"/>
                    <a:pt x="9" y="14"/>
                    <a:pt x="8" y="9"/>
                  </a:cubicBezTo>
                  <a:cubicBezTo>
                    <a:pt x="8" y="4"/>
                    <a:pt x="4" y="0"/>
                    <a:pt x="4"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08" name="Freeform 239"/>
            <p:cNvSpPr/>
            <p:nvPr/>
          </p:nvSpPr>
          <p:spPr bwMode="auto">
            <a:xfrm>
              <a:off x="4566435" y="1621990"/>
              <a:ext cx="22253" cy="48678"/>
            </a:xfrm>
            <a:custGeom>
              <a:avLst/>
              <a:gdLst>
                <a:gd name="T0" fmla="*/ 7 w 13"/>
                <a:gd name="T1" fmla="*/ 29 h 29"/>
                <a:gd name="T2" fmla="*/ 13 w 13"/>
                <a:gd name="T3" fmla="*/ 14 h 29"/>
                <a:gd name="T4" fmla="*/ 6 w 13"/>
                <a:gd name="T5" fmla="*/ 0 h 29"/>
                <a:gd name="T6" fmla="*/ 0 w 13"/>
                <a:gd name="T7" fmla="*/ 15 h 29"/>
                <a:gd name="T8" fmla="*/ 7 w 13"/>
                <a:gd name="T9" fmla="*/ 29 h 29"/>
              </a:gdLst>
              <a:ahLst/>
              <a:cxnLst>
                <a:cxn ang="0">
                  <a:pos x="T0" y="T1"/>
                </a:cxn>
                <a:cxn ang="0">
                  <a:pos x="T2" y="T3"/>
                </a:cxn>
                <a:cxn ang="0">
                  <a:pos x="T4" y="T5"/>
                </a:cxn>
                <a:cxn ang="0">
                  <a:pos x="T6" y="T7"/>
                </a:cxn>
                <a:cxn ang="0">
                  <a:pos x="T8" y="T9"/>
                </a:cxn>
              </a:cxnLst>
              <a:rect l="0" t="0" r="r" b="b"/>
              <a:pathLst>
                <a:path w="13" h="29">
                  <a:moveTo>
                    <a:pt x="7" y="29"/>
                  </a:moveTo>
                  <a:cubicBezTo>
                    <a:pt x="7" y="29"/>
                    <a:pt x="13" y="22"/>
                    <a:pt x="13" y="14"/>
                  </a:cubicBezTo>
                  <a:cubicBezTo>
                    <a:pt x="13" y="6"/>
                    <a:pt x="6" y="0"/>
                    <a:pt x="6" y="0"/>
                  </a:cubicBezTo>
                  <a:cubicBezTo>
                    <a:pt x="6" y="0"/>
                    <a:pt x="0" y="7"/>
                    <a:pt x="0" y="15"/>
                  </a:cubicBezTo>
                  <a:cubicBezTo>
                    <a:pt x="0" y="22"/>
                    <a:pt x="7" y="29"/>
                    <a:pt x="7" y="29"/>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09" name="Freeform 240"/>
            <p:cNvSpPr/>
            <p:nvPr/>
          </p:nvSpPr>
          <p:spPr bwMode="auto">
            <a:xfrm>
              <a:off x="4542792" y="1653979"/>
              <a:ext cx="27816" cy="20862"/>
            </a:xfrm>
            <a:custGeom>
              <a:avLst/>
              <a:gdLst>
                <a:gd name="T0" fmla="*/ 10 w 16"/>
                <a:gd name="T1" fmla="*/ 2 h 12"/>
                <a:gd name="T2" fmla="*/ 0 w 16"/>
                <a:gd name="T3" fmla="*/ 2 h 12"/>
                <a:gd name="T4" fmla="*/ 6 w 16"/>
                <a:gd name="T5" fmla="*/ 10 h 12"/>
                <a:gd name="T6" fmla="*/ 16 w 16"/>
                <a:gd name="T7" fmla="*/ 10 h 12"/>
                <a:gd name="T8" fmla="*/ 10 w 16"/>
                <a:gd name="T9" fmla="*/ 2 h 12"/>
              </a:gdLst>
              <a:ahLst/>
              <a:cxnLst>
                <a:cxn ang="0">
                  <a:pos x="T0" y="T1"/>
                </a:cxn>
                <a:cxn ang="0">
                  <a:pos x="T2" y="T3"/>
                </a:cxn>
                <a:cxn ang="0">
                  <a:pos x="T4" y="T5"/>
                </a:cxn>
                <a:cxn ang="0">
                  <a:pos x="T6" y="T7"/>
                </a:cxn>
                <a:cxn ang="0">
                  <a:pos x="T8" y="T9"/>
                </a:cxn>
              </a:cxnLst>
              <a:rect l="0" t="0" r="r" b="b"/>
              <a:pathLst>
                <a:path w="16" h="12">
                  <a:moveTo>
                    <a:pt x="10" y="2"/>
                  </a:moveTo>
                  <a:cubicBezTo>
                    <a:pt x="6" y="0"/>
                    <a:pt x="0" y="2"/>
                    <a:pt x="0" y="2"/>
                  </a:cubicBezTo>
                  <a:cubicBezTo>
                    <a:pt x="0" y="2"/>
                    <a:pt x="2" y="7"/>
                    <a:pt x="6" y="10"/>
                  </a:cubicBezTo>
                  <a:cubicBezTo>
                    <a:pt x="11" y="12"/>
                    <a:pt x="16" y="10"/>
                    <a:pt x="16" y="10"/>
                  </a:cubicBezTo>
                  <a:cubicBezTo>
                    <a:pt x="16" y="10"/>
                    <a:pt x="15" y="5"/>
                    <a:pt x="10" y="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10" name="Freeform 241"/>
            <p:cNvSpPr/>
            <p:nvPr/>
          </p:nvSpPr>
          <p:spPr bwMode="auto">
            <a:xfrm>
              <a:off x="4409275" y="1850082"/>
              <a:ext cx="50069" cy="27816"/>
            </a:xfrm>
            <a:custGeom>
              <a:avLst/>
              <a:gdLst>
                <a:gd name="T0" fmla="*/ 16 w 29"/>
                <a:gd name="T1" fmla="*/ 15 h 16"/>
                <a:gd name="T2" fmla="*/ 29 w 29"/>
                <a:gd name="T3" fmla="*/ 6 h 16"/>
                <a:gd name="T4" fmla="*/ 14 w 29"/>
                <a:gd name="T5" fmla="*/ 2 h 16"/>
                <a:gd name="T6" fmla="*/ 0 w 29"/>
                <a:gd name="T7" fmla="*/ 10 h 16"/>
                <a:gd name="T8" fmla="*/ 16 w 29"/>
                <a:gd name="T9" fmla="*/ 15 h 16"/>
              </a:gdLst>
              <a:ahLst/>
              <a:cxnLst>
                <a:cxn ang="0">
                  <a:pos x="T0" y="T1"/>
                </a:cxn>
                <a:cxn ang="0">
                  <a:pos x="T2" y="T3"/>
                </a:cxn>
                <a:cxn ang="0">
                  <a:pos x="T4" y="T5"/>
                </a:cxn>
                <a:cxn ang="0">
                  <a:pos x="T6" y="T7"/>
                </a:cxn>
                <a:cxn ang="0">
                  <a:pos x="T8" y="T9"/>
                </a:cxn>
              </a:cxnLst>
              <a:rect l="0" t="0" r="r" b="b"/>
              <a:pathLst>
                <a:path w="29" h="16">
                  <a:moveTo>
                    <a:pt x="16" y="15"/>
                  </a:moveTo>
                  <a:cubicBezTo>
                    <a:pt x="24" y="13"/>
                    <a:pt x="29" y="6"/>
                    <a:pt x="29" y="6"/>
                  </a:cubicBezTo>
                  <a:cubicBezTo>
                    <a:pt x="29" y="6"/>
                    <a:pt x="22" y="0"/>
                    <a:pt x="14" y="2"/>
                  </a:cubicBezTo>
                  <a:cubicBezTo>
                    <a:pt x="6" y="3"/>
                    <a:pt x="0" y="10"/>
                    <a:pt x="0" y="10"/>
                  </a:cubicBezTo>
                  <a:cubicBezTo>
                    <a:pt x="0" y="10"/>
                    <a:pt x="8" y="16"/>
                    <a:pt x="16" y="1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11" name="Freeform 242"/>
            <p:cNvSpPr/>
            <p:nvPr/>
          </p:nvSpPr>
          <p:spPr bwMode="auto">
            <a:xfrm>
              <a:off x="4405102" y="1829220"/>
              <a:ext cx="18081" cy="30598"/>
            </a:xfrm>
            <a:custGeom>
              <a:avLst/>
              <a:gdLst>
                <a:gd name="T0" fmla="*/ 9 w 11"/>
                <a:gd name="T1" fmla="*/ 11 h 18"/>
                <a:gd name="T2" fmla="*/ 9 w 11"/>
                <a:gd name="T3" fmla="*/ 0 h 18"/>
                <a:gd name="T4" fmla="*/ 1 w 11"/>
                <a:gd name="T5" fmla="*/ 8 h 18"/>
                <a:gd name="T6" fmla="*/ 2 w 11"/>
                <a:gd name="T7" fmla="*/ 18 h 18"/>
                <a:gd name="T8" fmla="*/ 9 w 11"/>
                <a:gd name="T9" fmla="*/ 11 h 18"/>
              </a:gdLst>
              <a:ahLst/>
              <a:cxnLst>
                <a:cxn ang="0">
                  <a:pos x="T0" y="T1"/>
                </a:cxn>
                <a:cxn ang="0">
                  <a:pos x="T2" y="T3"/>
                </a:cxn>
                <a:cxn ang="0">
                  <a:pos x="T4" y="T5"/>
                </a:cxn>
                <a:cxn ang="0">
                  <a:pos x="T6" y="T7"/>
                </a:cxn>
                <a:cxn ang="0">
                  <a:pos x="T8" y="T9"/>
                </a:cxn>
              </a:cxnLst>
              <a:rect l="0" t="0" r="r" b="b"/>
              <a:pathLst>
                <a:path w="11" h="18">
                  <a:moveTo>
                    <a:pt x="9" y="11"/>
                  </a:moveTo>
                  <a:cubicBezTo>
                    <a:pt x="11" y="6"/>
                    <a:pt x="9" y="0"/>
                    <a:pt x="9" y="0"/>
                  </a:cubicBezTo>
                  <a:cubicBezTo>
                    <a:pt x="9" y="0"/>
                    <a:pt x="3" y="3"/>
                    <a:pt x="1" y="8"/>
                  </a:cubicBezTo>
                  <a:cubicBezTo>
                    <a:pt x="0" y="12"/>
                    <a:pt x="2" y="18"/>
                    <a:pt x="2" y="18"/>
                  </a:cubicBezTo>
                  <a:cubicBezTo>
                    <a:pt x="2" y="18"/>
                    <a:pt x="7" y="15"/>
                    <a:pt x="9" y="11"/>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12" name="Freeform 243"/>
            <p:cNvSpPr/>
            <p:nvPr/>
          </p:nvSpPr>
          <p:spPr bwMode="auto">
            <a:xfrm>
              <a:off x="4752802" y="2071220"/>
              <a:ext cx="41724" cy="22253"/>
            </a:xfrm>
            <a:custGeom>
              <a:avLst/>
              <a:gdLst>
                <a:gd name="T0" fmla="*/ 13 w 24"/>
                <a:gd name="T1" fmla="*/ 12 h 13"/>
                <a:gd name="T2" fmla="*/ 24 w 24"/>
                <a:gd name="T3" fmla="*/ 5 h 13"/>
                <a:gd name="T4" fmla="*/ 11 w 24"/>
                <a:gd name="T5" fmla="*/ 1 h 13"/>
                <a:gd name="T6" fmla="*/ 0 w 24"/>
                <a:gd name="T7" fmla="*/ 9 h 13"/>
                <a:gd name="T8" fmla="*/ 13 w 24"/>
                <a:gd name="T9" fmla="*/ 12 h 13"/>
              </a:gdLst>
              <a:ahLst/>
              <a:cxnLst>
                <a:cxn ang="0">
                  <a:pos x="T0" y="T1"/>
                </a:cxn>
                <a:cxn ang="0">
                  <a:pos x="T2" y="T3"/>
                </a:cxn>
                <a:cxn ang="0">
                  <a:pos x="T4" y="T5"/>
                </a:cxn>
                <a:cxn ang="0">
                  <a:pos x="T6" y="T7"/>
                </a:cxn>
                <a:cxn ang="0">
                  <a:pos x="T8" y="T9"/>
                </a:cxn>
              </a:cxnLst>
              <a:rect l="0" t="0" r="r" b="b"/>
              <a:pathLst>
                <a:path w="24" h="13">
                  <a:moveTo>
                    <a:pt x="13" y="12"/>
                  </a:moveTo>
                  <a:cubicBezTo>
                    <a:pt x="20" y="11"/>
                    <a:pt x="24" y="5"/>
                    <a:pt x="24" y="5"/>
                  </a:cubicBezTo>
                  <a:cubicBezTo>
                    <a:pt x="24" y="5"/>
                    <a:pt x="18" y="0"/>
                    <a:pt x="11" y="1"/>
                  </a:cubicBezTo>
                  <a:cubicBezTo>
                    <a:pt x="5" y="2"/>
                    <a:pt x="0" y="9"/>
                    <a:pt x="0" y="9"/>
                  </a:cubicBezTo>
                  <a:cubicBezTo>
                    <a:pt x="0" y="9"/>
                    <a:pt x="6" y="13"/>
                    <a:pt x="13" y="12"/>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13" name="Freeform 244"/>
            <p:cNvSpPr/>
            <p:nvPr/>
          </p:nvSpPr>
          <p:spPr bwMode="auto">
            <a:xfrm>
              <a:off x="4747239" y="2054530"/>
              <a:ext cx="18081" cy="25034"/>
            </a:xfrm>
            <a:custGeom>
              <a:avLst/>
              <a:gdLst>
                <a:gd name="T0" fmla="*/ 8 w 10"/>
                <a:gd name="T1" fmla="*/ 8 h 15"/>
                <a:gd name="T2" fmla="*/ 7 w 10"/>
                <a:gd name="T3" fmla="*/ 0 h 15"/>
                <a:gd name="T4" fmla="*/ 1 w 10"/>
                <a:gd name="T5" fmla="*/ 6 h 15"/>
                <a:gd name="T6" fmla="*/ 2 w 10"/>
                <a:gd name="T7" fmla="*/ 15 h 15"/>
                <a:gd name="T8" fmla="*/ 8 w 10"/>
                <a:gd name="T9" fmla="*/ 8 h 15"/>
              </a:gdLst>
              <a:ahLst/>
              <a:cxnLst>
                <a:cxn ang="0">
                  <a:pos x="T0" y="T1"/>
                </a:cxn>
                <a:cxn ang="0">
                  <a:pos x="T2" y="T3"/>
                </a:cxn>
                <a:cxn ang="0">
                  <a:pos x="T4" y="T5"/>
                </a:cxn>
                <a:cxn ang="0">
                  <a:pos x="T6" y="T7"/>
                </a:cxn>
                <a:cxn ang="0">
                  <a:pos x="T8" y="T9"/>
                </a:cxn>
              </a:cxnLst>
              <a:rect l="0" t="0" r="r" b="b"/>
              <a:pathLst>
                <a:path w="10" h="15">
                  <a:moveTo>
                    <a:pt x="8" y="8"/>
                  </a:moveTo>
                  <a:cubicBezTo>
                    <a:pt x="10" y="4"/>
                    <a:pt x="7" y="0"/>
                    <a:pt x="7" y="0"/>
                  </a:cubicBezTo>
                  <a:cubicBezTo>
                    <a:pt x="7" y="0"/>
                    <a:pt x="3" y="2"/>
                    <a:pt x="1" y="6"/>
                  </a:cubicBezTo>
                  <a:cubicBezTo>
                    <a:pt x="0" y="10"/>
                    <a:pt x="2" y="15"/>
                    <a:pt x="2" y="15"/>
                  </a:cubicBezTo>
                  <a:cubicBezTo>
                    <a:pt x="2" y="15"/>
                    <a:pt x="7" y="13"/>
                    <a:pt x="8" y="8"/>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14" name="Freeform 245"/>
            <p:cNvSpPr/>
            <p:nvPr/>
          </p:nvSpPr>
          <p:spPr bwMode="auto">
            <a:xfrm>
              <a:off x="3812620" y="1667887"/>
              <a:ext cx="66758" cy="33379"/>
            </a:xfrm>
            <a:custGeom>
              <a:avLst/>
              <a:gdLst>
                <a:gd name="T0" fmla="*/ 39 w 39"/>
                <a:gd name="T1" fmla="*/ 9 h 20"/>
                <a:gd name="T2" fmla="*/ 19 w 39"/>
                <a:gd name="T3" fmla="*/ 1 h 20"/>
                <a:gd name="T4" fmla="*/ 0 w 39"/>
                <a:gd name="T5" fmla="*/ 12 h 20"/>
                <a:gd name="T6" fmla="*/ 20 w 39"/>
                <a:gd name="T7" fmla="*/ 19 h 20"/>
                <a:gd name="T8" fmla="*/ 39 w 39"/>
                <a:gd name="T9" fmla="*/ 9 h 20"/>
              </a:gdLst>
              <a:ahLst/>
              <a:cxnLst>
                <a:cxn ang="0">
                  <a:pos x="T0" y="T1"/>
                </a:cxn>
                <a:cxn ang="0">
                  <a:pos x="T2" y="T3"/>
                </a:cxn>
                <a:cxn ang="0">
                  <a:pos x="T4" y="T5"/>
                </a:cxn>
                <a:cxn ang="0">
                  <a:pos x="T6" y="T7"/>
                </a:cxn>
                <a:cxn ang="0">
                  <a:pos x="T8" y="T9"/>
                </a:cxn>
              </a:cxnLst>
              <a:rect l="0" t="0" r="r" b="b"/>
              <a:pathLst>
                <a:path w="39" h="20">
                  <a:moveTo>
                    <a:pt x="39" y="9"/>
                  </a:moveTo>
                  <a:cubicBezTo>
                    <a:pt x="39" y="9"/>
                    <a:pt x="30" y="0"/>
                    <a:pt x="19" y="1"/>
                  </a:cubicBezTo>
                  <a:cubicBezTo>
                    <a:pt x="8" y="2"/>
                    <a:pt x="0" y="12"/>
                    <a:pt x="0" y="12"/>
                  </a:cubicBezTo>
                  <a:cubicBezTo>
                    <a:pt x="0" y="12"/>
                    <a:pt x="9" y="20"/>
                    <a:pt x="20" y="19"/>
                  </a:cubicBezTo>
                  <a:cubicBezTo>
                    <a:pt x="31" y="18"/>
                    <a:pt x="39" y="9"/>
                    <a:pt x="39" y="9"/>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15" name="Freeform 246"/>
            <p:cNvSpPr/>
            <p:nvPr/>
          </p:nvSpPr>
          <p:spPr bwMode="auto">
            <a:xfrm>
              <a:off x="3805667" y="1637289"/>
              <a:ext cx="27816" cy="38942"/>
            </a:xfrm>
            <a:custGeom>
              <a:avLst/>
              <a:gdLst>
                <a:gd name="T0" fmla="*/ 13 w 16"/>
                <a:gd name="T1" fmla="*/ 14 h 23"/>
                <a:gd name="T2" fmla="*/ 13 w 16"/>
                <a:gd name="T3" fmla="*/ 0 h 23"/>
                <a:gd name="T4" fmla="*/ 3 w 16"/>
                <a:gd name="T5" fmla="*/ 9 h 23"/>
                <a:gd name="T6" fmla="*/ 3 w 16"/>
                <a:gd name="T7" fmla="*/ 23 h 23"/>
                <a:gd name="T8" fmla="*/ 13 w 16"/>
                <a:gd name="T9" fmla="*/ 14 h 23"/>
              </a:gdLst>
              <a:ahLst/>
              <a:cxnLst>
                <a:cxn ang="0">
                  <a:pos x="T0" y="T1"/>
                </a:cxn>
                <a:cxn ang="0">
                  <a:pos x="T2" y="T3"/>
                </a:cxn>
                <a:cxn ang="0">
                  <a:pos x="T4" y="T5"/>
                </a:cxn>
                <a:cxn ang="0">
                  <a:pos x="T6" y="T7"/>
                </a:cxn>
                <a:cxn ang="0">
                  <a:pos x="T8" y="T9"/>
                </a:cxn>
              </a:cxnLst>
              <a:rect l="0" t="0" r="r" b="b"/>
              <a:pathLst>
                <a:path w="16" h="23">
                  <a:moveTo>
                    <a:pt x="13" y="14"/>
                  </a:moveTo>
                  <a:cubicBezTo>
                    <a:pt x="16" y="8"/>
                    <a:pt x="13" y="0"/>
                    <a:pt x="13" y="0"/>
                  </a:cubicBezTo>
                  <a:cubicBezTo>
                    <a:pt x="13" y="0"/>
                    <a:pt x="6" y="3"/>
                    <a:pt x="3" y="9"/>
                  </a:cubicBezTo>
                  <a:cubicBezTo>
                    <a:pt x="0" y="16"/>
                    <a:pt x="3" y="23"/>
                    <a:pt x="3" y="23"/>
                  </a:cubicBezTo>
                  <a:cubicBezTo>
                    <a:pt x="3" y="23"/>
                    <a:pt x="10" y="21"/>
                    <a:pt x="13" y="1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16" name="Freeform 247"/>
            <p:cNvSpPr/>
            <p:nvPr/>
          </p:nvSpPr>
          <p:spPr bwMode="auto">
            <a:xfrm>
              <a:off x="3850173" y="2093472"/>
              <a:ext cx="37552" cy="19471"/>
            </a:xfrm>
            <a:custGeom>
              <a:avLst/>
              <a:gdLst>
                <a:gd name="T0" fmla="*/ 22 w 22"/>
                <a:gd name="T1" fmla="*/ 5 h 11"/>
                <a:gd name="T2" fmla="*/ 11 w 22"/>
                <a:gd name="T3" fmla="*/ 1 h 11"/>
                <a:gd name="T4" fmla="*/ 0 w 22"/>
                <a:gd name="T5" fmla="*/ 7 h 11"/>
                <a:gd name="T6" fmla="*/ 11 w 22"/>
                <a:gd name="T7" fmla="*/ 11 h 11"/>
                <a:gd name="T8" fmla="*/ 22 w 22"/>
                <a:gd name="T9" fmla="*/ 5 h 11"/>
              </a:gdLst>
              <a:ahLst/>
              <a:cxnLst>
                <a:cxn ang="0">
                  <a:pos x="T0" y="T1"/>
                </a:cxn>
                <a:cxn ang="0">
                  <a:pos x="T2" y="T3"/>
                </a:cxn>
                <a:cxn ang="0">
                  <a:pos x="T4" y="T5"/>
                </a:cxn>
                <a:cxn ang="0">
                  <a:pos x="T6" y="T7"/>
                </a:cxn>
                <a:cxn ang="0">
                  <a:pos x="T8" y="T9"/>
                </a:cxn>
              </a:cxnLst>
              <a:rect l="0" t="0" r="r" b="b"/>
              <a:pathLst>
                <a:path w="22" h="11">
                  <a:moveTo>
                    <a:pt x="22" y="5"/>
                  </a:moveTo>
                  <a:cubicBezTo>
                    <a:pt x="22" y="5"/>
                    <a:pt x="17" y="0"/>
                    <a:pt x="11" y="1"/>
                  </a:cubicBezTo>
                  <a:cubicBezTo>
                    <a:pt x="4" y="1"/>
                    <a:pt x="0" y="7"/>
                    <a:pt x="0" y="7"/>
                  </a:cubicBezTo>
                  <a:cubicBezTo>
                    <a:pt x="0" y="7"/>
                    <a:pt x="5" y="11"/>
                    <a:pt x="11" y="11"/>
                  </a:cubicBezTo>
                  <a:cubicBezTo>
                    <a:pt x="18" y="10"/>
                    <a:pt x="22" y="5"/>
                    <a:pt x="22" y="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17" name="Freeform 248"/>
            <p:cNvSpPr/>
            <p:nvPr/>
          </p:nvSpPr>
          <p:spPr bwMode="auto">
            <a:xfrm>
              <a:off x="3844609" y="2076783"/>
              <a:ext cx="18081" cy="22253"/>
            </a:xfrm>
            <a:custGeom>
              <a:avLst/>
              <a:gdLst>
                <a:gd name="T0" fmla="*/ 2 w 10"/>
                <a:gd name="T1" fmla="*/ 5 h 13"/>
                <a:gd name="T2" fmla="*/ 2 w 10"/>
                <a:gd name="T3" fmla="*/ 13 h 13"/>
                <a:gd name="T4" fmla="*/ 8 w 10"/>
                <a:gd name="T5" fmla="*/ 8 h 13"/>
                <a:gd name="T6" fmla="*/ 8 w 10"/>
                <a:gd name="T7" fmla="*/ 0 h 13"/>
                <a:gd name="T8" fmla="*/ 2 w 10"/>
                <a:gd name="T9" fmla="*/ 5 h 13"/>
              </a:gdLst>
              <a:ahLst/>
              <a:cxnLst>
                <a:cxn ang="0">
                  <a:pos x="T0" y="T1"/>
                </a:cxn>
                <a:cxn ang="0">
                  <a:pos x="T2" y="T3"/>
                </a:cxn>
                <a:cxn ang="0">
                  <a:pos x="T4" y="T5"/>
                </a:cxn>
                <a:cxn ang="0">
                  <a:pos x="T6" y="T7"/>
                </a:cxn>
                <a:cxn ang="0">
                  <a:pos x="T8" y="T9"/>
                </a:cxn>
              </a:cxnLst>
              <a:rect l="0" t="0" r="r" b="b"/>
              <a:pathLst>
                <a:path w="10" h="13">
                  <a:moveTo>
                    <a:pt x="2" y="5"/>
                  </a:moveTo>
                  <a:cubicBezTo>
                    <a:pt x="0" y="8"/>
                    <a:pt x="2" y="13"/>
                    <a:pt x="2" y="13"/>
                  </a:cubicBezTo>
                  <a:cubicBezTo>
                    <a:pt x="2" y="13"/>
                    <a:pt x="6" y="11"/>
                    <a:pt x="8" y="8"/>
                  </a:cubicBezTo>
                  <a:cubicBezTo>
                    <a:pt x="10" y="4"/>
                    <a:pt x="8" y="0"/>
                    <a:pt x="8" y="0"/>
                  </a:cubicBezTo>
                  <a:cubicBezTo>
                    <a:pt x="8" y="0"/>
                    <a:pt x="4" y="1"/>
                    <a:pt x="2" y="5"/>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18" name="Freeform 249"/>
            <p:cNvSpPr/>
            <p:nvPr/>
          </p:nvSpPr>
          <p:spPr bwMode="auto">
            <a:xfrm>
              <a:off x="2901646" y="2384150"/>
              <a:ext cx="97356" cy="79276"/>
            </a:xfrm>
            <a:custGeom>
              <a:avLst/>
              <a:gdLst>
                <a:gd name="T0" fmla="*/ 34 w 57"/>
                <a:gd name="T1" fmla="*/ 8 h 47"/>
                <a:gd name="T2" fmla="*/ 0 w 57"/>
                <a:gd name="T3" fmla="*/ 9 h 47"/>
                <a:gd name="T4" fmla="*/ 23 w 57"/>
                <a:gd name="T5" fmla="*/ 39 h 47"/>
                <a:gd name="T6" fmla="*/ 57 w 57"/>
                <a:gd name="T7" fmla="*/ 38 h 47"/>
                <a:gd name="T8" fmla="*/ 34 w 57"/>
                <a:gd name="T9" fmla="*/ 8 h 47"/>
              </a:gdLst>
              <a:ahLst/>
              <a:cxnLst>
                <a:cxn ang="0">
                  <a:pos x="T0" y="T1"/>
                </a:cxn>
                <a:cxn ang="0">
                  <a:pos x="T2" y="T3"/>
                </a:cxn>
                <a:cxn ang="0">
                  <a:pos x="T4" y="T5"/>
                </a:cxn>
                <a:cxn ang="0">
                  <a:pos x="T6" y="T7"/>
                </a:cxn>
                <a:cxn ang="0">
                  <a:pos x="T8" y="T9"/>
                </a:cxn>
              </a:cxnLst>
              <a:rect l="0" t="0" r="r" b="b"/>
              <a:pathLst>
                <a:path w="57" h="47">
                  <a:moveTo>
                    <a:pt x="34" y="8"/>
                  </a:moveTo>
                  <a:cubicBezTo>
                    <a:pt x="18" y="0"/>
                    <a:pt x="0" y="9"/>
                    <a:pt x="0" y="9"/>
                  </a:cubicBezTo>
                  <a:cubicBezTo>
                    <a:pt x="0" y="9"/>
                    <a:pt x="8" y="31"/>
                    <a:pt x="23" y="39"/>
                  </a:cubicBezTo>
                  <a:cubicBezTo>
                    <a:pt x="39" y="47"/>
                    <a:pt x="57" y="38"/>
                    <a:pt x="57" y="38"/>
                  </a:cubicBezTo>
                  <a:cubicBezTo>
                    <a:pt x="57" y="38"/>
                    <a:pt x="50" y="16"/>
                    <a:pt x="34" y="8"/>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19" name="Freeform 250"/>
            <p:cNvSpPr/>
            <p:nvPr/>
          </p:nvSpPr>
          <p:spPr bwMode="auto">
            <a:xfrm>
              <a:off x="2940588" y="2464816"/>
              <a:ext cx="52850" cy="57023"/>
            </a:xfrm>
            <a:custGeom>
              <a:avLst/>
              <a:gdLst>
                <a:gd name="T0" fmla="*/ 10 w 31"/>
                <a:gd name="T1" fmla="*/ 8 h 33"/>
                <a:gd name="T2" fmla="*/ 0 w 31"/>
                <a:gd name="T3" fmla="*/ 31 h 33"/>
                <a:gd name="T4" fmla="*/ 21 w 31"/>
                <a:gd name="T5" fmla="*/ 25 h 33"/>
                <a:gd name="T6" fmla="*/ 31 w 31"/>
                <a:gd name="T7" fmla="*/ 2 h 33"/>
                <a:gd name="T8" fmla="*/ 10 w 31"/>
                <a:gd name="T9" fmla="*/ 8 h 33"/>
              </a:gdLst>
              <a:ahLst/>
              <a:cxnLst>
                <a:cxn ang="0">
                  <a:pos x="T0" y="T1"/>
                </a:cxn>
                <a:cxn ang="0">
                  <a:pos x="T2" y="T3"/>
                </a:cxn>
                <a:cxn ang="0">
                  <a:pos x="T4" y="T5"/>
                </a:cxn>
                <a:cxn ang="0">
                  <a:pos x="T6" y="T7"/>
                </a:cxn>
                <a:cxn ang="0">
                  <a:pos x="T8" y="T9"/>
                </a:cxn>
              </a:cxnLst>
              <a:rect l="0" t="0" r="r" b="b"/>
              <a:pathLst>
                <a:path w="31" h="33">
                  <a:moveTo>
                    <a:pt x="10" y="8"/>
                  </a:moveTo>
                  <a:cubicBezTo>
                    <a:pt x="2" y="16"/>
                    <a:pt x="0" y="31"/>
                    <a:pt x="0" y="31"/>
                  </a:cubicBezTo>
                  <a:cubicBezTo>
                    <a:pt x="0" y="31"/>
                    <a:pt x="13" y="33"/>
                    <a:pt x="21" y="25"/>
                  </a:cubicBezTo>
                  <a:cubicBezTo>
                    <a:pt x="30" y="17"/>
                    <a:pt x="31" y="2"/>
                    <a:pt x="31" y="2"/>
                  </a:cubicBezTo>
                  <a:cubicBezTo>
                    <a:pt x="31" y="2"/>
                    <a:pt x="19" y="0"/>
                    <a:pt x="10" y="8"/>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20" name="Freeform 251"/>
            <p:cNvSpPr/>
            <p:nvPr/>
          </p:nvSpPr>
          <p:spPr bwMode="auto">
            <a:xfrm>
              <a:off x="2908599" y="1873726"/>
              <a:ext cx="65368" cy="37552"/>
            </a:xfrm>
            <a:custGeom>
              <a:avLst/>
              <a:gdLst>
                <a:gd name="T0" fmla="*/ 21 w 38"/>
                <a:gd name="T1" fmla="*/ 20 h 22"/>
                <a:gd name="T2" fmla="*/ 38 w 38"/>
                <a:gd name="T3" fmla="*/ 7 h 22"/>
                <a:gd name="T4" fmla="*/ 17 w 38"/>
                <a:gd name="T5" fmla="*/ 2 h 22"/>
                <a:gd name="T6" fmla="*/ 0 w 38"/>
                <a:gd name="T7" fmla="*/ 15 h 22"/>
                <a:gd name="T8" fmla="*/ 21 w 38"/>
                <a:gd name="T9" fmla="*/ 20 h 22"/>
              </a:gdLst>
              <a:ahLst/>
              <a:cxnLst>
                <a:cxn ang="0">
                  <a:pos x="T0" y="T1"/>
                </a:cxn>
                <a:cxn ang="0">
                  <a:pos x="T2" y="T3"/>
                </a:cxn>
                <a:cxn ang="0">
                  <a:pos x="T4" y="T5"/>
                </a:cxn>
                <a:cxn ang="0">
                  <a:pos x="T6" y="T7"/>
                </a:cxn>
                <a:cxn ang="0">
                  <a:pos x="T8" y="T9"/>
                </a:cxn>
              </a:cxnLst>
              <a:rect l="0" t="0" r="r" b="b"/>
              <a:pathLst>
                <a:path w="38" h="22">
                  <a:moveTo>
                    <a:pt x="21" y="20"/>
                  </a:moveTo>
                  <a:cubicBezTo>
                    <a:pt x="31" y="18"/>
                    <a:pt x="38" y="7"/>
                    <a:pt x="38" y="7"/>
                  </a:cubicBezTo>
                  <a:cubicBezTo>
                    <a:pt x="38" y="7"/>
                    <a:pt x="28" y="0"/>
                    <a:pt x="17" y="2"/>
                  </a:cubicBezTo>
                  <a:cubicBezTo>
                    <a:pt x="6" y="5"/>
                    <a:pt x="0" y="15"/>
                    <a:pt x="0" y="15"/>
                  </a:cubicBezTo>
                  <a:cubicBezTo>
                    <a:pt x="0" y="15"/>
                    <a:pt x="10" y="22"/>
                    <a:pt x="21" y="2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21" name="Freeform 252"/>
            <p:cNvSpPr/>
            <p:nvPr/>
          </p:nvSpPr>
          <p:spPr bwMode="auto">
            <a:xfrm>
              <a:off x="2958668" y="1895979"/>
              <a:ext cx="25034" cy="40334"/>
            </a:xfrm>
            <a:custGeom>
              <a:avLst/>
              <a:gdLst>
                <a:gd name="T0" fmla="*/ 2 w 15"/>
                <a:gd name="T1" fmla="*/ 10 h 24"/>
                <a:gd name="T2" fmla="*/ 4 w 15"/>
                <a:gd name="T3" fmla="*/ 24 h 24"/>
                <a:gd name="T4" fmla="*/ 13 w 15"/>
                <a:gd name="T5" fmla="*/ 14 h 24"/>
                <a:gd name="T6" fmla="*/ 12 w 15"/>
                <a:gd name="T7" fmla="*/ 0 h 24"/>
                <a:gd name="T8" fmla="*/ 2 w 15"/>
                <a:gd name="T9" fmla="*/ 10 h 24"/>
              </a:gdLst>
              <a:ahLst/>
              <a:cxnLst>
                <a:cxn ang="0">
                  <a:pos x="T0" y="T1"/>
                </a:cxn>
                <a:cxn ang="0">
                  <a:pos x="T2" y="T3"/>
                </a:cxn>
                <a:cxn ang="0">
                  <a:pos x="T4" y="T5"/>
                </a:cxn>
                <a:cxn ang="0">
                  <a:pos x="T6" y="T7"/>
                </a:cxn>
                <a:cxn ang="0">
                  <a:pos x="T8" y="T9"/>
                </a:cxn>
              </a:cxnLst>
              <a:rect l="0" t="0" r="r" b="b"/>
              <a:pathLst>
                <a:path w="15" h="24">
                  <a:moveTo>
                    <a:pt x="2" y="10"/>
                  </a:moveTo>
                  <a:cubicBezTo>
                    <a:pt x="0" y="17"/>
                    <a:pt x="4" y="24"/>
                    <a:pt x="4" y="24"/>
                  </a:cubicBezTo>
                  <a:cubicBezTo>
                    <a:pt x="4" y="24"/>
                    <a:pt x="11" y="21"/>
                    <a:pt x="13" y="14"/>
                  </a:cubicBezTo>
                  <a:cubicBezTo>
                    <a:pt x="15" y="7"/>
                    <a:pt x="12" y="0"/>
                    <a:pt x="12" y="0"/>
                  </a:cubicBezTo>
                  <a:cubicBezTo>
                    <a:pt x="12" y="0"/>
                    <a:pt x="4" y="4"/>
                    <a:pt x="2" y="1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22" name="Freeform 253"/>
            <p:cNvSpPr/>
            <p:nvPr/>
          </p:nvSpPr>
          <p:spPr bwMode="auto">
            <a:xfrm>
              <a:off x="3171461" y="2115725"/>
              <a:ext cx="61195" cy="43115"/>
            </a:xfrm>
            <a:custGeom>
              <a:avLst/>
              <a:gdLst>
                <a:gd name="T0" fmla="*/ 21 w 36"/>
                <a:gd name="T1" fmla="*/ 4 h 25"/>
                <a:gd name="T2" fmla="*/ 0 w 36"/>
                <a:gd name="T3" fmla="*/ 5 h 25"/>
                <a:gd name="T4" fmla="*/ 15 w 36"/>
                <a:gd name="T5" fmla="*/ 21 h 25"/>
                <a:gd name="T6" fmla="*/ 36 w 36"/>
                <a:gd name="T7" fmla="*/ 20 h 25"/>
                <a:gd name="T8" fmla="*/ 21 w 36"/>
                <a:gd name="T9" fmla="*/ 4 h 25"/>
              </a:gdLst>
              <a:ahLst/>
              <a:cxnLst>
                <a:cxn ang="0">
                  <a:pos x="T0" y="T1"/>
                </a:cxn>
                <a:cxn ang="0">
                  <a:pos x="T2" y="T3"/>
                </a:cxn>
                <a:cxn ang="0">
                  <a:pos x="T4" y="T5"/>
                </a:cxn>
                <a:cxn ang="0">
                  <a:pos x="T6" y="T7"/>
                </a:cxn>
                <a:cxn ang="0">
                  <a:pos x="T8" y="T9"/>
                </a:cxn>
              </a:cxnLst>
              <a:rect l="0" t="0" r="r" b="b"/>
              <a:pathLst>
                <a:path w="36" h="25">
                  <a:moveTo>
                    <a:pt x="21" y="4"/>
                  </a:moveTo>
                  <a:cubicBezTo>
                    <a:pt x="11" y="0"/>
                    <a:pt x="0" y="5"/>
                    <a:pt x="0" y="5"/>
                  </a:cubicBezTo>
                  <a:cubicBezTo>
                    <a:pt x="0" y="5"/>
                    <a:pt x="5" y="17"/>
                    <a:pt x="15" y="21"/>
                  </a:cubicBezTo>
                  <a:cubicBezTo>
                    <a:pt x="25" y="25"/>
                    <a:pt x="36" y="20"/>
                    <a:pt x="36" y="20"/>
                  </a:cubicBezTo>
                  <a:cubicBezTo>
                    <a:pt x="36" y="20"/>
                    <a:pt x="31" y="8"/>
                    <a:pt x="21" y="4"/>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23" name="Freeform 254"/>
            <p:cNvSpPr/>
            <p:nvPr/>
          </p:nvSpPr>
          <p:spPr bwMode="auto">
            <a:xfrm>
              <a:off x="3196496" y="2158840"/>
              <a:ext cx="34770" cy="30598"/>
            </a:xfrm>
            <a:custGeom>
              <a:avLst/>
              <a:gdLst>
                <a:gd name="T0" fmla="*/ 20 w 20"/>
                <a:gd name="T1" fmla="*/ 1 h 18"/>
                <a:gd name="T2" fmla="*/ 6 w 20"/>
                <a:gd name="T3" fmla="*/ 5 h 18"/>
                <a:gd name="T4" fmla="*/ 0 w 20"/>
                <a:gd name="T5" fmla="*/ 17 h 18"/>
                <a:gd name="T6" fmla="*/ 14 w 20"/>
                <a:gd name="T7" fmla="*/ 14 h 18"/>
                <a:gd name="T8" fmla="*/ 20 w 20"/>
                <a:gd name="T9" fmla="*/ 1 h 18"/>
              </a:gdLst>
              <a:ahLst/>
              <a:cxnLst>
                <a:cxn ang="0">
                  <a:pos x="T0" y="T1"/>
                </a:cxn>
                <a:cxn ang="0">
                  <a:pos x="T2" y="T3"/>
                </a:cxn>
                <a:cxn ang="0">
                  <a:pos x="T4" y="T5"/>
                </a:cxn>
                <a:cxn ang="0">
                  <a:pos x="T6" y="T7"/>
                </a:cxn>
                <a:cxn ang="0">
                  <a:pos x="T8" y="T9"/>
                </a:cxn>
              </a:cxnLst>
              <a:rect l="0" t="0" r="r" b="b"/>
              <a:pathLst>
                <a:path w="20" h="18">
                  <a:moveTo>
                    <a:pt x="20" y="1"/>
                  </a:moveTo>
                  <a:cubicBezTo>
                    <a:pt x="20" y="1"/>
                    <a:pt x="12" y="0"/>
                    <a:pt x="6" y="5"/>
                  </a:cubicBezTo>
                  <a:cubicBezTo>
                    <a:pt x="1" y="9"/>
                    <a:pt x="0" y="17"/>
                    <a:pt x="0" y="17"/>
                  </a:cubicBezTo>
                  <a:cubicBezTo>
                    <a:pt x="0" y="17"/>
                    <a:pt x="8" y="18"/>
                    <a:pt x="14" y="14"/>
                  </a:cubicBezTo>
                  <a:cubicBezTo>
                    <a:pt x="19" y="9"/>
                    <a:pt x="20" y="1"/>
                    <a:pt x="20" y="1"/>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sp>
          <p:nvSpPr>
            <p:cNvPr id="224" name="Freeform 261"/>
            <p:cNvSpPr/>
            <p:nvPr/>
          </p:nvSpPr>
          <p:spPr bwMode="auto">
            <a:xfrm>
              <a:off x="3648506" y="2288185"/>
              <a:ext cx="0" cy="1391"/>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solidFill>
                  <a:prstClr val="black"/>
                </a:solidFill>
              </a:endParaRPr>
            </a:p>
          </p:txBody>
        </p:sp>
      </p:grpSp>
      <p:sp>
        <p:nvSpPr>
          <p:cNvPr id="6" name="Freeform 262"/>
          <p:cNvSpPr>
            <a:spLocks noEditPoints="1"/>
          </p:cNvSpPr>
          <p:nvPr/>
        </p:nvSpPr>
        <p:spPr bwMode="auto">
          <a:xfrm>
            <a:off x="2288643" y="2053543"/>
            <a:ext cx="4642176" cy="5298015"/>
          </a:xfrm>
          <a:custGeom>
            <a:avLst/>
            <a:gdLst>
              <a:gd name="T0" fmla="*/ 1214 w 2066"/>
              <a:gd name="T1" fmla="*/ 1027 h 2359"/>
              <a:gd name="T2" fmla="*/ 1311 w 2066"/>
              <a:gd name="T3" fmla="*/ 870 h 2359"/>
              <a:gd name="T4" fmla="*/ 2003 w 2066"/>
              <a:gd name="T5" fmla="*/ 791 h 2359"/>
              <a:gd name="T6" fmla="*/ 1793 w 2066"/>
              <a:gd name="T7" fmla="*/ 670 h 2359"/>
              <a:gd name="T8" fmla="*/ 1581 w 2066"/>
              <a:gd name="T9" fmla="*/ 633 h 2359"/>
              <a:gd name="T10" fmla="*/ 1658 w 2066"/>
              <a:gd name="T11" fmla="*/ 440 h 2359"/>
              <a:gd name="T12" fmla="*/ 1432 w 2066"/>
              <a:gd name="T13" fmla="*/ 538 h 2359"/>
              <a:gd name="T14" fmla="*/ 1522 w 2066"/>
              <a:gd name="T15" fmla="*/ 378 h 2359"/>
              <a:gd name="T16" fmla="*/ 1325 w 2066"/>
              <a:gd name="T17" fmla="*/ 286 h 2359"/>
              <a:gd name="T18" fmla="*/ 1216 w 2066"/>
              <a:gd name="T19" fmla="*/ 288 h 2359"/>
              <a:gd name="T20" fmla="*/ 1159 w 2066"/>
              <a:gd name="T21" fmla="*/ 287 h 2359"/>
              <a:gd name="T22" fmla="*/ 1123 w 2066"/>
              <a:gd name="T23" fmla="*/ 736 h 2359"/>
              <a:gd name="T24" fmla="*/ 1049 w 2066"/>
              <a:gd name="T25" fmla="*/ 649 h 2359"/>
              <a:gd name="T26" fmla="*/ 1075 w 2066"/>
              <a:gd name="T27" fmla="*/ 526 h 2359"/>
              <a:gd name="T28" fmla="*/ 1043 w 2066"/>
              <a:gd name="T29" fmla="*/ 699 h 2359"/>
              <a:gd name="T30" fmla="*/ 1011 w 2066"/>
              <a:gd name="T31" fmla="*/ 432 h 2359"/>
              <a:gd name="T32" fmla="*/ 971 w 2066"/>
              <a:gd name="T33" fmla="*/ 327 h 2359"/>
              <a:gd name="T34" fmla="*/ 1172 w 2066"/>
              <a:gd name="T35" fmla="*/ 136 h 2359"/>
              <a:gd name="T36" fmla="*/ 1018 w 2066"/>
              <a:gd name="T37" fmla="*/ 75 h 2359"/>
              <a:gd name="T38" fmla="*/ 1013 w 2066"/>
              <a:gd name="T39" fmla="*/ 271 h 2359"/>
              <a:gd name="T40" fmla="*/ 869 w 2066"/>
              <a:gd name="T41" fmla="*/ 262 h 2359"/>
              <a:gd name="T42" fmla="*/ 699 w 2066"/>
              <a:gd name="T43" fmla="*/ 334 h 2359"/>
              <a:gd name="T44" fmla="*/ 667 w 2066"/>
              <a:gd name="T45" fmla="*/ 748 h 2359"/>
              <a:gd name="T46" fmla="*/ 672 w 2066"/>
              <a:gd name="T47" fmla="*/ 643 h 2359"/>
              <a:gd name="T48" fmla="*/ 592 w 2066"/>
              <a:gd name="T49" fmla="*/ 673 h 2359"/>
              <a:gd name="T50" fmla="*/ 510 w 2066"/>
              <a:gd name="T51" fmla="*/ 558 h 2359"/>
              <a:gd name="T52" fmla="*/ 488 w 2066"/>
              <a:gd name="T53" fmla="*/ 531 h 2359"/>
              <a:gd name="T54" fmla="*/ 574 w 2066"/>
              <a:gd name="T55" fmla="*/ 219 h 2359"/>
              <a:gd name="T56" fmla="*/ 411 w 2066"/>
              <a:gd name="T57" fmla="*/ 208 h 2359"/>
              <a:gd name="T58" fmla="*/ 355 w 2066"/>
              <a:gd name="T59" fmla="*/ 426 h 2359"/>
              <a:gd name="T60" fmla="*/ 110 w 2066"/>
              <a:gd name="T61" fmla="*/ 516 h 2359"/>
              <a:gd name="T62" fmla="*/ 383 w 2066"/>
              <a:gd name="T63" fmla="*/ 511 h 2359"/>
              <a:gd name="T64" fmla="*/ 701 w 2066"/>
              <a:gd name="T65" fmla="*/ 929 h 2359"/>
              <a:gd name="T66" fmla="*/ 643 w 2066"/>
              <a:gd name="T67" fmla="*/ 938 h 2359"/>
              <a:gd name="T68" fmla="*/ 263 w 2066"/>
              <a:gd name="T69" fmla="*/ 890 h 2359"/>
              <a:gd name="T70" fmla="*/ 135 w 2066"/>
              <a:gd name="T71" fmla="*/ 1106 h 2359"/>
              <a:gd name="T72" fmla="*/ 437 w 2066"/>
              <a:gd name="T73" fmla="*/ 1727 h 2359"/>
              <a:gd name="T74" fmla="*/ 130 w 2066"/>
              <a:gd name="T75" fmla="*/ 1979 h 2359"/>
              <a:gd name="T76" fmla="*/ 284 w 2066"/>
              <a:gd name="T77" fmla="*/ 1905 h 2359"/>
              <a:gd name="T78" fmla="*/ 477 w 2066"/>
              <a:gd name="T79" fmla="*/ 1839 h 2359"/>
              <a:gd name="T80" fmla="*/ 532 w 2066"/>
              <a:gd name="T81" fmla="*/ 1975 h 2359"/>
              <a:gd name="T82" fmla="*/ 689 w 2066"/>
              <a:gd name="T83" fmla="*/ 2041 h 2359"/>
              <a:gd name="T84" fmla="*/ 844 w 2066"/>
              <a:gd name="T85" fmla="*/ 1912 h 2359"/>
              <a:gd name="T86" fmla="*/ 939 w 2066"/>
              <a:gd name="T87" fmla="*/ 2055 h 2359"/>
              <a:gd name="T88" fmla="*/ 970 w 2066"/>
              <a:gd name="T89" fmla="*/ 2213 h 2359"/>
              <a:gd name="T90" fmla="*/ 1003 w 2066"/>
              <a:gd name="T91" fmla="*/ 1986 h 2359"/>
              <a:gd name="T92" fmla="*/ 1106 w 2066"/>
              <a:gd name="T93" fmla="*/ 2027 h 2359"/>
              <a:gd name="T94" fmla="*/ 1231 w 2066"/>
              <a:gd name="T95" fmla="*/ 2040 h 2359"/>
              <a:gd name="T96" fmla="*/ 1304 w 2066"/>
              <a:gd name="T97" fmla="*/ 1950 h 2359"/>
              <a:gd name="T98" fmla="*/ 1568 w 2066"/>
              <a:gd name="T99" fmla="*/ 2205 h 2359"/>
              <a:gd name="T100" fmla="*/ 1624 w 2066"/>
              <a:gd name="T101" fmla="*/ 2009 h 2359"/>
              <a:gd name="T102" fmla="*/ 1736 w 2066"/>
              <a:gd name="T103" fmla="*/ 1906 h 2359"/>
              <a:gd name="T104" fmla="*/ 1766 w 2066"/>
              <a:gd name="T105" fmla="*/ 1802 h 2359"/>
              <a:gd name="T106" fmla="*/ 1901 w 2066"/>
              <a:gd name="T107" fmla="*/ 1725 h 2359"/>
              <a:gd name="T108" fmla="*/ 691 w 2066"/>
              <a:gd name="T109" fmla="*/ 1772 h 2359"/>
              <a:gd name="T110" fmla="*/ 759 w 2066"/>
              <a:gd name="T111" fmla="*/ 1860 h 2359"/>
              <a:gd name="T112" fmla="*/ 862 w 2066"/>
              <a:gd name="T113" fmla="*/ 1658 h 2359"/>
              <a:gd name="T114" fmla="*/ 1125 w 2066"/>
              <a:gd name="T115" fmla="*/ 1878 h 2359"/>
              <a:gd name="T116" fmla="*/ 1190 w 2066"/>
              <a:gd name="T117" fmla="*/ 1819 h 2359"/>
              <a:gd name="T118" fmla="*/ 1336 w 2066"/>
              <a:gd name="T119" fmla="*/ 1840 h 2359"/>
              <a:gd name="T120" fmla="*/ 1435 w 2066"/>
              <a:gd name="T121" fmla="*/ 1921 h 2359"/>
              <a:gd name="T122" fmla="*/ 1565 w 2066"/>
              <a:gd name="T123" fmla="*/ 1825 h 2359"/>
              <a:gd name="T124" fmla="*/ 1441 w 2066"/>
              <a:gd name="T125" fmla="*/ 1765 h 2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66" h="2359">
                <a:moveTo>
                  <a:pt x="1993" y="1743"/>
                </a:moveTo>
                <a:cubicBezTo>
                  <a:pt x="2019" y="1736"/>
                  <a:pt x="2041" y="1722"/>
                  <a:pt x="2066" y="1712"/>
                </a:cubicBezTo>
                <a:cubicBezTo>
                  <a:pt x="2059" y="1714"/>
                  <a:pt x="2053" y="1717"/>
                  <a:pt x="2047" y="1719"/>
                </a:cubicBezTo>
                <a:cubicBezTo>
                  <a:pt x="2022" y="1729"/>
                  <a:pt x="1995" y="1742"/>
                  <a:pt x="1967" y="1740"/>
                </a:cubicBezTo>
                <a:cubicBezTo>
                  <a:pt x="1936" y="1739"/>
                  <a:pt x="1906" y="1714"/>
                  <a:pt x="1881" y="1698"/>
                </a:cubicBezTo>
                <a:cubicBezTo>
                  <a:pt x="1906" y="1703"/>
                  <a:pt x="1927" y="1702"/>
                  <a:pt x="1950" y="1695"/>
                </a:cubicBezTo>
                <a:cubicBezTo>
                  <a:pt x="1973" y="1687"/>
                  <a:pt x="1993" y="1681"/>
                  <a:pt x="2017" y="1686"/>
                </a:cubicBezTo>
                <a:cubicBezTo>
                  <a:pt x="2004" y="1682"/>
                  <a:pt x="1991" y="1681"/>
                  <a:pt x="1977" y="1684"/>
                </a:cubicBezTo>
                <a:cubicBezTo>
                  <a:pt x="1958" y="1687"/>
                  <a:pt x="1941" y="1695"/>
                  <a:pt x="1922" y="1695"/>
                </a:cubicBezTo>
                <a:cubicBezTo>
                  <a:pt x="1899" y="1695"/>
                  <a:pt x="1877" y="1688"/>
                  <a:pt x="1855" y="1683"/>
                </a:cubicBezTo>
                <a:cubicBezTo>
                  <a:pt x="1796" y="1671"/>
                  <a:pt x="1736" y="1667"/>
                  <a:pt x="1677" y="1656"/>
                </a:cubicBezTo>
                <a:cubicBezTo>
                  <a:pt x="1657" y="1653"/>
                  <a:pt x="1636" y="1652"/>
                  <a:pt x="1616" y="1648"/>
                </a:cubicBezTo>
                <a:cubicBezTo>
                  <a:pt x="1589" y="1644"/>
                  <a:pt x="1562" y="1632"/>
                  <a:pt x="1536" y="1624"/>
                </a:cubicBezTo>
                <a:cubicBezTo>
                  <a:pt x="1478" y="1606"/>
                  <a:pt x="1420" y="1588"/>
                  <a:pt x="1360" y="1576"/>
                </a:cubicBezTo>
                <a:cubicBezTo>
                  <a:pt x="1326" y="1570"/>
                  <a:pt x="1221" y="1558"/>
                  <a:pt x="1193" y="1475"/>
                </a:cubicBezTo>
                <a:cubicBezTo>
                  <a:pt x="1177" y="1429"/>
                  <a:pt x="1149" y="1415"/>
                  <a:pt x="1137" y="1387"/>
                </a:cubicBezTo>
                <a:cubicBezTo>
                  <a:pt x="1125" y="1360"/>
                  <a:pt x="1130" y="1284"/>
                  <a:pt x="1125" y="1254"/>
                </a:cubicBezTo>
                <a:cubicBezTo>
                  <a:pt x="1122" y="1233"/>
                  <a:pt x="1123" y="1212"/>
                  <a:pt x="1122" y="1191"/>
                </a:cubicBezTo>
                <a:cubicBezTo>
                  <a:pt x="1122" y="1163"/>
                  <a:pt x="1120" y="1126"/>
                  <a:pt x="1136" y="1102"/>
                </a:cubicBezTo>
                <a:cubicBezTo>
                  <a:pt x="1145" y="1087"/>
                  <a:pt x="1164" y="1075"/>
                  <a:pt x="1177" y="1063"/>
                </a:cubicBezTo>
                <a:cubicBezTo>
                  <a:pt x="1190" y="1052"/>
                  <a:pt x="1202" y="1040"/>
                  <a:pt x="1214" y="1027"/>
                </a:cubicBezTo>
                <a:cubicBezTo>
                  <a:pt x="1224" y="1017"/>
                  <a:pt x="1229" y="1002"/>
                  <a:pt x="1232" y="988"/>
                </a:cubicBezTo>
                <a:cubicBezTo>
                  <a:pt x="1233" y="979"/>
                  <a:pt x="1233" y="970"/>
                  <a:pt x="1234" y="961"/>
                </a:cubicBezTo>
                <a:cubicBezTo>
                  <a:pt x="1245" y="957"/>
                  <a:pt x="1258" y="953"/>
                  <a:pt x="1271" y="954"/>
                </a:cubicBezTo>
                <a:cubicBezTo>
                  <a:pt x="1294" y="955"/>
                  <a:pt x="1316" y="966"/>
                  <a:pt x="1339" y="968"/>
                </a:cubicBezTo>
                <a:cubicBezTo>
                  <a:pt x="1351" y="970"/>
                  <a:pt x="1362" y="971"/>
                  <a:pt x="1374" y="971"/>
                </a:cubicBezTo>
                <a:cubicBezTo>
                  <a:pt x="1453" y="975"/>
                  <a:pt x="1529" y="972"/>
                  <a:pt x="1605" y="947"/>
                </a:cubicBezTo>
                <a:cubicBezTo>
                  <a:pt x="1540" y="963"/>
                  <a:pt x="1476" y="966"/>
                  <a:pt x="1409" y="959"/>
                </a:cubicBezTo>
                <a:cubicBezTo>
                  <a:pt x="1420" y="950"/>
                  <a:pt x="1429" y="939"/>
                  <a:pt x="1437" y="927"/>
                </a:cubicBezTo>
                <a:cubicBezTo>
                  <a:pt x="1441" y="922"/>
                  <a:pt x="1466" y="929"/>
                  <a:pt x="1473" y="929"/>
                </a:cubicBezTo>
                <a:cubicBezTo>
                  <a:pt x="1500" y="931"/>
                  <a:pt x="1524" y="926"/>
                  <a:pt x="1547" y="911"/>
                </a:cubicBezTo>
                <a:cubicBezTo>
                  <a:pt x="1513" y="930"/>
                  <a:pt x="1480" y="926"/>
                  <a:pt x="1443" y="918"/>
                </a:cubicBezTo>
                <a:cubicBezTo>
                  <a:pt x="1471" y="881"/>
                  <a:pt x="1513" y="882"/>
                  <a:pt x="1555" y="878"/>
                </a:cubicBezTo>
                <a:cubicBezTo>
                  <a:pt x="1526" y="879"/>
                  <a:pt x="1489" y="873"/>
                  <a:pt x="1463" y="890"/>
                </a:cubicBezTo>
                <a:cubicBezTo>
                  <a:pt x="1442" y="904"/>
                  <a:pt x="1429" y="925"/>
                  <a:pt x="1411" y="943"/>
                </a:cubicBezTo>
                <a:cubicBezTo>
                  <a:pt x="1406" y="947"/>
                  <a:pt x="1401" y="952"/>
                  <a:pt x="1395" y="955"/>
                </a:cubicBezTo>
                <a:cubicBezTo>
                  <a:pt x="1389" y="959"/>
                  <a:pt x="1383" y="957"/>
                  <a:pt x="1376" y="956"/>
                </a:cubicBezTo>
                <a:cubicBezTo>
                  <a:pt x="1359" y="954"/>
                  <a:pt x="1342" y="951"/>
                  <a:pt x="1326" y="947"/>
                </a:cubicBezTo>
                <a:cubicBezTo>
                  <a:pt x="1311" y="943"/>
                  <a:pt x="1297" y="936"/>
                  <a:pt x="1282" y="933"/>
                </a:cubicBezTo>
                <a:cubicBezTo>
                  <a:pt x="1266" y="930"/>
                  <a:pt x="1250" y="931"/>
                  <a:pt x="1234" y="934"/>
                </a:cubicBezTo>
                <a:cubicBezTo>
                  <a:pt x="1249" y="916"/>
                  <a:pt x="1256" y="879"/>
                  <a:pt x="1282" y="872"/>
                </a:cubicBezTo>
                <a:cubicBezTo>
                  <a:pt x="1291" y="870"/>
                  <a:pt x="1302" y="870"/>
                  <a:pt x="1311" y="870"/>
                </a:cubicBezTo>
                <a:cubicBezTo>
                  <a:pt x="1330" y="870"/>
                  <a:pt x="1349" y="868"/>
                  <a:pt x="1367" y="864"/>
                </a:cubicBezTo>
                <a:cubicBezTo>
                  <a:pt x="1404" y="855"/>
                  <a:pt x="1433" y="836"/>
                  <a:pt x="1460" y="811"/>
                </a:cubicBezTo>
                <a:cubicBezTo>
                  <a:pt x="1487" y="786"/>
                  <a:pt x="1513" y="762"/>
                  <a:pt x="1549" y="751"/>
                </a:cubicBezTo>
                <a:cubicBezTo>
                  <a:pt x="1568" y="745"/>
                  <a:pt x="1587" y="743"/>
                  <a:pt x="1606" y="743"/>
                </a:cubicBezTo>
                <a:cubicBezTo>
                  <a:pt x="1619" y="742"/>
                  <a:pt x="1647" y="739"/>
                  <a:pt x="1656" y="750"/>
                </a:cubicBezTo>
                <a:cubicBezTo>
                  <a:pt x="1667" y="762"/>
                  <a:pt x="1673" y="779"/>
                  <a:pt x="1681" y="793"/>
                </a:cubicBezTo>
                <a:cubicBezTo>
                  <a:pt x="1688" y="805"/>
                  <a:pt x="1697" y="814"/>
                  <a:pt x="1708" y="822"/>
                </a:cubicBezTo>
                <a:cubicBezTo>
                  <a:pt x="1708" y="855"/>
                  <a:pt x="1713" y="886"/>
                  <a:pt x="1748" y="898"/>
                </a:cubicBezTo>
                <a:cubicBezTo>
                  <a:pt x="1777" y="909"/>
                  <a:pt x="1810" y="905"/>
                  <a:pt x="1840" y="901"/>
                </a:cubicBezTo>
                <a:cubicBezTo>
                  <a:pt x="1814" y="902"/>
                  <a:pt x="1787" y="904"/>
                  <a:pt x="1762" y="896"/>
                </a:cubicBezTo>
                <a:cubicBezTo>
                  <a:pt x="1748" y="893"/>
                  <a:pt x="1734" y="885"/>
                  <a:pt x="1726" y="873"/>
                </a:cubicBezTo>
                <a:cubicBezTo>
                  <a:pt x="1718" y="860"/>
                  <a:pt x="1719" y="844"/>
                  <a:pt x="1719" y="830"/>
                </a:cubicBezTo>
                <a:cubicBezTo>
                  <a:pt x="1762" y="856"/>
                  <a:pt x="1812" y="846"/>
                  <a:pt x="1856" y="830"/>
                </a:cubicBezTo>
                <a:cubicBezTo>
                  <a:pt x="1817" y="842"/>
                  <a:pt x="1774" y="849"/>
                  <a:pt x="1735" y="829"/>
                </a:cubicBezTo>
                <a:cubicBezTo>
                  <a:pt x="1724" y="823"/>
                  <a:pt x="1713" y="814"/>
                  <a:pt x="1704" y="805"/>
                </a:cubicBezTo>
                <a:cubicBezTo>
                  <a:pt x="1690" y="790"/>
                  <a:pt x="1685" y="767"/>
                  <a:pt x="1675" y="749"/>
                </a:cubicBezTo>
                <a:cubicBezTo>
                  <a:pt x="1727" y="758"/>
                  <a:pt x="1778" y="778"/>
                  <a:pt x="1830" y="787"/>
                </a:cubicBezTo>
                <a:cubicBezTo>
                  <a:pt x="1884" y="796"/>
                  <a:pt x="1937" y="787"/>
                  <a:pt x="1990" y="778"/>
                </a:cubicBezTo>
                <a:cubicBezTo>
                  <a:pt x="1989" y="781"/>
                  <a:pt x="1986" y="788"/>
                  <a:pt x="1988" y="795"/>
                </a:cubicBezTo>
                <a:cubicBezTo>
                  <a:pt x="1990" y="804"/>
                  <a:pt x="2000" y="809"/>
                  <a:pt x="2000" y="809"/>
                </a:cubicBezTo>
                <a:cubicBezTo>
                  <a:pt x="2000" y="809"/>
                  <a:pt x="2005" y="800"/>
                  <a:pt x="2003" y="791"/>
                </a:cubicBezTo>
                <a:cubicBezTo>
                  <a:pt x="2000" y="782"/>
                  <a:pt x="1991" y="777"/>
                  <a:pt x="1991" y="777"/>
                </a:cubicBezTo>
                <a:cubicBezTo>
                  <a:pt x="1991" y="777"/>
                  <a:pt x="1991" y="778"/>
                  <a:pt x="1990" y="778"/>
                </a:cubicBezTo>
                <a:cubicBezTo>
                  <a:pt x="1944" y="783"/>
                  <a:pt x="1896" y="789"/>
                  <a:pt x="1849" y="780"/>
                </a:cubicBezTo>
                <a:cubicBezTo>
                  <a:pt x="1800" y="770"/>
                  <a:pt x="1753" y="749"/>
                  <a:pt x="1705" y="735"/>
                </a:cubicBezTo>
                <a:cubicBezTo>
                  <a:pt x="1726" y="737"/>
                  <a:pt x="1747" y="726"/>
                  <a:pt x="1765" y="716"/>
                </a:cubicBezTo>
                <a:cubicBezTo>
                  <a:pt x="1769" y="713"/>
                  <a:pt x="1785" y="701"/>
                  <a:pt x="1789" y="704"/>
                </a:cubicBezTo>
                <a:cubicBezTo>
                  <a:pt x="1797" y="709"/>
                  <a:pt x="1807" y="711"/>
                  <a:pt x="1816" y="713"/>
                </a:cubicBezTo>
                <a:cubicBezTo>
                  <a:pt x="1855" y="719"/>
                  <a:pt x="1897" y="710"/>
                  <a:pt x="1933" y="696"/>
                </a:cubicBezTo>
                <a:cubicBezTo>
                  <a:pt x="1937" y="697"/>
                  <a:pt x="1942" y="697"/>
                  <a:pt x="1947" y="695"/>
                </a:cubicBezTo>
                <a:cubicBezTo>
                  <a:pt x="1956" y="691"/>
                  <a:pt x="1960" y="681"/>
                  <a:pt x="1960" y="681"/>
                </a:cubicBezTo>
                <a:cubicBezTo>
                  <a:pt x="1960" y="681"/>
                  <a:pt x="1949" y="677"/>
                  <a:pt x="1941" y="681"/>
                </a:cubicBezTo>
                <a:cubicBezTo>
                  <a:pt x="1932" y="685"/>
                  <a:pt x="1928" y="695"/>
                  <a:pt x="1928" y="695"/>
                </a:cubicBezTo>
                <a:cubicBezTo>
                  <a:pt x="1928" y="695"/>
                  <a:pt x="1930" y="696"/>
                  <a:pt x="1933" y="696"/>
                </a:cubicBezTo>
                <a:cubicBezTo>
                  <a:pt x="1913" y="702"/>
                  <a:pt x="1892" y="706"/>
                  <a:pt x="1870" y="708"/>
                </a:cubicBezTo>
                <a:cubicBezTo>
                  <a:pt x="1846" y="709"/>
                  <a:pt x="1818" y="709"/>
                  <a:pt x="1797" y="697"/>
                </a:cubicBezTo>
                <a:cubicBezTo>
                  <a:pt x="1863" y="667"/>
                  <a:pt x="1936" y="671"/>
                  <a:pt x="2005" y="657"/>
                </a:cubicBezTo>
                <a:cubicBezTo>
                  <a:pt x="1935" y="667"/>
                  <a:pt x="1862" y="657"/>
                  <a:pt x="1794" y="683"/>
                </a:cubicBezTo>
                <a:cubicBezTo>
                  <a:pt x="1808" y="666"/>
                  <a:pt x="1829" y="654"/>
                  <a:pt x="1847" y="644"/>
                </a:cubicBezTo>
                <a:cubicBezTo>
                  <a:pt x="1870" y="631"/>
                  <a:pt x="1895" y="622"/>
                  <a:pt x="1921" y="615"/>
                </a:cubicBezTo>
                <a:cubicBezTo>
                  <a:pt x="1888" y="621"/>
                  <a:pt x="1857" y="632"/>
                  <a:pt x="1828" y="648"/>
                </a:cubicBezTo>
                <a:cubicBezTo>
                  <a:pt x="1816" y="654"/>
                  <a:pt x="1804" y="661"/>
                  <a:pt x="1793" y="670"/>
                </a:cubicBezTo>
                <a:cubicBezTo>
                  <a:pt x="1788" y="672"/>
                  <a:pt x="1784" y="679"/>
                  <a:pt x="1781" y="683"/>
                </a:cubicBezTo>
                <a:cubicBezTo>
                  <a:pt x="1779" y="686"/>
                  <a:pt x="1777" y="688"/>
                  <a:pt x="1775" y="691"/>
                </a:cubicBezTo>
                <a:cubicBezTo>
                  <a:pt x="1770" y="694"/>
                  <a:pt x="1765" y="697"/>
                  <a:pt x="1759" y="700"/>
                </a:cubicBezTo>
                <a:cubicBezTo>
                  <a:pt x="1728" y="715"/>
                  <a:pt x="1692" y="721"/>
                  <a:pt x="1657" y="720"/>
                </a:cubicBezTo>
                <a:cubicBezTo>
                  <a:pt x="1628" y="719"/>
                  <a:pt x="1601" y="714"/>
                  <a:pt x="1572" y="716"/>
                </a:cubicBezTo>
                <a:cubicBezTo>
                  <a:pt x="1533" y="719"/>
                  <a:pt x="1498" y="733"/>
                  <a:pt x="1467" y="756"/>
                </a:cubicBezTo>
                <a:cubicBezTo>
                  <a:pt x="1436" y="779"/>
                  <a:pt x="1408" y="809"/>
                  <a:pt x="1368" y="818"/>
                </a:cubicBezTo>
                <a:cubicBezTo>
                  <a:pt x="1349" y="822"/>
                  <a:pt x="1331" y="822"/>
                  <a:pt x="1312" y="821"/>
                </a:cubicBezTo>
                <a:cubicBezTo>
                  <a:pt x="1299" y="820"/>
                  <a:pt x="1285" y="819"/>
                  <a:pt x="1272" y="822"/>
                </a:cubicBezTo>
                <a:cubicBezTo>
                  <a:pt x="1245" y="827"/>
                  <a:pt x="1222" y="848"/>
                  <a:pt x="1207" y="871"/>
                </a:cubicBezTo>
                <a:cubicBezTo>
                  <a:pt x="1197" y="888"/>
                  <a:pt x="1188" y="907"/>
                  <a:pt x="1179" y="925"/>
                </a:cubicBezTo>
                <a:cubicBezTo>
                  <a:pt x="1170" y="944"/>
                  <a:pt x="1161" y="963"/>
                  <a:pt x="1153" y="982"/>
                </a:cubicBezTo>
                <a:cubicBezTo>
                  <a:pt x="1147" y="944"/>
                  <a:pt x="1158" y="901"/>
                  <a:pt x="1171" y="866"/>
                </a:cubicBezTo>
                <a:cubicBezTo>
                  <a:pt x="1176" y="850"/>
                  <a:pt x="1181" y="834"/>
                  <a:pt x="1194" y="823"/>
                </a:cubicBezTo>
                <a:cubicBezTo>
                  <a:pt x="1206" y="813"/>
                  <a:pt x="1221" y="808"/>
                  <a:pt x="1236" y="803"/>
                </a:cubicBezTo>
                <a:cubicBezTo>
                  <a:pt x="1254" y="796"/>
                  <a:pt x="1272" y="791"/>
                  <a:pt x="1289" y="782"/>
                </a:cubicBezTo>
                <a:cubicBezTo>
                  <a:pt x="1306" y="774"/>
                  <a:pt x="1319" y="762"/>
                  <a:pt x="1332" y="749"/>
                </a:cubicBezTo>
                <a:cubicBezTo>
                  <a:pt x="1351" y="730"/>
                  <a:pt x="1367" y="708"/>
                  <a:pt x="1385" y="687"/>
                </a:cubicBezTo>
                <a:cubicBezTo>
                  <a:pt x="1407" y="661"/>
                  <a:pt x="1451" y="668"/>
                  <a:pt x="1482" y="668"/>
                </a:cubicBezTo>
                <a:cubicBezTo>
                  <a:pt x="1506" y="668"/>
                  <a:pt x="1529" y="663"/>
                  <a:pt x="1550" y="653"/>
                </a:cubicBezTo>
                <a:cubicBezTo>
                  <a:pt x="1561" y="647"/>
                  <a:pt x="1570" y="640"/>
                  <a:pt x="1581" y="633"/>
                </a:cubicBezTo>
                <a:cubicBezTo>
                  <a:pt x="1595" y="625"/>
                  <a:pt x="1609" y="616"/>
                  <a:pt x="1622" y="605"/>
                </a:cubicBezTo>
                <a:cubicBezTo>
                  <a:pt x="1636" y="593"/>
                  <a:pt x="1649" y="578"/>
                  <a:pt x="1667" y="571"/>
                </a:cubicBezTo>
                <a:cubicBezTo>
                  <a:pt x="1670" y="570"/>
                  <a:pt x="1680" y="574"/>
                  <a:pt x="1684" y="575"/>
                </a:cubicBezTo>
                <a:cubicBezTo>
                  <a:pt x="1693" y="575"/>
                  <a:pt x="1702" y="575"/>
                  <a:pt x="1711" y="574"/>
                </a:cubicBezTo>
                <a:cubicBezTo>
                  <a:pt x="1747" y="571"/>
                  <a:pt x="1780" y="563"/>
                  <a:pt x="1814" y="553"/>
                </a:cubicBezTo>
                <a:cubicBezTo>
                  <a:pt x="1793" y="558"/>
                  <a:pt x="1773" y="563"/>
                  <a:pt x="1751" y="565"/>
                </a:cubicBezTo>
                <a:cubicBezTo>
                  <a:pt x="1728" y="567"/>
                  <a:pt x="1698" y="572"/>
                  <a:pt x="1675" y="564"/>
                </a:cubicBezTo>
                <a:cubicBezTo>
                  <a:pt x="1711" y="542"/>
                  <a:pt x="1753" y="525"/>
                  <a:pt x="1796" y="531"/>
                </a:cubicBezTo>
                <a:cubicBezTo>
                  <a:pt x="1752" y="522"/>
                  <a:pt x="1706" y="538"/>
                  <a:pt x="1667" y="558"/>
                </a:cubicBezTo>
                <a:cubicBezTo>
                  <a:pt x="1671" y="529"/>
                  <a:pt x="1702" y="511"/>
                  <a:pt x="1726" y="500"/>
                </a:cubicBezTo>
                <a:cubicBezTo>
                  <a:pt x="1748" y="489"/>
                  <a:pt x="1772" y="481"/>
                  <a:pt x="1796" y="478"/>
                </a:cubicBezTo>
                <a:cubicBezTo>
                  <a:pt x="1753" y="481"/>
                  <a:pt x="1699" y="497"/>
                  <a:pt x="1670" y="530"/>
                </a:cubicBezTo>
                <a:cubicBezTo>
                  <a:pt x="1663" y="539"/>
                  <a:pt x="1657" y="549"/>
                  <a:pt x="1656" y="561"/>
                </a:cubicBezTo>
                <a:cubicBezTo>
                  <a:pt x="1655" y="569"/>
                  <a:pt x="1635" y="578"/>
                  <a:pt x="1628" y="583"/>
                </a:cubicBezTo>
                <a:cubicBezTo>
                  <a:pt x="1611" y="597"/>
                  <a:pt x="1593" y="610"/>
                  <a:pt x="1573" y="619"/>
                </a:cubicBezTo>
                <a:cubicBezTo>
                  <a:pt x="1590" y="593"/>
                  <a:pt x="1603" y="563"/>
                  <a:pt x="1612" y="534"/>
                </a:cubicBezTo>
                <a:cubicBezTo>
                  <a:pt x="1622" y="499"/>
                  <a:pt x="1631" y="464"/>
                  <a:pt x="1667" y="450"/>
                </a:cubicBezTo>
                <a:cubicBezTo>
                  <a:pt x="1701" y="437"/>
                  <a:pt x="1740" y="435"/>
                  <a:pt x="1761" y="402"/>
                </a:cubicBezTo>
                <a:cubicBezTo>
                  <a:pt x="1777" y="375"/>
                  <a:pt x="1773" y="340"/>
                  <a:pt x="1794" y="315"/>
                </a:cubicBezTo>
                <a:cubicBezTo>
                  <a:pt x="1772" y="338"/>
                  <a:pt x="1773" y="374"/>
                  <a:pt x="1755" y="399"/>
                </a:cubicBezTo>
                <a:cubicBezTo>
                  <a:pt x="1732" y="430"/>
                  <a:pt x="1691" y="428"/>
                  <a:pt x="1658" y="440"/>
                </a:cubicBezTo>
                <a:cubicBezTo>
                  <a:pt x="1620" y="453"/>
                  <a:pt x="1607" y="488"/>
                  <a:pt x="1594" y="523"/>
                </a:cubicBezTo>
                <a:cubicBezTo>
                  <a:pt x="1583" y="553"/>
                  <a:pt x="1568" y="583"/>
                  <a:pt x="1548" y="608"/>
                </a:cubicBezTo>
                <a:cubicBezTo>
                  <a:pt x="1538" y="620"/>
                  <a:pt x="1525" y="632"/>
                  <a:pt x="1510" y="635"/>
                </a:cubicBezTo>
                <a:cubicBezTo>
                  <a:pt x="1501" y="636"/>
                  <a:pt x="1492" y="635"/>
                  <a:pt x="1484" y="635"/>
                </a:cubicBezTo>
                <a:cubicBezTo>
                  <a:pt x="1448" y="633"/>
                  <a:pt x="1405" y="625"/>
                  <a:pt x="1372" y="645"/>
                </a:cubicBezTo>
                <a:cubicBezTo>
                  <a:pt x="1348" y="660"/>
                  <a:pt x="1331" y="687"/>
                  <a:pt x="1310" y="707"/>
                </a:cubicBezTo>
                <a:cubicBezTo>
                  <a:pt x="1297" y="718"/>
                  <a:pt x="1284" y="731"/>
                  <a:pt x="1268" y="738"/>
                </a:cubicBezTo>
                <a:cubicBezTo>
                  <a:pt x="1251" y="745"/>
                  <a:pt x="1233" y="748"/>
                  <a:pt x="1216" y="753"/>
                </a:cubicBezTo>
                <a:cubicBezTo>
                  <a:pt x="1196" y="758"/>
                  <a:pt x="1177" y="765"/>
                  <a:pt x="1160" y="778"/>
                </a:cubicBezTo>
                <a:cubicBezTo>
                  <a:pt x="1177" y="739"/>
                  <a:pt x="1222" y="731"/>
                  <a:pt x="1252" y="705"/>
                </a:cubicBezTo>
                <a:cubicBezTo>
                  <a:pt x="1270" y="690"/>
                  <a:pt x="1283" y="671"/>
                  <a:pt x="1291" y="648"/>
                </a:cubicBezTo>
                <a:cubicBezTo>
                  <a:pt x="1298" y="629"/>
                  <a:pt x="1299" y="609"/>
                  <a:pt x="1304" y="589"/>
                </a:cubicBezTo>
                <a:cubicBezTo>
                  <a:pt x="1309" y="568"/>
                  <a:pt x="1324" y="550"/>
                  <a:pt x="1339" y="536"/>
                </a:cubicBezTo>
                <a:cubicBezTo>
                  <a:pt x="1353" y="522"/>
                  <a:pt x="1387" y="533"/>
                  <a:pt x="1405" y="536"/>
                </a:cubicBezTo>
                <a:cubicBezTo>
                  <a:pt x="1410" y="536"/>
                  <a:pt x="1415" y="537"/>
                  <a:pt x="1420" y="538"/>
                </a:cubicBezTo>
                <a:cubicBezTo>
                  <a:pt x="1424" y="541"/>
                  <a:pt x="1428" y="545"/>
                  <a:pt x="1432" y="549"/>
                </a:cubicBezTo>
                <a:cubicBezTo>
                  <a:pt x="1441" y="556"/>
                  <a:pt x="1451" y="561"/>
                  <a:pt x="1463" y="559"/>
                </a:cubicBezTo>
                <a:cubicBezTo>
                  <a:pt x="1476" y="557"/>
                  <a:pt x="1488" y="550"/>
                  <a:pt x="1499" y="545"/>
                </a:cubicBezTo>
                <a:cubicBezTo>
                  <a:pt x="1510" y="540"/>
                  <a:pt x="1520" y="535"/>
                  <a:pt x="1531" y="530"/>
                </a:cubicBezTo>
                <a:cubicBezTo>
                  <a:pt x="1515" y="537"/>
                  <a:pt x="1498" y="543"/>
                  <a:pt x="1482" y="549"/>
                </a:cubicBezTo>
                <a:cubicBezTo>
                  <a:pt x="1461" y="557"/>
                  <a:pt x="1447" y="554"/>
                  <a:pt x="1432" y="538"/>
                </a:cubicBezTo>
                <a:cubicBezTo>
                  <a:pt x="1487" y="538"/>
                  <a:pt x="1528" y="501"/>
                  <a:pt x="1569" y="468"/>
                </a:cubicBezTo>
                <a:cubicBezTo>
                  <a:pt x="1542" y="487"/>
                  <a:pt x="1515" y="508"/>
                  <a:pt x="1484" y="520"/>
                </a:cubicBezTo>
                <a:cubicBezTo>
                  <a:pt x="1443" y="536"/>
                  <a:pt x="1406" y="521"/>
                  <a:pt x="1365" y="515"/>
                </a:cubicBezTo>
                <a:cubicBezTo>
                  <a:pt x="1396" y="495"/>
                  <a:pt x="1430" y="480"/>
                  <a:pt x="1464" y="465"/>
                </a:cubicBezTo>
                <a:cubicBezTo>
                  <a:pt x="1490" y="454"/>
                  <a:pt x="1508" y="439"/>
                  <a:pt x="1522" y="415"/>
                </a:cubicBezTo>
                <a:cubicBezTo>
                  <a:pt x="1530" y="400"/>
                  <a:pt x="1533" y="384"/>
                  <a:pt x="1553" y="387"/>
                </a:cubicBezTo>
                <a:cubicBezTo>
                  <a:pt x="1568" y="388"/>
                  <a:pt x="1581" y="394"/>
                  <a:pt x="1596" y="394"/>
                </a:cubicBezTo>
                <a:cubicBezTo>
                  <a:pt x="1624" y="395"/>
                  <a:pt x="1648" y="383"/>
                  <a:pt x="1670" y="367"/>
                </a:cubicBezTo>
                <a:cubicBezTo>
                  <a:pt x="1652" y="378"/>
                  <a:pt x="1632" y="388"/>
                  <a:pt x="1610" y="390"/>
                </a:cubicBezTo>
                <a:cubicBezTo>
                  <a:pt x="1588" y="391"/>
                  <a:pt x="1569" y="378"/>
                  <a:pt x="1547" y="378"/>
                </a:cubicBezTo>
                <a:cubicBezTo>
                  <a:pt x="1559" y="368"/>
                  <a:pt x="1574" y="365"/>
                  <a:pt x="1588" y="362"/>
                </a:cubicBezTo>
                <a:cubicBezTo>
                  <a:pt x="1607" y="357"/>
                  <a:pt x="1626" y="351"/>
                  <a:pt x="1644" y="344"/>
                </a:cubicBezTo>
                <a:cubicBezTo>
                  <a:pt x="1676" y="332"/>
                  <a:pt x="1708" y="315"/>
                  <a:pt x="1728" y="287"/>
                </a:cubicBezTo>
                <a:cubicBezTo>
                  <a:pt x="1705" y="314"/>
                  <a:pt x="1670" y="328"/>
                  <a:pt x="1637" y="338"/>
                </a:cubicBezTo>
                <a:cubicBezTo>
                  <a:pt x="1620" y="342"/>
                  <a:pt x="1603" y="346"/>
                  <a:pt x="1586" y="349"/>
                </a:cubicBezTo>
                <a:cubicBezTo>
                  <a:pt x="1568" y="351"/>
                  <a:pt x="1550" y="354"/>
                  <a:pt x="1536" y="365"/>
                </a:cubicBezTo>
                <a:cubicBezTo>
                  <a:pt x="1540" y="343"/>
                  <a:pt x="1542" y="319"/>
                  <a:pt x="1558" y="304"/>
                </a:cubicBezTo>
                <a:cubicBezTo>
                  <a:pt x="1579" y="285"/>
                  <a:pt x="1610" y="282"/>
                  <a:pt x="1636" y="280"/>
                </a:cubicBezTo>
                <a:cubicBezTo>
                  <a:pt x="1612" y="280"/>
                  <a:pt x="1587" y="281"/>
                  <a:pt x="1565" y="292"/>
                </a:cubicBezTo>
                <a:cubicBezTo>
                  <a:pt x="1544" y="304"/>
                  <a:pt x="1537" y="322"/>
                  <a:pt x="1531" y="344"/>
                </a:cubicBezTo>
                <a:cubicBezTo>
                  <a:pt x="1528" y="355"/>
                  <a:pt x="1525" y="367"/>
                  <a:pt x="1522" y="378"/>
                </a:cubicBezTo>
                <a:cubicBezTo>
                  <a:pt x="1519" y="389"/>
                  <a:pt x="1514" y="397"/>
                  <a:pt x="1508" y="407"/>
                </a:cubicBezTo>
                <a:cubicBezTo>
                  <a:pt x="1496" y="424"/>
                  <a:pt x="1484" y="435"/>
                  <a:pt x="1465" y="442"/>
                </a:cubicBezTo>
                <a:cubicBezTo>
                  <a:pt x="1399" y="468"/>
                  <a:pt x="1325" y="489"/>
                  <a:pt x="1283" y="550"/>
                </a:cubicBezTo>
                <a:cubicBezTo>
                  <a:pt x="1280" y="535"/>
                  <a:pt x="1275" y="520"/>
                  <a:pt x="1270" y="505"/>
                </a:cubicBezTo>
                <a:cubicBezTo>
                  <a:pt x="1264" y="489"/>
                  <a:pt x="1257" y="475"/>
                  <a:pt x="1260" y="457"/>
                </a:cubicBezTo>
                <a:cubicBezTo>
                  <a:pt x="1262" y="442"/>
                  <a:pt x="1272" y="429"/>
                  <a:pt x="1286" y="423"/>
                </a:cubicBezTo>
                <a:cubicBezTo>
                  <a:pt x="1301" y="416"/>
                  <a:pt x="1319" y="416"/>
                  <a:pt x="1334" y="410"/>
                </a:cubicBezTo>
                <a:cubicBezTo>
                  <a:pt x="1341" y="407"/>
                  <a:pt x="1347" y="403"/>
                  <a:pt x="1352" y="398"/>
                </a:cubicBezTo>
                <a:cubicBezTo>
                  <a:pt x="1354" y="395"/>
                  <a:pt x="1359" y="385"/>
                  <a:pt x="1363" y="386"/>
                </a:cubicBezTo>
                <a:cubicBezTo>
                  <a:pt x="1378" y="389"/>
                  <a:pt x="1397" y="376"/>
                  <a:pt x="1408" y="367"/>
                </a:cubicBezTo>
                <a:cubicBezTo>
                  <a:pt x="1429" y="348"/>
                  <a:pt x="1436" y="307"/>
                  <a:pt x="1472" y="314"/>
                </a:cubicBezTo>
                <a:cubicBezTo>
                  <a:pt x="1450" y="308"/>
                  <a:pt x="1435" y="324"/>
                  <a:pt x="1422" y="340"/>
                </a:cubicBezTo>
                <a:cubicBezTo>
                  <a:pt x="1410" y="357"/>
                  <a:pt x="1389" y="382"/>
                  <a:pt x="1365" y="377"/>
                </a:cubicBezTo>
                <a:cubicBezTo>
                  <a:pt x="1379" y="353"/>
                  <a:pt x="1390" y="327"/>
                  <a:pt x="1416" y="315"/>
                </a:cubicBezTo>
                <a:cubicBezTo>
                  <a:pt x="1382" y="329"/>
                  <a:pt x="1372" y="365"/>
                  <a:pt x="1349" y="390"/>
                </a:cubicBezTo>
                <a:cubicBezTo>
                  <a:pt x="1335" y="405"/>
                  <a:pt x="1316" y="404"/>
                  <a:pt x="1298" y="408"/>
                </a:cubicBezTo>
                <a:cubicBezTo>
                  <a:pt x="1278" y="411"/>
                  <a:pt x="1260" y="421"/>
                  <a:pt x="1251" y="439"/>
                </a:cubicBezTo>
                <a:cubicBezTo>
                  <a:pt x="1251" y="437"/>
                  <a:pt x="1250" y="426"/>
                  <a:pt x="1250" y="426"/>
                </a:cubicBezTo>
                <a:cubicBezTo>
                  <a:pt x="1250" y="374"/>
                  <a:pt x="1282" y="326"/>
                  <a:pt x="1320" y="290"/>
                </a:cubicBezTo>
                <a:cubicBezTo>
                  <a:pt x="1324" y="290"/>
                  <a:pt x="1326" y="289"/>
                  <a:pt x="1326" y="289"/>
                </a:cubicBezTo>
                <a:cubicBezTo>
                  <a:pt x="1326" y="289"/>
                  <a:pt x="1326" y="288"/>
                  <a:pt x="1325" y="286"/>
                </a:cubicBezTo>
                <a:cubicBezTo>
                  <a:pt x="1328" y="283"/>
                  <a:pt x="1331" y="281"/>
                  <a:pt x="1334" y="278"/>
                </a:cubicBezTo>
                <a:cubicBezTo>
                  <a:pt x="1331" y="280"/>
                  <a:pt x="1328" y="283"/>
                  <a:pt x="1324" y="285"/>
                </a:cubicBezTo>
                <a:cubicBezTo>
                  <a:pt x="1322" y="282"/>
                  <a:pt x="1318" y="276"/>
                  <a:pt x="1311" y="273"/>
                </a:cubicBezTo>
                <a:cubicBezTo>
                  <a:pt x="1301" y="269"/>
                  <a:pt x="1290" y="274"/>
                  <a:pt x="1290" y="274"/>
                </a:cubicBezTo>
                <a:cubicBezTo>
                  <a:pt x="1290" y="274"/>
                  <a:pt x="1294" y="285"/>
                  <a:pt x="1304" y="289"/>
                </a:cubicBezTo>
                <a:cubicBezTo>
                  <a:pt x="1309" y="291"/>
                  <a:pt x="1314" y="291"/>
                  <a:pt x="1318" y="291"/>
                </a:cubicBezTo>
                <a:cubicBezTo>
                  <a:pt x="1296" y="308"/>
                  <a:pt x="1278" y="329"/>
                  <a:pt x="1263" y="352"/>
                </a:cubicBezTo>
                <a:cubicBezTo>
                  <a:pt x="1252" y="339"/>
                  <a:pt x="1254" y="315"/>
                  <a:pt x="1260" y="300"/>
                </a:cubicBezTo>
                <a:cubicBezTo>
                  <a:pt x="1266" y="285"/>
                  <a:pt x="1279" y="275"/>
                  <a:pt x="1292" y="266"/>
                </a:cubicBezTo>
                <a:cubicBezTo>
                  <a:pt x="1267" y="281"/>
                  <a:pt x="1250" y="301"/>
                  <a:pt x="1251" y="332"/>
                </a:cubicBezTo>
                <a:cubicBezTo>
                  <a:pt x="1251" y="338"/>
                  <a:pt x="1252" y="345"/>
                  <a:pt x="1254" y="350"/>
                </a:cubicBezTo>
                <a:cubicBezTo>
                  <a:pt x="1258" y="359"/>
                  <a:pt x="1259" y="357"/>
                  <a:pt x="1255" y="367"/>
                </a:cubicBezTo>
                <a:cubicBezTo>
                  <a:pt x="1250" y="375"/>
                  <a:pt x="1247" y="384"/>
                  <a:pt x="1244" y="394"/>
                </a:cubicBezTo>
                <a:cubicBezTo>
                  <a:pt x="1244" y="391"/>
                  <a:pt x="1243" y="389"/>
                  <a:pt x="1243" y="387"/>
                </a:cubicBezTo>
                <a:cubicBezTo>
                  <a:pt x="1243" y="383"/>
                  <a:pt x="1242" y="380"/>
                  <a:pt x="1241" y="377"/>
                </a:cubicBezTo>
                <a:cubicBezTo>
                  <a:pt x="1241" y="376"/>
                  <a:pt x="1241" y="375"/>
                  <a:pt x="1240" y="374"/>
                </a:cubicBezTo>
                <a:cubicBezTo>
                  <a:pt x="1240" y="373"/>
                  <a:pt x="1240" y="373"/>
                  <a:pt x="1240" y="373"/>
                </a:cubicBezTo>
                <a:cubicBezTo>
                  <a:pt x="1240" y="373"/>
                  <a:pt x="1240" y="373"/>
                  <a:pt x="1240" y="372"/>
                </a:cubicBezTo>
                <a:cubicBezTo>
                  <a:pt x="1239" y="371"/>
                  <a:pt x="1239" y="369"/>
                  <a:pt x="1239" y="368"/>
                </a:cubicBezTo>
                <a:cubicBezTo>
                  <a:pt x="1236" y="354"/>
                  <a:pt x="1232" y="341"/>
                  <a:pt x="1228" y="327"/>
                </a:cubicBezTo>
                <a:cubicBezTo>
                  <a:pt x="1224" y="314"/>
                  <a:pt x="1219" y="300"/>
                  <a:pt x="1216" y="288"/>
                </a:cubicBezTo>
                <a:cubicBezTo>
                  <a:pt x="1213" y="275"/>
                  <a:pt x="1211" y="263"/>
                  <a:pt x="1209" y="253"/>
                </a:cubicBezTo>
                <a:cubicBezTo>
                  <a:pt x="1209" y="247"/>
                  <a:pt x="1208" y="243"/>
                  <a:pt x="1208" y="238"/>
                </a:cubicBezTo>
                <a:cubicBezTo>
                  <a:pt x="1208" y="234"/>
                  <a:pt x="1208" y="230"/>
                  <a:pt x="1208" y="227"/>
                </a:cubicBezTo>
                <a:cubicBezTo>
                  <a:pt x="1208" y="221"/>
                  <a:pt x="1209" y="218"/>
                  <a:pt x="1209" y="218"/>
                </a:cubicBezTo>
                <a:cubicBezTo>
                  <a:pt x="1209" y="218"/>
                  <a:pt x="1208" y="221"/>
                  <a:pt x="1207" y="227"/>
                </a:cubicBezTo>
                <a:cubicBezTo>
                  <a:pt x="1207" y="230"/>
                  <a:pt x="1207" y="234"/>
                  <a:pt x="1207" y="238"/>
                </a:cubicBezTo>
                <a:cubicBezTo>
                  <a:pt x="1207" y="243"/>
                  <a:pt x="1206" y="247"/>
                  <a:pt x="1207" y="253"/>
                </a:cubicBezTo>
                <a:cubicBezTo>
                  <a:pt x="1207" y="263"/>
                  <a:pt x="1208" y="276"/>
                  <a:pt x="1211" y="289"/>
                </a:cubicBezTo>
                <a:cubicBezTo>
                  <a:pt x="1213" y="302"/>
                  <a:pt x="1216" y="316"/>
                  <a:pt x="1219" y="329"/>
                </a:cubicBezTo>
                <a:cubicBezTo>
                  <a:pt x="1222" y="343"/>
                  <a:pt x="1225" y="357"/>
                  <a:pt x="1227" y="370"/>
                </a:cubicBezTo>
                <a:cubicBezTo>
                  <a:pt x="1227" y="371"/>
                  <a:pt x="1228" y="373"/>
                  <a:pt x="1228" y="374"/>
                </a:cubicBezTo>
                <a:cubicBezTo>
                  <a:pt x="1228" y="376"/>
                  <a:pt x="1228" y="376"/>
                  <a:pt x="1228" y="376"/>
                </a:cubicBezTo>
                <a:cubicBezTo>
                  <a:pt x="1228" y="377"/>
                  <a:pt x="1229" y="378"/>
                  <a:pt x="1229" y="378"/>
                </a:cubicBezTo>
                <a:cubicBezTo>
                  <a:pt x="1229" y="378"/>
                  <a:pt x="1229" y="379"/>
                  <a:pt x="1229" y="379"/>
                </a:cubicBezTo>
                <a:cubicBezTo>
                  <a:pt x="1229" y="382"/>
                  <a:pt x="1230" y="385"/>
                  <a:pt x="1230" y="388"/>
                </a:cubicBezTo>
                <a:cubicBezTo>
                  <a:pt x="1230" y="390"/>
                  <a:pt x="1230" y="391"/>
                  <a:pt x="1230" y="393"/>
                </a:cubicBezTo>
                <a:cubicBezTo>
                  <a:pt x="1226" y="384"/>
                  <a:pt x="1214" y="375"/>
                  <a:pt x="1205" y="370"/>
                </a:cubicBezTo>
                <a:cubicBezTo>
                  <a:pt x="1191" y="363"/>
                  <a:pt x="1186" y="359"/>
                  <a:pt x="1172" y="355"/>
                </a:cubicBezTo>
                <a:cubicBezTo>
                  <a:pt x="1156" y="349"/>
                  <a:pt x="1139" y="331"/>
                  <a:pt x="1149" y="314"/>
                </a:cubicBezTo>
                <a:cubicBezTo>
                  <a:pt x="1158" y="299"/>
                  <a:pt x="1172" y="270"/>
                  <a:pt x="1149" y="259"/>
                </a:cubicBezTo>
                <a:cubicBezTo>
                  <a:pt x="1160" y="265"/>
                  <a:pt x="1161" y="277"/>
                  <a:pt x="1159" y="287"/>
                </a:cubicBezTo>
                <a:cubicBezTo>
                  <a:pt x="1156" y="301"/>
                  <a:pt x="1145" y="309"/>
                  <a:pt x="1141" y="322"/>
                </a:cubicBezTo>
                <a:cubicBezTo>
                  <a:pt x="1129" y="299"/>
                  <a:pt x="1115" y="268"/>
                  <a:pt x="1124" y="242"/>
                </a:cubicBezTo>
                <a:cubicBezTo>
                  <a:pt x="1117" y="259"/>
                  <a:pt x="1121" y="280"/>
                  <a:pt x="1126" y="297"/>
                </a:cubicBezTo>
                <a:cubicBezTo>
                  <a:pt x="1132" y="319"/>
                  <a:pt x="1142" y="341"/>
                  <a:pt x="1160" y="357"/>
                </a:cubicBezTo>
                <a:cubicBezTo>
                  <a:pt x="1140" y="361"/>
                  <a:pt x="1120" y="367"/>
                  <a:pt x="1100" y="372"/>
                </a:cubicBezTo>
                <a:cubicBezTo>
                  <a:pt x="1084" y="376"/>
                  <a:pt x="1075" y="340"/>
                  <a:pt x="1068" y="330"/>
                </a:cubicBezTo>
                <a:cubicBezTo>
                  <a:pt x="1077" y="344"/>
                  <a:pt x="1078" y="366"/>
                  <a:pt x="1093" y="375"/>
                </a:cubicBezTo>
                <a:cubicBezTo>
                  <a:pt x="1082" y="380"/>
                  <a:pt x="1066" y="387"/>
                  <a:pt x="1057" y="375"/>
                </a:cubicBezTo>
                <a:cubicBezTo>
                  <a:pt x="1046" y="361"/>
                  <a:pt x="1050" y="340"/>
                  <a:pt x="1037" y="327"/>
                </a:cubicBezTo>
                <a:cubicBezTo>
                  <a:pt x="1051" y="343"/>
                  <a:pt x="1041" y="379"/>
                  <a:pt x="1065" y="385"/>
                </a:cubicBezTo>
                <a:cubicBezTo>
                  <a:pt x="1080" y="389"/>
                  <a:pt x="1097" y="380"/>
                  <a:pt x="1111" y="377"/>
                </a:cubicBezTo>
                <a:cubicBezTo>
                  <a:pt x="1100" y="387"/>
                  <a:pt x="1093" y="400"/>
                  <a:pt x="1081" y="409"/>
                </a:cubicBezTo>
                <a:cubicBezTo>
                  <a:pt x="1071" y="417"/>
                  <a:pt x="1060" y="422"/>
                  <a:pt x="1047" y="425"/>
                </a:cubicBezTo>
                <a:cubicBezTo>
                  <a:pt x="1062" y="422"/>
                  <a:pt x="1075" y="417"/>
                  <a:pt x="1086" y="408"/>
                </a:cubicBezTo>
                <a:cubicBezTo>
                  <a:pt x="1100" y="398"/>
                  <a:pt x="1109" y="382"/>
                  <a:pt x="1125" y="375"/>
                </a:cubicBezTo>
                <a:cubicBezTo>
                  <a:pt x="1137" y="371"/>
                  <a:pt x="1151" y="369"/>
                  <a:pt x="1164" y="367"/>
                </a:cubicBezTo>
                <a:cubicBezTo>
                  <a:pt x="1175" y="366"/>
                  <a:pt x="1188" y="370"/>
                  <a:pt x="1196" y="376"/>
                </a:cubicBezTo>
                <a:cubicBezTo>
                  <a:pt x="1237" y="408"/>
                  <a:pt x="1240" y="455"/>
                  <a:pt x="1240" y="460"/>
                </a:cubicBezTo>
                <a:cubicBezTo>
                  <a:pt x="1246" y="490"/>
                  <a:pt x="1258" y="518"/>
                  <a:pt x="1262" y="548"/>
                </a:cubicBezTo>
                <a:cubicBezTo>
                  <a:pt x="1270" y="597"/>
                  <a:pt x="1258" y="653"/>
                  <a:pt x="1213" y="679"/>
                </a:cubicBezTo>
                <a:cubicBezTo>
                  <a:pt x="1181" y="697"/>
                  <a:pt x="1145" y="705"/>
                  <a:pt x="1123" y="736"/>
                </a:cubicBezTo>
                <a:cubicBezTo>
                  <a:pt x="1111" y="754"/>
                  <a:pt x="1103" y="775"/>
                  <a:pt x="1096" y="795"/>
                </a:cubicBezTo>
                <a:cubicBezTo>
                  <a:pt x="1074" y="859"/>
                  <a:pt x="1059" y="927"/>
                  <a:pt x="1038" y="991"/>
                </a:cubicBezTo>
                <a:cubicBezTo>
                  <a:pt x="1036" y="970"/>
                  <a:pt x="1031" y="950"/>
                  <a:pt x="1025" y="929"/>
                </a:cubicBezTo>
                <a:cubicBezTo>
                  <a:pt x="1018" y="907"/>
                  <a:pt x="1007" y="886"/>
                  <a:pt x="1002" y="864"/>
                </a:cubicBezTo>
                <a:cubicBezTo>
                  <a:pt x="997" y="844"/>
                  <a:pt x="996" y="823"/>
                  <a:pt x="1008" y="805"/>
                </a:cubicBezTo>
                <a:cubicBezTo>
                  <a:pt x="1018" y="788"/>
                  <a:pt x="1033" y="774"/>
                  <a:pt x="1045" y="759"/>
                </a:cubicBezTo>
                <a:cubicBezTo>
                  <a:pt x="1049" y="753"/>
                  <a:pt x="1051" y="748"/>
                  <a:pt x="1057" y="744"/>
                </a:cubicBezTo>
                <a:cubicBezTo>
                  <a:pt x="1065" y="738"/>
                  <a:pt x="1074" y="732"/>
                  <a:pt x="1082" y="725"/>
                </a:cubicBezTo>
                <a:cubicBezTo>
                  <a:pt x="1099" y="708"/>
                  <a:pt x="1105" y="690"/>
                  <a:pt x="1105" y="667"/>
                </a:cubicBezTo>
                <a:cubicBezTo>
                  <a:pt x="1103" y="653"/>
                  <a:pt x="1094" y="642"/>
                  <a:pt x="1100" y="627"/>
                </a:cubicBezTo>
                <a:cubicBezTo>
                  <a:pt x="1104" y="617"/>
                  <a:pt x="1116" y="613"/>
                  <a:pt x="1123" y="605"/>
                </a:cubicBezTo>
                <a:cubicBezTo>
                  <a:pt x="1129" y="598"/>
                  <a:pt x="1132" y="590"/>
                  <a:pt x="1131" y="582"/>
                </a:cubicBezTo>
                <a:cubicBezTo>
                  <a:pt x="1131" y="610"/>
                  <a:pt x="1096" y="611"/>
                  <a:pt x="1093" y="638"/>
                </a:cubicBezTo>
                <a:cubicBezTo>
                  <a:pt x="1083" y="621"/>
                  <a:pt x="1088" y="609"/>
                  <a:pt x="1101" y="595"/>
                </a:cubicBezTo>
                <a:cubicBezTo>
                  <a:pt x="1111" y="584"/>
                  <a:pt x="1122" y="575"/>
                  <a:pt x="1133" y="565"/>
                </a:cubicBezTo>
                <a:cubicBezTo>
                  <a:pt x="1117" y="579"/>
                  <a:pt x="1082" y="597"/>
                  <a:pt x="1082" y="621"/>
                </a:cubicBezTo>
                <a:cubicBezTo>
                  <a:pt x="1075" y="604"/>
                  <a:pt x="1080" y="592"/>
                  <a:pt x="1090" y="576"/>
                </a:cubicBezTo>
                <a:cubicBezTo>
                  <a:pt x="1081" y="588"/>
                  <a:pt x="1072" y="601"/>
                  <a:pt x="1077" y="616"/>
                </a:cubicBezTo>
                <a:cubicBezTo>
                  <a:pt x="1080" y="628"/>
                  <a:pt x="1087" y="639"/>
                  <a:pt x="1092" y="650"/>
                </a:cubicBezTo>
                <a:cubicBezTo>
                  <a:pt x="1106" y="680"/>
                  <a:pt x="1086" y="708"/>
                  <a:pt x="1062" y="724"/>
                </a:cubicBezTo>
                <a:cubicBezTo>
                  <a:pt x="1070" y="696"/>
                  <a:pt x="1069" y="672"/>
                  <a:pt x="1049" y="649"/>
                </a:cubicBezTo>
                <a:cubicBezTo>
                  <a:pt x="1038" y="637"/>
                  <a:pt x="1025" y="627"/>
                  <a:pt x="1015" y="614"/>
                </a:cubicBezTo>
                <a:cubicBezTo>
                  <a:pt x="1003" y="598"/>
                  <a:pt x="1015" y="584"/>
                  <a:pt x="1028" y="572"/>
                </a:cubicBezTo>
                <a:cubicBezTo>
                  <a:pt x="1041" y="562"/>
                  <a:pt x="1054" y="552"/>
                  <a:pt x="1067" y="541"/>
                </a:cubicBezTo>
                <a:cubicBezTo>
                  <a:pt x="1077" y="534"/>
                  <a:pt x="1080" y="532"/>
                  <a:pt x="1091" y="531"/>
                </a:cubicBezTo>
                <a:cubicBezTo>
                  <a:pt x="1124" y="527"/>
                  <a:pt x="1149" y="509"/>
                  <a:pt x="1169" y="484"/>
                </a:cubicBezTo>
                <a:cubicBezTo>
                  <a:pt x="1156" y="499"/>
                  <a:pt x="1142" y="511"/>
                  <a:pt x="1124" y="518"/>
                </a:cubicBezTo>
                <a:cubicBezTo>
                  <a:pt x="1126" y="513"/>
                  <a:pt x="1129" y="510"/>
                  <a:pt x="1131" y="505"/>
                </a:cubicBezTo>
                <a:cubicBezTo>
                  <a:pt x="1133" y="499"/>
                  <a:pt x="1134" y="492"/>
                  <a:pt x="1137" y="486"/>
                </a:cubicBezTo>
                <a:cubicBezTo>
                  <a:pt x="1142" y="477"/>
                  <a:pt x="1149" y="467"/>
                  <a:pt x="1158" y="460"/>
                </a:cubicBezTo>
                <a:cubicBezTo>
                  <a:pt x="1140" y="473"/>
                  <a:pt x="1135" y="488"/>
                  <a:pt x="1127" y="506"/>
                </a:cubicBezTo>
                <a:cubicBezTo>
                  <a:pt x="1124" y="511"/>
                  <a:pt x="1120" y="519"/>
                  <a:pt x="1115" y="521"/>
                </a:cubicBezTo>
                <a:cubicBezTo>
                  <a:pt x="1105" y="523"/>
                  <a:pt x="1095" y="525"/>
                  <a:pt x="1085" y="525"/>
                </a:cubicBezTo>
                <a:cubicBezTo>
                  <a:pt x="1106" y="505"/>
                  <a:pt x="1122" y="481"/>
                  <a:pt x="1126" y="452"/>
                </a:cubicBezTo>
                <a:cubicBezTo>
                  <a:pt x="1121" y="481"/>
                  <a:pt x="1103" y="503"/>
                  <a:pt x="1081" y="521"/>
                </a:cubicBezTo>
                <a:cubicBezTo>
                  <a:pt x="1080" y="515"/>
                  <a:pt x="1080" y="508"/>
                  <a:pt x="1080" y="502"/>
                </a:cubicBezTo>
                <a:cubicBezTo>
                  <a:pt x="1079" y="493"/>
                  <a:pt x="1076" y="484"/>
                  <a:pt x="1077" y="475"/>
                </a:cubicBezTo>
                <a:cubicBezTo>
                  <a:pt x="1079" y="460"/>
                  <a:pt x="1091" y="448"/>
                  <a:pt x="1100" y="437"/>
                </a:cubicBezTo>
                <a:cubicBezTo>
                  <a:pt x="1093" y="445"/>
                  <a:pt x="1085" y="452"/>
                  <a:pt x="1079" y="461"/>
                </a:cubicBezTo>
                <a:cubicBezTo>
                  <a:pt x="1072" y="475"/>
                  <a:pt x="1075" y="488"/>
                  <a:pt x="1075" y="502"/>
                </a:cubicBezTo>
                <a:cubicBezTo>
                  <a:pt x="1075" y="508"/>
                  <a:pt x="1075" y="513"/>
                  <a:pt x="1075" y="518"/>
                </a:cubicBezTo>
                <a:cubicBezTo>
                  <a:pt x="1075" y="521"/>
                  <a:pt x="1075" y="523"/>
                  <a:pt x="1075" y="526"/>
                </a:cubicBezTo>
                <a:cubicBezTo>
                  <a:pt x="1072" y="529"/>
                  <a:pt x="1068" y="531"/>
                  <a:pt x="1065" y="534"/>
                </a:cubicBezTo>
                <a:cubicBezTo>
                  <a:pt x="1053" y="543"/>
                  <a:pt x="1041" y="551"/>
                  <a:pt x="1029" y="559"/>
                </a:cubicBezTo>
                <a:cubicBezTo>
                  <a:pt x="1008" y="573"/>
                  <a:pt x="986" y="594"/>
                  <a:pt x="1002" y="620"/>
                </a:cubicBezTo>
                <a:cubicBezTo>
                  <a:pt x="1015" y="641"/>
                  <a:pt x="1047" y="660"/>
                  <a:pt x="1047" y="688"/>
                </a:cubicBezTo>
                <a:cubicBezTo>
                  <a:pt x="1040" y="676"/>
                  <a:pt x="1036" y="667"/>
                  <a:pt x="1021" y="664"/>
                </a:cubicBezTo>
                <a:cubicBezTo>
                  <a:pt x="1007" y="663"/>
                  <a:pt x="992" y="666"/>
                  <a:pt x="979" y="660"/>
                </a:cubicBezTo>
                <a:cubicBezTo>
                  <a:pt x="973" y="658"/>
                  <a:pt x="969" y="658"/>
                  <a:pt x="970" y="651"/>
                </a:cubicBezTo>
                <a:cubicBezTo>
                  <a:pt x="971" y="645"/>
                  <a:pt x="973" y="638"/>
                  <a:pt x="973" y="632"/>
                </a:cubicBezTo>
                <a:cubicBezTo>
                  <a:pt x="973" y="622"/>
                  <a:pt x="969" y="613"/>
                  <a:pt x="961" y="608"/>
                </a:cubicBezTo>
                <a:cubicBezTo>
                  <a:pt x="976" y="619"/>
                  <a:pt x="970" y="638"/>
                  <a:pt x="966" y="654"/>
                </a:cubicBezTo>
                <a:cubicBezTo>
                  <a:pt x="948" y="639"/>
                  <a:pt x="946" y="610"/>
                  <a:pt x="944" y="589"/>
                </a:cubicBezTo>
                <a:cubicBezTo>
                  <a:pt x="945" y="611"/>
                  <a:pt x="945" y="636"/>
                  <a:pt x="960" y="654"/>
                </a:cubicBezTo>
                <a:cubicBezTo>
                  <a:pt x="954" y="656"/>
                  <a:pt x="947" y="659"/>
                  <a:pt x="942" y="652"/>
                </a:cubicBezTo>
                <a:cubicBezTo>
                  <a:pt x="936" y="645"/>
                  <a:pt x="933" y="636"/>
                  <a:pt x="927" y="629"/>
                </a:cubicBezTo>
                <a:cubicBezTo>
                  <a:pt x="915" y="616"/>
                  <a:pt x="899" y="611"/>
                  <a:pt x="883" y="608"/>
                </a:cubicBezTo>
                <a:cubicBezTo>
                  <a:pt x="902" y="612"/>
                  <a:pt x="918" y="621"/>
                  <a:pt x="929" y="638"/>
                </a:cubicBezTo>
                <a:cubicBezTo>
                  <a:pt x="934" y="646"/>
                  <a:pt x="936" y="660"/>
                  <a:pt x="947" y="662"/>
                </a:cubicBezTo>
                <a:cubicBezTo>
                  <a:pt x="954" y="663"/>
                  <a:pt x="959" y="658"/>
                  <a:pt x="965" y="659"/>
                </a:cubicBezTo>
                <a:cubicBezTo>
                  <a:pt x="974" y="666"/>
                  <a:pt x="986" y="670"/>
                  <a:pt x="997" y="671"/>
                </a:cubicBezTo>
                <a:cubicBezTo>
                  <a:pt x="1006" y="672"/>
                  <a:pt x="1019" y="670"/>
                  <a:pt x="1027" y="676"/>
                </a:cubicBezTo>
                <a:cubicBezTo>
                  <a:pt x="1035" y="682"/>
                  <a:pt x="1035" y="693"/>
                  <a:pt x="1043" y="699"/>
                </a:cubicBezTo>
                <a:cubicBezTo>
                  <a:pt x="1049" y="705"/>
                  <a:pt x="1040" y="719"/>
                  <a:pt x="1037" y="726"/>
                </a:cubicBezTo>
                <a:cubicBezTo>
                  <a:pt x="1016" y="766"/>
                  <a:pt x="969" y="785"/>
                  <a:pt x="966" y="835"/>
                </a:cubicBezTo>
                <a:cubicBezTo>
                  <a:pt x="962" y="882"/>
                  <a:pt x="988" y="926"/>
                  <a:pt x="994" y="972"/>
                </a:cubicBezTo>
                <a:cubicBezTo>
                  <a:pt x="981" y="937"/>
                  <a:pt x="970" y="901"/>
                  <a:pt x="956" y="867"/>
                </a:cubicBezTo>
                <a:cubicBezTo>
                  <a:pt x="943" y="832"/>
                  <a:pt x="926" y="797"/>
                  <a:pt x="896" y="773"/>
                </a:cubicBezTo>
                <a:cubicBezTo>
                  <a:pt x="883" y="763"/>
                  <a:pt x="866" y="758"/>
                  <a:pt x="850" y="755"/>
                </a:cubicBezTo>
                <a:cubicBezTo>
                  <a:pt x="841" y="754"/>
                  <a:pt x="817" y="755"/>
                  <a:pt x="812" y="745"/>
                </a:cubicBezTo>
                <a:cubicBezTo>
                  <a:pt x="806" y="734"/>
                  <a:pt x="814" y="713"/>
                  <a:pt x="818" y="702"/>
                </a:cubicBezTo>
                <a:cubicBezTo>
                  <a:pt x="821" y="689"/>
                  <a:pt x="824" y="675"/>
                  <a:pt x="826" y="662"/>
                </a:cubicBezTo>
                <a:cubicBezTo>
                  <a:pt x="827" y="644"/>
                  <a:pt x="828" y="627"/>
                  <a:pt x="823" y="610"/>
                </a:cubicBezTo>
                <a:cubicBezTo>
                  <a:pt x="821" y="602"/>
                  <a:pt x="818" y="594"/>
                  <a:pt x="814" y="587"/>
                </a:cubicBezTo>
                <a:cubicBezTo>
                  <a:pt x="812" y="583"/>
                  <a:pt x="810" y="580"/>
                  <a:pt x="807" y="577"/>
                </a:cubicBezTo>
                <a:cubicBezTo>
                  <a:pt x="807" y="572"/>
                  <a:pt x="808" y="568"/>
                  <a:pt x="809" y="563"/>
                </a:cubicBezTo>
                <a:cubicBezTo>
                  <a:pt x="825" y="532"/>
                  <a:pt x="866" y="526"/>
                  <a:pt x="897" y="519"/>
                </a:cubicBezTo>
                <a:cubicBezTo>
                  <a:pt x="908" y="517"/>
                  <a:pt x="917" y="509"/>
                  <a:pt x="929" y="506"/>
                </a:cubicBezTo>
                <a:cubicBezTo>
                  <a:pt x="943" y="503"/>
                  <a:pt x="959" y="503"/>
                  <a:pt x="973" y="496"/>
                </a:cubicBezTo>
                <a:cubicBezTo>
                  <a:pt x="995" y="484"/>
                  <a:pt x="1004" y="459"/>
                  <a:pt x="1019" y="441"/>
                </a:cubicBezTo>
                <a:cubicBezTo>
                  <a:pt x="1021" y="439"/>
                  <a:pt x="1023" y="438"/>
                  <a:pt x="1024" y="436"/>
                </a:cubicBezTo>
                <a:cubicBezTo>
                  <a:pt x="1028" y="431"/>
                  <a:pt x="1034" y="427"/>
                  <a:pt x="1041" y="424"/>
                </a:cubicBezTo>
                <a:cubicBezTo>
                  <a:pt x="1035" y="426"/>
                  <a:pt x="1029" y="429"/>
                  <a:pt x="1025" y="433"/>
                </a:cubicBezTo>
                <a:cubicBezTo>
                  <a:pt x="1023" y="432"/>
                  <a:pt x="1017" y="430"/>
                  <a:pt x="1011" y="432"/>
                </a:cubicBezTo>
                <a:cubicBezTo>
                  <a:pt x="1004" y="435"/>
                  <a:pt x="1001" y="442"/>
                  <a:pt x="1001" y="442"/>
                </a:cubicBezTo>
                <a:cubicBezTo>
                  <a:pt x="1001" y="442"/>
                  <a:pt x="1007" y="445"/>
                  <a:pt x="1013" y="444"/>
                </a:cubicBezTo>
                <a:cubicBezTo>
                  <a:pt x="1008" y="450"/>
                  <a:pt x="1003" y="457"/>
                  <a:pt x="998" y="464"/>
                </a:cubicBezTo>
                <a:cubicBezTo>
                  <a:pt x="991" y="473"/>
                  <a:pt x="984" y="482"/>
                  <a:pt x="974" y="488"/>
                </a:cubicBezTo>
                <a:cubicBezTo>
                  <a:pt x="963" y="495"/>
                  <a:pt x="949" y="494"/>
                  <a:pt x="937" y="496"/>
                </a:cubicBezTo>
                <a:cubicBezTo>
                  <a:pt x="955" y="478"/>
                  <a:pt x="969" y="457"/>
                  <a:pt x="992" y="444"/>
                </a:cubicBezTo>
                <a:cubicBezTo>
                  <a:pt x="972" y="454"/>
                  <a:pt x="957" y="470"/>
                  <a:pt x="941" y="485"/>
                </a:cubicBezTo>
                <a:cubicBezTo>
                  <a:pt x="924" y="501"/>
                  <a:pt x="907" y="510"/>
                  <a:pt x="882" y="513"/>
                </a:cubicBezTo>
                <a:cubicBezTo>
                  <a:pt x="892" y="483"/>
                  <a:pt x="902" y="453"/>
                  <a:pt x="931" y="438"/>
                </a:cubicBezTo>
                <a:cubicBezTo>
                  <a:pt x="900" y="451"/>
                  <a:pt x="889" y="481"/>
                  <a:pt x="877" y="511"/>
                </a:cubicBezTo>
                <a:cubicBezTo>
                  <a:pt x="874" y="516"/>
                  <a:pt x="860" y="516"/>
                  <a:pt x="855" y="517"/>
                </a:cubicBezTo>
                <a:cubicBezTo>
                  <a:pt x="846" y="520"/>
                  <a:pt x="838" y="523"/>
                  <a:pt x="831" y="527"/>
                </a:cubicBezTo>
                <a:cubicBezTo>
                  <a:pt x="816" y="534"/>
                  <a:pt x="798" y="545"/>
                  <a:pt x="793" y="562"/>
                </a:cubicBezTo>
                <a:cubicBezTo>
                  <a:pt x="775" y="546"/>
                  <a:pt x="744" y="527"/>
                  <a:pt x="751" y="499"/>
                </a:cubicBezTo>
                <a:cubicBezTo>
                  <a:pt x="757" y="476"/>
                  <a:pt x="784" y="469"/>
                  <a:pt x="803" y="462"/>
                </a:cubicBezTo>
                <a:cubicBezTo>
                  <a:pt x="780" y="469"/>
                  <a:pt x="756" y="474"/>
                  <a:pt x="747" y="498"/>
                </a:cubicBezTo>
                <a:cubicBezTo>
                  <a:pt x="742" y="475"/>
                  <a:pt x="761" y="458"/>
                  <a:pt x="777" y="445"/>
                </a:cubicBezTo>
                <a:cubicBezTo>
                  <a:pt x="786" y="438"/>
                  <a:pt x="795" y="432"/>
                  <a:pt x="803" y="426"/>
                </a:cubicBezTo>
                <a:cubicBezTo>
                  <a:pt x="809" y="422"/>
                  <a:pt x="819" y="411"/>
                  <a:pt x="825" y="410"/>
                </a:cubicBezTo>
                <a:cubicBezTo>
                  <a:pt x="864" y="409"/>
                  <a:pt x="904" y="402"/>
                  <a:pt x="934" y="377"/>
                </a:cubicBezTo>
                <a:cubicBezTo>
                  <a:pt x="951" y="364"/>
                  <a:pt x="964" y="347"/>
                  <a:pt x="971" y="327"/>
                </a:cubicBezTo>
                <a:cubicBezTo>
                  <a:pt x="972" y="323"/>
                  <a:pt x="973" y="318"/>
                  <a:pt x="974" y="314"/>
                </a:cubicBezTo>
                <a:cubicBezTo>
                  <a:pt x="976" y="314"/>
                  <a:pt x="978" y="313"/>
                  <a:pt x="979" y="313"/>
                </a:cubicBezTo>
                <a:cubicBezTo>
                  <a:pt x="991" y="311"/>
                  <a:pt x="1004" y="305"/>
                  <a:pt x="1018" y="295"/>
                </a:cubicBezTo>
                <a:cubicBezTo>
                  <a:pt x="1021" y="292"/>
                  <a:pt x="1024" y="289"/>
                  <a:pt x="1028" y="286"/>
                </a:cubicBezTo>
                <a:cubicBezTo>
                  <a:pt x="1031" y="282"/>
                  <a:pt x="1034" y="278"/>
                  <a:pt x="1037" y="274"/>
                </a:cubicBezTo>
                <a:cubicBezTo>
                  <a:pt x="1042" y="266"/>
                  <a:pt x="1047" y="257"/>
                  <a:pt x="1050" y="247"/>
                </a:cubicBezTo>
                <a:cubicBezTo>
                  <a:pt x="1057" y="228"/>
                  <a:pt x="1061" y="208"/>
                  <a:pt x="1064" y="187"/>
                </a:cubicBezTo>
                <a:cubicBezTo>
                  <a:pt x="1065" y="182"/>
                  <a:pt x="1066" y="177"/>
                  <a:pt x="1066" y="172"/>
                </a:cubicBezTo>
                <a:cubicBezTo>
                  <a:pt x="1067" y="166"/>
                  <a:pt x="1067" y="161"/>
                  <a:pt x="1068" y="156"/>
                </a:cubicBezTo>
                <a:cubicBezTo>
                  <a:pt x="1068" y="155"/>
                  <a:pt x="1068" y="154"/>
                  <a:pt x="1068" y="153"/>
                </a:cubicBezTo>
                <a:cubicBezTo>
                  <a:pt x="1072" y="150"/>
                  <a:pt x="1077" y="146"/>
                  <a:pt x="1083" y="141"/>
                </a:cubicBezTo>
                <a:cubicBezTo>
                  <a:pt x="1089" y="136"/>
                  <a:pt x="1097" y="131"/>
                  <a:pt x="1107" y="131"/>
                </a:cubicBezTo>
                <a:cubicBezTo>
                  <a:pt x="1111" y="130"/>
                  <a:pt x="1117" y="130"/>
                  <a:pt x="1122" y="131"/>
                </a:cubicBezTo>
                <a:cubicBezTo>
                  <a:pt x="1127" y="132"/>
                  <a:pt x="1133" y="133"/>
                  <a:pt x="1138" y="134"/>
                </a:cubicBezTo>
                <a:cubicBezTo>
                  <a:pt x="1150" y="137"/>
                  <a:pt x="1161" y="139"/>
                  <a:pt x="1172" y="140"/>
                </a:cubicBezTo>
                <a:cubicBezTo>
                  <a:pt x="1183" y="141"/>
                  <a:pt x="1193" y="140"/>
                  <a:pt x="1201" y="138"/>
                </a:cubicBezTo>
                <a:cubicBezTo>
                  <a:pt x="1210" y="135"/>
                  <a:pt x="1216" y="132"/>
                  <a:pt x="1220" y="129"/>
                </a:cubicBezTo>
                <a:cubicBezTo>
                  <a:pt x="1225" y="127"/>
                  <a:pt x="1227" y="125"/>
                  <a:pt x="1227" y="125"/>
                </a:cubicBezTo>
                <a:cubicBezTo>
                  <a:pt x="1227" y="125"/>
                  <a:pt x="1225" y="126"/>
                  <a:pt x="1220" y="129"/>
                </a:cubicBezTo>
                <a:cubicBezTo>
                  <a:pt x="1216" y="131"/>
                  <a:pt x="1209" y="134"/>
                  <a:pt x="1201" y="135"/>
                </a:cubicBezTo>
                <a:cubicBezTo>
                  <a:pt x="1193" y="137"/>
                  <a:pt x="1183" y="137"/>
                  <a:pt x="1172" y="136"/>
                </a:cubicBezTo>
                <a:cubicBezTo>
                  <a:pt x="1162" y="134"/>
                  <a:pt x="1151" y="131"/>
                  <a:pt x="1140" y="127"/>
                </a:cubicBezTo>
                <a:cubicBezTo>
                  <a:pt x="1135" y="126"/>
                  <a:pt x="1129" y="124"/>
                  <a:pt x="1123" y="123"/>
                </a:cubicBezTo>
                <a:cubicBezTo>
                  <a:pt x="1118" y="122"/>
                  <a:pt x="1112" y="121"/>
                  <a:pt x="1106" y="121"/>
                </a:cubicBezTo>
                <a:cubicBezTo>
                  <a:pt x="1100" y="121"/>
                  <a:pt x="1094" y="122"/>
                  <a:pt x="1089" y="125"/>
                </a:cubicBezTo>
                <a:cubicBezTo>
                  <a:pt x="1084" y="127"/>
                  <a:pt x="1080" y="129"/>
                  <a:pt x="1076" y="132"/>
                </a:cubicBezTo>
                <a:cubicBezTo>
                  <a:pt x="1074" y="133"/>
                  <a:pt x="1072" y="134"/>
                  <a:pt x="1071" y="135"/>
                </a:cubicBezTo>
                <a:cubicBezTo>
                  <a:pt x="1071" y="133"/>
                  <a:pt x="1072" y="130"/>
                  <a:pt x="1072" y="127"/>
                </a:cubicBezTo>
                <a:cubicBezTo>
                  <a:pt x="1075" y="108"/>
                  <a:pt x="1080" y="91"/>
                  <a:pt x="1087" y="78"/>
                </a:cubicBezTo>
                <a:cubicBezTo>
                  <a:pt x="1094" y="64"/>
                  <a:pt x="1103" y="54"/>
                  <a:pt x="1110" y="50"/>
                </a:cubicBezTo>
                <a:cubicBezTo>
                  <a:pt x="1114" y="47"/>
                  <a:pt x="1117" y="46"/>
                  <a:pt x="1120" y="45"/>
                </a:cubicBezTo>
                <a:cubicBezTo>
                  <a:pt x="1122" y="45"/>
                  <a:pt x="1123" y="44"/>
                  <a:pt x="1123" y="44"/>
                </a:cubicBezTo>
                <a:cubicBezTo>
                  <a:pt x="1123" y="44"/>
                  <a:pt x="1122" y="45"/>
                  <a:pt x="1120" y="45"/>
                </a:cubicBezTo>
                <a:cubicBezTo>
                  <a:pt x="1117" y="46"/>
                  <a:pt x="1114" y="47"/>
                  <a:pt x="1110" y="49"/>
                </a:cubicBezTo>
                <a:cubicBezTo>
                  <a:pt x="1102" y="53"/>
                  <a:pt x="1092" y="62"/>
                  <a:pt x="1084" y="76"/>
                </a:cubicBezTo>
                <a:cubicBezTo>
                  <a:pt x="1076" y="89"/>
                  <a:pt x="1069" y="107"/>
                  <a:pt x="1064" y="125"/>
                </a:cubicBezTo>
                <a:cubicBezTo>
                  <a:pt x="1064" y="128"/>
                  <a:pt x="1063" y="131"/>
                  <a:pt x="1062" y="134"/>
                </a:cubicBezTo>
                <a:cubicBezTo>
                  <a:pt x="1060" y="133"/>
                  <a:pt x="1058" y="133"/>
                  <a:pt x="1055" y="131"/>
                </a:cubicBezTo>
                <a:cubicBezTo>
                  <a:pt x="1051" y="129"/>
                  <a:pt x="1048" y="126"/>
                  <a:pt x="1044" y="123"/>
                </a:cubicBezTo>
                <a:cubicBezTo>
                  <a:pt x="1038" y="117"/>
                  <a:pt x="1032" y="110"/>
                  <a:pt x="1027" y="102"/>
                </a:cubicBezTo>
                <a:cubicBezTo>
                  <a:pt x="1024" y="98"/>
                  <a:pt x="1022" y="94"/>
                  <a:pt x="1021" y="90"/>
                </a:cubicBezTo>
                <a:cubicBezTo>
                  <a:pt x="1020" y="85"/>
                  <a:pt x="1019" y="80"/>
                  <a:pt x="1018" y="75"/>
                </a:cubicBezTo>
                <a:cubicBezTo>
                  <a:pt x="1017" y="71"/>
                  <a:pt x="1016" y="65"/>
                  <a:pt x="1014" y="61"/>
                </a:cubicBezTo>
                <a:cubicBezTo>
                  <a:pt x="1013" y="58"/>
                  <a:pt x="1011" y="56"/>
                  <a:pt x="1010" y="53"/>
                </a:cubicBezTo>
                <a:cubicBezTo>
                  <a:pt x="1009" y="51"/>
                  <a:pt x="1007" y="49"/>
                  <a:pt x="1005" y="47"/>
                </a:cubicBezTo>
                <a:cubicBezTo>
                  <a:pt x="1005" y="47"/>
                  <a:pt x="1005" y="47"/>
                  <a:pt x="1005" y="48"/>
                </a:cubicBezTo>
                <a:cubicBezTo>
                  <a:pt x="997" y="35"/>
                  <a:pt x="986" y="25"/>
                  <a:pt x="974" y="17"/>
                </a:cubicBezTo>
                <a:cubicBezTo>
                  <a:pt x="961" y="9"/>
                  <a:pt x="948" y="3"/>
                  <a:pt x="934" y="0"/>
                </a:cubicBezTo>
                <a:cubicBezTo>
                  <a:pt x="948" y="4"/>
                  <a:pt x="960" y="11"/>
                  <a:pt x="971" y="20"/>
                </a:cubicBezTo>
                <a:cubicBezTo>
                  <a:pt x="983" y="29"/>
                  <a:pt x="992" y="39"/>
                  <a:pt x="1000" y="51"/>
                </a:cubicBezTo>
                <a:cubicBezTo>
                  <a:pt x="1000" y="51"/>
                  <a:pt x="1000" y="51"/>
                  <a:pt x="1000" y="51"/>
                </a:cubicBezTo>
                <a:cubicBezTo>
                  <a:pt x="1006" y="58"/>
                  <a:pt x="1008" y="67"/>
                  <a:pt x="1009" y="77"/>
                </a:cubicBezTo>
                <a:cubicBezTo>
                  <a:pt x="1010" y="82"/>
                  <a:pt x="1010" y="87"/>
                  <a:pt x="1011" y="92"/>
                </a:cubicBezTo>
                <a:cubicBezTo>
                  <a:pt x="1012" y="94"/>
                  <a:pt x="1013" y="97"/>
                  <a:pt x="1014" y="100"/>
                </a:cubicBezTo>
                <a:cubicBezTo>
                  <a:pt x="1015" y="102"/>
                  <a:pt x="1016" y="105"/>
                  <a:pt x="1017" y="107"/>
                </a:cubicBezTo>
                <a:cubicBezTo>
                  <a:pt x="1022" y="116"/>
                  <a:pt x="1028" y="125"/>
                  <a:pt x="1035" y="133"/>
                </a:cubicBezTo>
                <a:cubicBezTo>
                  <a:pt x="1039" y="137"/>
                  <a:pt x="1042" y="141"/>
                  <a:pt x="1048" y="144"/>
                </a:cubicBezTo>
                <a:cubicBezTo>
                  <a:pt x="1059" y="149"/>
                  <a:pt x="1058" y="155"/>
                  <a:pt x="1058" y="155"/>
                </a:cubicBezTo>
                <a:cubicBezTo>
                  <a:pt x="1057" y="160"/>
                  <a:pt x="1056" y="165"/>
                  <a:pt x="1055" y="170"/>
                </a:cubicBezTo>
                <a:cubicBezTo>
                  <a:pt x="1054" y="175"/>
                  <a:pt x="1053" y="180"/>
                  <a:pt x="1052" y="185"/>
                </a:cubicBezTo>
                <a:cubicBezTo>
                  <a:pt x="1047" y="205"/>
                  <a:pt x="1042" y="224"/>
                  <a:pt x="1034" y="241"/>
                </a:cubicBezTo>
                <a:cubicBezTo>
                  <a:pt x="1030" y="249"/>
                  <a:pt x="1026" y="256"/>
                  <a:pt x="1021" y="263"/>
                </a:cubicBezTo>
                <a:cubicBezTo>
                  <a:pt x="1018" y="266"/>
                  <a:pt x="1016" y="269"/>
                  <a:pt x="1013" y="271"/>
                </a:cubicBezTo>
                <a:cubicBezTo>
                  <a:pt x="1011" y="273"/>
                  <a:pt x="1008" y="276"/>
                  <a:pt x="1005" y="278"/>
                </a:cubicBezTo>
                <a:cubicBezTo>
                  <a:pt x="994" y="285"/>
                  <a:pt x="983" y="289"/>
                  <a:pt x="976" y="289"/>
                </a:cubicBezTo>
                <a:cubicBezTo>
                  <a:pt x="976" y="289"/>
                  <a:pt x="976" y="289"/>
                  <a:pt x="975" y="289"/>
                </a:cubicBezTo>
                <a:cubicBezTo>
                  <a:pt x="975" y="283"/>
                  <a:pt x="974" y="277"/>
                  <a:pt x="977" y="272"/>
                </a:cubicBezTo>
                <a:cubicBezTo>
                  <a:pt x="987" y="258"/>
                  <a:pt x="997" y="240"/>
                  <a:pt x="995" y="222"/>
                </a:cubicBezTo>
                <a:cubicBezTo>
                  <a:pt x="992" y="205"/>
                  <a:pt x="984" y="189"/>
                  <a:pt x="980" y="172"/>
                </a:cubicBezTo>
                <a:cubicBezTo>
                  <a:pt x="983" y="188"/>
                  <a:pt x="990" y="204"/>
                  <a:pt x="991" y="220"/>
                </a:cubicBezTo>
                <a:cubicBezTo>
                  <a:pt x="993" y="237"/>
                  <a:pt x="983" y="254"/>
                  <a:pt x="972" y="267"/>
                </a:cubicBezTo>
                <a:cubicBezTo>
                  <a:pt x="966" y="239"/>
                  <a:pt x="960" y="210"/>
                  <a:pt x="945" y="185"/>
                </a:cubicBezTo>
                <a:cubicBezTo>
                  <a:pt x="934" y="165"/>
                  <a:pt x="919" y="149"/>
                  <a:pt x="903" y="133"/>
                </a:cubicBezTo>
                <a:cubicBezTo>
                  <a:pt x="918" y="151"/>
                  <a:pt x="934" y="169"/>
                  <a:pt x="943" y="191"/>
                </a:cubicBezTo>
                <a:cubicBezTo>
                  <a:pt x="949" y="204"/>
                  <a:pt x="954" y="218"/>
                  <a:pt x="956" y="233"/>
                </a:cubicBezTo>
                <a:cubicBezTo>
                  <a:pt x="958" y="250"/>
                  <a:pt x="963" y="268"/>
                  <a:pt x="964" y="285"/>
                </a:cubicBezTo>
                <a:cubicBezTo>
                  <a:pt x="964" y="292"/>
                  <a:pt x="964" y="298"/>
                  <a:pt x="963" y="304"/>
                </a:cubicBezTo>
                <a:cubicBezTo>
                  <a:pt x="961" y="313"/>
                  <a:pt x="961" y="313"/>
                  <a:pt x="961" y="313"/>
                </a:cubicBezTo>
                <a:cubicBezTo>
                  <a:pt x="961" y="313"/>
                  <a:pt x="961" y="313"/>
                  <a:pt x="961" y="313"/>
                </a:cubicBezTo>
                <a:cubicBezTo>
                  <a:pt x="948" y="357"/>
                  <a:pt x="900" y="382"/>
                  <a:pt x="854" y="384"/>
                </a:cubicBezTo>
                <a:cubicBezTo>
                  <a:pt x="872" y="366"/>
                  <a:pt x="887" y="345"/>
                  <a:pt x="891" y="319"/>
                </a:cubicBezTo>
                <a:cubicBezTo>
                  <a:pt x="895" y="292"/>
                  <a:pt x="887" y="264"/>
                  <a:pt x="873" y="240"/>
                </a:cubicBezTo>
                <a:cubicBezTo>
                  <a:pt x="843" y="189"/>
                  <a:pt x="794" y="168"/>
                  <a:pt x="736" y="163"/>
                </a:cubicBezTo>
                <a:cubicBezTo>
                  <a:pt x="797" y="173"/>
                  <a:pt x="848" y="201"/>
                  <a:pt x="869" y="262"/>
                </a:cubicBezTo>
                <a:cubicBezTo>
                  <a:pt x="861" y="262"/>
                  <a:pt x="855" y="268"/>
                  <a:pt x="847" y="270"/>
                </a:cubicBezTo>
                <a:cubicBezTo>
                  <a:pt x="838" y="273"/>
                  <a:pt x="829" y="275"/>
                  <a:pt x="820" y="277"/>
                </a:cubicBezTo>
                <a:cubicBezTo>
                  <a:pt x="811" y="280"/>
                  <a:pt x="801" y="280"/>
                  <a:pt x="791" y="281"/>
                </a:cubicBezTo>
                <a:cubicBezTo>
                  <a:pt x="787" y="281"/>
                  <a:pt x="784" y="281"/>
                  <a:pt x="780" y="281"/>
                </a:cubicBezTo>
                <a:cubicBezTo>
                  <a:pt x="774" y="280"/>
                  <a:pt x="776" y="278"/>
                  <a:pt x="774" y="273"/>
                </a:cubicBezTo>
                <a:cubicBezTo>
                  <a:pt x="758" y="239"/>
                  <a:pt x="722" y="215"/>
                  <a:pt x="688" y="203"/>
                </a:cubicBezTo>
                <a:cubicBezTo>
                  <a:pt x="705" y="210"/>
                  <a:pt x="720" y="220"/>
                  <a:pt x="734" y="232"/>
                </a:cubicBezTo>
                <a:cubicBezTo>
                  <a:pt x="747" y="244"/>
                  <a:pt x="764" y="260"/>
                  <a:pt x="768" y="278"/>
                </a:cubicBezTo>
                <a:cubicBezTo>
                  <a:pt x="745" y="271"/>
                  <a:pt x="725" y="257"/>
                  <a:pt x="702" y="251"/>
                </a:cubicBezTo>
                <a:cubicBezTo>
                  <a:pt x="683" y="246"/>
                  <a:pt x="664" y="246"/>
                  <a:pt x="644" y="250"/>
                </a:cubicBezTo>
                <a:cubicBezTo>
                  <a:pt x="663" y="248"/>
                  <a:pt x="682" y="249"/>
                  <a:pt x="701" y="255"/>
                </a:cubicBezTo>
                <a:cubicBezTo>
                  <a:pt x="725" y="263"/>
                  <a:pt x="744" y="278"/>
                  <a:pt x="767" y="287"/>
                </a:cubicBezTo>
                <a:cubicBezTo>
                  <a:pt x="787" y="292"/>
                  <a:pt x="807" y="292"/>
                  <a:pt x="827" y="289"/>
                </a:cubicBezTo>
                <a:cubicBezTo>
                  <a:pt x="831" y="288"/>
                  <a:pt x="871" y="278"/>
                  <a:pt x="871" y="279"/>
                </a:cubicBezTo>
                <a:cubicBezTo>
                  <a:pt x="874" y="295"/>
                  <a:pt x="877" y="313"/>
                  <a:pt x="870" y="329"/>
                </a:cubicBezTo>
                <a:cubicBezTo>
                  <a:pt x="860" y="352"/>
                  <a:pt x="838" y="370"/>
                  <a:pt x="818" y="384"/>
                </a:cubicBezTo>
                <a:cubicBezTo>
                  <a:pt x="782" y="409"/>
                  <a:pt x="726" y="430"/>
                  <a:pt x="714" y="477"/>
                </a:cubicBezTo>
                <a:cubicBezTo>
                  <a:pt x="708" y="470"/>
                  <a:pt x="700" y="463"/>
                  <a:pt x="699" y="454"/>
                </a:cubicBezTo>
                <a:cubicBezTo>
                  <a:pt x="698" y="445"/>
                  <a:pt x="703" y="435"/>
                  <a:pt x="706" y="427"/>
                </a:cubicBezTo>
                <a:cubicBezTo>
                  <a:pt x="712" y="406"/>
                  <a:pt x="705" y="389"/>
                  <a:pt x="695" y="371"/>
                </a:cubicBezTo>
                <a:cubicBezTo>
                  <a:pt x="697" y="362"/>
                  <a:pt x="700" y="344"/>
                  <a:pt x="699" y="334"/>
                </a:cubicBezTo>
                <a:cubicBezTo>
                  <a:pt x="698" y="317"/>
                  <a:pt x="682" y="305"/>
                  <a:pt x="676" y="290"/>
                </a:cubicBezTo>
                <a:cubicBezTo>
                  <a:pt x="680" y="304"/>
                  <a:pt x="692" y="315"/>
                  <a:pt x="696" y="330"/>
                </a:cubicBezTo>
                <a:cubicBezTo>
                  <a:pt x="697" y="339"/>
                  <a:pt x="692" y="355"/>
                  <a:pt x="690" y="364"/>
                </a:cubicBezTo>
                <a:cubicBezTo>
                  <a:pt x="677" y="342"/>
                  <a:pt x="657" y="314"/>
                  <a:pt x="631" y="307"/>
                </a:cubicBezTo>
                <a:cubicBezTo>
                  <a:pt x="664" y="319"/>
                  <a:pt x="689" y="364"/>
                  <a:pt x="698" y="396"/>
                </a:cubicBezTo>
                <a:cubicBezTo>
                  <a:pt x="704" y="419"/>
                  <a:pt x="685" y="436"/>
                  <a:pt x="688" y="458"/>
                </a:cubicBezTo>
                <a:cubicBezTo>
                  <a:pt x="689" y="469"/>
                  <a:pt x="697" y="477"/>
                  <a:pt x="703" y="486"/>
                </a:cubicBezTo>
                <a:cubicBezTo>
                  <a:pt x="706" y="489"/>
                  <a:pt x="711" y="494"/>
                  <a:pt x="711" y="498"/>
                </a:cubicBezTo>
                <a:cubicBezTo>
                  <a:pt x="683" y="482"/>
                  <a:pt x="646" y="469"/>
                  <a:pt x="636" y="433"/>
                </a:cubicBezTo>
                <a:cubicBezTo>
                  <a:pt x="641" y="458"/>
                  <a:pt x="661" y="475"/>
                  <a:pt x="681" y="488"/>
                </a:cubicBezTo>
                <a:cubicBezTo>
                  <a:pt x="692" y="495"/>
                  <a:pt x="706" y="499"/>
                  <a:pt x="713" y="511"/>
                </a:cubicBezTo>
                <a:cubicBezTo>
                  <a:pt x="720" y="523"/>
                  <a:pt x="723" y="537"/>
                  <a:pt x="731" y="549"/>
                </a:cubicBezTo>
                <a:cubicBezTo>
                  <a:pt x="746" y="569"/>
                  <a:pt x="771" y="585"/>
                  <a:pt x="781" y="608"/>
                </a:cubicBezTo>
                <a:cubicBezTo>
                  <a:pt x="789" y="629"/>
                  <a:pt x="785" y="655"/>
                  <a:pt x="778" y="675"/>
                </a:cubicBezTo>
                <a:cubicBezTo>
                  <a:pt x="770" y="701"/>
                  <a:pt x="757" y="727"/>
                  <a:pt x="761" y="754"/>
                </a:cubicBezTo>
                <a:cubicBezTo>
                  <a:pt x="765" y="780"/>
                  <a:pt x="786" y="795"/>
                  <a:pt x="809" y="802"/>
                </a:cubicBezTo>
                <a:cubicBezTo>
                  <a:pt x="827" y="808"/>
                  <a:pt x="850" y="807"/>
                  <a:pt x="864" y="822"/>
                </a:cubicBezTo>
                <a:cubicBezTo>
                  <a:pt x="880" y="840"/>
                  <a:pt x="889" y="865"/>
                  <a:pt x="896" y="888"/>
                </a:cubicBezTo>
                <a:cubicBezTo>
                  <a:pt x="842" y="855"/>
                  <a:pt x="774" y="850"/>
                  <a:pt x="728" y="806"/>
                </a:cubicBezTo>
                <a:cubicBezTo>
                  <a:pt x="708" y="787"/>
                  <a:pt x="690" y="766"/>
                  <a:pt x="668" y="749"/>
                </a:cubicBezTo>
                <a:cubicBezTo>
                  <a:pt x="668" y="749"/>
                  <a:pt x="667" y="749"/>
                  <a:pt x="667" y="748"/>
                </a:cubicBezTo>
                <a:cubicBezTo>
                  <a:pt x="666" y="747"/>
                  <a:pt x="665" y="746"/>
                  <a:pt x="664" y="745"/>
                </a:cubicBezTo>
                <a:cubicBezTo>
                  <a:pt x="661" y="742"/>
                  <a:pt x="659" y="739"/>
                  <a:pt x="656" y="735"/>
                </a:cubicBezTo>
                <a:cubicBezTo>
                  <a:pt x="656" y="735"/>
                  <a:pt x="656" y="735"/>
                  <a:pt x="655" y="735"/>
                </a:cubicBezTo>
                <a:cubicBezTo>
                  <a:pt x="653" y="731"/>
                  <a:pt x="650" y="727"/>
                  <a:pt x="646" y="723"/>
                </a:cubicBezTo>
                <a:cubicBezTo>
                  <a:pt x="645" y="720"/>
                  <a:pt x="644" y="718"/>
                  <a:pt x="642" y="716"/>
                </a:cubicBezTo>
                <a:cubicBezTo>
                  <a:pt x="642" y="715"/>
                  <a:pt x="642" y="715"/>
                  <a:pt x="642" y="714"/>
                </a:cubicBezTo>
                <a:cubicBezTo>
                  <a:pt x="641" y="707"/>
                  <a:pt x="640" y="699"/>
                  <a:pt x="643" y="691"/>
                </a:cubicBezTo>
                <a:cubicBezTo>
                  <a:pt x="643" y="689"/>
                  <a:pt x="644" y="687"/>
                  <a:pt x="645" y="685"/>
                </a:cubicBezTo>
                <a:cubicBezTo>
                  <a:pt x="646" y="683"/>
                  <a:pt x="647" y="681"/>
                  <a:pt x="648" y="679"/>
                </a:cubicBezTo>
                <a:cubicBezTo>
                  <a:pt x="651" y="675"/>
                  <a:pt x="653" y="672"/>
                  <a:pt x="657" y="668"/>
                </a:cubicBezTo>
                <a:cubicBezTo>
                  <a:pt x="663" y="661"/>
                  <a:pt x="670" y="653"/>
                  <a:pt x="675" y="645"/>
                </a:cubicBezTo>
                <a:cubicBezTo>
                  <a:pt x="677" y="641"/>
                  <a:pt x="679" y="637"/>
                  <a:pt x="681" y="633"/>
                </a:cubicBezTo>
                <a:cubicBezTo>
                  <a:pt x="682" y="629"/>
                  <a:pt x="684" y="625"/>
                  <a:pt x="685" y="622"/>
                </a:cubicBezTo>
                <a:cubicBezTo>
                  <a:pt x="686" y="618"/>
                  <a:pt x="687" y="615"/>
                  <a:pt x="688" y="612"/>
                </a:cubicBezTo>
                <a:cubicBezTo>
                  <a:pt x="688" y="609"/>
                  <a:pt x="688" y="607"/>
                  <a:pt x="689" y="604"/>
                </a:cubicBezTo>
                <a:cubicBezTo>
                  <a:pt x="689" y="600"/>
                  <a:pt x="690" y="598"/>
                  <a:pt x="690" y="598"/>
                </a:cubicBezTo>
                <a:cubicBezTo>
                  <a:pt x="690" y="598"/>
                  <a:pt x="689" y="600"/>
                  <a:pt x="688" y="604"/>
                </a:cubicBezTo>
                <a:cubicBezTo>
                  <a:pt x="688" y="606"/>
                  <a:pt x="687" y="609"/>
                  <a:pt x="686" y="612"/>
                </a:cubicBezTo>
                <a:cubicBezTo>
                  <a:pt x="685" y="615"/>
                  <a:pt x="684" y="618"/>
                  <a:pt x="683" y="621"/>
                </a:cubicBezTo>
                <a:cubicBezTo>
                  <a:pt x="682" y="625"/>
                  <a:pt x="680" y="628"/>
                  <a:pt x="678" y="632"/>
                </a:cubicBezTo>
                <a:cubicBezTo>
                  <a:pt x="676" y="636"/>
                  <a:pt x="674" y="639"/>
                  <a:pt x="672" y="643"/>
                </a:cubicBezTo>
                <a:cubicBezTo>
                  <a:pt x="666" y="650"/>
                  <a:pt x="659" y="657"/>
                  <a:pt x="652" y="664"/>
                </a:cubicBezTo>
                <a:cubicBezTo>
                  <a:pt x="649" y="667"/>
                  <a:pt x="645" y="671"/>
                  <a:pt x="642" y="675"/>
                </a:cubicBezTo>
                <a:cubicBezTo>
                  <a:pt x="641" y="677"/>
                  <a:pt x="639" y="679"/>
                  <a:pt x="638" y="681"/>
                </a:cubicBezTo>
                <a:cubicBezTo>
                  <a:pt x="637" y="684"/>
                  <a:pt x="636" y="686"/>
                  <a:pt x="635" y="688"/>
                </a:cubicBezTo>
                <a:cubicBezTo>
                  <a:pt x="634" y="690"/>
                  <a:pt x="634" y="692"/>
                  <a:pt x="633" y="694"/>
                </a:cubicBezTo>
                <a:cubicBezTo>
                  <a:pt x="631" y="686"/>
                  <a:pt x="629" y="678"/>
                  <a:pt x="628" y="670"/>
                </a:cubicBezTo>
                <a:cubicBezTo>
                  <a:pt x="625" y="654"/>
                  <a:pt x="624" y="638"/>
                  <a:pt x="626" y="623"/>
                </a:cubicBezTo>
                <a:cubicBezTo>
                  <a:pt x="627" y="609"/>
                  <a:pt x="633" y="595"/>
                  <a:pt x="638" y="585"/>
                </a:cubicBezTo>
                <a:cubicBezTo>
                  <a:pt x="644" y="574"/>
                  <a:pt x="650" y="566"/>
                  <a:pt x="654" y="560"/>
                </a:cubicBezTo>
                <a:cubicBezTo>
                  <a:pt x="659" y="555"/>
                  <a:pt x="661" y="552"/>
                  <a:pt x="661" y="552"/>
                </a:cubicBezTo>
                <a:cubicBezTo>
                  <a:pt x="661" y="552"/>
                  <a:pt x="658" y="555"/>
                  <a:pt x="654" y="560"/>
                </a:cubicBezTo>
                <a:cubicBezTo>
                  <a:pt x="649" y="565"/>
                  <a:pt x="642" y="573"/>
                  <a:pt x="636" y="583"/>
                </a:cubicBezTo>
                <a:cubicBezTo>
                  <a:pt x="629" y="594"/>
                  <a:pt x="623" y="607"/>
                  <a:pt x="620" y="622"/>
                </a:cubicBezTo>
                <a:cubicBezTo>
                  <a:pt x="619" y="624"/>
                  <a:pt x="619" y="626"/>
                  <a:pt x="618" y="628"/>
                </a:cubicBezTo>
                <a:cubicBezTo>
                  <a:pt x="618" y="630"/>
                  <a:pt x="618" y="632"/>
                  <a:pt x="618" y="634"/>
                </a:cubicBezTo>
                <a:cubicBezTo>
                  <a:pt x="617" y="638"/>
                  <a:pt x="617" y="642"/>
                  <a:pt x="617" y="646"/>
                </a:cubicBezTo>
                <a:cubicBezTo>
                  <a:pt x="617" y="654"/>
                  <a:pt x="617" y="663"/>
                  <a:pt x="618" y="671"/>
                </a:cubicBezTo>
                <a:cubicBezTo>
                  <a:pt x="619" y="680"/>
                  <a:pt x="620" y="690"/>
                  <a:pt x="622" y="699"/>
                </a:cubicBezTo>
                <a:cubicBezTo>
                  <a:pt x="619" y="697"/>
                  <a:pt x="617" y="694"/>
                  <a:pt x="613" y="692"/>
                </a:cubicBezTo>
                <a:cubicBezTo>
                  <a:pt x="609" y="688"/>
                  <a:pt x="604" y="684"/>
                  <a:pt x="599" y="680"/>
                </a:cubicBezTo>
                <a:cubicBezTo>
                  <a:pt x="596" y="678"/>
                  <a:pt x="594" y="676"/>
                  <a:pt x="592" y="673"/>
                </a:cubicBezTo>
                <a:cubicBezTo>
                  <a:pt x="589" y="671"/>
                  <a:pt x="587" y="669"/>
                  <a:pt x="585" y="666"/>
                </a:cubicBezTo>
                <a:cubicBezTo>
                  <a:pt x="577" y="657"/>
                  <a:pt x="571" y="645"/>
                  <a:pt x="569" y="633"/>
                </a:cubicBezTo>
                <a:cubicBezTo>
                  <a:pt x="567" y="622"/>
                  <a:pt x="569" y="610"/>
                  <a:pt x="574" y="602"/>
                </a:cubicBezTo>
                <a:cubicBezTo>
                  <a:pt x="579" y="593"/>
                  <a:pt x="586" y="588"/>
                  <a:pt x="591" y="585"/>
                </a:cubicBezTo>
                <a:cubicBezTo>
                  <a:pt x="596" y="582"/>
                  <a:pt x="599" y="580"/>
                  <a:pt x="599" y="580"/>
                </a:cubicBezTo>
                <a:cubicBezTo>
                  <a:pt x="599" y="580"/>
                  <a:pt x="596" y="582"/>
                  <a:pt x="590" y="584"/>
                </a:cubicBezTo>
                <a:cubicBezTo>
                  <a:pt x="585" y="587"/>
                  <a:pt x="578" y="592"/>
                  <a:pt x="572" y="600"/>
                </a:cubicBezTo>
                <a:cubicBezTo>
                  <a:pt x="566" y="609"/>
                  <a:pt x="562" y="621"/>
                  <a:pt x="564" y="634"/>
                </a:cubicBezTo>
                <a:cubicBezTo>
                  <a:pt x="565" y="647"/>
                  <a:pt x="571" y="660"/>
                  <a:pt x="579" y="671"/>
                </a:cubicBezTo>
                <a:cubicBezTo>
                  <a:pt x="581" y="674"/>
                  <a:pt x="583" y="677"/>
                  <a:pt x="585" y="680"/>
                </a:cubicBezTo>
                <a:cubicBezTo>
                  <a:pt x="587" y="682"/>
                  <a:pt x="590" y="685"/>
                  <a:pt x="592" y="687"/>
                </a:cubicBezTo>
                <a:cubicBezTo>
                  <a:pt x="597" y="692"/>
                  <a:pt x="602" y="696"/>
                  <a:pt x="606" y="700"/>
                </a:cubicBezTo>
                <a:cubicBezTo>
                  <a:pt x="615" y="709"/>
                  <a:pt x="623" y="717"/>
                  <a:pt x="629" y="724"/>
                </a:cubicBezTo>
                <a:cubicBezTo>
                  <a:pt x="631" y="726"/>
                  <a:pt x="633" y="728"/>
                  <a:pt x="634" y="730"/>
                </a:cubicBezTo>
                <a:cubicBezTo>
                  <a:pt x="635" y="732"/>
                  <a:pt x="636" y="733"/>
                  <a:pt x="636" y="734"/>
                </a:cubicBezTo>
                <a:cubicBezTo>
                  <a:pt x="637" y="735"/>
                  <a:pt x="637" y="735"/>
                  <a:pt x="637" y="735"/>
                </a:cubicBezTo>
                <a:cubicBezTo>
                  <a:pt x="610" y="728"/>
                  <a:pt x="581" y="730"/>
                  <a:pt x="555" y="733"/>
                </a:cubicBezTo>
                <a:cubicBezTo>
                  <a:pt x="542" y="734"/>
                  <a:pt x="522" y="740"/>
                  <a:pt x="510" y="732"/>
                </a:cubicBezTo>
                <a:cubicBezTo>
                  <a:pt x="501" y="726"/>
                  <a:pt x="498" y="712"/>
                  <a:pt x="495" y="703"/>
                </a:cubicBezTo>
                <a:cubicBezTo>
                  <a:pt x="487" y="670"/>
                  <a:pt x="485" y="637"/>
                  <a:pt x="492" y="604"/>
                </a:cubicBezTo>
                <a:cubicBezTo>
                  <a:pt x="496" y="587"/>
                  <a:pt x="499" y="571"/>
                  <a:pt x="510" y="558"/>
                </a:cubicBezTo>
                <a:cubicBezTo>
                  <a:pt x="523" y="543"/>
                  <a:pt x="540" y="533"/>
                  <a:pt x="553" y="519"/>
                </a:cubicBezTo>
                <a:cubicBezTo>
                  <a:pt x="559" y="512"/>
                  <a:pt x="564" y="505"/>
                  <a:pt x="567" y="497"/>
                </a:cubicBezTo>
                <a:cubicBezTo>
                  <a:pt x="570" y="489"/>
                  <a:pt x="571" y="480"/>
                  <a:pt x="571" y="471"/>
                </a:cubicBezTo>
                <a:cubicBezTo>
                  <a:pt x="570" y="466"/>
                  <a:pt x="568" y="464"/>
                  <a:pt x="573" y="460"/>
                </a:cubicBezTo>
                <a:cubicBezTo>
                  <a:pt x="577" y="457"/>
                  <a:pt x="581" y="453"/>
                  <a:pt x="584" y="449"/>
                </a:cubicBezTo>
                <a:cubicBezTo>
                  <a:pt x="609" y="419"/>
                  <a:pt x="610" y="377"/>
                  <a:pt x="628" y="344"/>
                </a:cubicBezTo>
                <a:cubicBezTo>
                  <a:pt x="607" y="377"/>
                  <a:pt x="603" y="431"/>
                  <a:pt x="568" y="453"/>
                </a:cubicBezTo>
                <a:cubicBezTo>
                  <a:pt x="562" y="427"/>
                  <a:pt x="550" y="402"/>
                  <a:pt x="547" y="376"/>
                </a:cubicBezTo>
                <a:cubicBezTo>
                  <a:pt x="544" y="351"/>
                  <a:pt x="557" y="336"/>
                  <a:pt x="580" y="327"/>
                </a:cubicBezTo>
                <a:cubicBezTo>
                  <a:pt x="556" y="335"/>
                  <a:pt x="541" y="350"/>
                  <a:pt x="543" y="376"/>
                </a:cubicBezTo>
                <a:cubicBezTo>
                  <a:pt x="544" y="405"/>
                  <a:pt x="556" y="432"/>
                  <a:pt x="559" y="461"/>
                </a:cubicBezTo>
                <a:cubicBezTo>
                  <a:pt x="560" y="466"/>
                  <a:pt x="562" y="492"/>
                  <a:pt x="553" y="488"/>
                </a:cubicBezTo>
                <a:cubicBezTo>
                  <a:pt x="540" y="483"/>
                  <a:pt x="532" y="472"/>
                  <a:pt x="523" y="462"/>
                </a:cubicBezTo>
                <a:cubicBezTo>
                  <a:pt x="505" y="442"/>
                  <a:pt x="493" y="419"/>
                  <a:pt x="501" y="392"/>
                </a:cubicBezTo>
                <a:cubicBezTo>
                  <a:pt x="493" y="412"/>
                  <a:pt x="497" y="432"/>
                  <a:pt x="508" y="451"/>
                </a:cubicBezTo>
                <a:cubicBezTo>
                  <a:pt x="517" y="466"/>
                  <a:pt x="534" y="492"/>
                  <a:pt x="553" y="497"/>
                </a:cubicBezTo>
                <a:cubicBezTo>
                  <a:pt x="544" y="512"/>
                  <a:pt x="526" y="522"/>
                  <a:pt x="512" y="532"/>
                </a:cubicBezTo>
                <a:cubicBezTo>
                  <a:pt x="504" y="538"/>
                  <a:pt x="498" y="545"/>
                  <a:pt x="492" y="552"/>
                </a:cubicBezTo>
                <a:cubicBezTo>
                  <a:pt x="492" y="551"/>
                  <a:pt x="492" y="549"/>
                  <a:pt x="491" y="547"/>
                </a:cubicBezTo>
                <a:cubicBezTo>
                  <a:pt x="491" y="544"/>
                  <a:pt x="491" y="542"/>
                  <a:pt x="490" y="539"/>
                </a:cubicBezTo>
                <a:cubicBezTo>
                  <a:pt x="490" y="537"/>
                  <a:pt x="489" y="534"/>
                  <a:pt x="488" y="531"/>
                </a:cubicBezTo>
                <a:cubicBezTo>
                  <a:pt x="487" y="526"/>
                  <a:pt x="485" y="521"/>
                  <a:pt x="484" y="515"/>
                </a:cubicBezTo>
                <a:cubicBezTo>
                  <a:pt x="482" y="510"/>
                  <a:pt x="480" y="505"/>
                  <a:pt x="479" y="499"/>
                </a:cubicBezTo>
                <a:cubicBezTo>
                  <a:pt x="477" y="494"/>
                  <a:pt x="476" y="488"/>
                  <a:pt x="474" y="483"/>
                </a:cubicBezTo>
                <a:cubicBezTo>
                  <a:pt x="472" y="477"/>
                  <a:pt x="471" y="471"/>
                  <a:pt x="470" y="465"/>
                </a:cubicBezTo>
                <a:cubicBezTo>
                  <a:pt x="464" y="441"/>
                  <a:pt x="459" y="414"/>
                  <a:pt x="456" y="388"/>
                </a:cubicBezTo>
                <a:cubicBezTo>
                  <a:pt x="455" y="379"/>
                  <a:pt x="456" y="360"/>
                  <a:pt x="458" y="353"/>
                </a:cubicBezTo>
                <a:cubicBezTo>
                  <a:pt x="461" y="347"/>
                  <a:pt x="464" y="338"/>
                  <a:pt x="469" y="327"/>
                </a:cubicBezTo>
                <a:cubicBezTo>
                  <a:pt x="474" y="317"/>
                  <a:pt x="480" y="304"/>
                  <a:pt x="487" y="292"/>
                </a:cubicBezTo>
                <a:cubicBezTo>
                  <a:pt x="491" y="286"/>
                  <a:pt x="495" y="280"/>
                  <a:pt x="500" y="274"/>
                </a:cubicBezTo>
                <a:cubicBezTo>
                  <a:pt x="504" y="269"/>
                  <a:pt x="510" y="263"/>
                  <a:pt x="516" y="260"/>
                </a:cubicBezTo>
                <a:cubicBezTo>
                  <a:pt x="529" y="253"/>
                  <a:pt x="545" y="250"/>
                  <a:pt x="558" y="241"/>
                </a:cubicBezTo>
                <a:cubicBezTo>
                  <a:pt x="565" y="237"/>
                  <a:pt x="570" y="232"/>
                  <a:pt x="574" y="226"/>
                </a:cubicBezTo>
                <a:cubicBezTo>
                  <a:pt x="575" y="225"/>
                  <a:pt x="576" y="223"/>
                  <a:pt x="577" y="222"/>
                </a:cubicBezTo>
                <a:cubicBezTo>
                  <a:pt x="578" y="220"/>
                  <a:pt x="579" y="219"/>
                  <a:pt x="580" y="217"/>
                </a:cubicBezTo>
                <a:cubicBezTo>
                  <a:pt x="582" y="215"/>
                  <a:pt x="583" y="212"/>
                  <a:pt x="584" y="209"/>
                </a:cubicBezTo>
                <a:cubicBezTo>
                  <a:pt x="589" y="198"/>
                  <a:pt x="592" y="189"/>
                  <a:pt x="593" y="182"/>
                </a:cubicBezTo>
                <a:cubicBezTo>
                  <a:pt x="595" y="175"/>
                  <a:pt x="596" y="171"/>
                  <a:pt x="596" y="171"/>
                </a:cubicBezTo>
                <a:cubicBezTo>
                  <a:pt x="596" y="171"/>
                  <a:pt x="595" y="175"/>
                  <a:pt x="593" y="182"/>
                </a:cubicBezTo>
                <a:cubicBezTo>
                  <a:pt x="590" y="188"/>
                  <a:pt x="587" y="197"/>
                  <a:pt x="581" y="208"/>
                </a:cubicBezTo>
                <a:cubicBezTo>
                  <a:pt x="580" y="210"/>
                  <a:pt x="578" y="213"/>
                  <a:pt x="577" y="215"/>
                </a:cubicBezTo>
                <a:cubicBezTo>
                  <a:pt x="576" y="217"/>
                  <a:pt x="575" y="218"/>
                  <a:pt x="574" y="219"/>
                </a:cubicBezTo>
                <a:cubicBezTo>
                  <a:pt x="573" y="221"/>
                  <a:pt x="572" y="222"/>
                  <a:pt x="571" y="223"/>
                </a:cubicBezTo>
                <a:cubicBezTo>
                  <a:pt x="567" y="228"/>
                  <a:pt x="561" y="233"/>
                  <a:pt x="555" y="236"/>
                </a:cubicBezTo>
                <a:cubicBezTo>
                  <a:pt x="549" y="239"/>
                  <a:pt x="542" y="242"/>
                  <a:pt x="534" y="244"/>
                </a:cubicBezTo>
                <a:cubicBezTo>
                  <a:pt x="527" y="246"/>
                  <a:pt x="519" y="248"/>
                  <a:pt x="511" y="251"/>
                </a:cubicBezTo>
                <a:cubicBezTo>
                  <a:pt x="503" y="255"/>
                  <a:pt x="497" y="261"/>
                  <a:pt x="491" y="266"/>
                </a:cubicBezTo>
                <a:cubicBezTo>
                  <a:pt x="485" y="272"/>
                  <a:pt x="480" y="278"/>
                  <a:pt x="476" y="285"/>
                </a:cubicBezTo>
                <a:cubicBezTo>
                  <a:pt x="467" y="297"/>
                  <a:pt x="460" y="309"/>
                  <a:pt x="454" y="320"/>
                </a:cubicBezTo>
                <a:cubicBezTo>
                  <a:pt x="453" y="322"/>
                  <a:pt x="452" y="324"/>
                  <a:pt x="452" y="325"/>
                </a:cubicBezTo>
                <a:cubicBezTo>
                  <a:pt x="452" y="320"/>
                  <a:pt x="452" y="315"/>
                  <a:pt x="452" y="310"/>
                </a:cubicBezTo>
                <a:cubicBezTo>
                  <a:pt x="453" y="285"/>
                  <a:pt x="457" y="262"/>
                  <a:pt x="462" y="242"/>
                </a:cubicBezTo>
                <a:cubicBezTo>
                  <a:pt x="467" y="223"/>
                  <a:pt x="475" y="208"/>
                  <a:pt x="480" y="197"/>
                </a:cubicBezTo>
                <a:cubicBezTo>
                  <a:pt x="486" y="187"/>
                  <a:pt x="490" y="182"/>
                  <a:pt x="490" y="182"/>
                </a:cubicBezTo>
                <a:cubicBezTo>
                  <a:pt x="490" y="182"/>
                  <a:pt x="486" y="187"/>
                  <a:pt x="479" y="197"/>
                </a:cubicBezTo>
                <a:cubicBezTo>
                  <a:pt x="473" y="207"/>
                  <a:pt x="464" y="221"/>
                  <a:pt x="457" y="241"/>
                </a:cubicBezTo>
                <a:cubicBezTo>
                  <a:pt x="451" y="259"/>
                  <a:pt x="445" y="280"/>
                  <a:pt x="442" y="304"/>
                </a:cubicBezTo>
                <a:cubicBezTo>
                  <a:pt x="437" y="294"/>
                  <a:pt x="430" y="281"/>
                  <a:pt x="424" y="268"/>
                </a:cubicBezTo>
                <a:cubicBezTo>
                  <a:pt x="421" y="261"/>
                  <a:pt x="418" y="254"/>
                  <a:pt x="416" y="247"/>
                </a:cubicBezTo>
                <a:cubicBezTo>
                  <a:pt x="414" y="240"/>
                  <a:pt x="413" y="233"/>
                  <a:pt x="412" y="228"/>
                </a:cubicBezTo>
                <a:cubicBezTo>
                  <a:pt x="412" y="225"/>
                  <a:pt x="412" y="222"/>
                  <a:pt x="411" y="220"/>
                </a:cubicBezTo>
                <a:cubicBezTo>
                  <a:pt x="411" y="217"/>
                  <a:pt x="411" y="215"/>
                  <a:pt x="411" y="214"/>
                </a:cubicBezTo>
                <a:cubicBezTo>
                  <a:pt x="411" y="210"/>
                  <a:pt x="411" y="208"/>
                  <a:pt x="411" y="208"/>
                </a:cubicBezTo>
                <a:cubicBezTo>
                  <a:pt x="411" y="208"/>
                  <a:pt x="411" y="210"/>
                  <a:pt x="411" y="214"/>
                </a:cubicBezTo>
                <a:cubicBezTo>
                  <a:pt x="411" y="215"/>
                  <a:pt x="410" y="217"/>
                  <a:pt x="410" y="220"/>
                </a:cubicBezTo>
                <a:cubicBezTo>
                  <a:pt x="410" y="222"/>
                  <a:pt x="410" y="225"/>
                  <a:pt x="411" y="228"/>
                </a:cubicBezTo>
                <a:cubicBezTo>
                  <a:pt x="411" y="234"/>
                  <a:pt x="412" y="240"/>
                  <a:pt x="413" y="248"/>
                </a:cubicBezTo>
                <a:cubicBezTo>
                  <a:pt x="415" y="255"/>
                  <a:pt x="417" y="262"/>
                  <a:pt x="420" y="270"/>
                </a:cubicBezTo>
                <a:cubicBezTo>
                  <a:pt x="425" y="284"/>
                  <a:pt x="432" y="299"/>
                  <a:pt x="436" y="309"/>
                </a:cubicBezTo>
                <a:cubicBezTo>
                  <a:pt x="438" y="315"/>
                  <a:pt x="439" y="319"/>
                  <a:pt x="440" y="323"/>
                </a:cubicBezTo>
                <a:cubicBezTo>
                  <a:pt x="440" y="323"/>
                  <a:pt x="440" y="323"/>
                  <a:pt x="440" y="323"/>
                </a:cubicBezTo>
                <a:cubicBezTo>
                  <a:pt x="439" y="338"/>
                  <a:pt x="439" y="357"/>
                  <a:pt x="439" y="357"/>
                </a:cubicBezTo>
                <a:cubicBezTo>
                  <a:pt x="439" y="367"/>
                  <a:pt x="439" y="378"/>
                  <a:pt x="439" y="389"/>
                </a:cubicBezTo>
                <a:cubicBezTo>
                  <a:pt x="441" y="417"/>
                  <a:pt x="444" y="444"/>
                  <a:pt x="447" y="469"/>
                </a:cubicBezTo>
                <a:cubicBezTo>
                  <a:pt x="448" y="475"/>
                  <a:pt x="449" y="482"/>
                  <a:pt x="450" y="488"/>
                </a:cubicBezTo>
                <a:cubicBezTo>
                  <a:pt x="452" y="494"/>
                  <a:pt x="453" y="500"/>
                  <a:pt x="454" y="506"/>
                </a:cubicBezTo>
                <a:cubicBezTo>
                  <a:pt x="455" y="512"/>
                  <a:pt x="457" y="517"/>
                  <a:pt x="458" y="522"/>
                </a:cubicBezTo>
                <a:cubicBezTo>
                  <a:pt x="459" y="527"/>
                  <a:pt x="460" y="532"/>
                  <a:pt x="461" y="537"/>
                </a:cubicBezTo>
                <a:cubicBezTo>
                  <a:pt x="461" y="539"/>
                  <a:pt x="462" y="541"/>
                  <a:pt x="462" y="544"/>
                </a:cubicBezTo>
                <a:cubicBezTo>
                  <a:pt x="462" y="545"/>
                  <a:pt x="462" y="547"/>
                  <a:pt x="462" y="549"/>
                </a:cubicBezTo>
                <a:cubicBezTo>
                  <a:pt x="453" y="534"/>
                  <a:pt x="439" y="521"/>
                  <a:pt x="423" y="513"/>
                </a:cubicBezTo>
                <a:cubicBezTo>
                  <a:pt x="404" y="503"/>
                  <a:pt x="385" y="495"/>
                  <a:pt x="369" y="480"/>
                </a:cubicBezTo>
                <a:cubicBezTo>
                  <a:pt x="358" y="470"/>
                  <a:pt x="357" y="455"/>
                  <a:pt x="354" y="442"/>
                </a:cubicBezTo>
                <a:cubicBezTo>
                  <a:pt x="351" y="434"/>
                  <a:pt x="352" y="433"/>
                  <a:pt x="355" y="426"/>
                </a:cubicBezTo>
                <a:cubicBezTo>
                  <a:pt x="359" y="419"/>
                  <a:pt x="361" y="412"/>
                  <a:pt x="362" y="404"/>
                </a:cubicBezTo>
                <a:cubicBezTo>
                  <a:pt x="367" y="375"/>
                  <a:pt x="358" y="346"/>
                  <a:pt x="342" y="321"/>
                </a:cubicBezTo>
                <a:cubicBezTo>
                  <a:pt x="360" y="353"/>
                  <a:pt x="366" y="393"/>
                  <a:pt x="348" y="425"/>
                </a:cubicBezTo>
                <a:cubicBezTo>
                  <a:pt x="335" y="396"/>
                  <a:pt x="312" y="376"/>
                  <a:pt x="282" y="368"/>
                </a:cubicBezTo>
                <a:cubicBezTo>
                  <a:pt x="295" y="373"/>
                  <a:pt x="307" y="379"/>
                  <a:pt x="318" y="389"/>
                </a:cubicBezTo>
                <a:cubicBezTo>
                  <a:pt x="324" y="394"/>
                  <a:pt x="329" y="401"/>
                  <a:pt x="333" y="408"/>
                </a:cubicBezTo>
                <a:cubicBezTo>
                  <a:pt x="336" y="412"/>
                  <a:pt x="338" y="416"/>
                  <a:pt x="339" y="420"/>
                </a:cubicBezTo>
                <a:cubicBezTo>
                  <a:pt x="342" y="426"/>
                  <a:pt x="344" y="428"/>
                  <a:pt x="338" y="431"/>
                </a:cubicBezTo>
                <a:cubicBezTo>
                  <a:pt x="307" y="444"/>
                  <a:pt x="259" y="430"/>
                  <a:pt x="239" y="404"/>
                </a:cubicBezTo>
                <a:cubicBezTo>
                  <a:pt x="259" y="434"/>
                  <a:pt x="312" y="452"/>
                  <a:pt x="345" y="436"/>
                </a:cubicBezTo>
                <a:cubicBezTo>
                  <a:pt x="351" y="458"/>
                  <a:pt x="350" y="479"/>
                  <a:pt x="368" y="495"/>
                </a:cubicBezTo>
                <a:cubicBezTo>
                  <a:pt x="348" y="504"/>
                  <a:pt x="330" y="509"/>
                  <a:pt x="307" y="505"/>
                </a:cubicBezTo>
                <a:cubicBezTo>
                  <a:pt x="294" y="503"/>
                  <a:pt x="281" y="500"/>
                  <a:pt x="268" y="497"/>
                </a:cubicBezTo>
                <a:cubicBezTo>
                  <a:pt x="261" y="496"/>
                  <a:pt x="255" y="495"/>
                  <a:pt x="249" y="494"/>
                </a:cubicBezTo>
                <a:cubicBezTo>
                  <a:pt x="246" y="489"/>
                  <a:pt x="243" y="485"/>
                  <a:pt x="239" y="481"/>
                </a:cubicBezTo>
                <a:cubicBezTo>
                  <a:pt x="208" y="442"/>
                  <a:pt x="155" y="427"/>
                  <a:pt x="108" y="443"/>
                </a:cubicBezTo>
                <a:cubicBezTo>
                  <a:pt x="157" y="430"/>
                  <a:pt x="208" y="450"/>
                  <a:pt x="235" y="491"/>
                </a:cubicBezTo>
                <a:cubicBezTo>
                  <a:pt x="207" y="488"/>
                  <a:pt x="182" y="489"/>
                  <a:pt x="156" y="497"/>
                </a:cubicBezTo>
                <a:cubicBezTo>
                  <a:pt x="140" y="502"/>
                  <a:pt x="125" y="509"/>
                  <a:pt x="110" y="516"/>
                </a:cubicBezTo>
                <a:cubicBezTo>
                  <a:pt x="110" y="516"/>
                  <a:pt x="110" y="516"/>
                  <a:pt x="110" y="516"/>
                </a:cubicBezTo>
                <a:cubicBezTo>
                  <a:pt x="110" y="516"/>
                  <a:pt x="110" y="516"/>
                  <a:pt x="110" y="516"/>
                </a:cubicBezTo>
                <a:cubicBezTo>
                  <a:pt x="108" y="517"/>
                  <a:pt x="105" y="518"/>
                  <a:pt x="105" y="519"/>
                </a:cubicBezTo>
                <a:cubicBezTo>
                  <a:pt x="105" y="519"/>
                  <a:pt x="105" y="519"/>
                  <a:pt x="105" y="519"/>
                </a:cubicBezTo>
                <a:cubicBezTo>
                  <a:pt x="105" y="519"/>
                  <a:pt x="97" y="519"/>
                  <a:pt x="92" y="524"/>
                </a:cubicBezTo>
                <a:cubicBezTo>
                  <a:pt x="87" y="529"/>
                  <a:pt x="87" y="537"/>
                  <a:pt x="87" y="537"/>
                </a:cubicBezTo>
                <a:cubicBezTo>
                  <a:pt x="87" y="537"/>
                  <a:pt x="95" y="537"/>
                  <a:pt x="100" y="532"/>
                </a:cubicBezTo>
                <a:cubicBezTo>
                  <a:pt x="104" y="528"/>
                  <a:pt x="105" y="521"/>
                  <a:pt x="105" y="519"/>
                </a:cubicBezTo>
                <a:cubicBezTo>
                  <a:pt x="106" y="519"/>
                  <a:pt x="108" y="518"/>
                  <a:pt x="109" y="518"/>
                </a:cubicBezTo>
                <a:cubicBezTo>
                  <a:pt x="108" y="519"/>
                  <a:pt x="108" y="522"/>
                  <a:pt x="108" y="525"/>
                </a:cubicBezTo>
                <a:cubicBezTo>
                  <a:pt x="109" y="529"/>
                  <a:pt x="114" y="532"/>
                  <a:pt x="114" y="532"/>
                </a:cubicBezTo>
                <a:cubicBezTo>
                  <a:pt x="114" y="532"/>
                  <a:pt x="117" y="528"/>
                  <a:pt x="116" y="523"/>
                </a:cubicBezTo>
                <a:cubicBezTo>
                  <a:pt x="115" y="520"/>
                  <a:pt x="113" y="518"/>
                  <a:pt x="111" y="517"/>
                </a:cubicBezTo>
                <a:cubicBezTo>
                  <a:pt x="130" y="509"/>
                  <a:pt x="150" y="502"/>
                  <a:pt x="170" y="499"/>
                </a:cubicBezTo>
                <a:cubicBezTo>
                  <a:pt x="203" y="493"/>
                  <a:pt x="235" y="500"/>
                  <a:pt x="267" y="509"/>
                </a:cubicBezTo>
                <a:cubicBezTo>
                  <a:pt x="245" y="525"/>
                  <a:pt x="221" y="540"/>
                  <a:pt x="194" y="546"/>
                </a:cubicBezTo>
                <a:cubicBezTo>
                  <a:pt x="159" y="555"/>
                  <a:pt x="120" y="548"/>
                  <a:pt x="89" y="571"/>
                </a:cubicBezTo>
                <a:cubicBezTo>
                  <a:pt x="121" y="550"/>
                  <a:pt x="160" y="560"/>
                  <a:pt x="196" y="553"/>
                </a:cubicBezTo>
                <a:cubicBezTo>
                  <a:pt x="224" y="548"/>
                  <a:pt x="255" y="534"/>
                  <a:pt x="279" y="516"/>
                </a:cubicBezTo>
                <a:cubicBezTo>
                  <a:pt x="283" y="513"/>
                  <a:pt x="287" y="515"/>
                  <a:pt x="292" y="516"/>
                </a:cubicBezTo>
                <a:cubicBezTo>
                  <a:pt x="302" y="519"/>
                  <a:pt x="312" y="522"/>
                  <a:pt x="322" y="523"/>
                </a:cubicBezTo>
                <a:cubicBezTo>
                  <a:pt x="336" y="524"/>
                  <a:pt x="350" y="522"/>
                  <a:pt x="363" y="518"/>
                </a:cubicBezTo>
                <a:cubicBezTo>
                  <a:pt x="370" y="515"/>
                  <a:pt x="376" y="512"/>
                  <a:pt x="383" y="511"/>
                </a:cubicBezTo>
                <a:cubicBezTo>
                  <a:pt x="391" y="510"/>
                  <a:pt x="395" y="514"/>
                  <a:pt x="402" y="517"/>
                </a:cubicBezTo>
                <a:cubicBezTo>
                  <a:pt x="417" y="526"/>
                  <a:pt x="431" y="534"/>
                  <a:pt x="441" y="548"/>
                </a:cubicBezTo>
                <a:cubicBezTo>
                  <a:pt x="407" y="538"/>
                  <a:pt x="370" y="546"/>
                  <a:pt x="342" y="567"/>
                </a:cubicBezTo>
                <a:cubicBezTo>
                  <a:pt x="316" y="587"/>
                  <a:pt x="285" y="594"/>
                  <a:pt x="254" y="605"/>
                </a:cubicBezTo>
                <a:cubicBezTo>
                  <a:pt x="272" y="600"/>
                  <a:pt x="291" y="596"/>
                  <a:pt x="309" y="591"/>
                </a:cubicBezTo>
                <a:cubicBezTo>
                  <a:pt x="331" y="584"/>
                  <a:pt x="348" y="568"/>
                  <a:pt x="369" y="560"/>
                </a:cubicBezTo>
                <a:cubicBezTo>
                  <a:pt x="349" y="604"/>
                  <a:pt x="314" y="630"/>
                  <a:pt x="272" y="651"/>
                </a:cubicBezTo>
                <a:cubicBezTo>
                  <a:pt x="302" y="639"/>
                  <a:pt x="331" y="624"/>
                  <a:pt x="353" y="599"/>
                </a:cubicBezTo>
                <a:cubicBezTo>
                  <a:pt x="363" y="588"/>
                  <a:pt x="372" y="575"/>
                  <a:pt x="379" y="561"/>
                </a:cubicBezTo>
                <a:cubicBezTo>
                  <a:pt x="386" y="549"/>
                  <a:pt x="418" y="555"/>
                  <a:pt x="430" y="558"/>
                </a:cubicBezTo>
                <a:cubicBezTo>
                  <a:pt x="437" y="560"/>
                  <a:pt x="444" y="563"/>
                  <a:pt x="450" y="568"/>
                </a:cubicBezTo>
                <a:cubicBezTo>
                  <a:pt x="456" y="572"/>
                  <a:pt x="457" y="584"/>
                  <a:pt x="459" y="590"/>
                </a:cubicBezTo>
                <a:cubicBezTo>
                  <a:pt x="459" y="590"/>
                  <a:pt x="460" y="599"/>
                  <a:pt x="460" y="599"/>
                </a:cubicBezTo>
                <a:cubicBezTo>
                  <a:pt x="462" y="616"/>
                  <a:pt x="463" y="634"/>
                  <a:pt x="462" y="651"/>
                </a:cubicBezTo>
                <a:cubicBezTo>
                  <a:pt x="461" y="678"/>
                  <a:pt x="466" y="706"/>
                  <a:pt x="473" y="731"/>
                </a:cubicBezTo>
                <a:cubicBezTo>
                  <a:pt x="496" y="805"/>
                  <a:pt x="601" y="741"/>
                  <a:pt x="646" y="785"/>
                </a:cubicBezTo>
                <a:cubicBezTo>
                  <a:pt x="669" y="808"/>
                  <a:pt x="688" y="834"/>
                  <a:pt x="711" y="856"/>
                </a:cubicBezTo>
                <a:cubicBezTo>
                  <a:pt x="728" y="872"/>
                  <a:pt x="748" y="882"/>
                  <a:pt x="768" y="891"/>
                </a:cubicBezTo>
                <a:cubicBezTo>
                  <a:pt x="816" y="913"/>
                  <a:pt x="867" y="930"/>
                  <a:pt x="900" y="974"/>
                </a:cubicBezTo>
                <a:cubicBezTo>
                  <a:pt x="854" y="939"/>
                  <a:pt x="798" y="924"/>
                  <a:pt x="742" y="926"/>
                </a:cubicBezTo>
                <a:cubicBezTo>
                  <a:pt x="728" y="926"/>
                  <a:pt x="715" y="927"/>
                  <a:pt x="701" y="929"/>
                </a:cubicBezTo>
                <a:cubicBezTo>
                  <a:pt x="693" y="930"/>
                  <a:pt x="686" y="931"/>
                  <a:pt x="678" y="932"/>
                </a:cubicBezTo>
                <a:cubicBezTo>
                  <a:pt x="674" y="927"/>
                  <a:pt x="670" y="921"/>
                  <a:pt x="667" y="916"/>
                </a:cubicBezTo>
                <a:cubicBezTo>
                  <a:pt x="651" y="895"/>
                  <a:pt x="632" y="870"/>
                  <a:pt x="606" y="861"/>
                </a:cubicBezTo>
                <a:cubicBezTo>
                  <a:pt x="579" y="853"/>
                  <a:pt x="551" y="861"/>
                  <a:pt x="524" y="862"/>
                </a:cubicBezTo>
                <a:cubicBezTo>
                  <a:pt x="496" y="864"/>
                  <a:pt x="465" y="854"/>
                  <a:pt x="440" y="843"/>
                </a:cubicBezTo>
                <a:cubicBezTo>
                  <a:pt x="435" y="841"/>
                  <a:pt x="415" y="835"/>
                  <a:pt x="414" y="829"/>
                </a:cubicBezTo>
                <a:cubicBezTo>
                  <a:pt x="413" y="818"/>
                  <a:pt x="411" y="807"/>
                  <a:pt x="405" y="798"/>
                </a:cubicBezTo>
                <a:cubicBezTo>
                  <a:pt x="390" y="778"/>
                  <a:pt x="373" y="760"/>
                  <a:pt x="350" y="751"/>
                </a:cubicBezTo>
                <a:cubicBezTo>
                  <a:pt x="364" y="757"/>
                  <a:pt x="375" y="766"/>
                  <a:pt x="384" y="778"/>
                </a:cubicBezTo>
                <a:cubicBezTo>
                  <a:pt x="395" y="791"/>
                  <a:pt x="409" y="809"/>
                  <a:pt x="409" y="827"/>
                </a:cubicBezTo>
                <a:cubicBezTo>
                  <a:pt x="378" y="809"/>
                  <a:pt x="350" y="788"/>
                  <a:pt x="317" y="775"/>
                </a:cubicBezTo>
                <a:cubicBezTo>
                  <a:pt x="288" y="764"/>
                  <a:pt x="260" y="760"/>
                  <a:pt x="230" y="760"/>
                </a:cubicBezTo>
                <a:cubicBezTo>
                  <a:pt x="272" y="763"/>
                  <a:pt x="310" y="775"/>
                  <a:pt x="346" y="799"/>
                </a:cubicBezTo>
                <a:cubicBezTo>
                  <a:pt x="365" y="811"/>
                  <a:pt x="382" y="825"/>
                  <a:pt x="400" y="838"/>
                </a:cubicBezTo>
                <a:cubicBezTo>
                  <a:pt x="421" y="851"/>
                  <a:pt x="443" y="863"/>
                  <a:pt x="467" y="872"/>
                </a:cubicBezTo>
                <a:cubicBezTo>
                  <a:pt x="421" y="881"/>
                  <a:pt x="378" y="894"/>
                  <a:pt x="332" y="876"/>
                </a:cubicBezTo>
                <a:cubicBezTo>
                  <a:pt x="356" y="888"/>
                  <a:pt x="379" y="891"/>
                  <a:pt x="405" y="889"/>
                </a:cubicBezTo>
                <a:cubicBezTo>
                  <a:pt x="421" y="888"/>
                  <a:pt x="437" y="885"/>
                  <a:pt x="452" y="883"/>
                </a:cubicBezTo>
                <a:cubicBezTo>
                  <a:pt x="465" y="881"/>
                  <a:pt x="481" y="876"/>
                  <a:pt x="494" y="880"/>
                </a:cubicBezTo>
                <a:cubicBezTo>
                  <a:pt x="523" y="888"/>
                  <a:pt x="552" y="879"/>
                  <a:pt x="582" y="883"/>
                </a:cubicBezTo>
                <a:cubicBezTo>
                  <a:pt x="611" y="886"/>
                  <a:pt x="629" y="915"/>
                  <a:pt x="643" y="938"/>
                </a:cubicBezTo>
                <a:cubicBezTo>
                  <a:pt x="612" y="945"/>
                  <a:pt x="581" y="955"/>
                  <a:pt x="553" y="971"/>
                </a:cubicBezTo>
                <a:cubicBezTo>
                  <a:pt x="539" y="979"/>
                  <a:pt x="521" y="1001"/>
                  <a:pt x="504" y="999"/>
                </a:cubicBezTo>
                <a:cubicBezTo>
                  <a:pt x="487" y="996"/>
                  <a:pt x="470" y="985"/>
                  <a:pt x="456" y="977"/>
                </a:cubicBezTo>
                <a:cubicBezTo>
                  <a:pt x="428" y="961"/>
                  <a:pt x="399" y="946"/>
                  <a:pt x="370" y="932"/>
                </a:cubicBezTo>
                <a:cubicBezTo>
                  <a:pt x="359" y="927"/>
                  <a:pt x="348" y="922"/>
                  <a:pt x="336" y="920"/>
                </a:cubicBezTo>
                <a:cubicBezTo>
                  <a:pt x="328" y="918"/>
                  <a:pt x="329" y="918"/>
                  <a:pt x="324" y="913"/>
                </a:cubicBezTo>
                <a:cubicBezTo>
                  <a:pt x="320" y="906"/>
                  <a:pt x="313" y="902"/>
                  <a:pt x="307" y="899"/>
                </a:cubicBezTo>
                <a:cubicBezTo>
                  <a:pt x="295" y="894"/>
                  <a:pt x="282" y="891"/>
                  <a:pt x="274" y="880"/>
                </a:cubicBezTo>
                <a:cubicBezTo>
                  <a:pt x="267" y="872"/>
                  <a:pt x="264" y="861"/>
                  <a:pt x="260" y="851"/>
                </a:cubicBezTo>
                <a:cubicBezTo>
                  <a:pt x="258" y="846"/>
                  <a:pt x="256" y="840"/>
                  <a:pt x="253" y="835"/>
                </a:cubicBezTo>
                <a:cubicBezTo>
                  <a:pt x="252" y="833"/>
                  <a:pt x="251" y="831"/>
                  <a:pt x="249" y="829"/>
                </a:cubicBezTo>
                <a:cubicBezTo>
                  <a:pt x="247" y="827"/>
                  <a:pt x="246" y="825"/>
                  <a:pt x="244" y="823"/>
                </a:cubicBezTo>
                <a:cubicBezTo>
                  <a:pt x="240" y="820"/>
                  <a:pt x="241" y="817"/>
                  <a:pt x="239" y="813"/>
                </a:cubicBezTo>
                <a:cubicBezTo>
                  <a:pt x="226" y="790"/>
                  <a:pt x="200" y="772"/>
                  <a:pt x="175" y="765"/>
                </a:cubicBezTo>
                <a:cubicBezTo>
                  <a:pt x="198" y="773"/>
                  <a:pt x="224" y="792"/>
                  <a:pt x="234" y="816"/>
                </a:cubicBezTo>
                <a:cubicBezTo>
                  <a:pt x="220" y="807"/>
                  <a:pt x="204" y="805"/>
                  <a:pt x="188" y="802"/>
                </a:cubicBezTo>
                <a:cubicBezTo>
                  <a:pt x="160" y="796"/>
                  <a:pt x="132" y="791"/>
                  <a:pt x="103" y="788"/>
                </a:cubicBezTo>
                <a:cubicBezTo>
                  <a:pt x="130" y="792"/>
                  <a:pt x="156" y="799"/>
                  <a:pt x="182" y="806"/>
                </a:cubicBezTo>
                <a:cubicBezTo>
                  <a:pt x="193" y="809"/>
                  <a:pt x="203" y="811"/>
                  <a:pt x="214" y="815"/>
                </a:cubicBezTo>
                <a:cubicBezTo>
                  <a:pt x="233" y="823"/>
                  <a:pt x="243" y="836"/>
                  <a:pt x="250" y="856"/>
                </a:cubicBezTo>
                <a:cubicBezTo>
                  <a:pt x="254" y="868"/>
                  <a:pt x="256" y="879"/>
                  <a:pt x="263" y="890"/>
                </a:cubicBezTo>
                <a:cubicBezTo>
                  <a:pt x="265" y="893"/>
                  <a:pt x="276" y="903"/>
                  <a:pt x="277" y="903"/>
                </a:cubicBezTo>
                <a:cubicBezTo>
                  <a:pt x="284" y="907"/>
                  <a:pt x="291" y="910"/>
                  <a:pt x="298" y="913"/>
                </a:cubicBezTo>
                <a:cubicBezTo>
                  <a:pt x="247" y="909"/>
                  <a:pt x="197" y="918"/>
                  <a:pt x="147" y="927"/>
                </a:cubicBezTo>
                <a:cubicBezTo>
                  <a:pt x="197" y="921"/>
                  <a:pt x="248" y="915"/>
                  <a:pt x="298" y="923"/>
                </a:cubicBezTo>
                <a:cubicBezTo>
                  <a:pt x="351" y="932"/>
                  <a:pt x="398" y="963"/>
                  <a:pt x="441" y="993"/>
                </a:cubicBezTo>
                <a:cubicBezTo>
                  <a:pt x="401" y="1008"/>
                  <a:pt x="352" y="1078"/>
                  <a:pt x="307" y="1041"/>
                </a:cubicBezTo>
                <a:cubicBezTo>
                  <a:pt x="299" y="1035"/>
                  <a:pt x="292" y="1028"/>
                  <a:pt x="283" y="1023"/>
                </a:cubicBezTo>
                <a:cubicBezTo>
                  <a:pt x="268" y="1017"/>
                  <a:pt x="253" y="1013"/>
                  <a:pt x="238" y="1011"/>
                </a:cubicBezTo>
                <a:cubicBezTo>
                  <a:pt x="212" y="1007"/>
                  <a:pt x="185" y="1008"/>
                  <a:pt x="159" y="1011"/>
                </a:cubicBezTo>
                <a:cubicBezTo>
                  <a:pt x="187" y="1010"/>
                  <a:pt x="215" y="1010"/>
                  <a:pt x="242" y="1017"/>
                </a:cubicBezTo>
                <a:cubicBezTo>
                  <a:pt x="257" y="1020"/>
                  <a:pt x="271" y="1026"/>
                  <a:pt x="285" y="1035"/>
                </a:cubicBezTo>
                <a:cubicBezTo>
                  <a:pt x="294" y="1040"/>
                  <a:pt x="300" y="1050"/>
                  <a:pt x="308" y="1056"/>
                </a:cubicBezTo>
                <a:cubicBezTo>
                  <a:pt x="270" y="1059"/>
                  <a:pt x="232" y="1058"/>
                  <a:pt x="194" y="1067"/>
                </a:cubicBezTo>
                <a:cubicBezTo>
                  <a:pt x="163" y="1075"/>
                  <a:pt x="134" y="1088"/>
                  <a:pt x="105" y="1102"/>
                </a:cubicBezTo>
                <a:cubicBezTo>
                  <a:pt x="131" y="1091"/>
                  <a:pt x="157" y="1082"/>
                  <a:pt x="185" y="1076"/>
                </a:cubicBezTo>
                <a:cubicBezTo>
                  <a:pt x="223" y="1067"/>
                  <a:pt x="260" y="1070"/>
                  <a:pt x="298" y="1070"/>
                </a:cubicBezTo>
                <a:cubicBezTo>
                  <a:pt x="288" y="1078"/>
                  <a:pt x="281" y="1089"/>
                  <a:pt x="271" y="1097"/>
                </a:cubicBezTo>
                <a:cubicBezTo>
                  <a:pt x="261" y="1105"/>
                  <a:pt x="250" y="1111"/>
                  <a:pt x="238" y="1115"/>
                </a:cubicBezTo>
                <a:cubicBezTo>
                  <a:pt x="217" y="1122"/>
                  <a:pt x="195" y="1124"/>
                  <a:pt x="173" y="1126"/>
                </a:cubicBezTo>
                <a:cubicBezTo>
                  <a:pt x="172" y="1122"/>
                  <a:pt x="168" y="1113"/>
                  <a:pt x="159" y="1108"/>
                </a:cubicBezTo>
                <a:cubicBezTo>
                  <a:pt x="149" y="1102"/>
                  <a:pt x="135" y="1106"/>
                  <a:pt x="135" y="1106"/>
                </a:cubicBezTo>
                <a:cubicBezTo>
                  <a:pt x="135" y="1106"/>
                  <a:pt x="139" y="1120"/>
                  <a:pt x="150" y="1126"/>
                </a:cubicBezTo>
                <a:cubicBezTo>
                  <a:pt x="160" y="1132"/>
                  <a:pt x="174" y="1128"/>
                  <a:pt x="174" y="1128"/>
                </a:cubicBezTo>
                <a:cubicBezTo>
                  <a:pt x="174" y="1128"/>
                  <a:pt x="174" y="1127"/>
                  <a:pt x="173" y="1126"/>
                </a:cubicBezTo>
                <a:cubicBezTo>
                  <a:pt x="205" y="1125"/>
                  <a:pt x="239" y="1124"/>
                  <a:pt x="268" y="1107"/>
                </a:cubicBezTo>
                <a:cubicBezTo>
                  <a:pt x="282" y="1099"/>
                  <a:pt x="292" y="1085"/>
                  <a:pt x="306" y="1076"/>
                </a:cubicBezTo>
                <a:cubicBezTo>
                  <a:pt x="321" y="1066"/>
                  <a:pt x="339" y="1069"/>
                  <a:pt x="356" y="1065"/>
                </a:cubicBezTo>
                <a:cubicBezTo>
                  <a:pt x="391" y="1056"/>
                  <a:pt x="416" y="1025"/>
                  <a:pt x="451" y="1015"/>
                </a:cubicBezTo>
                <a:cubicBezTo>
                  <a:pt x="467" y="1010"/>
                  <a:pt x="476" y="1016"/>
                  <a:pt x="491" y="1021"/>
                </a:cubicBezTo>
                <a:cubicBezTo>
                  <a:pt x="508" y="1027"/>
                  <a:pt x="524" y="1025"/>
                  <a:pt x="539" y="1015"/>
                </a:cubicBezTo>
                <a:cubicBezTo>
                  <a:pt x="598" y="975"/>
                  <a:pt x="669" y="967"/>
                  <a:pt x="739" y="968"/>
                </a:cubicBezTo>
                <a:cubicBezTo>
                  <a:pt x="800" y="969"/>
                  <a:pt x="881" y="999"/>
                  <a:pt x="899" y="1065"/>
                </a:cubicBezTo>
                <a:cubicBezTo>
                  <a:pt x="910" y="1105"/>
                  <a:pt x="915" y="1147"/>
                  <a:pt x="911" y="1189"/>
                </a:cubicBezTo>
                <a:cubicBezTo>
                  <a:pt x="908" y="1218"/>
                  <a:pt x="905" y="1302"/>
                  <a:pt x="905" y="1332"/>
                </a:cubicBezTo>
                <a:cubicBezTo>
                  <a:pt x="904" y="1361"/>
                  <a:pt x="909" y="1390"/>
                  <a:pt x="903" y="1419"/>
                </a:cubicBezTo>
                <a:cubicBezTo>
                  <a:pt x="895" y="1455"/>
                  <a:pt x="876" y="1474"/>
                  <a:pt x="848" y="1495"/>
                </a:cubicBezTo>
                <a:cubicBezTo>
                  <a:pt x="786" y="1543"/>
                  <a:pt x="722" y="1587"/>
                  <a:pt x="663" y="1638"/>
                </a:cubicBezTo>
                <a:cubicBezTo>
                  <a:pt x="657" y="1643"/>
                  <a:pt x="651" y="1649"/>
                  <a:pt x="645" y="1654"/>
                </a:cubicBezTo>
                <a:cubicBezTo>
                  <a:pt x="639" y="1660"/>
                  <a:pt x="632" y="1660"/>
                  <a:pt x="625" y="1662"/>
                </a:cubicBezTo>
                <a:cubicBezTo>
                  <a:pt x="611" y="1666"/>
                  <a:pt x="598" y="1669"/>
                  <a:pt x="584" y="1671"/>
                </a:cubicBezTo>
                <a:cubicBezTo>
                  <a:pt x="563" y="1674"/>
                  <a:pt x="544" y="1680"/>
                  <a:pt x="525" y="1690"/>
                </a:cubicBezTo>
                <a:cubicBezTo>
                  <a:pt x="496" y="1704"/>
                  <a:pt x="469" y="1721"/>
                  <a:pt x="437" y="1727"/>
                </a:cubicBezTo>
                <a:cubicBezTo>
                  <a:pt x="405" y="1733"/>
                  <a:pt x="372" y="1722"/>
                  <a:pt x="340" y="1725"/>
                </a:cubicBezTo>
                <a:cubicBezTo>
                  <a:pt x="284" y="1730"/>
                  <a:pt x="228" y="1748"/>
                  <a:pt x="173" y="1760"/>
                </a:cubicBezTo>
                <a:cubicBezTo>
                  <a:pt x="115" y="1773"/>
                  <a:pt x="54" y="1749"/>
                  <a:pt x="0" y="1780"/>
                </a:cubicBezTo>
                <a:cubicBezTo>
                  <a:pt x="53" y="1754"/>
                  <a:pt x="107" y="1780"/>
                  <a:pt x="162" y="1774"/>
                </a:cubicBezTo>
                <a:cubicBezTo>
                  <a:pt x="127" y="1792"/>
                  <a:pt x="95" y="1812"/>
                  <a:pt x="54" y="1811"/>
                </a:cubicBezTo>
                <a:cubicBezTo>
                  <a:pt x="106" y="1816"/>
                  <a:pt x="147" y="1783"/>
                  <a:pt x="195" y="1770"/>
                </a:cubicBezTo>
                <a:cubicBezTo>
                  <a:pt x="220" y="1763"/>
                  <a:pt x="247" y="1760"/>
                  <a:pt x="272" y="1756"/>
                </a:cubicBezTo>
                <a:cubicBezTo>
                  <a:pt x="299" y="1752"/>
                  <a:pt x="327" y="1747"/>
                  <a:pt x="354" y="1749"/>
                </a:cubicBezTo>
                <a:cubicBezTo>
                  <a:pt x="307" y="1763"/>
                  <a:pt x="266" y="1791"/>
                  <a:pt x="220" y="1806"/>
                </a:cubicBezTo>
                <a:cubicBezTo>
                  <a:pt x="183" y="1819"/>
                  <a:pt x="146" y="1820"/>
                  <a:pt x="107" y="1819"/>
                </a:cubicBezTo>
                <a:cubicBezTo>
                  <a:pt x="134" y="1822"/>
                  <a:pt x="160" y="1823"/>
                  <a:pt x="187" y="1821"/>
                </a:cubicBezTo>
                <a:cubicBezTo>
                  <a:pt x="181" y="1842"/>
                  <a:pt x="157" y="1850"/>
                  <a:pt x="139" y="1855"/>
                </a:cubicBezTo>
                <a:cubicBezTo>
                  <a:pt x="156" y="1852"/>
                  <a:pt x="174" y="1847"/>
                  <a:pt x="185" y="1832"/>
                </a:cubicBezTo>
                <a:cubicBezTo>
                  <a:pt x="188" y="1828"/>
                  <a:pt x="190" y="1824"/>
                  <a:pt x="191" y="1820"/>
                </a:cubicBezTo>
                <a:cubicBezTo>
                  <a:pt x="197" y="1819"/>
                  <a:pt x="203" y="1818"/>
                  <a:pt x="208" y="1817"/>
                </a:cubicBezTo>
                <a:cubicBezTo>
                  <a:pt x="220" y="1815"/>
                  <a:pt x="232" y="1811"/>
                  <a:pt x="243" y="1808"/>
                </a:cubicBezTo>
                <a:cubicBezTo>
                  <a:pt x="221" y="1828"/>
                  <a:pt x="203" y="1853"/>
                  <a:pt x="182" y="1874"/>
                </a:cubicBezTo>
                <a:cubicBezTo>
                  <a:pt x="163" y="1892"/>
                  <a:pt x="136" y="1913"/>
                  <a:pt x="109" y="1896"/>
                </a:cubicBezTo>
                <a:cubicBezTo>
                  <a:pt x="124" y="1907"/>
                  <a:pt x="141" y="1906"/>
                  <a:pt x="157" y="1898"/>
                </a:cubicBezTo>
                <a:cubicBezTo>
                  <a:pt x="156" y="1912"/>
                  <a:pt x="158" y="1924"/>
                  <a:pt x="151" y="1937"/>
                </a:cubicBezTo>
                <a:cubicBezTo>
                  <a:pt x="144" y="1951"/>
                  <a:pt x="135" y="1964"/>
                  <a:pt x="130" y="1979"/>
                </a:cubicBezTo>
                <a:cubicBezTo>
                  <a:pt x="138" y="1960"/>
                  <a:pt x="154" y="1944"/>
                  <a:pt x="160" y="1924"/>
                </a:cubicBezTo>
                <a:cubicBezTo>
                  <a:pt x="162" y="1918"/>
                  <a:pt x="160" y="1897"/>
                  <a:pt x="164" y="1894"/>
                </a:cubicBezTo>
                <a:cubicBezTo>
                  <a:pt x="175" y="1886"/>
                  <a:pt x="186" y="1878"/>
                  <a:pt x="196" y="1868"/>
                </a:cubicBezTo>
                <a:cubicBezTo>
                  <a:pt x="217" y="1849"/>
                  <a:pt x="236" y="1829"/>
                  <a:pt x="257" y="1811"/>
                </a:cubicBezTo>
                <a:cubicBezTo>
                  <a:pt x="263" y="1806"/>
                  <a:pt x="268" y="1800"/>
                  <a:pt x="274" y="1796"/>
                </a:cubicBezTo>
                <a:cubicBezTo>
                  <a:pt x="289" y="1790"/>
                  <a:pt x="305" y="1784"/>
                  <a:pt x="320" y="1778"/>
                </a:cubicBezTo>
                <a:cubicBezTo>
                  <a:pt x="304" y="1802"/>
                  <a:pt x="299" y="1828"/>
                  <a:pt x="275" y="1846"/>
                </a:cubicBezTo>
                <a:cubicBezTo>
                  <a:pt x="255" y="1861"/>
                  <a:pt x="231" y="1870"/>
                  <a:pt x="210" y="1882"/>
                </a:cubicBezTo>
                <a:cubicBezTo>
                  <a:pt x="233" y="1871"/>
                  <a:pt x="259" y="1864"/>
                  <a:pt x="281" y="1849"/>
                </a:cubicBezTo>
                <a:cubicBezTo>
                  <a:pt x="268" y="1870"/>
                  <a:pt x="250" y="1881"/>
                  <a:pt x="226" y="1888"/>
                </a:cubicBezTo>
                <a:cubicBezTo>
                  <a:pt x="243" y="1884"/>
                  <a:pt x="259" y="1879"/>
                  <a:pt x="272" y="1867"/>
                </a:cubicBezTo>
                <a:cubicBezTo>
                  <a:pt x="278" y="1861"/>
                  <a:pt x="283" y="1854"/>
                  <a:pt x="288" y="1846"/>
                </a:cubicBezTo>
                <a:cubicBezTo>
                  <a:pt x="292" y="1839"/>
                  <a:pt x="299" y="1833"/>
                  <a:pt x="304" y="1826"/>
                </a:cubicBezTo>
                <a:cubicBezTo>
                  <a:pt x="315" y="1809"/>
                  <a:pt x="321" y="1786"/>
                  <a:pt x="338" y="1774"/>
                </a:cubicBezTo>
                <a:cubicBezTo>
                  <a:pt x="352" y="1764"/>
                  <a:pt x="373" y="1762"/>
                  <a:pt x="390" y="1762"/>
                </a:cubicBezTo>
                <a:cubicBezTo>
                  <a:pt x="370" y="1776"/>
                  <a:pt x="354" y="1794"/>
                  <a:pt x="340" y="1815"/>
                </a:cubicBezTo>
                <a:cubicBezTo>
                  <a:pt x="325" y="1838"/>
                  <a:pt x="312" y="1862"/>
                  <a:pt x="293" y="1882"/>
                </a:cubicBezTo>
                <a:cubicBezTo>
                  <a:pt x="269" y="1907"/>
                  <a:pt x="241" y="1924"/>
                  <a:pt x="213" y="1944"/>
                </a:cubicBezTo>
                <a:cubicBezTo>
                  <a:pt x="190" y="1960"/>
                  <a:pt x="172" y="1978"/>
                  <a:pt x="165" y="2006"/>
                </a:cubicBezTo>
                <a:cubicBezTo>
                  <a:pt x="172" y="1984"/>
                  <a:pt x="186" y="1969"/>
                  <a:pt x="204" y="1956"/>
                </a:cubicBezTo>
                <a:cubicBezTo>
                  <a:pt x="230" y="1938"/>
                  <a:pt x="259" y="1924"/>
                  <a:pt x="284" y="1905"/>
                </a:cubicBezTo>
                <a:cubicBezTo>
                  <a:pt x="283" y="1912"/>
                  <a:pt x="282" y="1919"/>
                  <a:pt x="282" y="1926"/>
                </a:cubicBezTo>
                <a:cubicBezTo>
                  <a:pt x="282" y="1936"/>
                  <a:pt x="279" y="1938"/>
                  <a:pt x="273" y="1945"/>
                </a:cubicBezTo>
                <a:cubicBezTo>
                  <a:pt x="260" y="1962"/>
                  <a:pt x="248" y="1976"/>
                  <a:pt x="230" y="1987"/>
                </a:cubicBezTo>
                <a:cubicBezTo>
                  <a:pt x="251" y="1976"/>
                  <a:pt x="266" y="1959"/>
                  <a:pt x="282" y="1942"/>
                </a:cubicBezTo>
                <a:cubicBezTo>
                  <a:pt x="284" y="1981"/>
                  <a:pt x="290" y="2020"/>
                  <a:pt x="257" y="2048"/>
                </a:cubicBezTo>
                <a:cubicBezTo>
                  <a:pt x="288" y="2024"/>
                  <a:pt x="290" y="1989"/>
                  <a:pt x="290" y="1953"/>
                </a:cubicBezTo>
                <a:cubicBezTo>
                  <a:pt x="301" y="1970"/>
                  <a:pt x="322" y="1962"/>
                  <a:pt x="336" y="1974"/>
                </a:cubicBezTo>
                <a:cubicBezTo>
                  <a:pt x="348" y="1985"/>
                  <a:pt x="350" y="2004"/>
                  <a:pt x="351" y="2019"/>
                </a:cubicBezTo>
                <a:cubicBezTo>
                  <a:pt x="351" y="1999"/>
                  <a:pt x="349" y="1973"/>
                  <a:pt x="327" y="1965"/>
                </a:cubicBezTo>
                <a:cubicBezTo>
                  <a:pt x="317" y="1962"/>
                  <a:pt x="306" y="1962"/>
                  <a:pt x="299" y="1954"/>
                </a:cubicBezTo>
                <a:cubicBezTo>
                  <a:pt x="291" y="1945"/>
                  <a:pt x="290" y="1932"/>
                  <a:pt x="292" y="1921"/>
                </a:cubicBezTo>
                <a:cubicBezTo>
                  <a:pt x="293" y="1912"/>
                  <a:pt x="295" y="1902"/>
                  <a:pt x="300" y="1893"/>
                </a:cubicBezTo>
                <a:cubicBezTo>
                  <a:pt x="305" y="1884"/>
                  <a:pt x="316" y="1876"/>
                  <a:pt x="323" y="1867"/>
                </a:cubicBezTo>
                <a:cubicBezTo>
                  <a:pt x="336" y="1853"/>
                  <a:pt x="346" y="1837"/>
                  <a:pt x="357" y="1822"/>
                </a:cubicBezTo>
                <a:cubicBezTo>
                  <a:pt x="370" y="1805"/>
                  <a:pt x="386" y="1791"/>
                  <a:pt x="404" y="1779"/>
                </a:cubicBezTo>
                <a:cubicBezTo>
                  <a:pt x="427" y="1765"/>
                  <a:pt x="452" y="1758"/>
                  <a:pt x="477" y="1749"/>
                </a:cubicBezTo>
                <a:cubicBezTo>
                  <a:pt x="518" y="1735"/>
                  <a:pt x="555" y="1714"/>
                  <a:pt x="598" y="1707"/>
                </a:cubicBezTo>
                <a:cubicBezTo>
                  <a:pt x="582" y="1733"/>
                  <a:pt x="569" y="1760"/>
                  <a:pt x="560" y="1790"/>
                </a:cubicBezTo>
                <a:cubicBezTo>
                  <a:pt x="558" y="1798"/>
                  <a:pt x="559" y="1808"/>
                  <a:pt x="550" y="1809"/>
                </a:cubicBezTo>
                <a:cubicBezTo>
                  <a:pt x="541" y="1811"/>
                  <a:pt x="533" y="1813"/>
                  <a:pt x="524" y="1816"/>
                </a:cubicBezTo>
                <a:cubicBezTo>
                  <a:pt x="508" y="1821"/>
                  <a:pt x="492" y="1829"/>
                  <a:pt x="477" y="1839"/>
                </a:cubicBezTo>
                <a:cubicBezTo>
                  <a:pt x="458" y="1852"/>
                  <a:pt x="435" y="1858"/>
                  <a:pt x="411" y="1856"/>
                </a:cubicBezTo>
                <a:cubicBezTo>
                  <a:pt x="391" y="1854"/>
                  <a:pt x="378" y="1862"/>
                  <a:pt x="366" y="1878"/>
                </a:cubicBezTo>
                <a:cubicBezTo>
                  <a:pt x="357" y="1892"/>
                  <a:pt x="344" y="1903"/>
                  <a:pt x="332" y="1914"/>
                </a:cubicBezTo>
                <a:cubicBezTo>
                  <a:pt x="340" y="1908"/>
                  <a:pt x="348" y="1902"/>
                  <a:pt x="355" y="1895"/>
                </a:cubicBezTo>
                <a:cubicBezTo>
                  <a:pt x="366" y="1886"/>
                  <a:pt x="373" y="1872"/>
                  <a:pt x="385" y="1865"/>
                </a:cubicBezTo>
                <a:cubicBezTo>
                  <a:pt x="397" y="1858"/>
                  <a:pt x="413" y="1865"/>
                  <a:pt x="426" y="1865"/>
                </a:cubicBezTo>
                <a:cubicBezTo>
                  <a:pt x="434" y="1866"/>
                  <a:pt x="445" y="1864"/>
                  <a:pt x="453" y="1861"/>
                </a:cubicBezTo>
                <a:cubicBezTo>
                  <a:pt x="425" y="1893"/>
                  <a:pt x="410" y="1933"/>
                  <a:pt x="377" y="1961"/>
                </a:cubicBezTo>
                <a:cubicBezTo>
                  <a:pt x="415" y="1932"/>
                  <a:pt x="433" y="1887"/>
                  <a:pt x="469" y="1857"/>
                </a:cubicBezTo>
                <a:cubicBezTo>
                  <a:pt x="469" y="1870"/>
                  <a:pt x="475" y="1882"/>
                  <a:pt x="479" y="1894"/>
                </a:cubicBezTo>
                <a:cubicBezTo>
                  <a:pt x="483" y="1907"/>
                  <a:pt x="481" y="1919"/>
                  <a:pt x="475" y="1931"/>
                </a:cubicBezTo>
                <a:cubicBezTo>
                  <a:pt x="465" y="1953"/>
                  <a:pt x="448" y="1971"/>
                  <a:pt x="442" y="1994"/>
                </a:cubicBezTo>
                <a:cubicBezTo>
                  <a:pt x="454" y="1958"/>
                  <a:pt x="496" y="1933"/>
                  <a:pt x="486" y="1891"/>
                </a:cubicBezTo>
                <a:cubicBezTo>
                  <a:pt x="484" y="1881"/>
                  <a:pt x="479" y="1872"/>
                  <a:pt x="479" y="1862"/>
                </a:cubicBezTo>
                <a:cubicBezTo>
                  <a:pt x="479" y="1850"/>
                  <a:pt x="484" y="1846"/>
                  <a:pt x="493" y="1842"/>
                </a:cubicBezTo>
                <a:cubicBezTo>
                  <a:pt x="512" y="1833"/>
                  <a:pt x="531" y="1828"/>
                  <a:pt x="551" y="1825"/>
                </a:cubicBezTo>
                <a:cubicBezTo>
                  <a:pt x="539" y="1876"/>
                  <a:pt x="533" y="1929"/>
                  <a:pt x="516" y="1980"/>
                </a:cubicBezTo>
                <a:cubicBezTo>
                  <a:pt x="506" y="2012"/>
                  <a:pt x="492" y="2043"/>
                  <a:pt x="469" y="2068"/>
                </a:cubicBezTo>
                <a:cubicBezTo>
                  <a:pt x="449" y="2090"/>
                  <a:pt x="425" y="2105"/>
                  <a:pt x="399" y="2118"/>
                </a:cubicBezTo>
                <a:cubicBezTo>
                  <a:pt x="428" y="2106"/>
                  <a:pt x="454" y="2092"/>
                  <a:pt x="476" y="2069"/>
                </a:cubicBezTo>
                <a:cubicBezTo>
                  <a:pt x="502" y="2043"/>
                  <a:pt x="519" y="2009"/>
                  <a:pt x="532" y="1975"/>
                </a:cubicBezTo>
                <a:cubicBezTo>
                  <a:pt x="533" y="1991"/>
                  <a:pt x="537" y="2007"/>
                  <a:pt x="543" y="2022"/>
                </a:cubicBezTo>
                <a:cubicBezTo>
                  <a:pt x="549" y="2039"/>
                  <a:pt x="559" y="2055"/>
                  <a:pt x="562" y="2073"/>
                </a:cubicBezTo>
                <a:cubicBezTo>
                  <a:pt x="568" y="2105"/>
                  <a:pt x="546" y="2125"/>
                  <a:pt x="525" y="2144"/>
                </a:cubicBezTo>
                <a:cubicBezTo>
                  <a:pt x="537" y="2135"/>
                  <a:pt x="550" y="2125"/>
                  <a:pt x="559" y="2112"/>
                </a:cubicBezTo>
                <a:cubicBezTo>
                  <a:pt x="571" y="2095"/>
                  <a:pt x="570" y="2074"/>
                  <a:pt x="564" y="2054"/>
                </a:cubicBezTo>
                <a:cubicBezTo>
                  <a:pt x="558" y="2034"/>
                  <a:pt x="549" y="2014"/>
                  <a:pt x="546" y="1993"/>
                </a:cubicBezTo>
                <a:cubicBezTo>
                  <a:pt x="543" y="1971"/>
                  <a:pt x="546" y="1950"/>
                  <a:pt x="550" y="1928"/>
                </a:cubicBezTo>
                <a:cubicBezTo>
                  <a:pt x="556" y="1939"/>
                  <a:pt x="563" y="1950"/>
                  <a:pt x="571" y="1960"/>
                </a:cubicBezTo>
                <a:cubicBezTo>
                  <a:pt x="576" y="1969"/>
                  <a:pt x="577" y="1969"/>
                  <a:pt x="574" y="1979"/>
                </a:cubicBezTo>
                <a:cubicBezTo>
                  <a:pt x="572" y="1988"/>
                  <a:pt x="570" y="1998"/>
                  <a:pt x="570" y="2007"/>
                </a:cubicBezTo>
                <a:cubicBezTo>
                  <a:pt x="568" y="2030"/>
                  <a:pt x="568" y="2068"/>
                  <a:pt x="594" y="2077"/>
                </a:cubicBezTo>
                <a:cubicBezTo>
                  <a:pt x="561" y="2063"/>
                  <a:pt x="573" y="2003"/>
                  <a:pt x="583" y="1977"/>
                </a:cubicBezTo>
                <a:cubicBezTo>
                  <a:pt x="592" y="1988"/>
                  <a:pt x="604" y="1994"/>
                  <a:pt x="614" y="2003"/>
                </a:cubicBezTo>
                <a:cubicBezTo>
                  <a:pt x="625" y="2013"/>
                  <a:pt x="631" y="2025"/>
                  <a:pt x="634" y="2040"/>
                </a:cubicBezTo>
                <a:cubicBezTo>
                  <a:pt x="639" y="2064"/>
                  <a:pt x="641" y="2092"/>
                  <a:pt x="629" y="2115"/>
                </a:cubicBezTo>
                <a:cubicBezTo>
                  <a:pt x="647" y="2085"/>
                  <a:pt x="648" y="2031"/>
                  <a:pt x="626" y="2004"/>
                </a:cubicBezTo>
                <a:cubicBezTo>
                  <a:pt x="619" y="1996"/>
                  <a:pt x="612" y="1990"/>
                  <a:pt x="604" y="1984"/>
                </a:cubicBezTo>
                <a:cubicBezTo>
                  <a:pt x="600" y="1980"/>
                  <a:pt x="596" y="1977"/>
                  <a:pt x="593" y="1973"/>
                </a:cubicBezTo>
                <a:cubicBezTo>
                  <a:pt x="588" y="1966"/>
                  <a:pt x="588" y="1965"/>
                  <a:pt x="592" y="1957"/>
                </a:cubicBezTo>
                <a:cubicBezTo>
                  <a:pt x="604" y="1936"/>
                  <a:pt x="627" y="1923"/>
                  <a:pt x="640" y="1904"/>
                </a:cubicBezTo>
                <a:cubicBezTo>
                  <a:pt x="668" y="1943"/>
                  <a:pt x="687" y="1992"/>
                  <a:pt x="689" y="2041"/>
                </a:cubicBezTo>
                <a:cubicBezTo>
                  <a:pt x="691" y="2087"/>
                  <a:pt x="673" y="2128"/>
                  <a:pt x="641" y="2160"/>
                </a:cubicBezTo>
                <a:cubicBezTo>
                  <a:pt x="662" y="2142"/>
                  <a:pt x="679" y="2120"/>
                  <a:pt x="688" y="2094"/>
                </a:cubicBezTo>
                <a:cubicBezTo>
                  <a:pt x="684" y="2114"/>
                  <a:pt x="684" y="2133"/>
                  <a:pt x="685" y="2152"/>
                </a:cubicBezTo>
                <a:cubicBezTo>
                  <a:pt x="685" y="2095"/>
                  <a:pt x="709" y="2049"/>
                  <a:pt x="735" y="2000"/>
                </a:cubicBezTo>
                <a:cubicBezTo>
                  <a:pt x="733" y="2022"/>
                  <a:pt x="725" y="2043"/>
                  <a:pt x="723" y="2065"/>
                </a:cubicBezTo>
                <a:cubicBezTo>
                  <a:pt x="722" y="2086"/>
                  <a:pt x="728" y="2105"/>
                  <a:pt x="739" y="2123"/>
                </a:cubicBezTo>
                <a:cubicBezTo>
                  <a:pt x="725" y="2097"/>
                  <a:pt x="724" y="2071"/>
                  <a:pt x="732" y="2043"/>
                </a:cubicBezTo>
                <a:cubicBezTo>
                  <a:pt x="736" y="2028"/>
                  <a:pt x="742" y="2013"/>
                  <a:pt x="744" y="1998"/>
                </a:cubicBezTo>
                <a:cubicBezTo>
                  <a:pt x="744" y="1994"/>
                  <a:pt x="743" y="1986"/>
                  <a:pt x="744" y="1983"/>
                </a:cubicBezTo>
                <a:cubicBezTo>
                  <a:pt x="748" y="1974"/>
                  <a:pt x="752" y="1966"/>
                  <a:pt x="756" y="1957"/>
                </a:cubicBezTo>
                <a:cubicBezTo>
                  <a:pt x="761" y="2032"/>
                  <a:pt x="779" y="2105"/>
                  <a:pt x="789" y="2179"/>
                </a:cubicBezTo>
                <a:cubicBezTo>
                  <a:pt x="785" y="2125"/>
                  <a:pt x="777" y="2071"/>
                  <a:pt x="773" y="2016"/>
                </a:cubicBezTo>
                <a:cubicBezTo>
                  <a:pt x="803" y="1954"/>
                  <a:pt x="814" y="1884"/>
                  <a:pt x="830" y="1818"/>
                </a:cubicBezTo>
                <a:cubicBezTo>
                  <a:pt x="835" y="1828"/>
                  <a:pt x="841" y="1837"/>
                  <a:pt x="845" y="1848"/>
                </a:cubicBezTo>
                <a:cubicBezTo>
                  <a:pt x="848" y="1860"/>
                  <a:pt x="847" y="1873"/>
                  <a:pt x="844" y="1885"/>
                </a:cubicBezTo>
                <a:cubicBezTo>
                  <a:pt x="840" y="1903"/>
                  <a:pt x="832" y="1919"/>
                  <a:pt x="825" y="1935"/>
                </a:cubicBezTo>
                <a:cubicBezTo>
                  <a:pt x="838" y="1911"/>
                  <a:pt x="854" y="1884"/>
                  <a:pt x="852" y="1855"/>
                </a:cubicBezTo>
                <a:cubicBezTo>
                  <a:pt x="851" y="1840"/>
                  <a:pt x="843" y="1828"/>
                  <a:pt x="838" y="1815"/>
                </a:cubicBezTo>
                <a:cubicBezTo>
                  <a:pt x="835" y="1805"/>
                  <a:pt x="837" y="1791"/>
                  <a:pt x="839" y="1782"/>
                </a:cubicBezTo>
                <a:cubicBezTo>
                  <a:pt x="855" y="1802"/>
                  <a:pt x="874" y="1812"/>
                  <a:pt x="874" y="1840"/>
                </a:cubicBezTo>
                <a:cubicBezTo>
                  <a:pt x="873" y="1867"/>
                  <a:pt x="857" y="1890"/>
                  <a:pt x="844" y="1912"/>
                </a:cubicBezTo>
                <a:cubicBezTo>
                  <a:pt x="867" y="1879"/>
                  <a:pt x="897" y="1835"/>
                  <a:pt x="865" y="1797"/>
                </a:cubicBezTo>
                <a:cubicBezTo>
                  <a:pt x="859" y="1789"/>
                  <a:pt x="851" y="1782"/>
                  <a:pt x="846" y="1774"/>
                </a:cubicBezTo>
                <a:cubicBezTo>
                  <a:pt x="840" y="1765"/>
                  <a:pt x="850" y="1750"/>
                  <a:pt x="854" y="1741"/>
                </a:cubicBezTo>
                <a:cubicBezTo>
                  <a:pt x="859" y="1732"/>
                  <a:pt x="874" y="1727"/>
                  <a:pt x="883" y="1720"/>
                </a:cubicBezTo>
                <a:cubicBezTo>
                  <a:pt x="893" y="1713"/>
                  <a:pt x="903" y="1705"/>
                  <a:pt x="912" y="1698"/>
                </a:cubicBezTo>
                <a:cubicBezTo>
                  <a:pt x="911" y="1734"/>
                  <a:pt x="918" y="1770"/>
                  <a:pt x="924" y="1805"/>
                </a:cubicBezTo>
                <a:cubicBezTo>
                  <a:pt x="928" y="1823"/>
                  <a:pt x="931" y="1841"/>
                  <a:pt x="934" y="1859"/>
                </a:cubicBezTo>
                <a:cubicBezTo>
                  <a:pt x="935" y="1868"/>
                  <a:pt x="937" y="1874"/>
                  <a:pt x="931" y="1882"/>
                </a:cubicBezTo>
                <a:cubicBezTo>
                  <a:pt x="927" y="1888"/>
                  <a:pt x="922" y="1894"/>
                  <a:pt x="916" y="1900"/>
                </a:cubicBezTo>
                <a:cubicBezTo>
                  <a:pt x="890" y="1926"/>
                  <a:pt x="861" y="1951"/>
                  <a:pt x="840" y="1982"/>
                </a:cubicBezTo>
                <a:cubicBezTo>
                  <a:pt x="823" y="2009"/>
                  <a:pt x="816" y="2038"/>
                  <a:pt x="815" y="2070"/>
                </a:cubicBezTo>
                <a:cubicBezTo>
                  <a:pt x="817" y="2044"/>
                  <a:pt x="823" y="2019"/>
                  <a:pt x="838" y="1996"/>
                </a:cubicBezTo>
                <a:cubicBezTo>
                  <a:pt x="855" y="1970"/>
                  <a:pt x="879" y="1948"/>
                  <a:pt x="902" y="1928"/>
                </a:cubicBezTo>
                <a:cubicBezTo>
                  <a:pt x="878" y="1969"/>
                  <a:pt x="853" y="2006"/>
                  <a:pt x="853" y="2055"/>
                </a:cubicBezTo>
                <a:cubicBezTo>
                  <a:pt x="855" y="2018"/>
                  <a:pt x="870" y="1989"/>
                  <a:pt x="891" y="1960"/>
                </a:cubicBezTo>
                <a:cubicBezTo>
                  <a:pt x="886" y="1993"/>
                  <a:pt x="883" y="2027"/>
                  <a:pt x="892" y="2060"/>
                </a:cubicBezTo>
                <a:cubicBezTo>
                  <a:pt x="885" y="2026"/>
                  <a:pt x="889" y="1987"/>
                  <a:pt x="900" y="1954"/>
                </a:cubicBezTo>
                <a:cubicBezTo>
                  <a:pt x="907" y="1932"/>
                  <a:pt x="924" y="1913"/>
                  <a:pt x="939" y="1896"/>
                </a:cubicBezTo>
                <a:cubicBezTo>
                  <a:pt x="942" y="1919"/>
                  <a:pt x="944" y="1943"/>
                  <a:pt x="946" y="1966"/>
                </a:cubicBezTo>
                <a:cubicBezTo>
                  <a:pt x="947" y="1994"/>
                  <a:pt x="950" y="2021"/>
                  <a:pt x="947" y="2049"/>
                </a:cubicBezTo>
                <a:cubicBezTo>
                  <a:pt x="944" y="2048"/>
                  <a:pt x="942" y="2053"/>
                  <a:pt x="939" y="2055"/>
                </a:cubicBezTo>
                <a:cubicBezTo>
                  <a:pt x="933" y="2061"/>
                  <a:pt x="925" y="2066"/>
                  <a:pt x="918" y="2070"/>
                </a:cubicBezTo>
                <a:cubicBezTo>
                  <a:pt x="901" y="2080"/>
                  <a:pt x="883" y="2089"/>
                  <a:pt x="866" y="2099"/>
                </a:cubicBezTo>
                <a:cubicBezTo>
                  <a:pt x="837" y="2118"/>
                  <a:pt x="815" y="2140"/>
                  <a:pt x="806" y="2174"/>
                </a:cubicBezTo>
                <a:cubicBezTo>
                  <a:pt x="816" y="2146"/>
                  <a:pt x="833" y="2126"/>
                  <a:pt x="858" y="2111"/>
                </a:cubicBezTo>
                <a:cubicBezTo>
                  <a:pt x="885" y="2095"/>
                  <a:pt x="918" y="2087"/>
                  <a:pt x="944" y="2067"/>
                </a:cubicBezTo>
                <a:cubicBezTo>
                  <a:pt x="940" y="2092"/>
                  <a:pt x="933" y="2116"/>
                  <a:pt x="926" y="2140"/>
                </a:cubicBezTo>
                <a:cubicBezTo>
                  <a:pt x="920" y="2159"/>
                  <a:pt x="904" y="2171"/>
                  <a:pt x="890" y="2183"/>
                </a:cubicBezTo>
                <a:cubicBezTo>
                  <a:pt x="850" y="2219"/>
                  <a:pt x="822" y="2259"/>
                  <a:pt x="818" y="2313"/>
                </a:cubicBezTo>
                <a:cubicBezTo>
                  <a:pt x="822" y="2286"/>
                  <a:pt x="831" y="2261"/>
                  <a:pt x="847" y="2239"/>
                </a:cubicBezTo>
                <a:cubicBezTo>
                  <a:pt x="866" y="2212"/>
                  <a:pt x="893" y="2195"/>
                  <a:pt x="918" y="2174"/>
                </a:cubicBezTo>
                <a:cubicBezTo>
                  <a:pt x="919" y="2179"/>
                  <a:pt x="915" y="2187"/>
                  <a:pt x="914" y="2192"/>
                </a:cubicBezTo>
                <a:cubicBezTo>
                  <a:pt x="912" y="2201"/>
                  <a:pt x="910" y="2210"/>
                  <a:pt x="908" y="2220"/>
                </a:cubicBezTo>
                <a:cubicBezTo>
                  <a:pt x="905" y="2238"/>
                  <a:pt x="903" y="2257"/>
                  <a:pt x="904" y="2275"/>
                </a:cubicBezTo>
                <a:cubicBezTo>
                  <a:pt x="904" y="2305"/>
                  <a:pt x="911" y="2332"/>
                  <a:pt x="924" y="2359"/>
                </a:cubicBezTo>
                <a:cubicBezTo>
                  <a:pt x="902" y="2305"/>
                  <a:pt x="909" y="2249"/>
                  <a:pt x="925" y="2194"/>
                </a:cubicBezTo>
                <a:cubicBezTo>
                  <a:pt x="940" y="2226"/>
                  <a:pt x="960" y="2263"/>
                  <a:pt x="943" y="2297"/>
                </a:cubicBezTo>
                <a:cubicBezTo>
                  <a:pt x="957" y="2273"/>
                  <a:pt x="951" y="2247"/>
                  <a:pt x="943" y="2222"/>
                </a:cubicBezTo>
                <a:cubicBezTo>
                  <a:pt x="940" y="2210"/>
                  <a:pt x="931" y="2197"/>
                  <a:pt x="929" y="2184"/>
                </a:cubicBezTo>
                <a:cubicBezTo>
                  <a:pt x="928" y="2179"/>
                  <a:pt x="932" y="2173"/>
                  <a:pt x="934" y="2167"/>
                </a:cubicBezTo>
                <a:cubicBezTo>
                  <a:pt x="937" y="2158"/>
                  <a:pt x="940" y="2148"/>
                  <a:pt x="943" y="2139"/>
                </a:cubicBezTo>
                <a:cubicBezTo>
                  <a:pt x="948" y="2165"/>
                  <a:pt x="963" y="2188"/>
                  <a:pt x="970" y="2213"/>
                </a:cubicBezTo>
                <a:cubicBezTo>
                  <a:pt x="977" y="2237"/>
                  <a:pt x="976" y="2257"/>
                  <a:pt x="967" y="2280"/>
                </a:cubicBezTo>
                <a:cubicBezTo>
                  <a:pt x="986" y="2242"/>
                  <a:pt x="974" y="2206"/>
                  <a:pt x="961" y="2168"/>
                </a:cubicBezTo>
                <a:cubicBezTo>
                  <a:pt x="956" y="2152"/>
                  <a:pt x="946" y="2129"/>
                  <a:pt x="952" y="2113"/>
                </a:cubicBezTo>
                <a:cubicBezTo>
                  <a:pt x="959" y="2089"/>
                  <a:pt x="966" y="2064"/>
                  <a:pt x="970" y="2039"/>
                </a:cubicBezTo>
                <a:cubicBezTo>
                  <a:pt x="978" y="2049"/>
                  <a:pt x="981" y="2065"/>
                  <a:pt x="984" y="2077"/>
                </a:cubicBezTo>
                <a:cubicBezTo>
                  <a:pt x="988" y="2093"/>
                  <a:pt x="992" y="2109"/>
                  <a:pt x="995" y="2125"/>
                </a:cubicBezTo>
                <a:cubicBezTo>
                  <a:pt x="1001" y="2153"/>
                  <a:pt x="1002" y="2187"/>
                  <a:pt x="982" y="2210"/>
                </a:cubicBezTo>
                <a:cubicBezTo>
                  <a:pt x="1009" y="2183"/>
                  <a:pt x="1005" y="2139"/>
                  <a:pt x="998" y="2105"/>
                </a:cubicBezTo>
                <a:cubicBezTo>
                  <a:pt x="1015" y="2123"/>
                  <a:pt x="1021" y="2144"/>
                  <a:pt x="1022" y="2167"/>
                </a:cubicBezTo>
                <a:cubicBezTo>
                  <a:pt x="1022" y="2144"/>
                  <a:pt x="1018" y="2123"/>
                  <a:pt x="1004" y="2104"/>
                </a:cubicBezTo>
                <a:cubicBezTo>
                  <a:pt x="1001" y="2100"/>
                  <a:pt x="997" y="2097"/>
                  <a:pt x="996" y="2092"/>
                </a:cubicBezTo>
                <a:cubicBezTo>
                  <a:pt x="995" y="2085"/>
                  <a:pt x="994" y="2077"/>
                  <a:pt x="992" y="2070"/>
                </a:cubicBezTo>
                <a:cubicBezTo>
                  <a:pt x="990" y="2058"/>
                  <a:pt x="987" y="2045"/>
                  <a:pt x="981" y="2035"/>
                </a:cubicBezTo>
                <a:cubicBezTo>
                  <a:pt x="979" y="2031"/>
                  <a:pt x="976" y="2027"/>
                  <a:pt x="971" y="2025"/>
                </a:cubicBezTo>
                <a:cubicBezTo>
                  <a:pt x="972" y="2018"/>
                  <a:pt x="972" y="2011"/>
                  <a:pt x="972" y="2003"/>
                </a:cubicBezTo>
                <a:cubicBezTo>
                  <a:pt x="972" y="1992"/>
                  <a:pt x="972" y="1981"/>
                  <a:pt x="972" y="1969"/>
                </a:cubicBezTo>
                <a:cubicBezTo>
                  <a:pt x="972" y="1947"/>
                  <a:pt x="971" y="1925"/>
                  <a:pt x="971" y="1903"/>
                </a:cubicBezTo>
                <a:cubicBezTo>
                  <a:pt x="977" y="1909"/>
                  <a:pt x="983" y="1915"/>
                  <a:pt x="989" y="1921"/>
                </a:cubicBezTo>
                <a:cubicBezTo>
                  <a:pt x="992" y="1924"/>
                  <a:pt x="995" y="1927"/>
                  <a:pt x="998" y="1930"/>
                </a:cubicBezTo>
                <a:cubicBezTo>
                  <a:pt x="1002" y="1935"/>
                  <a:pt x="1000" y="1937"/>
                  <a:pt x="1000" y="1943"/>
                </a:cubicBezTo>
                <a:cubicBezTo>
                  <a:pt x="998" y="1958"/>
                  <a:pt x="1000" y="1972"/>
                  <a:pt x="1003" y="1986"/>
                </a:cubicBezTo>
                <a:cubicBezTo>
                  <a:pt x="1001" y="1969"/>
                  <a:pt x="1001" y="1953"/>
                  <a:pt x="1004" y="1937"/>
                </a:cubicBezTo>
                <a:cubicBezTo>
                  <a:pt x="1030" y="1968"/>
                  <a:pt x="999" y="2003"/>
                  <a:pt x="996" y="2037"/>
                </a:cubicBezTo>
                <a:cubicBezTo>
                  <a:pt x="1000" y="2011"/>
                  <a:pt x="1018" y="1990"/>
                  <a:pt x="1020" y="1964"/>
                </a:cubicBezTo>
                <a:cubicBezTo>
                  <a:pt x="1037" y="2005"/>
                  <a:pt x="1027" y="2053"/>
                  <a:pt x="1033" y="2096"/>
                </a:cubicBezTo>
                <a:cubicBezTo>
                  <a:pt x="1030" y="2055"/>
                  <a:pt x="1040" y="2013"/>
                  <a:pt x="1032" y="1972"/>
                </a:cubicBezTo>
                <a:cubicBezTo>
                  <a:pt x="1030" y="1962"/>
                  <a:pt x="1026" y="1952"/>
                  <a:pt x="1021" y="1943"/>
                </a:cubicBezTo>
                <a:cubicBezTo>
                  <a:pt x="1019" y="1938"/>
                  <a:pt x="1015" y="1933"/>
                  <a:pt x="1012" y="1929"/>
                </a:cubicBezTo>
                <a:cubicBezTo>
                  <a:pt x="1008" y="1923"/>
                  <a:pt x="1007" y="1922"/>
                  <a:pt x="1010" y="1914"/>
                </a:cubicBezTo>
                <a:cubicBezTo>
                  <a:pt x="1016" y="1893"/>
                  <a:pt x="1023" y="1873"/>
                  <a:pt x="1027" y="1852"/>
                </a:cubicBezTo>
                <a:cubicBezTo>
                  <a:pt x="1038" y="1874"/>
                  <a:pt x="1049" y="1899"/>
                  <a:pt x="1056" y="1923"/>
                </a:cubicBezTo>
                <a:cubicBezTo>
                  <a:pt x="1063" y="1949"/>
                  <a:pt x="1062" y="1977"/>
                  <a:pt x="1059" y="2004"/>
                </a:cubicBezTo>
                <a:cubicBezTo>
                  <a:pt x="1052" y="2059"/>
                  <a:pt x="1023" y="2109"/>
                  <a:pt x="1025" y="2166"/>
                </a:cubicBezTo>
                <a:cubicBezTo>
                  <a:pt x="1035" y="2133"/>
                  <a:pt x="1047" y="2100"/>
                  <a:pt x="1061" y="2067"/>
                </a:cubicBezTo>
                <a:cubicBezTo>
                  <a:pt x="1075" y="2114"/>
                  <a:pt x="1099" y="2160"/>
                  <a:pt x="1085" y="2210"/>
                </a:cubicBezTo>
                <a:cubicBezTo>
                  <a:pt x="1098" y="2172"/>
                  <a:pt x="1090" y="2133"/>
                  <a:pt x="1079" y="2096"/>
                </a:cubicBezTo>
                <a:cubicBezTo>
                  <a:pt x="1076" y="2087"/>
                  <a:pt x="1073" y="2077"/>
                  <a:pt x="1071" y="2068"/>
                </a:cubicBezTo>
                <a:cubicBezTo>
                  <a:pt x="1070" y="2064"/>
                  <a:pt x="1069" y="2060"/>
                  <a:pt x="1068" y="2056"/>
                </a:cubicBezTo>
                <a:cubicBezTo>
                  <a:pt x="1067" y="2051"/>
                  <a:pt x="1070" y="2047"/>
                  <a:pt x="1073" y="2042"/>
                </a:cubicBezTo>
                <a:cubicBezTo>
                  <a:pt x="1082" y="2026"/>
                  <a:pt x="1088" y="2009"/>
                  <a:pt x="1089" y="1990"/>
                </a:cubicBezTo>
                <a:cubicBezTo>
                  <a:pt x="1101" y="2042"/>
                  <a:pt x="1116" y="2094"/>
                  <a:pt x="1108" y="2148"/>
                </a:cubicBezTo>
                <a:cubicBezTo>
                  <a:pt x="1117" y="2108"/>
                  <a:pt x="1113" y="2068"/>
                  <a:pt x="1106" y="2027"/>
                </a:cubicBezTo>
                <a:cubicBezTo>
                  <a:pt x="1102" y="2003"/>
                  <a:pt x="1097" y="1980"/>
                  <a:pt x="1095" y="1956"/>
                </a:cubicBezTo>
                <a:cubicBezTo>
                  <a:pt x="1093" y="1934"/>
                  <a:pt x="1094" y="1913"/>
                  <a:pt x="1090" y="1891"/>
                </a:cubicBezTo>
                <a:cubicBezTo>
                  <a:pt x="1109" y="1924"/>
                  <a:pt x="1132" y="1955"/>
                  <a:pt x="1133" y="1994"/>
                </a:cubicBezTo>
                <a:cubicBezTo>
                  <a:pt x="1134" y="2024"/>
                  <a:pt x="1126" y="2054"/>
                  <a:pt x="1117" y="2083"/>
                </a:cubicBezTo>
                <a:cubicBezTo>
                  <a:pt x="1125" y="2062"/>
                  <a:pt x="1132" y="2042"/>
                  <a:pt x="1136" y="2020"/>
                </a:cubicBezTo>
                <a:cubicBezTo>
                  <a:pt x="1133" y="2070"/>
                  <a:pt x="1124" y="2118"/>
                  <a:pt x="1129" y="2169"/>
                </a:cubicBezTo>
                <a:cubicBezTo>
                  <a:pt x="1128" y="2117"/>
                  <a:pt x="1141" y="2067"/>
                  <a:pt x="1147" y="2016"/>
                </a:cubicBezTo>
                <a:cubicBezTo>
                  <a:pt x="1158" y="2064"/>
                  <a:pt x="1168" y="2110"/>
                  <a:pt x="1160" y="2159"/>
                </a:cubicBezTo>
                <a:cubicBezTo>
                  <a:pt x="1171" y="2111"/>
                  <a:pt x="1164" y="2064"/>
                  <a:pt x="1157" y="2015"/>
                </a:cubicBezTo>
                <a:cubicBezTo>
                  <a:pt x="1150" y="1973"/>
                  <a:pt x="1148" y="1930"/>
                  <a:pt x="1146" y="1888"/>
                </a:cubicBezTo>
                <a:cubicBezTo>
                  <a:pt x="1162" y="1915"/>
                  <a:pt x="1174" y="1945"/>
                  <a:pt x="1179" y="1977"/>
                </a:cubicBezTo>
                <a:cubicBezTo>
                  <a:pt x="1184" y="2010"/>
                  <a:pt x="1182" y="2043"/>
                  <a:pt x="1185" y="2077"/>
                </a:cubicBezTo>
                <a:cubicBezTo>
                  <a:pt x="1190" y="2133"/>
                  <a:pt x="1212" y="2183"/>
                  <a:pt x="1237" y="2233"/>
                </a:cubicBezTo>
                <a:cubicBezTo>
                  <a:pt x="1215" y="2181"/>
                  <a:pt x="1197" y="2129"/>
                  <a:pt x="1196" y="2072"/>
                </a:cubicBezTo>
                <a:cubicBezTo>
                  <a:pt x="1248" y="2098"/>
                  <a:pt x="1263" y="2161"/>
                  <a:pt x="1258" y="2214"/>
                </a:cubicBezTo>
                <a:cubicBezTo>
                  <a:pt x="1265" y="2172"/>
                  <a:pt x="1260" y="2125"/>
                  <a:pt x="1234" y="2090"/>
                </a:cubicBezTo>
                <a:cubicBezTo>
                  <a:pt x="1227" y="2082"/>
                  <a:pt x="1220" y="2074"/>
                  <a:pt x="1211" y="2068"/>
                </a:cubicBezTo>
                <a:cubicBezTo>
                  <a:pt x="1208" y="2066"/>
                  <a:pt x="1205" y="2064"/>
                  <a:pt x="1202" y="2062"/>
                </a:cubicBezTo>
                <a:cubicBezTo>
                  <a:pt x="1195" y="2059"/>
                  <a:pt x="1196" y="2058"/>
                  <a:pt x="1197" y="2050"/>
                </a:cubicBezTo>
                <a:cubicBezTo>
                  <a:pt x="1197" y="2024"/>
                  <a:pt x="1199" y="1998"/>
                  <a:pt x="1196" y="1972"/>
                </a:cubicBezTo>
                <a:cubicBezTo>
                  <a:pt x="1205" y="1996"/>
                  <a:pt x="1217" y="2019"/>
                  <a:pt x="1231" y="2040"/>
                </a:cubicBezTo>
                <a:cubicBezTo>
                  <a:pt x="1207" y="2001"/>
                  <a:pt x="1194" y="1956"/>
                  <a:pt x="1188" y="1910"/>
                </a:cubicBezTo>
                <a:cubicBezTo>
                  <a:pt x="1221" y="1929"/>
                  <a:pt x="1244" y="1956"/>
                  <a:pt x="1256" y="1992"/>
                </a:cubicBezTo>
                <a:cubicBezTo>
                  <a:pt x="1266" y="2024"/>
                  <a:pt x="1268" y="2057"/>
                  <a:pt x="1269" y="2091"/>
                </a:cubicBezTo>
                <a:cubicBezTo>
                  <a:pt x="1271" y="2051"/>
                  <a:pt x="1272" y="2006"/>
                  <a:pt x="1255" y="1969"/>
                </a:cubicBezTo>
                <a:cubicBezTo>
                  <a:pt x="1246" y="1948"/>
                  <a:pt x="1235" y="1931"/>
                  <a:pt x="1218" y="1915"/>
                </a:cubicBezTo>
                <a:cubicBezTo>
                  <a:pt x="1210" y="1908"/>
                  <a:pt x="1201" y="1902"/>
                  <a:pt x="1193" y="1896"/>
                </a:cubicBezTo>
                <a:cubicBezTo>
                  <a:pt x="1184" y="1889"/>
                  <a:pt x="1186" y="1880"/>
                  <a:pt x="1186" y="1870"/>
                </a:cubicBezTo>
                <a:cubicBezTo>
                  <a:pt x="1197" y="1880"/>
                  <a:pt x="1209" y="1889"/>
                  <a:pt x="1222" y="1897"/>
                </a:cubicBezTo>
                <a:cubicBezTo>
                  <a:pt x="1233" y="1904"/>
                  <a:pt x="1242" y="1914"/>
                  <a:pt x="1252" y="1922"/>
                </a:cubicBezTo>
                <a:cubicBezTo>
                  <a:pt x="1258" y="1927"/>
                  <a:pt x="1264" y="1931"/>
                  <a:pt x="1270" y="1935"/>
                </a:cubicBezTo>
                <a:cubicBezTo>
                  <a:pt x="1278" y="1939"/>
                  <a:pt x="1279" y="1944"/>
                  <a:pt x="1282" y="1952"/>
                </a:cubicBezTo>
                <a:cubicBezTo>
                  <a:pt x="1288" y="1968"/>
                  <a:pt x="1294" y="1983"/>
                  <a:pt x="1300" y="1998"/>
                </a:cubicBezTo>
                <a:cubicBezTo>
                  <a:pt x="1303" y="2006"/>
                  <a:pt x="1306" y="2013"/>
                  <a:pt x="1309" y="2021"/>
                </a:cubicBezTo>
                <a:cubicBezTo>
                  <a:pt x="1312" y="2029"/>
                  <a:pt x="1312" y="2030"/>
                  <a:pt x="1308" y="2038"/>
                </a:cubicBezTo>
                <a:cubicBezTo>
                  <a:pt x="1303" y="2051"/>
                  <a:pt x="1293" y="2062"/>
                  <a:pt x="1285" y="2074"/>
                </a:cubicBezTo>
                <a:cubicBezTo>
                  <a:pt x="1271" y="2096"/>
                  <a:pt x="1265" y="2118"/>
                  <a:pt x="1266" y="2144"/>
                </a:cubicBezTo>
                <a:cubicBezTo>
                  <a:pt x="1266" y="2127"/>
                  <a:pt x="1269" y="2112"/>
                  <a:pt x="1277" y="2097"/>
                </a:cubicBezTo>
                <a:cubicBezTo>
                  <a:pt x="1287" y="2076"/>
                  <a:pt x="1306" y="2061"/>
                  <a:pt x="1316" y="2040"/>
                </a:cubicBezTo>
                <a:cubicBezTo>
                  <a:pt x="1341" y="2108"/>
                  <a:pt x="1368" y="2184"/>
                  <a:pt x="1311" y="2243"/>
                </a:cubicBezTo>
                <a:cubicBezTo>
                  <a:pt x="1349" y="2209"/>
                  <a:pt x="1358" y="2163"/>
                  <a:pt x="1350" y="2115"/>
                </a:cubicBezTo>
                <a:cubicBezTo>
                  <a:pt x="1341" y="2059"/>
                  <a:pt x="1321" y="2004"/>
                  <a:pt x="1304" y="1950"/>
                </a:cubicBezTo>
                <a:cubicBezTo>
                  <a:pt x="1316" y="1955"/>
                  <a:pt x="1328" y="1958"/>
                  <a:pt x="1341" y="1961"/>
                </a:cubicBezTo>
                <a:cubicBezTo>
                  <a:pt x="1345" y="1962"/>
                  <a:pt x="1352" y="1962"/>
                  <a:pt x="1355" y="1965"/>
                </a:cubicBezTo>
                <a:cubicBezTo>
                  <a:pt x="1359" y="1969"/>
                  <a:pt x="1363" y="1974"/>
                  <a:pt x="1366" y="1979"/>
                </a:cubicBezTo>
                <a:cubicBezTo>
                  <a:pt x="1380" y="2002"/>
                  <a:pt x="1389" y="2029"/>
                  <a:pt x="1390" y="2056"/>
                </a:cubicBezTo>
                <a:cubicBezTo>
                  <a:pt x="1394" y="2103"/>
                  <a:pt x="1383" y="2155"/>
                  <a:pt x="1352" y="2191"/>
                </a:cubicBezTo>
                <a:cubicBezTo>
                  <a:pt x="1407" y="2136"/>
                  <a:pt x="1416" y="2034"/>
                  <a:pt x="1377" y="1967"/>
                </a:cubicBezTo>
                <a:cubicBezTo>
                  <a:pt x="1388" y="1969"/>
                  <a:pt x="1402" y="1969"/>
                  <a:pt x="1412" y="1974"/>
                </a:cubicBezTo>
                <a:cubicBezTo>
                  <a:pt x="1422" y="1979"/>
                  <a:pt x="1433" y="1993"/>
                  <a:pt x="1439" y="2003"/>
                </a:cubicBezTo>
                <a:cubicBezTo>
                  <a:pt x="1458" y="2034"/>
                  <a:pt x="1456" y="2068"/>
                  <a:pt x="1446" y="2101"/>
                </a:cubicBezTo>
                <a:cubicBezTo>
                  <a:pt x="1462" y="2057"/>
                  <a:pt x="1461" y="2010"/>
                  <a:pt x="1426" y="1974"/>
                </a:cubicBezTo>
                <a:cubicBezTo>
                  <a:pt x="1434" y="1975"/>
                  <a:pt x="1441" y="1977"/>
                  <a:pt x="1449" y="1978"/>
                </a:cubicBezTo>
                <a:cubicBezTo>
                  <a:pt x="1454" y="1979"/>
                  <a:pt x="1473" y="1980"/>
                  <a:pt x="1473" y="1985"/>
                </a:cubicBezTo>
                <a:cubicBezTo>
                  <a:pt x="1473" y="2000"/>
                  <a:pt x="1484" y="2012"/>
                  <a:pt x="1489" y="2025"/>
                </a:cubicBezTo>
                <a:cubicBezTo>
                  <a:pt x="1494" y="2035"/>
                  <a:pt x="1498" y="2045"/>
                  <a:pt x="1500" y="2056"/>
                </a:cubicBezTo>
                <a:cubicBezTo>
                  <a:pt x="1502" y="2066"/>
                  <a:pt x="1489" y="2082"/>
                  <a:pt x="1484" y="2089"/>
                </a:cubicBezTo>
                <a:cubicBezTo>
                  <a:pt x="1466" y="2116"/>
                  <a:pt x="1448" y="2143"/>
                  <a:pt x="1443" y="2176"/>
                </a:cubicBezTo>
                <a:cubicBezTo>
                  <a:pt x="1437" y="2207"/>
                  <a:pt x="1444" y="2237"/>
                  <a:pt x="1456" y="2265"/>
                </a:cubicBezTo>
                <a:cubicBezTo>
                  <a:pt x="1444" y="2231"/>
                  <a:pt x="1440" y="2197"/>
                  <a:pt x="1453" y="2162"/>
                </a:cubicBezTo>
                <a:cubicBezTo>
                  <a:pt x="1466" y="2127"/>
                  <a:pt x="1495" y="2102"/>
                  <a:pt x="1511" y="2069"/>
                </a:cubicBezTo>
                <a:cubicBezTo>
                  <a:pt x="1520" y="2096"/>
                  <a:pt x="1521" y="2123"/>
                  <a:pt x="1528" y="2150"/>
                </a:cubicBezTo>
                <a:cubicBezTo>
                  <a:pt x="1536" y="2172"/>
                  <a:pt x="1557" y="2185"/>
                  <a:pt x="1568" y="2205"/>
                </a:cubicBezTo>
                <a:cubicBezTo>
                  <a:pt x="1560" y="2187"/>
                  <a:pt x="1544" y="2175"/>
                  <a:pt x="1536" y="2158"/>
                </a:cubicBezTo>
                <a:cubicBezTo>
                  <a:pt x="1525" y="2142"/>
                  <a:pt x="1528" y="2116"/>
                  <a:pt x="1526" y="2098"/>
                </a:cubicBezTo>
                <a:cubicBezTo>
                  <a:pt x="1525" y="2079"/>
                  <a:pt x="1520" y="2061"/>
                  <a:pt x="1513" y="2044"/>
                </a:cubicBezTo>
                <a:cubicBezTo>
                  <a:pt x="1509" y="2033"/>
                  <a:pt x="1504" y="2023"/>
                  <a:pt x="1499" y="2012"/>
                </a:cubicBezTo>
                <a:cubicBezTo>
                  <a:pt x="1495" y="2004"/>
                  <a:pt x="1488" y="1995"/>
                  <a:pt x="1489" y="1986"/>
                </a:cubicBezTo>
                <a:cubicBezTo>
                  <a:pt x="1504" y="1989"/>
                  <a:pt x="1518" y="1993"/>
                  <a:pt x="1532" y="1999"/>
                </a:cubicBezTo>
                <a:cubicBezTo>
                  <a:pt x="1532" y="2012"/>
                  <a:pt x="1533" y="2024"/>
                  <a:pt x="1537" y="2036"/>
                </a:cubicBezTo>
                <a:cubicBezTo>
                  <a:pt x="1534" y="2024"/>
                  <a:pt x="1533" y="2012"/>
                  <a:pt x="1534" y="2001"/>
                </a:cubicBezTo>
                <a:cubicBezTo>
                  <a:pt x="1559" y="2012"/>
                  <a:pt x="1577" y="2032"/>
                  <a:pt x="1577" y="2061"/>
                </a:cubicBezTo>
                <a:cubicBezTo>
                  <a:pt x="1578" y="2086"/>
                  <a:pt x="1569" y="2110"/>
                  <a:pt x="1559" y="2132"/>
                </a:cubicBezTo>
                <a:cubicBezTo>
                  <a:pt x="1576" y="2100"/>
                  <a:pt x="1593" y="2059"/>
                  <a:pt x="1575" y="2024"/>
                </a:cubicBezTo>
                <a:cubicBezTo>
                  <a:pt x="1570" y="2016"/>
                  <a:pt x="1564" y="2009"/>
                  <a:pt x="1556" y="2003"/>
                </a:cubicBezTo>
                <a:cubicBezTo>
                  <a:pt x="1553" y="2000"/>
                  <a:pt x="1550" y="1998"/>
                  <a:pt x="1547" y="1996"/>
                </a:cubicBezTo>
                <a:cubicBezTo>
                  <a:pt x="1541" y="1992"/>
                  <a:pt x="1536" y="1992"/>
                  <a:pt x="1537" y="1985"/>
                </a:cubicBezTo>
                <a:cubicBezTo>
                  <a:pt x="1539" y="1974"/>
                  <a:pt x="1541" y="1963"/>
                  <a:pt x="1541" y="1952"/>
                </a:cubicBezTo>
                <a:cubicBezTo>
                  <a:pt x="1541" y="1942"/>
                  <a:pt x="1538" y="1932"/>
                  <a:pt x="1538" y="1923"/>
                </a:cubicBezTo>
                <a:cubicBezTo>
                  <a:pt x="1548" y="1935"/>
                  <a:pt x="1557" y="1947"/>
                  <a:pt x="1565" y="1961"/>
                </a:cubicBezTo>
                <a:cubicBezTo>
                  <a:pt x="1573" y="1974"/>
                  <a:pt x="1576" y="1986"/>
                  <a:pt x="1579" y="2002"/>
                </a:cubicBezTo>
                <a:cubicBezTo>
                  <a:pt x="1584" y="2027"/>
                  <a:pt x="1586" y="2052"/>
                  <a:pt x="1588" y="2077"/>
                </a:cubicBezTo>
                <a:cubicBezTo>
                  <a:pt x="1588" y="2046"/>
                  <a:pt x="1587" y="2016"/>
                  <a:pt x="1582" y="1986"/>
                </a:cubicBezTo>
                <a:cubicBezTo>
                  <a:pt x="1593" y="1998"/>
                  <a:pt x="1607" y="2007"/>
                  <a:pt x="1624" y="2009"/>
                </a:cubicBezTo>
                <a:cubicBezTo>
                  <a:pt x="1613" y="2007"/>
                  <a:pt x="1604" y="2002"/>
                  <a:pt x="1595" y="1995"/>
                </a:cubicBezTo>
                <a:cubicBezTo>
                  <a:pt x="1591" y="1991"/>
                  <a:pt x="1587" y="1987"/>
                  <a:pt x="1583" y="1982"/>
                </a:cubicBezTo>
                <a:cubicBezTo>
                  <a:pt x="1579" y="1976"/>
                  <a:pt x="1578" y="1967"/>
                  <a:pt x="1576" y="1959"/>
                </a:cubicBezTo>
                <a:cubicBezTo>
                  <a:pt x="1570" y="1933"/>
                  <a:pt x="1558" y="1908"/>
                  <a:pt x="1541" y="1887"/>
                </a:cubicBezTo>
                <a:cubicBezTo>
                  <a:pt x="1560" y="1889"/>
                  <a:pt x="1579" y="1895"/>
                  <a:pt x="1596" y="1904"/>
                </a:cubicBezTo>
                <a:cubicBezTo>
                  <a:pt x="1601" y="1918"/>
                  <a:pt x="1609" y="1930"/>
                  <a:pt x="1620" y="1941"/>
                </a:cubicBezTo>
                <a:cubicBezTo>
                  <a:pt x="1611" y="1930"/>
                  <a:pt x="1604" y="1919"/>
                  <a:pt x="1600" y="1906"/>
                </a:cubicBezTo>
                <a:cubicBezTo>
                  <a:pt x="1629" y="1922"/>
                  <a:pt x="1654" y="1946"/>
                  <a:pt x="1673" y="1973"/>
                </a:cubicBezTo>
                <a:cubicBezTo>
                  <a:pt x="1666" y="1955"/>
                  <a:pt x="1654" y="1938"/>
                  <a:pt x="1642" y="1923"/>
                </a:cubicBezTo>
                <a:cubicBezTo>
                  <a:pt x="1630" y="1909"/>
                  <a:pt x="1617" y="1897"/>
                  <a:pt x="1602" y="1887"/>
                </a:cubicBezTo>
                <a:cubicBezTo>
                  <a:pt x="1597" y="1884"/>
                  <a:pt x="1593" y="1884"/>
                  <a:pt x="1592" y="1877"/>
                </a:cubicBezTo>
                <a:cubicBezTo>
                  <a:pt x="1590" y="1871"/>
                  <a:pt x="1589" y="1865"/>
                  <a:pt x="1588" y="1859"/>
                </a:cubicBezTo>
                <a:cubicBezTo>
                  <a:pt x="1586" y="1847"/>
                  <a:pt x="1585" y="1835"/>
                  <a:pt x="1583" y="1823"/>
                </a:cubicBezTo>
                <a:cubicBezTo>
                  <a:pt x="1598" y="1823"/>
                  <a:pt x="1614" y="1823"/>
                  <a:pt x="1630" y="1826"/>
                </a:cubicBezTo>
                <a:cubicBezTo>
                  <a:pt x="1637" y="1827"/>
                  <a:pt x="1644" y="1829"/>
                  <a:pt x="1651" y="1832"/>
                </a:cubicBezTo>
                <a:cubicBezTo>
                  <a:pt x="1660" y="1835"/>
                  <a:pt x="1663" y="1836"/>
                  <a:pt x="1667" y="1845"/>
                </a:cubicBezTo>
                <a:cubicBezTo>
                  <a:pt x="1678" y="1868"/>
                  <a:pt x="1681" y="1894"/>
                  <a:pt x="1684" y="1919"/>
                </a:cubicBezTo>
                <a:cubicBezTo>
                  <a:pt x="1683" y="1893"/>
                  <a:pt x="1681" y="1865"/>
                  <a:pt x="1671" y="1840"/>
                </a:cubicBezTo>
                <a:cubicBezTo>
                  <a:pt x="1674" y="1842"/>
                  <a:pt x="1674" y="1844"/>
                  <a:pt x="1679" y="1846"/>
                </a:cubicBezTo>
                <a:cubicBezTo>
                  <a:pt x="1687" y="1850"/>
                  <a:pt x="1694" y="1855"/>
                  <a:pt x="1700" y="1861"/>
                </a:cubicBezTo>
                <a:cubicBezTo>
                  <a:pt x="1714" y="1874"/>
                  <a:pt x="1726" y="1889"/>
                  <a:pt x="1736" y="1906"/>
                </a:cubicBezTo>
                <a:cubicBezTo>
                  <a:pt x="1751" y="1934"/>
                  <a:pt x="1760" y="1964"/>
                  <a:pt x="1764" y="1996"/>
                </a:cubicBezTo>
                <a:cubicBezTo>
                  <a:pt x="1761" y="1949"/>
                  <a:pt x="1748" y="1903"/>
                  <a:pt x="1718" y="1866"/>
                </a:cubicBezTo>
                <a:cubicBezTo>
                  <a:pt x="1747" y="1878"/>
                  <a:pt x="1776" y="1890"/>
                  <a:pt x="1802" y="1909"/>
                </a:cubicBezTo>
                <a:cubicBezTo>
                  <a:pt x="1815" y="1918"/>
                  <a:pt x="1822" y="1928"/>
                  <a:pt x="1827" y="1944"/>
                </a:cubicBezTo>
                <a:cubicBezTo>
                  <a:pt x="1831" y="1957"/>
                  <a:pt x="1835" y="1977"/>
                  <a:pt x="1850" y="1982"/>
                </a:cubicBezTo>
                <a:cubicBezTo>
                  <a:pt x="1826" y="1972"/>
                  <a:pt x="1835" y="1934"/>
                  <a:pt x="1819" y="1917"/>
                </a:cubicBezTo>
                <a:cubicBezTo>
                  <a:pt x="1803" y="1898"/>
                  <a:pt x="1778" y="1883"/>
                  <a:pt x="1756" y="1873"/>
                </a:cubicBezTo>
                <a:cubicBezTo>
                  <a:pt x="1778" y="1875"/>
                  <a:pt x="1794" y="1860"/>
                  <a:pt x="1816" y="1871"/>
                </a:cubicBezTo>
                <a:cubicBezTo>
                  <a:pt x="1837" y="1882"/>
                  <a:pt x="1857" y="1891"/>
                  <a:pt x="1880" y="1898"/>
                </a:cubicBezTo>
                <a:cubicBezTo>
                  <a:pt x="1867" y="1893"/>
                  <a:pt x="1853" y="1888"/>
                  <a:pt x="1841" y="1882"/>
                </a:cubicBezTo>
                <a:cubicBezTo>
                  <a:pt x="1826" y="1874"/>
                  <a:pt x="1814" y="1861"/>
                  <a:pt x="1797" y="1860"/>
                </a:cubicBezTo>
                <a:cubicBezTo>
                  <a:pt x="1781" y="1859"/>
                  <a:pt x="1768" y="1867"/>
                  <a:pt x="1752" y="1863"/>
                </a:cubicBezTo>
                <a:cubicBezTo>
                  <a:pt x="1733" y="1858"/>
                  <a:pt x="1717" y="1849"/>
                  <a:pt x="1700" y="1840"/>
                </a:cubicBezTo>
                <a:cubicBezTo>
                  <a:pt x="1687" y="1833"/>
                  <a:pt x="1674" y="1827"/>
                  <a:pt x="1661" y="1820"/>
                </a:cubicBezTo>
                <a:cubicBezTo>
                  <a:pt x="1652" y="1806"/>
                  <a:pt x="1640" y="1794"/>
                  <a:pt x="1626" y="1785"/>
                </a:cubicBezTo>
                <a:cubicBezTo>
                  <a:pt x="1611" y="1775"/>
                  <a:pt x="1594" y="1771"/>
                  <a:pt x="1579" y="1764"/>
                </a:cubicBezTo>
                <a:cubicBezTo>
                  <a:pt x="1565" y="1758"/>
                  <a:pt x="1563" y="1749"/>
                  <a:pt x="1557" y="1735"/>
                </a:cubicBezTo>
                <a:cubicBezTo>
                  <a:pt x="1600" y="1740"/>
                  <a:pt x="1642" y="1749"/>
                  <a:pt x="1683" y="1764"/>
                </a:cubicBezTo>
                <a:cubicBezTo>
                  <a:pt x="1718" y="1777"/>
                  <a:pt x="1732" y="1821"/>
                  <a:pt x="1751" y="1851"/>
                </a:cubicBezTo>
                <a:cubicBezTo>
                  <a:pt x="1737" y="1826"/>
                  <a:pt x="1728" y="1797"/>
                  <a:pt x="1710" y="1774"/>
                </a:cubicBezTo>
                <a:cubicBezTo>
                  <a:pt x="1729" y="1782"/>
                  <a:pt x="1748" y="1792"/>
                  <a:pt x="1766" y="1802"/>
                </a:cubicBezTo>
                <a:cubicBezTo>
                  <a:pt x="1770" y="1804"/>
                  <a:pt x="1773" y="1805"/>
                  <a:pt x="1774" y="1809"/>
                </a:cubicBezTo>
                <a:cubicBezTo>
                  <a:pt x="1774" y="1814"/>
                  <a:pt x="1774" y="1820"/>
                  <a:pt x="1774" y="1825"/>
                </a:cubicBezTo>
                <a:cubicBezTo>
                  <a:pt x="1774" y="1830"/>
                  <a:pt x="1774" y="1836"/>
                  <a:pt x="1774" y="1841"/>
                </a:cubicBezTo>
                <a:cubicBezTo>
                  <a:pt x="1774" y="1830"/>
                  <a:pt x="1775" y="1819"/>
                  <a:pt x="1776" y="1808"/>
                </a:cubicBezTo>
                <a:cubicBezTo>
                  <a:pt x="1781" y="1810"/>
                  <a:pt x="1785" y="1813"/>
                  <a:pt x="1790" y="1817"/>
                </a:cubicBezTo>
                <a:cubicBezTo>
                  <a:pt x="1788" y="1815"/>
                  <a:pt x="1787" y="1814"/>
                  <a:pt x="1785" y="1813"/>
                </a:cubicBezTo>
                <a:cubicBezTo>
                  <a:pt x="1778" y="1807"/>
                  <a:pt x="1776" y="1807"/>
                  <a:pt x="1776" y="1797"/>
                </a:cubicBezTo>
                <a:cubicBezTo>
                  <a:pt x="1777" y="1784"/>
                  <a:pt x="1777" y="1771"/>
                  <a:pt x="1776" y="1758"/>
                </a:cubicBezTo>
                <a:cubicBezTo>
                  <a:pt x="1774" y="1733"/>
                  <a:pt x="1768" y="1708"/>
                  <a:pt x="1752" y="1689"/>
                </a:cubicBezTo>
                <a:cubicBezTo>
                  <a:pt x="1775" y="1690"/>
                  <a:pt x="1800" y="1697"/>
                  <a:pt x="1815" y="1715"/>
                </a:cubicBezTo>
                <a:cubicBezTo>
                  <a:pt x="1832" y="1734"/>
                  <a:pt x="1825" y="1762"/>
                  <a:pt x="1840" y="1782"/>
                </a:cubicBezTo>
                <a:cubicBezTo>
                  <a:pt x="1854" y="1804"/>
                  <a:pt x="1881" y="1812"/>
                  <a:pt x="1906" y="1816"/>
                </a:cubicBezTo>
                <a:cubicBezTo>
                  <a:pt x="1927" y="1820"/>
                  <a:pt x="1957" y="1813"/>
                  <a:pt x="1971" y="1834"/>
                </a:cubicBezTo>
                <a:cubicBezTo>
                  <a:pt x="1963" y="1819"/>
                  <a:pt x="1943" y="1816"/>
                  <a:pt x="1928" y="1814"/>
                </a:cubicBezTo>
                <a:cubicBezTo>
                  <a:pt x="1906" y="1812"/>
                  <a:pt x="1884" y="1808"/>
                  <a:pt x="1865" y="1795"/>
                </a:cubicBezTo>
                <a:cubicBezTo>
                  <a:pt x="1848" y="1784"/>
                  <a:pt x="1843" y="1768"/>
                  <a:pt x="1840" y="1749"/>
                </a:cubicBezTo>
                <a:cubicBezTo>
                  <a:pt x="1837" y="1727"/>
                  <a:pt x="1832" y="1709"/>
                  <a:pt x="1815" y="1693"/>
                </a:cubicBezTo>
                <a:cubicBezTo>
                  <a:pt x="1831" y="1696"/>
                  <a:pt x="1847" y="1698"/>
                  <a:pt x="1862" y="1705"/>
                </a:cubicBezTo>
                <a:cubicBezTo>
                  <a:pt x="1879" y="1712"/>
                  <a:pt x="1890" y="1719"/>
                  <a:pt x="1899" y="1736"/>
                </a:cubicBezTo>
                <a:cubicBezTo>
                  <a:pt x="1916" y="1767"/>
                  <a:pt x="1924" y="1801"/>
                  <a:pt x="1963" y="1809"/>
                </a:cubicBezTo>
                <a:cubicBezTo>
                  <a:pt x="1921" y="1797"/>
                  <a:pt x="1919" y="1757"/>
                  <a:pt x="1901" y="1725"/>
                </a:cubicBezTo>
                <a:cubicBezTo>
                  <a:pt x="1930" y="1740"/>
                  <a:pt x="1960" y="1752"/>
                  <a:pt x="1993" y="1743"/>
                </a:cubicBezTo>
                <a:close/>
                <a:moveTo>
                  <a:pt x="633" y="1815"/>
                </a:moveTo>
                <a:cubicBezTo>
                  <a:pt x="633" y="1815"/>
                  <a:pt x="633" y="1815"/>
                  <a:pt x="633" y="1816"/>
                </a:cubicBezTo>
                <a:cubicBezTo>
                  <a:pt x="632" y="1817"/>
                  <a:pt x="632" y="1817"/>
                  <a:pt x="632" y="1817"/>
                </a:cubicBezTo>
                <a:cubicBezTo>
                  <a:pt x="616" y="1837"/>
                  <a:pt x="615" y="1860"/>
                  <a:pt x="626" y="1882"/>
                </a:cubicBezTo>
                <a:cubicBezTo>
                  <a:pt x="630" y="1889"/>
                  <a:pt x="632" y="1890"/>
                  <a:pt x="628" y="1897"/>
                </a:cubicBezTo>
                <a:cubicBezTo>
                  <a:pt x="624" y="1904"/>
                  <a:pt x="619" y="1910"/>
                  <a:pt x="614" y="1916"/>
                </a:cubicBezTo>
                <a:cubicBezTo>
                  <a:pt x="602" y="1929"/>
                  <a:pt x="590" y="1941"/>
                  <a:pt x="582" y="1957"/>
                </a:cubicBezTo>
                <a:cubicBezTo>
                  <a:pt x="574" y="1943"/>
                  <a:pt x="565" y="1929"/>
                  <a:pt x="559" y="1914"/>
                </a:cubicBezTo>
                <a:cubicBezTo>
                  <a:pt x="556" y="1908"/>
                  <a:pt x="554" y="1903"/>
                  <a:pt x="556" y="1896"/>
                </a:cubicBezTo>
                <a:cubicBezTo>
                  <a:pt x="558" y="1887"/>
                  <a:pt x="561" y="1877"/>
                  <a:pt x="563" y="1868"/>
                </a:cubicBezTo>
                <a:cubicBezTo>
                  <a:pt x="573" y="1833"/>
                  <a:pt x="583" y="1798"/>
                  <a:pt x="599" y="1765"/>
                </a:cubicBezTo>
                <a:cubicBezTo>
                  <a:pt x="629" y="1705"/>
                  <a:pt x="684" y="1667"/>
                  <a:pt x="738" y="1632"/>
                </a:cubicBezTo>
                <a:cubicBezTo>
                  <a:pt x="710" y="1684"/>
                  <a:pt x="682" y="1741"/>
                  <a:pt x="636" y="1781"/>
                </a:cubicBezTo>
                <a:cubicBezTo>
                  <a:pt x="669" y="1756"/>
                  <a:pt x="693" y="1724"/>
                  <a:pt x="715" y="1689"/>
                </a:cubicBezTo>
                <a:cubicBezTo>
                  <a:pt x="728" y="1668"/>
                  <a:pt x="742" y="1648"/>
                  <a:pt x="755" y="1628"/>
                </a:cubicBezTo>
                <a:cubicBezTo>
                  <a:pt x="760" y="1620"/>
                  <a:pt x="764" y="1615"/>
                  <a:pt x="773" y="1609"/>
                </a:cubicBezTo>
                <a:cubicBezTo>
                  <a:pt x="782" y="1602"/>
                  <a:pt x="792" y="1596"/>
                  <a:pt x="802" y="1589"/>
                </a:cubicBezTo>
                <a:cubicBezTo>
                  <a:pt x="791" y="1608"/>
                  <a:pt x="785" y="1628"/>
                  <a:pt x="781" y="1649"/>
                </a:cubicBezTo>
                <a:cubicBezTo>
                  <a:pt x="774" y="1676"/>
                  <a:pt x="760" y="1700"/>
                  <a:pt x="743" y="1721"/>
                </a:cubicBezTo>
                <a:cubicBezTo>
                  <a:pt x="727" y="1740"/>
                  <a:pt x="709" y="1757"/>
                  <a:pt x="691" y="1772"/>
                </a:cubicBezTo>
                <a:cubicBezTo>
                  <a:pt x="672" y="1788"/>
                  <a:pt x="650" y="1798"/>
                  <a:pt x="633" y="1815"/>
                </a:cubicBezTo>
                <a:close/>
                <a:moveTo>
                  <a:pt x="692" y="1982"/>
                </a:moveTo>
                <a:cubicBezTo>
                  <a:pt x="691" y="1978"/>
                  <a:pt x="691" y="1980"/>
                  <a:pt x="691" y="1981"/>
                </a:cubicBezTo>
                <a:cubicBezTo>
                  <a:pt x="685" y="1955"/>
                  <a:pt x="676" y="1929"/>
                  <a:pt x="663" y="1905"/>
                </a:cubicBezTo>
                <a:cubicBezTo>
                  <a:pt x="656" y="1892"/>
                  <a:pt x="641" y="1875"/>
                  <a:pt x="641" y="1859"/>
                </a:cubicBezTo>
                <a:cubicBezTo>
                  <a:pt x="640" y="1840"/>
                  <a:pt x="654" y="1829"/>
                  <a:pt x="668" y="1820"/>
                </a:cubicBezTo>
                <a:cubicBezTo>
                  <a:pt x="692" y="1805"/>
                  <a:pt x="717" y="1796"/>
                  <a:pt x="737" y="1777"/>
                </a:cubicBezTo>
                <a:cubicBezTo>
                  <a:pt x="724" y="1809"/>
                  <a:pt x="697" y="1833"/>
                  <a:pt x="693" y="1868"/>
                </a:cubicBezTo>
                <a:cubicBezTo>
                  <a:pt x="691" y="1889"/>
                  <a:pt x="692" y="1910"/>
                  <a:pt x="697" y="1929"/>
                </a:cubicBezTo>
                <a:cubicBezTo>
                  <a:pt x="699" y="1939"/>
                  <a:pt x="696" y="1948"/>
                  <a:pt x="695" y="1959"/>
                </a:cubicBezTo>
                <a:cubicBezTo>
                  <a:pt x="694" y="1967"/>
                  <a:pt x="693" y="1976"/>
                  <a:pt x="692" y="1985"/>
                </a:cubicBezTo>
                <a:cubicBezTo>
                  <a:pt x="692" y="1984"/>
                  <a:pt x="692" y="1983"/>
                  <a:pt x="692" y="1982"/>
                </a:cubicBezTo>
                <a:close/>
                <a:moveTo>
                  <a:pt x="755" y="1910"/>
                </a:moveTo>
                <a:cubicBezTo>
                  <a:pt x="748" y="1965"/>
                  <a:pt x="713" y="2015"/>
                  <a:pt x="696" y="2067"/>
                </a:cubicBezTo>
                <a:cubicBezTo>
                  <a:pt x="699" y="2045"/>
                  <a:pt x="698" y="2024"/>
                  <a:pt x="695" y="2002"/>
                </a:cubicBezTo>
                <a:cubicBezTo>
                  <a:pt x="693" y="1981"/>
                  <a:pt x="695" y="1963"/>
                  <a:pt x="701" y="1942"/>
                </a:cubicBezTo>
                <a:cubicBezTo>
                  <a:pt x="706" y="1955"/>
                  <a:pt x="712" y="1965"/>
                  <a:pt x="720" y="1975"/>
                </a:cubicBezTo>
                <a:cubicBezTo>
                  <a:pt x="716" y="1968"/>
                  <a:pt x="711" y="1961"/>
                  <a:pt x="708" y="1954"/>
                </a:cubicBezTo>
                <a:cubicBezTo>
                  <a:pt x="706" y="1948"/>
                  <a:pt x="704" y="1943"/>
                  <a:pt x="702" y="1938"/>
                </a:cubicBezTo>
                <a:cubicBezTo>
                  <a:pt x="704" y="1931"/>
                  <a:pt x="707" y="1925"/>
                  <a:pt x="710" y="1918"/>
                </a:cubicBezTo>
                <a:cubicBezTo>
                  <a:pt x="721" y="1893"/>
                  <a:pt x="739" y="1877"/>
                  <a:pt x="759" y="1860"/>
                </a:cubicBezTo>
                <a:cubicBezTo>
                  <a:pt x="757" y="1877"/>
                  <a:pt x="756" y="1894"/>
                  <a:pt x="755" y="1910"/>
                </a:cubicBezTo>
                <a:close/>
                <a:moveTo>
                  <a:pt x="820" y="1790"/>
                </a:moveTo>
                <a:cubicBezTo>
                  <a:pt x="820" y="1790"/>
                  <a:pt x="820" y="1791"/>
                  <a:pt x="820" y="1792"/>
                </a:cubicBezTo>
                <a:cubicBezTo>
                  <a:pt x="819" y="1795"/>
                  <a:pt x="819" y="1796"/>
                  <a:pt x="819" y="1796"/>
                </a:cubicBezTo>
                <a:cubicBezTo>
                  <a:pt x="807" y="1868"/>
                  <a:pt x="801" y="1945"/>
                  <a:pt x="773" y="2014"/>
                </a:cubicBezTo>
                <a:cubicBezTo>
                  <a:pt x="767" y="1924"/>
                  <a:pt x="774" y="1833"/>
                  <a:pt x="828" y="1757"/>
                </a:cubicBezTo>
                <a:cubicBezTo>
                  <a:pt x="825" y="1768"/>
                  <a:pt x="822" y="1779"/>
                  <a:pt x="820" y="1790"/>
                </a:cubicBezTo>
                <a:close/>
                <a:moveTo>
                  <a:pt x="862" y="1658"/>
                </a:moveTo>
                <a:cubicBezTo>
                  <a:pt x="852" y="1672"/>
                  <a:pt x="858" y="1663"/>
                  <a:pt x="861" y="1659"/>
                </a:cubicBezTo>
                <a:cubicBezTo>
                  <a:pt x="829" y="1703"/>
                  <a:pt x="795" y="1745"/>
                  <a:pt x="776" y="1796"/>
                </a:cubicBezTo>
                <a:cubicBezTo>
                  <a:pt x="771" y="1809"/>
                  <a:pt x="767" y="1823"/>
                  <a:pt x="764" y="1837"/>
                </a:cubicBezTo>
                <a:cubicBezTo>
                  <a:pt x="762" y="1847"/>
                  <a:pt x="749" y="1855"/>
                  <a:pt x="741" y="1863"/>
                </a:cubicBezTo>
                <a:cubicBezTo>
                  <a:pt x="721" y="1880"/>
                  <a:pt x="708" y="1904"/>
                  <a:pt x="700" y="1930"/>
                </a:cubicBezTo>
                <a:cubicBezTo>
                  <a:pt x="694" y="1899"/>
                  <a:pt x="695" y="1857"/>
                  <a:pt x="717" y="1832"/>
                </a:cubicBezTo>
                <a:cubicBezTo>
                  <a:pt x="730" y="1817"/>
                  <a:pt x="741" y="1802"/>
                  <a:pt x="750" y="1784"/>
                </a:cubicBezTo>
                <a:cubicBezTo>
                  <a:pt x="754" y="1775"/>
                  <a:pt x="759" y="1766"/>
                  <a:pt x="763" y="1757"/>
                </a:cubicBezTo>
                <a:cubicBezTo>
                  <a:pt x="767" y="1746"/>
                  <a:pt x="773" y="1740"/>
                  <a:pt x="780" y="1731"/>
                </a:cubicBezTo>
                <a:cubicBezTo>
                  <a:pt x="799" y="1708"/>
                  <a:pt x="811" y="1682"/>
                  <a:pt x="826" y="1658"/>
                </a:cubicBezTo>
                <a:cubicBezTo>
                  <a:pt x="831" y="1650"/>
                  <a:pt x="835" y="1639"/>
                  <a:pt x="845" y="1639"/>
                </a:cubicBezTo>
                <a:cubicBezTo>
                  <a:pt x="852" y="1639"/>
                  <a:pt x="860" y="1639"/>
                  <a:pt x="867" y="1641"/>
                </a:cubicBezTo>
                <a:cubicBezTo>
                  <a:pt x="876" y="1644"/>
                  <a:pt x="866" y="1652"/>
                  <a:pt x="862" y="1658"/>
                </a:cubicBezTo>
                <a:close/>
                <a:moveTo>
                  <a:pt x="1017" y="1857"/>
                </a:moveTo>
                <a:cubicBezTo>
                  <a:pt x="1017" y="1858"/>
                  <a:pt x="1017" y="1858"/>
                  <a:pt x="1017" y="1858"/>
                </a:cubicBezTo>
                <a:cubicBezTo>
                  <a:pt x="1014" y="1879"/>
                  <a:pt x="1008" y="1898"/>
                  <a:pt x="1004" y="1918"/>
                </a:cubicBezTo>
                <a:cubicBezTo>
                  <a:pt x="994" y="1907"/>
                  <a:pt x="984" y="1896"/>
                  <a:pt x="975" y="1884"/>
                </a:cubicBezTo>
                <a:cubicBezTo>
                  <a:pt x="970" y="1879"/>
                  <a:pt x="971" y="1869"/>
                  <a:pt x="970" y="1863"/>
                </a:cubicBezTo>
                <a:cubicBezTo>
                  <a:pt x="965" y="1832"/>
                  <a:pt x="962" y="1800"/>
                  <a:pt x="958" y="1769"/>
                </a:cubicBezTo>
                <a:cubicBezTo>
                  <a:pt x="972" y="1781"/>
                  <a:pt x="986" y="1793"/>
                  <a:pt x="999" y="1807"/>
                </a:cubicBezTo>
                <a:cubicBezTo>
                  <a:pt x="1005" y="1814"/>
                  <a:pt x="1010" y="1821"/>
                  <a:pt x="1015" y="1828"/>
                </a:cubicBezTo>
                <a:cubicBezTo>
                  <a:pt x="1021" y="1838"/>
                  <a:pt x="1019" y="1847"/>
                  <a:pt x="1017" y="1857"/>
                </a:cubicBezTo>
                <a:close/>
                <a:moveTo>
                  <a:pt x="1107" y="1894"/>
                </a:moveTo>
                <a:cubicBezTo>
                  <a:pt x="1109" y="1898"/>
                  <a:pt x="1111" y="1902"/>
                  <a:pt x="1106" y="1893"/>
                </a:cubicBezTo>
                <a:cubicBezTo>
                  <a:pt x="1101" y="1882"/>
                  <a:pt x="1103" y="1887"/>
                  <a:pt x="1106" y="1892"/>
                </a:cubicBezTo>
                <a:cubicBezTo>
                  <a:pt x="1097" y="1875"/>
                  <a:pt x="1089" y="1858"/>
                  <a:pt x="1081" y="1841"/>
                </a:cubicBezTo>
                <a:cubicBezTo>
                  <a:pt x="1073" y="1822"/>
                  <a:pt x="1067" y="1804"/>
                  <a:pt x="1063" y="1784"/>
                </a:cubicBezTo>
                <a:cubicBezTo>
                  <a:pt x="1059" y="1767"/>
                  <a:pt x="1054" y="1750"/>
                  <a:pt x="1049" y="1733"/>
                </a:cubicBezTo>
                <a:cubicBezTo>
                  <a:pt x="1046" y="1722"/>
                  <a:pt x="1042" y="1709"/>
                  <a:pt x="1035" y="1700"/>
                </a:cubicBezTo>
                <a:cubicBezTo>
                  <a:pt x="1038" y="1704"/>
                  <a:pt x="1041" y="1709"/>
                  <a:pt x="1045" y="1713"/>
                </a:cubicBezTo>
                <a:cubicBezTo>
                  <a:pt x="1052" y="1723"/>
                  <a:pt x="1056" y="1732"/>
                  <a:pt x="1060" y="1744"/>
                </a:cubicBezTo>
                <a:cubicBezTo>
                  <a:pt x="1071" y="1769"/>
                  <a:pt x="1084" y="1792"/>
                  <a:pt x="1099" y="1814"/>
                </a:cubicBezTo>
                <a:cubicBezTo>
                  <a:pt x="1106" y="1825"/>
                  <a:pt x="1113" y="1836"/>
                  <a:pt x="1120" y="1846"/>
                </a:cubicBezTo>
                <a:cubicBezTo>
                  <a:pt x="1122" y="1857"/>
                  <a:pt x="1124" y="1867"/>
                  <a:pt x="1125" y="1878"/>
                </a:cubicBezTo>
                <a:cubicBezTo>
                  <a:pt x="1129" y="1903"/>
                  <a:pt x="1131" y="1928"/>
                  <a:pt x="1134" y="1953"/>
                </a:cubicBezTo>
                <a:cubicBezTo>
                  <a:pt x="1127" y="1932"/>
                  <a:pt x="1116" y="1913"/>
                  <a:pt x="1107" y="1894"/>
                </a:cubicBezTo>
                <a:close/>
                <a:moveTo>
                  <a:pt x="1111" y="1698"/>
                </a:moveTo>
                <a:cubicBezTo>
                  <a:pt x="1113" y="1684"/>
                  <a:pt x="1119" y="1670"/>
                  <a:pt x="1128" y="1659"/>
                </a:cubicBezTo>
                <a:cubicBezTo>
                  <a:pt x="1153" y="1705"/>
                  <a:pt x="1168" y="1752"/>
                  <a:pt x="1171" y="1804"/>
                </a:cubicBezTo>
                <a:cubicBezTo>
                  <a:pt x="1140" y="1778"/>
                  <a:pt x="1107" y="1742"/>
                  <a:pt x="1111" y="1698"/>
                </a:cubicBezTo>
                <a:close/>
                <a:moveTo>
                  <a:pt x="1176" y="1896"/>
                </a:moveTo>
                <a:cubicBezTo>
                  <a:pt x="1165" y="1870"/>
                  <a:pt x="1152" y="1846"/>
                  <a:pt x="1138" y="1822"/>
                </a:cubicBezTo>
                <a:cubicBezTo>
                  <a:pt x="1148" y="1833"/>
                  <a:pt x="1159" y="1844"/>
                  <a:pt x="1170" y="1855"/>
                </a:cubicBezTo>
                <a:cubicBezTo>
                  <a:pt x="1176" y="1860"/>
                  <a:pt x="1174" y="1870"/>
                  <a:pt x="1175" y="1878"/>
                </a:cubicBezTo>
                <a:cubicBezTo>
                  <a:pt x="1175" y="1883"/>
                  <a:pt x="1177" y="1891"/>
                  <a:pt x="1176" y="1896"/>
                </a:cubicBezTo>
                <a:close/>
                <a:moveTo>
                  <a:pt x="1307" y="1609"/>
                </a:moveTo>
                <a:cubicBezTo>
                  <a:pt x="1307" y="1609"/>
                  <a:pt x="1308" y="1609"/>
                  <a:pt x="1308" y="1609"/>
                </a:cubicBezTo>
                <a:cubicBezTo>
                  <a:pt x="1347" y="1612"/>
                  <a:pt x="1386" y="1617"/>
                  <a:pt x="1425" y="1625"/>
                </a:cubicBezTo>
                <a:cubicBezTo>
                  <a:pt x="1442" y="1628"/>
                  <a:pt x="1456" y="1641"/>
                  <a:pt x="1469" y="1652"/>
                </a:cubicBezTo>
                <a:cubicBezTo>
                  <a:pt x="1485" y="1666"/>
                  <a:pt x="1500" y="1681"/>
                  <a:pt x="1514" y="1697"/>
                </a:cubicBezTo>
                <a:cubicBezTo>
                  <a:pt x="1467" y="1693"/>
                  <a:pt x="1415" y="1689"/>
                  <a:pt x="1371" y="1669"/>
                </a:cubicBezTo>
                <a:cubicBezTo>
                  <a:pt x="1367" y="1668"/>
                  <a:pt x="1363" y="1666"/>
                  <a:pt x="1360" y="1663"/>
                </a:cubicBezTo>
                <a:cubicBezTo>
                  <a:pt x="1340" y="1646"/>
                  <a:pt x="1320" y="1627"/>
                  <a:pt x="1301" y="1608"/>
                </a:cubicBezTo>
                <a:cubicBezTo>
                  <a:pt x="1303" y="1608"/>
                  <a:pt x="1305" y="1608"/>
                  <a:pt x="1307" y="1609"/>
                </a:cubicBezTo>
                <a:close/>
                <a:moveTo>
                  <a:pt x="1190" y="1819"/>
                </a:moveTo>
                <a:cubicBezTo>
                  <a:pt x="1189" y="1818"/>
                  <a:pt x="1188" y="1818"/>
                  <a:pt x="1188" y="1817"/>
                </a:cubicBezTo>
                <a:cubicBezTo>
                  <a:pt x="1188" y="1789"/>
                  <a:pt x="1188" y="1761"/>
                  <a:pt x="1182" y="1734"/>
                </a:cubicBezTo>
                <a:cubicBezTo>
                  <a:pt x="1195" y="1755"/>
                  <a:pt x="1208" y="1775"/>
                  <a:pt x="1220" y="1796"/>
                </a:cubicBezTo>
                <a:cubicBezTo>
                  <a:pt x="1232" y="1816"/>
                  <a:pt x="1239" y="1837"/>
                  <a:pt x="1247" y="1859"/>
                </a:cubicBezTo>
                <a:cubicBezTo>
                  <a:pt x="1228" y="1845"/>
                  <a:pt x="1208" y="1833"/>
                  <a:pt x="1190" y="1819"/>
                </a:cubicBezTo>
                <a:close/>
                <a:moveTo>
                  <a:pt x="1278" y="1867"/>
                </a:moveTo>
                <a:cubicBezTo>
                  <a:pt x="1271" y="1843"/>
                  <a:pt x="1265" y="1819"/>
                  <a:pt x="1255" y="1795"/>
                </a:cubicBezTo>
                <a:cubicBezTo>
                  <a:pt x="1245" y="1772"/>
                  <a:pt x="1233" y="1750"/>
                  <a:pt x="1221" y="1728"/>
                </a:cubicBezTo>
                <a:cubicBezTo>
                  <a:pt x="1236" y="1737"/>
                  <a:pt x="1250" y="1747"/>
                  <a:pt x="1265" y="1755"/>
                </a:cubicBezTo>
                <a:cubicBezTo>
                  <a:pt x="1274" y="1760"/>
                  <a:pt x="1282" y="1765"/>
                  <a:pt x="1290" y="1769"/>
                </a:cubicBezTo>
                <a:cubicBezTo>
                  <a:pt x="1299" y="1774"/>
                  <a:pt x="1307" y="1776"/>
                  <a:pt x="1310" y="1786"/>
                </a:cubicBezTo>
                <a:cubicBezTo>
                  <a:pt x="1321" y="1817"/>
                  <a:pt x="1323" y="1851"/>
                  <a:pt x="1345" y="1878"/>
                </a:cubicBezTo>
                <a:cubicBezTo>
                  <a:pt x="1332" y="1878"/>
                  <a:pt x="1320" y="1878"/>
                  <a:pt x="1307" y="1877"/>
                </a:cubicBezTo>
                <a:cubicBezTo>
                  <a:pt x="1302" y="1876"/>
                  <a:pt x="1296" y="1876"/>
                  <a:pt x="1291" y="1875"/>
                </a:cubicBezTo>
                <a:cubicBezTo>
                  <a:pt x="1283" y="1874"/>
                  <a:pt x="1280" y="1875"/>
                  <a:pt x="1278" y="1867"/>
                </a:cubicBezTo>
                <a:close/>
                <a:moveTo>
                  <a:pt x="1426" y="1902"/>
                </a:moveTo>
                <a:cubicBezTo>
                  <a:pt x="1429" y="1908"/>
                  <a:pt x="1431" y="1913"/>
                  <a:pt x="1432" y="1919"/>
                </a:cubicBezTo>
                <a:cubicBezTo>
                  <a:pt x="1420" y="1915"/>
                  <a:pt x="1407" y="1911"/>
                  <a:pt x="1394" y="1906"/>
                </a:cubicBezTo>
                <a:cubicBezTo>
                  <a:pt x="1405" y="1905"/>
                  <a:pt x="1416" y="1904"/>
                  <a:pt x="1426" y="1902"/>
                </a:cubicBezTo>
                <a:close/>
                <a:moveTo>
                  <a:pt x="1354" y="1877"/>
                </a:moveTo>
                <a:cubicBezTo>
                  <a:pt x="1345" y="1866"/>
                  <a:pt x="1340" y="1854"/>
                  <a:pt x="1336" y="1840"/>
                </a:cubicBezTo>
                <a:cubicBezTo>
                  <a:pt x="1356" y="1858"/>
                  <a:pt x="1383" y="1861"/>
                  <a:pt x="1406" y="1875"/>
                </a:cubicBezTo>
                <a:cubicBezTo>
                  <a:pt x="1389" y="1876"/>
                  <a:pt x="1371" y="1877"/>
                  <a:pt x="1354" y="1877"/>
                </a:cubicBezTo>
                <a:close/>
                <a:moveTo>
                  <a:pt x="1414" y="1874"/>
                </a:moveTo>
                <a:cubicBezTo>
                  <a:pt x="1394" y="1857"/>
                  <a:pt x="1366" y="1853"/>
                  <a:pt x="1346" y="1835"/>
                </a:cubicBezTo>
                <a:cubicBezTo>
                  <a:pt x="1333" y="1823"/>
                  <a:pt x="1329" y="1803"/>
                  <a:pt x="1325" y="1787"/>
                </a:cubicBezTo>
                <a:cubicBezTo>
                  <a:pt x="1339" y="1794"/>
                  <a:pt x="1353" y="1800"/>
                  <a:pt x="1368" y="1806"/>
                </a:cubicBezTo>
                <a:cubicBezTo>
                  <a:pt x="1375" y="1808"/>
                  <a:pt x="1382" y="1811"/>
                  <a:pt x="1390" y="1813"/>
                </a:cubicBezTo>
                <a:cubicBezTo>
                  <a:pt x="1396" y="1818"/>
                  <a:pt x="1402" y="1821"/>
                  <a:pt x="1408" y="1825"/>
                </a:cubicBezTo>
                <a:cubicBezTo>
                  <a:pt x="1437" y="1841"/>
                  <a:pt x="1469" y="1852"/>
                  <a:pt x="1497" y="1869"/>
                </a:cubicBezTo>
                <a:cubicBezTo>
                  <a:pt x="1470" y="1871"/>
                  <a:pt x="1442" y="1873"/>
                  <a:pt x="1414" y="1874"/>
                </a:cubicBezTo>
                <a:close/>
                <a:moveTo>
                  <a:pt x="1534" y="1974"/>
                </a:moveTo>
                <a:cubicBezTo>
                  <a:pt x="1534" y="1979"/>
                  <a:pt x="1533" y="1983"/>
                  <a:pt x="1533" y="1988"/>
                </a:cubicBezTo>
                <a:cubicBezTo>
                  <a:pt x="1493" y="1968"/>
                  <a:pt x="1448" y="1960"/>
                  <a:pt x="1405" y="1951"/>
                </a:cubicBezTo>
                <a:cubicBezTo>
                  <a:pt x="1384" y="1947"/>
                  <a:pt x="1363" y="1942"/>
                  <a:pt x="1342" y="1936"/>
                </a:cubicBezTo>
                <a:cubicBezTo>
                  <a:pt x="1334" y="1934"/>
                  <a:pt x="1325" y="1931"/>
                  <a:pt x="1316" y="1927"/>
                </a:cubicBezTo>
                <a:cubicBezTo>
                  <a:pt x="1309" y="1924"/>
                  <a:pt x="1294" y="1920"/>
                  <a:pt x="1291" y="1912"/>
                </a:cubicBezTo>
                <a:cubicBezTo>
                  <a:pt x="1323" y="1912"/>
                  <a:pt x="1355" y="1910"/>
                  <a:pt x="1386" y="1907"/>
                </a:cubicBezTo>
                <a:cubicBezTo>
                  <a:pt x="1399" y="1912"/>
                  <a:pt x="1413" y="1915"/>
                  <a:pt x="1427" y="1919"/>
                </a:cubicBezTo>
                <a:cubicBezTo>
                  <a:pt x="1434" y="1921"/>
                  <a:pt x="1434" y="1923"/>
                  <a:pt x="1436" y="1931"/>
                </a:cubicBezTo>
                <a:cubicBezTo>
                  <a:pt x="1437" y="1937"/>
                  <a:pt x="1437" y="1944"/>
                  <a:pt x="1438" y="1950"/>
                </a:cubicBezTo>
                <a:cubicBezTo>
                  <a:pt x="1438" y="1940"/>
                  <a:pt x="1437" y="1930"/>
                  <a:pt x="1435" y="1921"/>
                </a:cubicBezTo>
                <a:cubicBezTo>
                  <a:pt x="1438" y="1922"/>
                  <a:pt x="1441" y="1922"/>
                  <a:pt x="1444" y="1923"/>
                </a:cubicBezTo>
                <a:cubicBezTo>
                  <a:pt x="1441" y="1922"/>
                  <a:pt x="1438" y="1921"/>
                  <a:pt x="1435" y="1920"/>
                </a:cubicBezTo>
                <a:cubicBezTo>
                  <a:pt x="1433" y="1914"/>
                  <a:pt x="1432" y="1908"/>
                  <a:pt x="1429" y="1902"/>
                </a:cubicBezTo>
                <a:cubicBezTo>
                  <a:pt x="1446" y="1899"/>
                  <a:pt x="1462" y="1896"/>
                  <a:pt x="1477" y="1893"/>
                </a:cubicBezTo>
                <a:cubicBezTo>
                  <a:pt x="1484" y="1892"/>
                  <a:pt x="1490" y="1890"/>
                  <a:pt x="1496" y="1889"/>
                </a:cubicBezTo>
                <a:cubicBezTo>
                  <a:pt x="1501" y="1892"/>
                  <a:pt x="1507" y="1894"/>
                  <a:pt x="1512" y="1898"/>
                </a:cubicBezTo>
                <a:cubicBezTo>
                  <a:pt x="1516" y="1901"/>
                  <a:pt x="1520" y="1905"/>
                  <a:pt x="1524" y="1908"/>
                </a:cubicBezTo>
                <a:cubicBezTo>
                  <a:pt x="1528" y="1912"/>
                  <a:pt x="1530" y="1913"/>
                  <a:pt x="1530" y="1918"/>
                </a:cubicBezTo>
                <a:cubicBezTo>
                  <a:pt x="1530" y="1921"/>
                  <a:pt x="1530" y="1925"/>
                  <a:pt x="1531" y="1928"/>
                </a:cubicBezTo>
                <a:cubicBezTo>
                  <a:pt x="1534" y="1944"/>
                  <a:pt x="1536" y="1958"/>
                  <a:pt x="1534" y="1973"/>
                </a:cubicBezTo>
                <a:cubicBezTo>
                  <a:pt x="1535" y="1972"/>
                  <a:pt x="1535" y="1970"/>
                  <a:pt x="1534" y="1974"/>
                </a:cubicBezTo>
                <a:close/>
                <a:moveTo>
                  <a:pt x="1543" y="1910"/>
                </a:moveTo>
                <a:cubicBezTo>
                  <a:pt x="1552" y="1922"/>
                  <a:pt x="1558" y="1935"/>
                  <a:pt x="1564" y="1948"/>
                </a:cubicBezTo>
                <a:cubicBezTo>
                  <a:pt x="1562" y="1944"/>
                  <a:pt x="1559" y="1936"/>
                  <a:pt x="1565" y="1950"/>
                </a:cubicBezTo>
                <a:cubicBezTo>
                  <a:pt x="1551" y="1926"/>
                  <a:pt x="1536" y="1903"/>
                  <a:pt x="1514" y="1886"/>
                </a:cubicBezTo>
                <a:cubicBezTo>
                  <a:pt x="1527" y="1885"/>
                  <a:pt x="1536" y="1900"/>
                  <a:pt x="1543" y="1910"/>
                </a:cubicBezTo>
                <a:close/>
                <a:moveTo>
                  <a:pt x="1587" y="1879"/>
                </a:moveTo>
                <a:cubicBezTo>
                  <a:pt x="1567" y="1869"/>
                  <a:pt x="1545" y="1867"/>
                  <a:pt x="1523" y="1868"/>
                </a:cubicBezTo>
                <a:cubicBezTo>
                  <a:pt x="1505" y="1853"/>
                  <a:pt x="1484" y="1841"/>
                  <a:pt x="1463" y="1830"/>
                </a:cubicBezTo>
                <a:cubicBezTo>
                  <a:pt x="1491" y="1833"/>
                  <a:pt x="1519" y="1830"/>
                  <a:pt x="1547" y="1827"/>
                </a:cubicBezTo>
                <a:cubicBezTo>
                  <a:pt x="1553" y="1826"/>
                  <a:pt x="1559" y="1825"/>
                  <a:pt x="1565" y="1825"/>
                </a:cubicBezTo>
                <a:cubicBezTo>
                  <a:pt x="1568" y="1824"/>
                  <a:pt x="1571" y="1824"/>
                  <a:pt x="1574" y="1824"/>
                </a:cubicBezTo>
                <a:cubicBezTo>
                  <a:pt x="1575" y="1828"/>
                  <a:pt x="1576" y="1833"/>
                  <a:pt x="1577" y="1837"/>
                </a:cubicBezTo>
                <a:cubicBezTo>
                  <a:pt x="1580" y="1851"/>
                  <a:pt x="1583" y="1865"/>
                  <a:pt x="1587" y="1879"/>
                </a:cubicBezTo>
                <a:close/>
                <a:moveTo>
                  <a:pt x="1593" y="1782"/>
                </a:moveTo>
                <a:cubicBezTo>
                  <a:pt x="1590" y="1781"/>
                  <a:pt x="1593" y="1782"/>
                  <a:pt x="1595" y="1783"/>
                </a:cubicBezTo>
                <a:cubicBezTo>
                  <a:pt x="1595" y="1783"/>
                  <a:pt x="1594" y="1783"/>
                  <a:pt x="1594" y="1783"/>
                </a:cubicBezTo>
                <a:cubicBezTo>
                  <a:pt x="1598" y="1784"/>
                  <a:pt x="1597" y="1784"/>
                  <a:pt x="1595" y="1783"/>
                </a:cubicBezTo>
                <a:cubicBezTo>
                  <a:pt x="1615" y="1789"/>
                  <a:pt x="1633" y="1799"/>
                  <a:pt x="1648" y="1815"/>
                </a:cubicBezTo>
                <a:cubicBezTo>
                  <a:pt x="1633" y="1810"/>
                  <a:pt x="1619" y="1807"/>
                  <a:pt x="1604" y="1805"/>
                </a:cubicBezTo>
                <a:cubicBezTo>
                  <a:pt x="1596" y="1805"/>
                  <a:pt x="1587" y="1804"/>
                  <a:pt x="1579" y="1804"/>
                </a:cubicBezTo>
                <a:cubicBezTo>
                  <a:pt x="1577" y="1795"/>
                  <a:pt x="1574" y="1785"/>
                  <a:pt x="1572" y="1775"/>
                </a:cubicBezTo>
                <a:cubicBezTo>
                  <a:pt x="1578" y="1778"/>
                  <a:pt x="1586" y="1780"/>
                  <a:pt x="1593" y="1782"/>
                </a:cubicBezTo>
                <a:close/>
                <a:moveTo>
                  <a:pt x="1569" y="1804"/>
                </a:moveTo>
                <a:cubicBezTo>
                  <a:pt x="1534" y="1805"/>
                  <a:pt x="1500" y="1808"/>
                  <a:pt x="1465" y="1803"/>
                </a:cubicBezTo>
                <a:cubicBezTo>
                  <a:pt x="1435" y="1798"/>
                  <a:pt x="1405" y="1786"/>
                  <a:pt x="1377" y="1773"/>
                </a:cubicBezTo>
                <a:cubicBezTo>
                  <a:pt x="1307" y="1741"/>
                  <a:pt x="1243" y="1693"/>
                  <a:pt x="1186" y="1642"/>
                </a:cubicBezTo>
                <a:cubicBezTo>
                  <a:pt x="1217" y="1648"/>
                  <a:pt x="1243" y="1666"/>
                  <a:pt x="1271" y="1679"/>
                </a:cubicBezTo>
                <a:cubicBezTo>
                  <a:pt x="1287" y="1686"/>
                  <a:pt x="1303" y="1692"/>
                  <a:pt x="1319" y="1697"/>
                </a:cubicBezTo>
                <a:cubicBezTo>
                  <a:pt x="1328" y="1700"/>
                  <a:pt x="1336" y="1703"/>
                  <a:pt x="1345" y="1705"/>
                </a:cubicBezTo>
                <a:cubicBezTo>
                  <a:pt x="1354" y="1707"/>
                  <a:pt x="1363" y="1708"/>
                  <a:pt x="1371" y="1712"/>
                </a:cubicBezTo>
                <a:cubicBezTo>
                  <a:pt x="1396" y="1728"/>
                  <a:pt x="1417" y="1748"/>
                  <a:pt x="1441" y="1765"/>
                </a:cubicBezTo>
                <a:cubicBezTo>
                  <a:pt x="1466" y="1783"/>
                  <a:pt x="1491" y="1784"/>
                  <a:pt x="1521" y="1782"/>
                </a:cubicBezTo>
                <a:cubicBezTo>
                  <a:pt x="1494" y="1782"/>
                  <a:pt x="1470" y="1781"/>
                  <a:pt x="1448" y="1764"/>
                </a:cubicBezTo>
                <a:cubicBezTo>
                  <a:pt x="1429" y="1749"/>
                  <a:pt x="1413" y="1731"/>
                  <a:pt x="1394" y="1716"/>
                </a:cubicBezTo>
                <a:cubicBezTo>
                  <a:pt x="1431" y="1722"/>
                  <a:pt x="1468" y="1726"/>
                  <a:pt x="1505" y="1730"/>
                </a:cubicBezTo>
                <a:cubicBezTo>
                  <a:pt x="1514" y="1731"/>
                  <a:pt x="1524" y="1732"/>
                  <a:pt x="1534" y="1733"/>
                </a:cubicBezTo>
                <a:cubicBezTo>
                  <a:pt x="1542" y="1734"/>
                  <a:pt x="1545" y="1744"/>
                  <a:pt x="1549" y="1752"/>
                </a:cubicBezTo>
                <a:cubicBezTo>
                  <a:pt x="1557" y="1768"/>
                  <a:pt x="1564" y="1786"/>
                  <a:pt x="1569" y="1804"/>
                </a:cubicBezTo>
                <a:close/>
                <a:moveTo>
                  <a:pt x="1766" y="1737"/>
                </a:moveTo>
                <a:cubicBezTo>
                  <a:pt x="1772" y="1759"/>
                  <a:pt x="1773" y="1781"/>
                  <a:pt x="1773" y="1804"/>
                </a:cubicBezTo>
                <a:cubicBezTo>
                  <a:pt x="1735" y="1775"/>
                  <a:pt x="1693" y="1751"/>
                  <a:pt x="1650" y="1732"/>
                </a:cubicBezTo>
                <a:cubicBezTo>
                  <a:pt x="1621" y="1719"/>
                  <a:pt x="1590" y="1709"/>
                  <a:pt x="1559" y="1703"/>
                </a:cubicBezTo>
                <a:cubicBezTo>
                  <a:pt x="1552" y="1701"/>
                  <a:pt x="1544" y="1700"/>
                  <a:pt x="1537" y="1699"/>
                </a:cubicBezTo>
                <a:cubicBezTo>
                  <a:pt x="1532" y="1691"/>
                  <a:pt x="1526" y="1683"/>
                  <a:pt x="1520" y="1675"/>
                </a:cubicBezTo>
                <a:cubicBezTo>
                  <a:pt x="1510" y="1662"/>
                  <a:pt x="1499" y="1650"/>
                  <a:pt x="1487" y="1638"/>
                </a:cubicBezTo>
                <a:cubicBezTo>
                  <a:pt x="1540" y="1651"/>
                  <a:pt x="1592" y="1664"/>
                  <a:pt x="1646" y="1674"/>
                </a:cubicBezTo>
                <a:cubicBezTo>
                  <a:pt x="1670" y="1678"/>
                  <a:pt x="1694" y="1682"/>
                  <a:pt x="1718" y="1686"/>
                </a:cubicBezTo>
                <a:cubicBezTo>
                  <a:pt x="1724" y="1687"/>
                  <a:pt x="1733" y="1686"/>
                  <a:pt x="1738" y="1690"/>
                </a:cubicBezTo>
                <a:cubicBezTo>
                  <a:pt x="1753" y="1701"/>
                  <a:pt x="1762" y="1720"/>
                  <a:pt x="1766" y="1737"/>
                </a:cubicBezTo>
                <a:close/>
              </a:path>
            </a:pathLst>
          </a:custGeom>
          <a:solidFill>
            <a:srgbClr val="C99664"/>
          </a:solidFill>
          <a:ln>
            <a:noFill/>
          </a:ln>
        </p:spPr>
        <p:txBody>
          <a:bodyPr vert="horz" wrap="square" lIns="68580" tIns="34290" rIns="68580" bIns="34290" numCol="1" anchor="t" anchorCtr="0" compatLnSpc="1"/>
          <a:lstStyle/>
          <a:p>
            <a:pPr eaLnBrk="0" fontAlgn="base" hangingPunct="0">
              <a:spcBef>
                <a:spcPct val="0"/>
              </a:spcBef>
              <a:spcAft>
                <a:spcPct val="0"/>
              </a:spcAft>
            </a:pPr>
            <a:endParaRPr lang="en-US" sz="1015" dirty="0"/>
          </a:p>
        </p:txBody>
      </p:sp>
      <p:grpSp>
        <p:nvGrpSpPr>
          <p:cNvPr id="3" name="组合 2"/>
          <p:cNvGrpSpPr/>
          <p:nvPr/>
        </p:nvGrpSpPr>
        <p:grpSpPr>
          <a:xfrm>
            <a:off x="2168330" y="1119412"/>
            <a:ext cx="2024950" cy="713376"/>
            <a:chOff x="2168330" y="1119412"/>
            <a:chExt cx="2024950" cy="713376"/>
          </a:xfrm>
        </p:grpSpPr>
        <p:sp>
          <p:nvSpPr>
            <p:cNvPr id="448" name="TextBox 447"/>
            <p:cNvSpPr txBox="1"/>
            <p:nvPr/>
          </p:nvSpPr>
          <p:spPr>
            <a:xfrm>
              <a:off x="2187249" y="1119412"/>
              <a:ext cx="1786794" cy="275590"/>
            </a:xfrm>
            <a:prstGeom prst="rect">
              <a:avLst/>
            </a:prstGeom>
            <a:noFill/>
          </p:spPr>
          <p:txBody>
            <a:bodyPr wrap="square" lIns="91440" rIns="91440" rtlCol="0">
              <a:spAutoFit/>
            </a:bodyPr>
            <a:lstStyle/>
            <a:p>
              <a:pPr algn="ctr" eaLnBrk="0" fontAlgn="base" hangingPunct="0">
                <a:spcBef>
                  <a:spcPct val="0"/>
                </a:spcBef>
                <a:spcAft>
                  <a:spcPct val="0"/>
                </a:spcAft>
              </a:pPr>
              <a:r>
                <a:rPr lang="zh-CN" altLang="en-US" sz="1200" b="1" dirty="0">
                  <a:solidFill>
                    <a:schemeClr val="bg1"/>
                  </a:solidFill>
                  <a:latin typeface="微软雅黑" panose="020B0503020204020204" pitchFamily="34" charset="-122"/>
                  <a:ea typeface="微软雅黑" panose="020B0503020204020204" pitchFamily="34" charset="-122"/>
                </a:rPr>
                <a:t>小木头</a:t>
              </a:r>
              <a:endParaRPr lang="zh-CN" altLang="en-US" sz="1200" b="1" dirty="0">
                <a:solidFill>
                  <a:schemeClr val="bg1"/>
                </a:solidFill>
                <a:latin typeface="微软雅黑" panose="020B0503020204020204" pitchFamily="34" charset="-122"/>
                <a:ea typeface="微软雅黑" panose="020B0503020204020204" pitchFamily="34" charset="-122"/>
                <a:cs typeface="Roboto Condensed Light" charset="0"/>
              </a:endParaRPr>
            </a:p>
          </p:txBody>
        </p:sp>
        <p:sp>
          <p:nvSpPr>
            <p:cNvPr id="230" name="TextBox 447"/>
            <p:cNvSpPr txBox="1"/>
            <p:nvPr/>
          </p:nvSpPr>
          <p:spPr>
            <a:xfrm>
              <a:off x="2168330" y="1354633"/>
              <a:ext cx="2024950" cy="478155"/>
            </a:xfrm>
            <a:prstGeom prst="rect">
              <a:avLst/>
            </a:prstGeom>
            <a:noFill/>
          </p:spPr>
          <p:txBody>
            <a:bodyPr wrap="square" lIns="91440" rIns="91440" rtlCol="0">
              <a:spAutoFit/>
            </a:bodyPr>
            <a:lstStyle/>
            <a:p>
              <a:pPr algn="ct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grpSp>
      <p:grpSp>
        <p:nvGrpSpPr>
          <p:cNvPr id="4" name="组合 3"/>
          <p:cNvGrpSpPr/>
          <p:nvPr/>
        </p:nvGrpSpPr>
        <p:grpSpPr>
          <a:xfrm>
            <a:off x="5239923" y="1141288"/>
            <a:ext cx="2057513" cy="713756"/>
            <a:chOff x="5239923" y="1141288"/>
            <a:chExt cx="2057513" cy="713756"/>
          </a:xfrm>
        </p:grpSpPr>
        <p:sp>
          <p:nvSpPr>
            <p:cNvPr id="447" name="TextBox 446"/>
            <p:cNvSpPr txBox="1"/>
            <p:nvPr/>
          </p:nvSpPr>
          <p:spPr>
            <a:xfrm>
              <a:off x="5239923" y="1141288"/>
              <a:ext cx="1820965" cy="275590"/>
            </a:xfrm>
            <a:prstGeom prst="rect">
              <a:avLst/>
            </a:prstGeom>
            <a:noFill/>
          </p:spPr>
          <p:txBody>
            <a:bodyPr wrap="square" lIns="91440" rIns="91440" rtlCol="0">
              <a:spAutoFit/>
            </a:bodyPr>
            <a:lstStyle/>
            <a:p>
              <a:pPr algn="ctr" eaLnBrk="0" fontAlgn="base" hangingPunct="0">
                <a:spcBef>
                  <a:spcPct val="0"/>
                </a:spcBef>
                <a:spcAft>
                  <a:spcPct val="0"/>
                </a:spcAft>
              </a:pPr>
              <a:r>
                <a:rPr lang="zh-CN" altLang="en-US" sz="1200" b="1" dirty="0">
                  <a:solidFill>
                    <a:schemeClr val="bg1"/>
                  </a:solidFill>
                  <a:latin typeface="微软雅黑" panose="020B0503020204020204" pitchFamily="34" charset="-122"/>
                  <a:ea typeface="微软雅黑" panose="020B0503020204020204" pitchFamily="34" charset="-122"/>
                </a:rPr>
                <a:t>小木头</a:t>
              </a:r>
              <a:endParaRPr lang="zh-CN" altLang="en-US" sz="1200" b="1" dirty="0">
                <a:solidFill>
                  <a:schemeClr val="bg1"/>
                </a:solidFill>
                <a:latin typeface="微软雅黑" panose="020B0503020204020204" pitchFamily="34" charset="-122"/>
                <a:ea typeface="微软雅黑" panose="020B0503020204020204" pitchFamily="34" charset="-122"/>
                <a:cs typeface="Roboto Condensed Light" charset="0"/>
              </a:endParaRPr>
            </a:p>
          </p:txBody>
        </p:sp>
        <p:sp>
          <p:nvSpPr>
            <p:cNvPr id="231" name="TextBox 446"/>
            <p:cNvSpPr txBox="1"/>
            <p:nvPr/>
          </p:nvSpPr>
          <p:spPr>
            <a:xfrm>
              <a:off x="5267403" y="1376889"/>
              <a:ext cx="2030033" cy="478155"/>
            </a:xfrm>
            <a:prstGeom prst="rect">
              <a:avLst/>
            </a:prstGeom>
            <a:noFill/>
          </p:spPr>
          <p:txBody>
            <a:bodyPr wrap="square" lIns="91440" rIns="91440" rtlCol="0">
              <a:spAutoFit/>
            </a:bodyPr>
            <a:lstStyle/>
            <a:p>
              <a:pPr algn="ct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grpSp>
      <p:grpSp>
        <p:nvGrpSpPr>
          <p:cNvPr id="449" name="组合 448"/>
          <p:cNvGrpSpPr/>
          <p:nvPr/>
        </p:nvGrpSpPr>
        <p:grpSpPr>
          <a:xfrm>
            <a:off x="6701826" y="2269213"/>
            <a:ext cx="1718908" cy="706719"/>
            <a:chOff x="6701826" y="2269213"/>
            <a:chExt cx="1718908" cy="706719"/>
          </a:xfrm>
        </p:grpSpPr>
        <p:sp>
          <p:nvSpPr>
            <p:cNvPr id="446" name="TextBox 445"/>
            <p:cNvSpPr txBox="1"/>
            <p:nvPr/>
          </p:nvSpPr>
          <p:spPr>
            <a:xfrm>
              <a:off x="6701826" y="2269213"/>
              <a:ext cx="1718908" cy="275590"/>
            </a:xfrm>
            <a:prstGeom prst="rect">
              <a:avLst/>
            </a:prstGeom>
            <a:noFill/>
          </p:spPr>
          <p:txBody>
            <a:bodyPr wrap="square" lIns="91440" rIns="91440" rtlCol="0">
              <a:spAutoFit/>
            </a:bodyPr>
            <a:lstStyle/>
            <a:p>
              <a:pPr algn="ctr" eaLnBrk="0" fontAlgn="base" hangingPunct="0">
                <a:spcBef>
                  <a:spcPct val="0"/>
                </a:spcBef>
                <a:spcAft>
                  <a:spcPct val="0"/>
                </a:spcAft>
              </a:pPr>
              <a:r>
                <a:rPr lang="zh-CN" altLang="en-US" sz="1200" b="1" dirty="0">
                  <a:solidFill>
                    <a:schemeClr val="bg1"/>
                  </a:solidFill>
                  <a:latin typeface="微软雅黑" panose="020B0503020204020204" pitchFamily="34" charset="-122"/>
                  <a:ea typeface="微软雅黑" panose="020B0503020204020204" pitchFamily="34" charset="-122"/>
                </a:rPr>
                <a:t>小木头</a:t>
              </a:r>
              <a:endParaRPr lang="zh-CN" altLang="en-US" sz="1200" b="1" dirty="0">
                <a:solidFill>
                  <a:schemeClr val="bg1"/>
                </a:solidFill>
                <a:latin typeface="微软雅黑" panose="020B0503020204020204" pitchFamily="34" charset="-122"/>
                <a:ea typeface="微软雅黑" panose="020B0503020204020204" pitchFamily="34" charset="-122"/>
                <a:cs typeface="Roboto Condensed Light" charset="0"/>
              </a:endParaRPr>
            </a:p>
          </p:txBody>
        </p:sp>
        <p:sp>
          <p:nvSpPr>
            <p:cNvPr id="232" name="TextBox 445"/>
            <p:cNvSpPr txBox="1"/>
            <p:nvPr/>
          </p:nvSpPr>
          <p:spPr>
            <a:xfrm>
              <a:off x="6701826" y="2497777"/>
              <a:ext cx="1718908" cy="478155"/>
            </a:xfrm>
            <a:prstGeom prst="rect">
              <a:avLst/>
            </a:prstGeom>
            <a:noFill/>
          </p:spPr>
          <p:txBody>
            <a:bodyPr wrap="square" lIns="91440" rIns="91440" rtlCol="0">
              <a:spAutoFit/>
            </a:bodyPr>
            <a:lstStyle/>
            <a:p>
              <a:pPr algn="ct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grpSp>
      <p:grpSp>
        <p:nvGrpSpPr>
          <p:cNvPr id="2" name="组合 1"/>
          <p:cNvGrpSpPr/>
          <p:nvPr/>
        </p:nvGrpSpPr>
        <p:grpSpPr>
          <a:xfrm>
            <a:off x="695730" y="2276935"/>
            <a:ext cx="2015351" cy="673638"/>
            <a:chOff x="695730" y="2276935"/>
            <a:chExt cx="2015351" cy="673638"/>
          </a:xfrm>
        </p:grpSpPr>
        <p:sp>
          <p:nvSpPr>
            <p:cNvPr id="229" name="TextBox 448"/>
            <p:cNvSpPr txBox="1"/>
            <p:nvPr/>
          </p:nvSpPr>
          <p:spPr>
            <a:xfrm>
              <a:off x="695730" y="2472418"/>
              <a:ext cx="2015351" cy="478155"/>
            </a:xfrm>
            <a:prstGeom prst="rect">
              <a:avLst/>
            </a:prstGeom>
            <a:noFill/>
          </p:spPr>
          <p:txBody>
            <a:bodyPr wrap="square" lIns="91440" rIns="91440" rtlCol="0">
              <a:spAutoFit/>
            </a:bodyPr>
            <a:lstStyle/>
            <a:p>
              <a:pPr algn="ctr" defTabSz="913765">
                <a:lnSpc>
                  <a:spcPct val="120000"/>
                </a:lnSpc>
                <a:spcBef>
                  <a:spcPct val="0"/>
                </a:spcBef>
                <a:defRPr/>
              </a:pPr>
              <a:r>
                <a:rPr lang="zh-CN" altLang="en-US" sz="1050" dirty="0">
                  <a:solidFill>
                    <a:schemeClr val="bg1"/>
                  </a:solidFill>
                  <a:latin typeface="微软雅黑" panose="020B0503020204020204" pitchFamily="34" charset="-122"/>
                  <a:ea typeface="微软雅黑" panose="020B0503020204020204" pitchFamily="34" charset="-122"/>
                </a:rPr>
                <a:t>小木头给你创意和灵感小木头给你创意和灵感</a:t>
              </a:r>
            </a:p>
          </p:txBody>
        </p:sp>
        <p:sp>
          <p:nvSpPr>
            <p:cNvPr id="234" name="TextBox 224"/>
            <p:cNvSpPr txBox="1"/>
            <p:nvPr/>
          </p:nvSpPr>
          <p:spPr>
            <a:xfrm>
              <a:off x="735119" y="2276935"/>
              <a:ext cx="1536120" cy="275590"/>
            </a:xfrm>
            <a:prstGeom prst="rect">
              <a:avLst/>
            </a:prstGeom>
            <a:noFill/>
          </p:spPr>
          <p:txBody>
            <a:bodyPr wrap="square" lIns="91440" rIns="91440" rtlCol="0">
              <a:spAutoFit/>
            </a:bodyPr>
            <a:lstStyle/>
            <a:p>
              <a:pPr algn="ctr" eaLnBrk="0" fontAlgn="base" hangingPunct="0">
                <a:spcBef>
                  <a:spcPct val="0"/>
                </a:spcBef>
                <a:spcAft>
                  <a:spcPct val="0"/>
                </a:spcAft>
              </a:pPr>
              <a:r>
                <a:rPr lang="zh-CN" altLang="en-US" sz="1200" b="1" dirty="0">
                  <a:solidFill>
                    <a:schemeClr val="bg1"/>
                  </a:solidFill>
                  <a:latin typeface="微软雅黑" panose="020B0503020204020204" pitchFamily="34" charset="-122"/>
                  <a:ea typeface="微软雅黑" panose="020B0503020204020204" pitchFamily="34" charset="-122"/>
                </a:rPr>
                <a:t>小木头</a:t>
              </a:r>
              <a:endParaRPr lang="zh-CN" altLang="en-US" sz="1200" b="1" dirty="0">
                <a:solidFill>
                  <a:schemeClr val="bg1"/>
                </a:solidFill>
                <a:latin typeface="微软雅黑" panose="020B0503020204020204" pitchFamily="34" charset="-122"/>
                <a:ea typeface="微软雅黑" panose="020B0503020204020204" pitchFamily="34" charset="-122"/>
                <a:cs typeface="Roboto Condensed Light"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000"/>
                                        <p:tgtEl>
                                          <p:spTgt spid="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2000"/>
                            </p:stCondLst>
                            <p:childTnLst>
                              <p:par>
                                <p:cTn id="13" presetID="18" presetClass="entr" presetSubtype="1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strips(downLeft)">
                                      <p:cBhvr>
                                        <p:cTn id="15" dur="750"/>
                                        <p:tgtEl>
                                          <p:spTgt spid="2"/>
                                        </p:tgtEl>
                                      </p:cBhvr>
                                    </p:animEffect>
                                  </p:childTnLst>
                                </p:cTn>
                              </p:par>
                            </p:childTnLst>
                          </p:cTn>
                        </p:par>
                        <p:par>
                          <p:cTn id="16" fill="hold">
                            <p:stCondLst>
                              <p:cond delay="3000"/>
                            </p:stCondLst>
                            <p:childTnLst>
                              <p:par>
                                <p:cTn id="17" presetID="18" presetClass="entr" presetSubtype="12"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strips(downLeft)">
                                      <p:cBhvr>
                                        <p:cTn id="19" dur="750"/>
                                        <p:tgtEl>
                                          <p:spTgt spid="3"/>
                                        </p:tgtEl>
                                      </p:cBhvr>
                                    </p:animEffect>
                                  </p:childTnLst>
                                </p:cTn>
                              </p:par>
                            </p:childTnLst>
                          </p:cTn>
                        </p:par>
                        <p:par>
                          <p:cTn id="20" fill="hold">
                            <p:stCondLst>
                              <p:cond delay="4000"/>
                            </p:stCondLst>
                            <p:childTnLst>
                              <p:par>
                                <p:cTn id="21" presetID="18" presetClass="entr" presetSubtype="12"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strips(downLeft)">
                                      <p:cBhvr>
                                        <p:cTn id="23" dur="750"/>
                                        <p:tgtEl>
                                          <p:spTgt spid="4"/>
                                        </p:tgtEl>
                                      </p:cBhvr>
                                    </p:animEffect>
                                  </p:childTnLst>
                                </p:cTn>
                              </p:par>
                            </p:childTnLst>
                          </p:cTn>
                        </p:par>
                        <p:par>
                          <p:cTn id="24" fill="hold">
                            <p:stCondLst>
                              <p:cond delay="5000"/>
                            </p:stCondLst>
                            <p:childTnLst>
                              <p:par>
                                <p:cTn id="25" presetID="18" presetClass="entr" presetSubtype="12" fill="hold" nodeType="afterEffect">
                                  <p:stCondLst>
                                    <p:cond delay="0"/>
                                  </p:stCondLst>
                                  <p:childTnLst>
                                    <p:set>
                                      <p:cBhvr>
                                        <p:cTn id="26" dur="1" fill="hold">
                                          <p:stCondLst>
                                            <p:cond delay="0"/>
                                          </p:stCondLst>
                                        </p:cTn>
                                        <p:tgtEl>
                                          <p:spTgt spid="449"/>
                                        </p:tgtEl>
                                        <p:attrNameLst>
                                          <p:attrName>style.visibility</p:attrName>
                                        </p:attrNameLst>
                                      </p:cBhvr>
                                      <p:to>
                                        <p:strVal val="visible"/>
                                      </p:to>
                                    </p:set>
                                    <p:animEffect transition="in" filter="strips(downLeft)">
                                      <p:cBhvr>
                                        <p:cTn id="27" dur="750"/>
                                        <p:tgtEl>
                                          <p:spTgt spid="4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325"/>
          <p:cNvPicPr>
            <a:picLocks noChangeAspect="1"/>
          </p:cNvPicPr>
          <p:nvPr/>
        </p:nvPicPr>
        <p:blipFill>
          <a:blip r:embed="rId4"/>
          <a:stretch>
            <a:fillRect/>
          </a:stretch>
        </p:blipFill>
        <p:spPr>
          <a:xfrm rot="5400000">
            <a:off x="1987391" y="-2015490"/>
            <a:ext cx="5169694" cy="9184005"/>
          </a:xfrm>
          <a:prstGeom prst="rect">
            <a:avLst/>
          </a:prstGeom>
        </p:spPr>
      </p:pic>
      <p:pic>
        <p:nvPicPr>
          <p:cNvPr id="5" name="图片 4" descr="vcxc"/>
          <p:cNvPicPr>
            <a:picLocks noChangeAspect="1"/>
          </p:cNvPicPr>
          <p:nvPr/>
        </p:nvPicPr>
        <p:blipFill>
          <a:blip r:embed="rId5"/>
          <a:srcRect r="65733" b="62652"/>
          <a:stretch>
            <a:fillRect/>
          </a:stretch>
        </p:blipFill>
        <p:spPr>
          <a:xfrm>
            <a:off x="50006" y="-71437"/>
            <a:ext cx="1718786" cy="2817495"/>
          </a:xfrm>
          <a:prstGeom prst="rect">
            <a:avLst/>
          </a:prstGeom>
        </p:spPr>
      </p:pic>
      <p:pic>
        <p:nvPicPr>
          <p:cNvPr id="7" name="图片 6" descr="vcxc"/>
          <p:cNvPicPr>
            <a:picLocks noChangeAspect="1"/>
          </p:cNvPicPr>
          <p:nvPr/>
        </p:nvPicPr>
        <p:blipFill>
          <a:blip r:embed="rId5"/>
          <a:srcRect l="63464" b="68794"/>
          <a:stretch>
            <a:fillRect/>
          </a:stretch>
        </p:blipFill>
        <p:spPr>
          <a:xfrm>
            <a:off x="7331869" y="-71437"/>
            <a:ext cx="1832610" cy="2354104"/>
          </a:xfrm>
          <a:prstGeom prst="rect">
            <a:avLst/>
          </a:prstGeom>
        </p:spPr>
      </p:pic>
      <p:pic>
        <p:nvPicPr>
          <p:cNvPr id="8" name="图片 7" descr="vcxc"/>
          <p:cNvPicPr>
            <a:picLocks noChangeAspect="1"/>
          </p:cNvPicPr>
          <p:nvPr/>
        </p:nvPicPr>
        <p:blipFill>
          <a:blip r:embed="rId5"/>
          <a:srcRect t="62538"/>
          <a:stretch>
            <a:fillRect/>
          </a:stretch>
        </p:blipFill>
        <p:spPr>
          <a:xfrm>
            <a:off x="4570095" y="2335530"/>
            <a:ext cx="4594384" cy="2826068"/>
          </a:xfrm>
          <a:prstGeom prst="rect">
            <a:avLst/>
          </a:prstGeom>
        </p:spPr>
      </p:pic>
      <p:pic>
        <p:nvPicPr>
          <p:cNvPr id="9" name="图片 8" descr="vcxc"/>
          <p:cNvPicPr>
            <a:picLocks noChangeAspect="1"/>
          </p:cNvPicPr>
          <p:nvPr/>
        </p:nvPicPr>
        <p:blipFill>
          <a:blip r:embed="rId5"/>
          <a:srcRect t="62538"/>
          <a:stretch>
            <a:fillRect/>
          </a:stretch>
        </p:blipFill>
        <p:spPr>
          <a:xfrm flipH="1">
            <a:off x="-19526" y="2335530"/>
            <a:ext cx="4589145" cy="2826068"/>
          </a:xfrm>
          <a:prstGeom prst="rect">
            <a:avLst/>
          </a:prstGeom>
        </p:spPr>
      </p:pic>
      <p:pic>
        <p:nvPicPr>
          <p:cNvPr id="11" name="图片 10" descr="xgfvbc cx"/>
          <p:cNvPicPr>
            <a:picLocks noChangeAspect="1"/>
          </p:cNvPicPr>
          <p:nvPr/>
        </p:nvPicPr>
        <p:blipFill>
          <a:blip r:embed="rId6"/>
          <a:srcRect l="7121" t="60271" r="37239" b="14211"/>
          <a:stretch>
            <a:fillRect/>
          </a:stretch>
        </p:blipFill>
        <p:spPr>
          <a:xfrm>
            <a:off x="1227296" y="1726883"/>
            <a:ext cx="2790825" cy="1925003"/>
          </a:xfrm>
          <a:prstGeom prst="rect">
            <a:avLst/>
          </a:prstGeom>
        </p:spPr>
      </p:pic>
      <p:sp>
        <p:nvSpPr>
          <p:cNvPr id="2" name="文本框 1"/>
          <p:cNvSpPr txBox="1"/>
          <p:nvPr/>
        </p:nvSpPr>
        <p:spPr>
          <a:xfrm>
            <a:off x="3936365" y="2071370"/>
            <a:ext cx="4876165" cy="1106805"/>
          </a:xfrm>
          <a:prstGeom prst="rect">
            <a:avLst/>
          </a:prstGeom>
          <a:noFill/>
        </p:spPr>
        <p:txBody>
          <a:bodyPr wrap="square" rtlCol="0">
            <a:spAutoFit/>
          </a:bodyPr>
          <a:lstStyle/>
          <a:p>
            <a:r>
              <a:rPr lang="en-US" altLang="zh-CN" sz="6600" b="1" dirty="0">
                <a:solidFill>
                  <a:srgbClr val="C99664"/>
                </a:solidFill>
              </a:rPr>
              <a:t>THANKS~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4553"/>
</p:tagLst>
</file>

<file path=ppt/tags/tag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4553"/>
</p:tagLst>
</file>

<file path=ppt/tags/tag4.xml><?xml version="1.0" encoding="utf-8"?>
<p:tagLst xmlns:a="http://schemas.openxmlformats.org/drawingml/2006/main" xmlns:r="http://schemas.openxmlformats.org/officeDocument/2006/relationships"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6、10、14、20、26、27、28、29、31"/>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heme/theme1.xml><?xml version="1.0" encoding="utf-8"?>
<a:theme xmlns:a="http://schemas.openxmlformats.org/drawingml/2006/main" name="Office 主题​​">
  <a:themeElements>
    <a:clrScheme name="自定义 1116">
      <a:dk1>
        <a:sysClr val="windowText" lastClr="000000"/>
      </a:dk1>
      <a:lt1>
        <a:sysClr val="window" lastClr="FFFFFF"/>
      </a:lt1>
      <a:dk2>
        <a:srgbClr val="424242"/>
      </a:dk2>
      <a:lt2>
        <a:srgbClr val="595959"/>
      </a:lt2>
      <a:accent1>
        <a:srgbClr val="4D8364"/>
      </a:accent1>
      <a:accent2>
        <a:srgbClr val="D59C69"/>
      </a:accent2>
      <a:accent3>
        <a:srgbClr val="4D8364"/>
      </a:accent3>
      <a:accent4>
        <a:srgbClr val="D59C69"/>
      </a:accent4>
      <a:accent5>
        <a:srgbClr val="4D8364"/>
      </a:accent5>
      <a:accent6>
        <a:srgbClr val="D59C69"/>
      </a:accent6>
      <a:hlink>
        <a:srgbClr val="6EAC1C"/>
      </a:hlink>
      <a:folHlink>
        <a:srgbClr val="B26B0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TotalTime>
  <Words>1418</Words>
  <Application>Microsoft Office PowerPoint</Application>
  <PresentationFormat>全屏显示(16:9)</PresentationFormat>
  <Paragraphs>189</Paragraphs>
  <Slides>25</Slides>
  <Notes>25</Notes>
  <HiddenSlides>0</HiddenSlides>
  <MMClips>0</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25</vt:i4>
      </vt:variant>
    </vt:vector>
  </HeadingPairs>
  <TitlesOfParts>
    <vt:vector size="47" baseType="lpstr">
      <vt:lpstr>Clear Sans</vt:lpstr>
      <vt:lpstr>Lato Light</vt:lpstr>
      <vt:lpstr>MS PGothic</vt:lpstr>
      <vt:lpstr>Roboto Condensed Light</vt:lpstr>
      <vt:lpstr>SF UI Display Thin</vt:lpstr>
      <vt:lpstr>等线</vt:lpstr>
      <vt:lpstr>等线 Light</vt:lpstr>
      <vt:lpstr>方正兰亭中黑_GBK</vt:lpstr>
      <vt:lpstr>方正中等线繁体</vt:lpstr>
      <vt:lpstr>黑体</vt:lpstr>
      <vt:lpstr>宋体</vt:lpstr>
      <vt:lpstr>微软雅黑</vt:lpstr>
      <vt:lpstr>Arial</vt:lpstr>
      <vt:lpstr>Calibri</vt:lpstr>
      <vt:lpstr>Calibri Light</vt:lpstr>
      <vt:lpstr>Century Gothic</vt:lpstr>
      <vt:lpstr>Helvetica</vt:lpstr>
      <vt:lpstr>Impact</vt:lpstr>
      <vt:lpstr>Open Sans</vt:lpstr>
      <vt:lpstr>Open Sans Extrabold</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faith123</cp:lastModifiedBy>
  <cp:revision>5</cp:revision>
  <dcterms:created xsi:type="dcterms:W3CDTF">2018-11-04T04:35:42Z</dcterms:created>
  <dcterms:modified xsi:type="dcterms:W3CDTF">2018-12-22T02:18:06Z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2052-10.1.0.7566</vt:lpwstr>
  </property>
</Properties>
</file>